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notesSlides/notesSlide3.xml" ContentType="application/vnd.openxmlformats-officedocument.presentationml.notesSlide+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ink/ink129.xml" ContentType="application/inkml+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ink/ink137.xml" ContentType="application/inkml+xml"/>
  <Override PartName="/ppt/ink/ink138.xml" ContentType="application/inkml+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ink/ink145.xml" ContentType="application/inkml+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ink/ink153.xml" ContentType="application/inkml+xml"/>
  <Override PartName="/ppt/ink/ink154.xml" ContentType="application/inkml+xml"/>
  <Override PartName="/ppt/ink/ink155.xml" ContentType="application/inkml+xml"/>
  <Override PartName="/ppt/ink/ink156.xml" ContentType="application/inkml+xml"/>
  <Override PartName="/ppt/ink/ink157.xml" ContentType="application/inkml+xml"/>
  <Override PartName="/ppt/ink/ink158.xml" ContentType="application/inkml+xml"/>
  <Override PartName="/ppt/ink/ink159.xml" ContentType="application/inkml+xml"/>
  <Override PartName="/ppt/ink/ink160.xml" ContentType="application/inkml+xml"/>
  <Override PartName="/ppt/ink/ink161.xml" ContentType="application/inkml+xml"/>
  <Override PartName="/ppt/ink/ink162.xml" ContentType="application/inkml+xml"/>
  <Override PartName="/ppt/ink/ink163.xml" ContentType="application/inkml+xml"/>
  <Override PartName="/ppt/ink/ink164.xml" ContentType="application/inkml+xml"/>
  <Override PartName="/ppt/ink/ink165.xml" ContentType="application/inkml+xml"/>
  <Override PartName="/ppt/ink/ink166.xml" ContentType="application/inkml+xml"/>
  <Override PartName="/ppt/ink/ink167.xml" ContentType="application/inkml+xml"/>
  <Override PartName="/ppt/ink/ink168.xml" ContentType="application/inkml+xml"/>
  <Override PartName="/ppt/ink/ink169.xml" ContentType="application/inkml+xml"/>
  <Override PartName="/ppt/ink/ink170.xml" ContentType="application/inkml+xml"/>
  <Override PartName="/ppt/ink/ink171.xml" ContentType="application/inkml+xml"/>
  <Override PartName="/ppt/ink/ink172.xml" ContentType="application/inkml+xml"/>
  <Override PartName="/ppt/ink/ink173.xml" ContentType="application/inkml+xml"/>
  <Override PartName="/ppt/ink/ink174.xml" ContentType="application/inkml+xml"/>
  <Override PartName="/ppt/ink/ink175.xml" ContentType="application/inkml+xml"/>
  <Override PartName="/ppt/ink/ink176.xml" ContentType="application/inkml+xml"/>
  <Override PartName="/ppt/ink/ink177.xml" ContentType="application/inkml+xml"/>
  <Override PartName="/ppt/ink/ink178.xml" ContentType="application/inkml+xml"/>
  <Override PartName="/ppt/ink/ink179.xml" ContentType="application/inkml+xml"/>
  <Override PartName="/ppt/ink/ink180.xml" ContentType="application/inkml+xml"/>
  <Override PartName="/ppt/ink/ink181.xml" ContentType="application/inkml+xml"/>
  <Override PartName="/ppt/ink/ink182.xml" ContentType="application/inkml+xml"/>
  <Override PartName="/ppt/ink/ink183.xml" ContentType="application/inkml+xml"/>
  <Override PartName="/ppt/ink/ink184.xml" ContentType="application/inkml+xml"/>
  <Override PartName="/ppt/ink/ink185.xml" ContentType="application/inkml+xml"/>
  <Override PartName="/ppt/ink/ink186.xml" ContentType="application/inkml+xml"/>
  <Override PartName="/ppt/ink/ink187.xml" ContentType="application/inkml+xml"/>
  <Override PartName="/ppt/ink/ink188.xml" ContentType="application/inkml+xml"/>
  <Override PartName="/ppt/ink/ink189.xml" ContentType="application/inkml+xml"/>
  <Override PartName="/ppt/ink/ink190.xml" ContentType="application/inkml+xml"/>
  <Override PartName="/ppt/ink/ink191.xml" ContentType="application/inkml+xml"/>
  <Override PartName="/ppt/ink/ink192.xml" ContentType="application/inkml+xml"/>
  <Override PartName="/ppt/ink/ink193.xml" ContentType="application/inkml+xml"/>
  <Override PartName="/ppt/ink/ink194.xml" ContentType="application/inkml+xml"/>
  <Override PartName="/ppt/ink/ink195.xml" ContentType="application/inkml+xml"/>
  <Override PartName="/ppt/ink/ink196.xml" ContentType="application/inkml+xml"/>
  <Override PartName="/ppt/ink/ink197.xml" ContentType="application/inkml+xml"/>
  <Override PartName="/ppt/ink/ink198.xml" ContentType="application/inkml+xml"/>
  <Override PartName="/ppt/ink/ink199.xml" ContentType="application/inkml+xml"/>
  <Override PartName="/ppt/ink/ink200.xml" ContentType="application/inkml+xml"/>
  <Override PartName="/ppt/ink/ink201.xml" ContentType="application/inkml+xml"/>
  <Override PartName="/ppt/ink/ink202.xml" ContentType="application/inkml+xml"/>
  <Override PartName="/ppt/ink/ink203.xml" ContentType="application/inkml+xml"/>
  <Override PartName="/ppt/ink/ink204.xml" ContentType="application/inkml+xml"/>
  <Override PartName="/ppt/ink/ink205.xml" ContentType="application/inkml+xml"/>
  <Override PartName="/ppt/ink/ink206.xml" ContentType="application/inkml+xml"/>
  <Override PartName="/ppt/ink/ink207.xml" ContentType="application/inkml+xml"/>
  <Override PartName="/ppt/ink/ink208.xml" ContentType="application/inkml+xml"/>
  <Override PartName="/ppt/ink/ink209.xml" ContentType="application/inkml+xml"/>
  <Override PartName="/ppt/ink/ink210.xml" ContentType="application/inkml+xml"/>
  <Override PartName="/ppt/ink/ink211.xml" ContentType="application/inkml+xml"/>
  <Override PartName="/ppt/ink/ink212.xml" ContentType="application/inkml+xml"/>
  <Override PartName="/ppt/ink/ink213.xml" ContentType="application/inkml+xml"/>
  <Override PartName="/ppt/ink/ink214.xml" ContentType="application/inkml+xml"/>
  <Override PartName="/ppt/ink/ink215.xml" ContentType="application/inkml+xml"/>
  <Override PartName="/ppt/ink/ink216.xml" ContentType="application/inkml+xml"/>
  <Override PartName="/ppt/ink/ink217.xml" ContentType="application/inkml+xml"/>
  <Override PartName="/ppt/ink/ink218.xml" ContentType="application/inkml+xml"/>
  <Override PartName="/ppt/ink/ink219.xml" ContentType="application/inkml+xml"/>
  <Override PartName="/ppt/ink/ink220.xml" ContentType="application/inkml+xml"/>
  <Override PartName="/ppt/ink/ink221.xml" ContentType="application/inkml+xml"/>
  <Override PartName="/ppt/ink/ink222.xml" ContentType="application/inkml+xml"/>
  <Override PartName="/ppt/ink/ink223.xml" ContentType="application/inkml+xml"/>
  <Override PartName="/ppt/ink/ink224.xml" ContentType="application/inkml+xml"/>
  <Override PartName="/ppt/ink/ink225.xml" ContentType="application/inkml+xml"/>
  <Override PartName="/ppt/ink/ink226.xml" ContentType="application/inkml+xml"/>
  <Override PartName="/ppt/ink/ink227.xml" ContentType="application/inkml+xml"/>
  <Override PartName="/ppt/ink/ink228.xml" ContentType="application/inkml+xml"/>
  <Override PartName="/ppt/ink/ink229.xml" ContentType="application/inkml+xml"/>
  <Override PartName="/ppt/ink/ink230.xml" ContentType="application/inkml+xml"/>
  <Override PartName="/ppt/ink/ink231.xml" ContentType="application/inkml+xml"/>
  <Override PartName="/ppt/ink/ink232.xml" ContentType="application/inkml+xml"/>
  <Override PartName="/ppt/ink/ink233.xml" ContentType="application/inkml+xml"/>
  <Override PartName="/ppt/ink/ink234.xml" ContentType="application/inkml+xml"/>
  <Override PartName="/ppt/notesSlides/notesSlide4.xml" ContentType="application/vnd.openxmlformats-officedocument.presentationml.notesSlide+xml"/>
  <Override PartName="/ppt/ink/ink235.xml" ContentType="application/inkml+xml"/>
  <Override PartName="/ppt/ink/ink236.xml" ContentType="application/inkml+xml"/>
  <Override PartName="/ppt/ink/ink237.xml" ContentType="application/inkml+xml"/>
  <Override PartName="/ppt/ink/ink238.xml" ContentType="application/inkml+xml"/>
  <Override PartName="/ppt/ink/ink239.xml" ContentType="application/inkml+xml"/>
  <Override PartName="/ppt/ink/ink240.xml" ContentType="application/inkml+xml"/>
  <Override PartName="/ppt/ink/ink241.xml" ContentType="application/inkml+xml"/>
  <Override PartName="/ppt/ink/ink242.xml" ContentType="application/inkml+xml"/>
  <Override PartName="/ppt/ink/ink243.xml" ContentType="application/inkml+xml"/>
  <Override PartName="/ppt/ink/ink244.xml" ContentType="application/inkml+xml"/>
  <Override PartName="/ppt/ink/ink245.xml" ContentType="application/inkml+xml"/>
  <Override PartName="/ppt/ink/ink246.xml" ContentType="application/inkml+xml"/>
  <Override PartName="/ppt/ink/ink247.xml" ContentType="application/inkml+xml"/>
  <Override PartName="/ppt/ink/ink248.xml" ContentType="application/inkml+xml"/>
  <Override PartName="/ppt/ink/ink249.xml" ContentType="application/inkml+xml"/>
  <Override PartName="/ppt/ink/ink250.xml" ContentType="application/inkml+xml"/>
  <Override PartName="/ppt/ink/ink251.xml" ContentType="application/inkml+xml"/>
  <Override PartName="/ppt/ink/ink252.xml" ContentType="application/inkml+xml"/>
  <Override PartName="/ppt/ink/ink253.xml" ContentType="application/inkml+xml"/>
  <Override PartName="/ppt/ink/ink254.xml" ContentType="application/inkml+xml"/>
  <Override PartName="/ppt/ink/ink255.xml" ContentType="application/inkml+xml"/>
  <Override PartName="/ppt/ink/ink256.xml" ContentType="application/inkml+xml"/>
  <Override PartName="/ppt/ink/ink257.xml" ContentType="application/inkml+xml"/>
  <Override PartName="/ppt/ink/ink258.xml" ContentType="application/inkml+xml"/>
  <Override PartName="/ppt/ink/ink259.xml" ContentType="application/inkml+xml"/>
  <Override PartName="/ppt/ink/ink260.xml" ContentType="application/inkml+xml"/>
  <Override PartName="/ppt/ink/ink261.xml" ContentType="application/inkml+xml"/>
  <Override PartName="/ppt/ink/ink262.xml" ContentType="application/inkml+xml"/>
  <Override PartName="/ppt/ink/ink263.xml" ContentType="application/inkml+xml"/>
  <Override PartName="/ppt/ink/ink264.xml" ContentType="application/inkml+xml"/>
  <Override PartName="/ppt/ink/ink265.xml" ContentType="application/inkml+xml"/>
  <Override PartName="/ppt/ink/ink266.xml" ContentType="application/inkml+xml"/>
  <Override PartName="/ppt/ink/ink267.xml" ContentType="application/inkml+xml"/>
  <Override PartName="/ppt/ink/ink268.xml" ContentType="application/inkml+xml"/>
  <Override PartName="/ppt/ink/ink269.xml" ContentType="application/inkml+xml"/>
  <Override PartName="/ppt/ink/ink270.xml" ContentType="application/inkml+xml"/>
  <Override PartName="/ppt/ink/ink271.xml" ContentType="application/inkml+xml"/>
  <Override PartName="/ppt/ink/ink272.xml" ContentType="application/inkml+xml"/>
  <Override PartName="/ppt/ink/ink273.xml" ContentType="application/inkml+xml"/>
  <Override PartName="/ppt/ink/ink274.xml" ContentType="application/inkml+xml"/>
  <Override PartName="/ppt/ink/ink275.xml" ContentType="application/inkml+xml"/>
  <Override PartName="/ppt/ink/ink276.xml" ContentType="application/inkml+xml"/>
  <Override PartName="/ppt/ink/ink277.xml" ContentType="application/inkml+xml"/>
  <Override PartName="/ppt/ink/ink278.xml" ContentType="application/inkml+xml"/>
  <Override PartName="/ppt/ink/ink279.xml" ContentType="application/inkml+xml"/>
  <Override PartName="/ppt/ink/ink280.xml" ContentType="application/inkml+xml"/>
  <Override PartName="/ppt/ink/ink281.xml" ContentType="application/inkml+xml"/>
  <Override PartName="/ppt/ink/ink282.xml" ContentType="application/inkml+xml"/>
  <Override PartName="/ppt/ink/ink283.xml" ContentType="application/inkml+xml"/>
  <Override PartName="/ppt/ink/ink284.xml" ContentType="application/inkml+xml"/>
  <Override PartName="/ppt/ink/ink285.xml" ContentType="application/inkml+xml"/>
  <Override PartName="/ppt/ink/ink286.xml" ContentType="application/inkml+xml"/>
  <Override PartName="/ppt/ink/ink287.xml" ContentType="application/inkml+xml"/>
  <Override PartName="/ppt/ink/ink288.xml" ContentType="application/inkml+xml"/>
  <Override PartName="/ppt/ink/ink289.xml" ContentType="application/inkml+xml"/>
  <Override PartName="/ppt/ink/ink290.xml" ContentType="application/inkml+xml"/>
  <Override PartName="/ppt/ink/ink291.xml" ContentType="application/inkml+xml"/>
  <Override PartName="/ppt/ink/ink292.xml" ContentType="application/inkml+xml"/>
  <Override PartName="/ppt/ink/ink293.xml" ContentType="application/inkml+xml"/>
  <Override PartName="/ppt/ink/ink294.xml" ContentType="application/inkml+xml"/>
  <Override PartName="/ppt/ink/ink295.xml" ContentType="application/inkml+xml"/>
  <Override PartName="/ppt/ink/ink296.xml" ContentType="application/inkml+xml"/>
  <Override PartName="/ppt/ink/ink297.xml" ContentType="application/inkml+xml"/>
  <Override PartName="/ppt/ink/ink298.xml" ContentType="application/inkml+xml"/>
  <Override PartName="/ppt/ink/ink299.xml" ContentType="application/inkml+xml"/>
  <Override PartName="/ppt/ink/ink300.xml" ContentType="application/inkml+xml"/>
  <Override PartName="/ppt/ink/ink301.xml" ContentType="application/inkml+xml"/>
  <Override PartName="/ppt/ink/ink302.xml" ContentType="application/inkml+xml"/>
  <Override PartName="/ppt/ink/ink303.xml" ContentType="application/inkml+xml"/>
  <Override PartName="/ppt/ink/ink304.xml" ContentType="application/inkml+xml"/>
  <Override PartName="/ppt/ink/ink305.xml" ContentType="application/inkml+xml"/>
  <Override PartName="/ppt/ink/ink306.xml" ContentType="application/inkml+xml"/>
  <Override PartName="/ppt/ink/ink307.xml" ContentType="application/inkml+xml"/>
  <Override PartName="/ppt/ink/ink308.xml" ContentType="application/inkml+xml"/>
  <Override PartName="/ppt/ink/ink309.xml" ContentType="application/inkml+xml"/>
  <Override PartName="/ppt/ink/ink310.xml" ContentType="application/inkml+xml"/>
  <Override PartName="/ppt/ink/ink311.xml" ContentType="application/inkml+xml"/>
  <Override PartName="/ppt/ink/ink312.xml" ContentType="application/inkml+xml"/>
  <Override PartName="/ppt/ink/ink313.xml" ContentType="application/inkml+xml"/>
  <Override PartName="/ppt/ink/ink314.xml" ContentType="application/inkml+xml"/>
  <Override PartName="/ppt/ink/ink315.xml" ContentType="application/inkml+xml"/>
  <Override PartName="/ppt/ink/ink316.xml" ContentType="application/inkml+xml"/>
  <Override PartName="/ppt/ink/ink317.xml" ContentType="application/inkml+xml"/>
  <Override PartName="/ppt/ink/ink318.xml" ContentType="application/inkml+xml"/>
  <Override PartName="/ppt/ink/ink319.xml" ContentType="application/inkml+xml"/>
  <Override PartName="/ppt/ink/ink320.xml" ContentType="application/inkml+xml"/>
  <Override PartName="/ppt/ink/ink321.xml" ContentType="application/inkml+xml"/>
  <Override PartName="/ppt/ink/ink322.xml" ContentType="application/inkml+xml"/>
  <Override PartName="/ppt/ink/ink323.xml" ContentType="application/inkml+xml"/>
  <Override PartName="/ppt/ink/ink324.xml" ContentType="application/inkml+xml"/>
  <Override PartName="/ppt/ink/ink325.xml" ContentType="application/inkml+xml"/>
  <Override PartName="/ppt/ink/ink326.xml" ContentType="application/inkml+xml"/>
  <Override PartName="/ppt/ink/ink327.xml" ContentType="application/inkml+xml"/>
  <Override PartName="/ppt/ink/ink328.xml" ContentType="application/inkml+xml"/>
  <Override PartName="/ppt/ink/ink329.xml" ContentType="application/inkml+xml"/>
  <Override PartName="/ppt/ink/ink330.xml" ContentType="application/inkml+xml"/>
  <Override PartName="/ppt/ink/ink331.xml" ContentType="application/inkml+xml"/>
  <Override PartName="/ppt/ink/ink332.xml" ContentType="application/inkml+xml"/>
  <Override PartName="/ppt/ink/ink333.xml" ContentType="application/inkml+xml"/>
  <Override PartName="/ppt/ink/ink334.xml" ContentType="application/inkml+xml"/>
  <Override PartName="/ppt/ink/ink335.xml" ContentType="application/inkml+xml"/>
  <Override PartName="/ppt/ink/ink336.xml" ContentType="application/inkml+xml"/>
  <Override PartName="/ppt/ink/ink337.xml" ContentType="application/inkml+xml"/>
  <Override PartName="/ppt/ink/ink338.xml" ContentType="application/inkml+xml"/>
  <Override PartName="/ppt/ink/ink339.xml" ContentType="application/inkml+xml"/>
  <Override PartName="/ppt/ink/ink340.xml" ContentType="application/inkml+xml"/>
  <Override PartName="/ppt/ink/ink341.xml" ContentType="application/inkml+xml"/>
  <Override PartName="/ppt/ink/ink342.xml" ContentType="application/inkml+xml"/>
  <Override PartName="/ppt/ink/ink343.xml" ContentType="application/inkml+xml"/>
  <Override PartName="/ppt/ink/ink344.xml" ContentType="application/inkml+xml"/>
  <Override PartName="/ppt/ink/ink345.xml" ContentType="application/inkml+xml"/>
  <Override PartName="/ppt/ink/ink346.xml" ContentType="application/inkml+xml"/>
  <Override PartName="/ppt/ink/ink347.xml" ContentType="application/inkml+xml"/>
  <Override PartName="/ppt/ink/ink348.xml" ContentType="application/inkml+xml"/>
  <Override PartName="/ppt/ink/ink349.xml" ContentType="application/inkml+xml"/>
  <Override PartName="/ppt/ink/ink350.xml" ContentType="application/inkml+xml"/>
  <Override PartName="/ppt/ink/ink351.xml" ContentType="application/inkml+xml"/>
  <Override PartName="/ppt/ink/ink352.xml" ContentType="application/inkml+xml"/>
  <Override PartName="/ppt/ink/ink353.xml" ContentType="application/inkml+xml"/>
  <Override PartName="/ppt/ink/ink354.xml" ContentType="application/inkml+xml"/>
  <Override PartName="/ppt/ink/ink355.xml" ContentType="application/inkml+xml"/>
  <Override PartName="/ppt/ink/ink356.xml" ContentType="application/inkml+xml"/>
  <Override PartName="/ppt/ink/ink357.xml" ContentType="application/inkml+xml"/>
  <Override PartName="/ppt/ink/ink358.xml" ContentType="application/inkml+xml"/>
  <Override PartName="/ppt/ink/ink359.xml" ContentType="application/inkml+xml"/>
  <Override PartName="/ppt/ink/ink360.xml" ContentType="application/inkml+xml"/>
  <Override PartName="/ppt/ink/ink361.xml" ContentType="application/inkml+xml"/>
  <Override PartName="/ppt/ink/ink362.xml" ContentType="application/inkml+xml"/>
  <Override PartName="/ppt/ink/ink363.xml" ContentType="application/inkml+xml"/>
  <Override PartName="/ppt/ink/ink364.xml" ContentType="application/inkml+xml"/>
  <Override PartName="/ppt/ink/ink365.xml" ContentType="application/inkml+xml"/>
  <Override PartName="/ppt/ink/ink366.xml" ContentType="application/inkml+xml"/>
  <Override PartName="/ppt/ink/ink367.xml" ContentType="application/inkml+xml"/>
  <Override PartName="/ppt/ink/ink368.xml" ContentType="application/inkml+xml"/>
  <Override PartName="/ppt/ink/ink369.xml" ContentType="application/inkml+xml"/>
  <Override PartName="/ppt/ink/ink370.xml" ContentType="application/inkml+xml"/>
  <Override PartName="/ppt/ink/ink371.xml" ContentType="application/inkml+xml"/>
  <Override PartName="/ppt/ink/ink372.xml" ContentType="application/inkml+xml"/>
  <Override PartName="/ppt/ink/ink373.xml" ContentType="application/inkml+xml"/>
  <Override PartName="/ppt/ink/ink374.xml" ContentType="application/inkml+xml"/>
  <Override PartName="/ppt/ink/ink375.xml" ContentType="application/inkml+xml"/>
  <Override PartName="/ppt/ink/ink376.xml" ContentType="application/inkml+xml"/>
  <Override PartName="/ppt/ink/ink377.xml" ContentType="application/inkml+xml"/>
  <Override PartName="/ppt/ink/ink378.xml" ContentType="application/inkml+xml"/>
  <Override PartName="/ppt/ink/ink379.xml" ContentType="application/inkml+xml"/>
  <Override PartName="/ppt/ink/ink380.xml" ContentType="application/inkml+xml"/>
  <Override PartName="/ppt/ink/ink381.xml" ContentType="application/inkml+xml"/>
  <Override PartName="/ppt/ink/ink382.xml" ContentType="application/inkml+xml"/>
  <Override PartName="/ppt/ink/ink383.xml" ContentType="application/inkml+xml"/>
  <Override PartName="/ppt/ink/ink384.xml" ContentType="application/inkml+xml"/>
  <Override PartName="/ppt/ink/ink385.xml" ContentType="application/inkml+xml"/>
  <Override PartName="/ppt/ink/ink386.xml" ContentType="application/inkml+xml"/>
  <Override PartName="/ppt/ink/ink387.xml" ContentType="application/inkml+xml"/>
  <Override PartName="/ppt/ink/ink388.xml" ContentType="application/inkml+xml"/>
  <Override PartName="/ppt/ink/ink389.xml" ContentType="application/inkml+xml"/>
  <Override PartName="/ppt/ink/ink390.xml" ContentType="application/inkml+xml"/>
  <Override PartName="/ppt/ink/ink391.xml" ContentType="application/inkml+xml"/>
  <Override PartName="/ppt/ink/ink392.xml" ContentType="application/inkml+xml"/>
  <Override PartName="/ppt/ink/ink393.xml" ContentType="application/inkml+xml"/>
  <Override PartName="/ppt/ink/ink394.xml" ContentType="application/inkml+xml"/>
  <Override PartName="/ppt/ink/ink395.xml" ContentType="application/inkml+xml"/>
  <Override PartName="/ppt/ink/ink396.xml" ContentType="application/inkml+xml"/>
  <Override PartName="/ppt/ink/ink397.xml" ContentType="application/inkml+xml"/>
  <Override PartName="/ppt/ink/ink398.xml" ContentType="application/inkml+xml"/>
  <Override PartName="/ppt/ink/ink399.xml" ContentType="application/inkml+xml"/>
  <Override PartName="/ppt/ink/ink400.xml" ContentType="application/inkml+xml"/>
  <Override PartName="/ppt/ink/ink401.xml" ContentType="application/inkml+xml"/>
  <Override PartName="/ppt/ink/ink402.xml" ContentType="application/inkml+xml"/>
  <Override PartName="/ppt/ink/ink403.xml" ContentType="application/inkml+xml"/>
  <Override PartName="/ppt/ink/ink404.xml" ContentType="application/inkml+xml"/>
  <Override PartName="/ppt/ink/ink405.xml" ContentType="application/inkml+xml"/>
  <Override PartName="/ppt/ink/ink406.xml" ContentType="application/inkml+xml"/>
  <Override PartName="/ppt/ink/ink407.xml" ContentType="application/inkml+xml"/>
  <Override PartName="/ppt/ink/ink408.xml" ContentType="application/inkml+xml"/>
  <Override PartName="/ppt/ink/ink409.xml" ContentType="application/inkml+xml"/>
  <Override PartName="/ppt/ink/ink410.xml" ContentType="application/inkml+xml"/>
  <Override PartName="/ppt/ink/ink411.xml" ContentType="application/inkml+xml"/>
  <Override PartName="/ppt/ink/ink412.xml" ContentType="application/inkml+xml"/>
  <Override PartName="/ppt/ink/ink413.xml" ContentType="application/inkml+xml"/>
  <Override PartName="/ppt/ink/ink414.xml" ContentType="application/inkml+xml"/>
  <Override PartName="/ppt/ink/ink415.xml" ContentType="application/inkml+xml"/>
  <Override PartName="/ppt/ink/ink416.xml" ContentType="application/inkml+xml"/>
  <Override PartName="/ppt/ink/ink417.xml" ContentType="application/inkml+xml"/>
  <Override PartName="/ppt/ink/ink418.xml" ContentType="application/inkml+xml"/>
  <Override PartName="/ppt/ink/ink419.xml" ContentType="application/inkml+xml"/>
  <Override PartName="/ppt/ink/ink420.xml" ContentType="application/inkml+xml"/>
  <Override PartName="/ppt/ink/ink421.xml" ContentType="application/inkml+xml"/>
  <Override PartName="/ppt/ink/ink422.xml" ContentType="application/inkml+xml"/>
  <Override PartName="/ppt/ink/ink423.xml" ContentType="application/inkml+xml"/>
  <Override PartName="/ppt/ink/ink424.xml" ContentType="application/inkml+xml"/>
  <Override PartName="/ppt/ink/ink425.xml" ContentType="application/inkml+xml"/>
  <Override PartName="/ppt/ink/ink426.xml" ContentType="application/inkml+xml"/>
  <Override PartName="/ppt/ink/ink427.xml" ContentType="application/inkml+xml"/>
  <Override PartName="/ppt/ink/ink428.xml" ContentType="application/inkml+xml"/>
  <Override PartName="/ppt/ink/ink429.xml" ContentType="application/inkml+xml"/>
  <Override PartName="/ppt/ink/ink430.xml" ContentType="application/inkml+xml"/>
  <Override PartName="/ppt/ink/ink431.xml" ContentType="application/inkml+xml"/>
  <Override PartName="/ppt/ink/ink432.xml" ContentType="application/inkml+xml"/>
  <Override PartName="/ppt/ink/ink433.xml" ContentType="application/inkml+xml"/>
  <Override PartName="/ppt/ink/ink434.xml" ContentType="application/inkml+xml"/>
  <Override PartName="/ppt/ink/ink435.xml" ContentType="application/inkml+xml"/>
  <Override PartName="/ppt/ink/ink436.xml" ContentType="application/inkml+xml"/>
  <Override PartName="/ppt/ink/ink437.xml" ContentType="application/inkml+xml"/>
  <Override PartName="/ppt/ink/ink438.xml" ContentType="application/inkml+xml"/>
  <Override PartName="/ppt/ink/ink439.xml" ContentType="application/inkml+xml"/>
  <Override PartName="/ppt/ink/ink440.xml" ContentType="application/inkml+xml"/>
  <Override PartName="/ppt/ink/ink441.xml" ContentType="application/inkml+xml"/>
  <Override PartName="/ppt/ink/ink442.xml" ContentType="application/inkml+xml"/>
  <Override PartName="/ppt/ink/ink443.xml" ContentType="application/inkml+xml"/>
  <Override PartName="/ppt/ink/ink444.xml" ContentType="application/inkml+xml"/>
  <Override PartName="/ppt/ink/ink445.xml" ContentType="application/inkml+xml"/>
  <Override PartName="/ppt/ink/ink446.xml" ContentType="application/inkml+xml"/>
  <Override PartName="/ppt/ink/ink447.xml" ContentType="application/inkml+xml"/>
  <Override PartName="/ppt/ink/ink448.xml" ContentType="application/inkml+xml"/>
  <Override PartName="/ppt/ink/ink449.xml" ContentType="application/inkml+xml"/>
  <Override PartName="/ppt/ink/ink450.xml" ContentType="application/inkml+xml"/>
  <Override PartName="/ppt/ink/ink451.xml" ContentType="application/inkml+xml"/>
  <Override PartName="/ppt/ink/ink452.xml" ContentType="application/inkml+xml"/>
  <Override PartName="/ppt/ink/ink453.xml" ContentType="application/inkml+xml"/>
  <Override PartName="/ppt/ink/ink454.xml" ContentType="application/inkml+xml"/>
  <Override PartName="/ppt/ink/ink455.xml" ContentType="application/inkml+xml"/>
  <Override PartName="/ppt/ink/ink456.xml" ContentType="application/inkml+xml"/>
  <Override PartName="/ppt/ink/ink457.xml" ContentType="application/inkml+xml"/>
  <Override PartName="/ppt/ink/ink458.xml" ContentType="application/inkml+xml"/>
  <Override PartName="/ppt/ink/ink459.xml" ContentType="application/inkml+xml"/>
  <Override PartName="/ppt/ink/ink460.xml" ContentType="application/inkml+xml"/>
  <Override PartName="/ppt/ink/ink461.xml" ContentType="application/inkml+xml"/>
  <Override PartName="/ppt/ink/ink462.xml" ContentType="application/inkml+xml"/>
  <Override PartName="/ppt/ink/ink463.xml" ContentType="application/inkml+xml"/>
  <Override PartName="/ppt/ink/ink464.xml" ContentType="application/inkml+xml"/>
  <Override PartName="/ppt/ink/ink465.xml" ContentType="application/inkml+xml"/>
  <Override PartName="/ppt/ink/ink466.xml" ContentType="application/inkml+xml"/>
  <Override PartName="/ppt/ink/ink467.xml" ContentType="application/inkml+xml"/>
  <Override PartName="/ppt/ink/ink468.xml" ContentType="application/inkml+xml"/>
  <Override PartName="/ppt/ink/ink469.xml" ContentType="application/inkml+xml"/>
  <Override PartName="/ppt/ink/ink470.xml" ContentType="application/inkml+xml"/>
  <Override PartName="/ppt/ink/ink471.xml" ContentType="application/inkml+xml"/>
  <Override PartName="/ppt/ink/ink472.xml" ContentType="application/inkml+xml"/>
  <Override PartName="/ppt/ink/ink473.xml" ContentType="application/inkml+xml"/>
  <Override PartName="/ppt/ink/ink474.xml" ContentType="application/inkml+xml"/>
  <Override PartName="/ppt/ink/ink475.xml" ContentType="application/inkml+xml"/>
  <Override PartName="/ppt/ink/ink476.xml" ContentType="application/inkml+xml"/>
  <Override PartName="/ppt/ink/ink477.xml" ContentType="application/inkml+xml"/>
  <Override PartName="/ppt/ink/ink478.xml" ContentType="application/inkml+xml"/>
  <Override PartName="/ppt/ink/ink479.xml" ContentType="application/inkml+xml"/>
  <Override PartName="/ppt/ink/ink480.xml" ContentType="application/inkml+xml"/>
  <Override PartName="/ppt/ink/ink481.xml" ContentType="application/inkml+xml"/>
  <Override PartName="/ppt/ink/ink482.xml" ContentType="application/inkml+xml"/>
  <Override PartName="/ppt/ink/ink483.xml" ContentType="application/inkml+xml"/>
  <Override PartName="/ppt/ink/ink484.xml" ContentType="application/inkml+xml"/>
  <Override PartName="/ppt/ink/ink485.xml" ContentType="application/inkml+xml"/>
  <Override PartName="/ppt/notesSlides/notesSlide5.xml" ContentType="application/vnd.openxmlformats-officedocument.presentationml.notesSlide+xml"/>
  <Override PartName="/ppt/ink/ink486.xml" ContentType="application/inkml+xml"/>
  <Override PartName="/ppt/ink/ink487.xml" ContentType="application/inkml+xml"/>
  <Override PartName="/ppt/ink/ink488.xml" ContentType="application/inkml+xml"/>
  <Override PartName="/ppt/ink/ink489.xml" ContentType="application/inkml+xml"/>
  <Override PartName="/ppt/ink/ink490.xml" ContentType="application/inkml+xml"/>
  <Override PartName="/ppt/ink/ink491.xml" ContentType="application/inkml+xml"/>
  <Override PartName="/ppt/ink/ink492.xml" ContentType="application/inkml+xml"/>
  <Override PartName="/ppt/ink/ink493.xml" ContentType="application/inkml+xml"/>
  <Override PartName="/ppt/ink/ink494.xml" ContentType="application/inkml+xml"/>
  <Override PartName="/ppt/ink/ink495.xml" ContentType="application/inkml+xml"/>
  <Override PartName="/ppt/ink/ink496.xml" ContentType="application/inkml+xml"/>
  <Override PartName="/ppt/ink/ink497.xml" ContentType="application/inkml+xml"/>
  <Override PartName="/ppt/ink/ink498.xml" ContentType="application/inkml+xml"/>
  <Override PartName="/ppt/ink/ink499.xml" ContentType="application/inkml+xml"/>
  <Override PartName="/ppt/ink/ink500.xml" ContentType="application/inkml+xml"/>
  <Override PartName="/ppt/ink/ink501.xml" ContentType="application/inkml+xml"/>
  <Override PartName="/ppt/ink/ink502.xml" ContentType="application/inkml+xml"/>
  <Override PartName="/ppt/ink/ink503.xml" ContentType="application/inkml+xml"/>
  <Override PartName="/ppt/ink/ink504.xml" ContentType="application/inkml+xml"/>
  <Override PartName="/ppt/ink/ink505.xml" ContentType="application/inkml+xml"/>
  <Override PartName="/ppt/ink/ink506.xml" ContentType="application/inkml+xml"/>
  <Override PartName="/ppt/ink/ink507.xml" ContentType="application/inkml+xml"/>
  <Override PartName="/ppt/ink/ink508.xml" ContentType="application/inkml+xml"/>
  <Override PartName="/ppt/ink/ink509.xml" ContentType="application/inkml+xml"/>
  <Override PartName="/ppt/ink/ink510.xml" ContentType="application/inkml+xml"/>
  <Override PartName="/ppt/ink/ink511.xml" ContentType="application/inkml+xml"/>
  <Override PartName="/ppt/ink/ink512.xml" ContentType="application/inkml+xml"/>
  <Override PartName="/ppt/ink/ink513.xml" ContentType="application/inkml+xml"/>
  <Override PartName="/ppt/ink/ink514.xml" ContentType="application/inkml+xml"/>
  <Override PartName="/ppt/ink/ink515.xml" ContentType="application/inkml+xml"/>
  <Override PartName="/ppt/ink/ink516.xml" ContentType="application/inkml+xml"/>
  <Override PartName="/ppt/ink/ink517.xml" ContentType="application/inkml+xml"/>
  <Override PartName="/ppt/ink/ink518.xml" ContentType="application/inkml+xml"/>
  <Override PartName="/ppt/ink/ink519.xml" ContentType="application/inkml+xml"/>
  <Override PartName="/ppt/ink/ink520.xml" ContentType="application/inkml+xml"/>
  <Override PartName="/ppt/ink/ink521.xml" ContentType="application/inkml+xml"/>
  <Override PartName="/ppt/ink/ink522.xml" ContentType="application/inkml+xml"/>
  <Override PartName="/ppt/ink/ink523.xml" ContentType="application/inkml+xml"/>
  <Override PartName="/ppt/ink/ink524.xml" ContentType="application/inkml+xml"/>
  <Override PartName="/ppt/ink/ink525.xml" ContentType="application/inkml+xml"/>
  <Override PartName="/ppt/ink/ink526.xml" ContentType="application/inkml+xml"/>
  <Override PartName="/ppt/ink/ink527.xml" ContentType="application/inkml+xml"/>
  <Override PartName="/ppt/ink/ink528.xml" ContentType="application/inkml+xml"/>
  <Override PartName="/ppt/ink/ink529.xml" ContentType="application/inkml+xml"/>
  <Override PartName="/ppt/ink/ink530.xml" ContentType="application/inkml+xml"/>
  <Override PartName="/ppt/ink/ink531.xml" ContentType="application/inkml+xml"/>
  <Override PartName="/ppt/ink/ink532.xml" ContentType="application/inkml+xml"/>
  <Override PartName="/ppt/ink/ink533.xml" ContentType="application/inkml+xml"/>
  <Override PartName="/ppt/ink/ink534.xml" ContentType="application/inkml+xml"/>
  <Override PartName="/ppt/ink/ink535.xml" ContentType="application/inkml+xml"/>
  <Override PartName="/ppt/ink/ink536.xml" ContentType="application/inkml+xml"/>
  <Override PartName="/ppt/ink/ink537.xml" ContentType="application/inkml+xml"/>
  <Override PartName="/ppt/ink/ink538.xml" ContentType="application/inkml+xml"/>
  <Override PartName="/ppt/ink/ink539.xml" ContentType="application/inkml+xml"/>
  <Override PartName="/ppt/ink/ink540.xml" ContentType="application/inkml+xml"/>
  <Override PartName="/ppt/ink/ink541.xml" ContentType="application/inkml+xml"/>
  <Override PartName="/ppt/ink/ink542.xml" ContentType="application/inkml+xml"/>
  <Override PartName="/ppt/ink/ink543.xml" ContentType="application/inkml+xml"/>
  <Override PartName="/ppt/ink/ink544.xml" ContentType="application/inkml+xml"/>
  <Override PartName="/ppt/ink/ink545.xml" ContentType="application/inkml+xml"/>
  <Override PartName="/ppt/ink/ink546.xml" ContentType="application/inkml+xml"/>
  <Override PartName="/ppt/ink/ink547.xml" ContentType="application/inkml+xml"/>
  <Override PartName="/ppt/ink/ink548.xml" ContentType="application/inkml+xml"/>
  <Override PartName="/ppt/ink/ink549.xml" ContentType="application/inkml+xml"/>
  <Override PartName="/ppt/ink/ink550.xml" ContentType="application/inkml+xml"/>
  <Override PartName="/ppt/ink/ink551.xml" ContentType="application/inkml+xml"/>
  <Override PartName="/ppt/ink/ink552.xml" ContentType="application/inkml+xml"/>
  <Override PartName="/ppt/ink/ink553.xml" ContentType="application/inkml+xml"/>
  <Override PartName="/ppt/ink/ink554.xml" ContentType="application/inkml+xml"/>
  <Override PartName="/ppt/ink/ink555.xml" ContentType="application/inkml+xml"/>
  <Override PartName="/ppt/ink/ink556.xml" ContentType="application/inkml+xml"/>
  <Override PartName="/ppt/ink/ink557.xml" ContentType="application/inkml+xml"/>
  <Override PartName="/ppt/ink/ink558.xml" ContentType="application/inkml+xml"/>
  <Override PartName="/ppt/ink/ink559.xml" ContentType="application/inkml+xml"/>
  <Override PartName="/ppt/ink/ink560.xml" ContentType="application/inkml+xml"/>
  <Override PartName="/ppt/ink/ink561.xml" ContentType="application/inkml+xml"/>
  <Override PartName="/ppt/ink/ink562.xml" ContentType="application/inkml+xml"/>
  <Override PartName="/ppt/ink/ink563.xml" ContentType="application/inkml+xml"/>
  <Override PartName="/ppt/ink/ink564.xml" ContentType="application/inkml+xml"/>
  <Override PartName="/ppt/ink/ink565.xml" ContentType="application/inkml+xml"/>
  <Override PartName="/ppt/ink/ink566.xml" ContentType="application/inkml+xml"/>
  <Override PartName="/ppt/ink/ink567.xml" ContentType="application/inkml+xml"/>
  <Override PartName="/ppt/ink/ink568.xml" ContentType="application/inkml+xml"/>
  <Override PartName="/ppt/ink/ink569.xml" ContentType="application/inkml+xml"/>
  <Override PartName="/ppt/ink/ink570.xml" ContentType="application/inkml+xml"/>
  <Override PartName="/ppt/ink/ink571.xml" ContentType="application/inkml+xml"/>
  <Override PartName="/ppt/ink/ink572.xml" ContentType="application/inkml+xml"/>
  <Override PartName="/ppt/ink/ink573.xml" ContentType="application/inkml+xml"/>
  <Override PartName="/ppt/ink/ink574.xml" ContentType="application/inkml+xml"/>
  <Override PartName="/ppt/ink/ink575.xml" ContentType="application/inkml+xml"/>
  <Override PartName="/ppt/ink/ink576.xml" ContentType="application/inkml+xml"/>
  <Override PartName="/ppt/ink/ink577.xml" ContentType="application/inkml+xml"/>
  <Override PartName="/ppt/ink/ink578.xml" ContentType="application/inkml+xml"/>
  <Override PartName="/ppt/ink/ink579.xml" ContentType="application/inkml+xml"/>
  <Override PartName="/ppt/ink/ink580.xml" ContentType="application/inkml+xml"/>
  <Override PartName="/ppt/ink/ink581.xml" ContentType="application/inkml+xml"/>
  <Override PartName="/ppt/ink/ink582.xml" ContentType="application/inkml+xml"/>
  <Override PartName="/ppt/ink/ink583.xml" ContentType="application/inkml+xml"/>
  <Override PartName="/ppt/ink/ink584.xml" ContentType="application/inkml+xml"/>
  <Override PartName="/ppt/ink/ink585.xml" ContentType="application/inkml+xml"/>
  <Override PartName="/ppt/ink/ink586.xml" ContentType="application/inkml+xml"/>
  <Override PartName="/ppt/ink/ink587.xml" ContentType="application/inkml+xml"/>
  <Override PartName="/ppt/ink/ink588.xml" ContentType="application/inkml+xml"/>
  <Override PartName="/ppt/ink/ink589.xml" ContentType="application/inkml+xml"/>
  <Override PartName="/ppt/ink/ink590.xml" ContentType="application/inkml+xml"/>
  <Override PartName="/ppt/ink/ink591.xml" ContentType="application/inkml+xml"/>
  <Override PartName="/ppt/ink/ink592.xml" ContentType="application/inkml+xml"/>
  <Override PartName="/ppt/ink/ink593.xml" ContentType="application/inkml+xml"/>
  <Override PartName="/ppt/ink/ink594.xml" ContentType="application/inkml+xml"/>
  <Override PartName="/ppt/ink/ink595.xml" ContentType="application/inkml+xml"/>
  <Override PartName="/ppt/ink/ink596.xml" ContentType="application/inkml+xml"/>
  <Override PartName="/ppt/ink/ink597.xml" ContentType="application/inkml+xml"/>
  <Override PartName="/ppt/ink/ink598.xml" ContentType="application/inkml+xml"/>
  <Override PartName="/ppt/ink/ink599.xml" ContentType="application/inkml+xml"/>
  <Override PartName="/ppt/ink/ink600.xml" ContentType="application/inkml+xml"/>
  <Override PartName="/ppt/ink/ink601.xml" ContentType="application/inkml+xml"/>
  <Override PartName="/ppt/ink/ink602.xml" ContentType="application/inkml+xml"/>
  <Override PartName="/ppt/ink/ink603.xml" ContentType="application/inkml+xml"/>
  <Override PartName="/ppt/ink/ink604.xml" ContentType="application/inkml+xml"/>
  <Override PartName="/ppt/ink/ink605.xml" ContentType="application/inkml+xml"/>
  <Override PartName="/ppt/ink/ink606.xml" ContentType="application/inkml+xml"/>
  <Override PartName="/ppt/ink/ink607.xml" ContentType="application/inkml+xml"/>
  <Override PartName="/ppt/ink/ink608.xml" ContentType="application/inkml+xml"/>
  <Override PartName="/ppt/ink/ink609.xml" ContentType="application/inkml+xml"/>
  <Override PartName="/ppt/ink/ink610.xml" ContentType="application/inkml+xml"/>
  <Override PartName="/ppt/ink/ink611.xml" ContentType="application/inkml+xml"/>
  <Override PartName="/ppt/ink/ink612.xml" ContentType="application/inkml+xml"/>
  <Override PartName="/ppt/ink/ink613.xml" ContentType="application/inkml+xml"/>
  <Override PartName="/ppt/ink/ink614.xml" ContentType="application/inkml+xml"/>
  <Override PartName="/ppt/ink/ink615.xml" ContentType="application/inkml+xml"/>
  <Override PartName="/ppt/ink/ink616.xml" ContentType="application/inkml+xml"/>
  <Override PartName="/ppt/ink/ink617.xml" ContentType="application/inkml+xml"/>
  <Override PartName="/ppt/ink/ink618.xml" ContentType="application/inkml+xml"/>
  <Override PartName="/ppt/ink/ink619.xml" ContentType="application/inkml+xml"/>
  <Override PartName="/ppt/ink/ink620.xml" ContentType="application/inkml+xml"/>
  <Override PartName="/ppt/ink/ink621.xml" ContentType="application/inkml+xml"/>
  <Override PartName="/ppt/ink/ink622.xml" ContentType="application/inkml+xml"/>
  <Override PartName="/ppt/ink/ink623.xml" ContentType="application/inkml+xml"/>
  <Override PartName="/ppt/ink/ink624.xml" ContentType="application/inkml+xml"/>
  <Override PartName="/ppt/ink/ink625.xml" ContentType="application/inkml+xml"/>
  <Override PartName="/ppt/ink/ink626.xml" ContentType="application/inkml+xml"/>
  <Override PartName="/ppt/ink/ink627.xml" ContentType="application/inkml+xml"/>
  <Override PartName="/ppt/ink/ink628.xml" ContentType="application/inkml+xml"/>
  <Override PartName="/ppt/ink/ink629.xml" ContentType="application/inkml+xml"/>
  <Override PartName="/ppt/ink/ink630.xml" ContentType="application/inkml+xml"/>
  <Override PartName="/ppt/ink/ink631.xml" ContentType="application/inkml+xml"/>
  <Override PartName="/ppt/ink/ink632.xml" ContentType="application/inkml+xml"/>
  <Override PartName="/ppt/ink/ink633.xml" ContentType="application/inkml+xml"/>
  <Override PartName="/ppt/ink/ink634.xml" ContentType="application/inkml+xml"/>
  <Override PartName="/ppt/ink/ink635.xml" ContentType="application/inkml+xml"/>
  <Override PartName="/ppt/ink/ink636.xml" ContentType="application/inkml+xml"/>
  <Override PartName="/ppt/ink/ink637.xml" ContentType="application/inkml+xml"/>
  <Override PartName="/ppt/ink/ink638.xml" ContentType="application/inkml+xml"/>
  <Override PartName="/ppt/ink/ink639.xml" ContentType="application/inkml+xml"/>
  <Override PartName="/ppt/ink/ink640.xml" ContentType="application/inkml+xml"/>
  <Override PartName="/ppt/ink/ink641.xml" ContentType="application/inkml+xml"/>
  <Override PartName="/ppt/ink/ink642.xml" ContentType="application/inkml+xml"/>
  <Override PartName="/ppt/ink/ink643.xml" ContentType="application/inkml+xml"/>
  <Override PartName="/ppt/ink/ink644.xml" ContentType="application/inkml+xml"/>
  <Override PartName="/ppt/ink/ink645.xml" ContentType="application/inkml+xml"/>
  <Override PartName="/ppt/ink/ink646.xml" ContentType="application/inkml+xml"/>
  <Override PartName="/ppt/ink/ink647.xml" ContentType="application/inkml+xml"/>
  <Override PartName="/ppt/ink/ink648.xml" ContentType="application/inkml+xml"/>
  <Override PartName="/ppt/ink/ink649.xml" ContentType="application/inkml+xml"/>
  <Override PartName="/ppt/ink/ink650.xml" ContentType="application/inkml+xml"/>
  <Override PartName="/ppt/ink/ink651.xml" ContentType="application/inkml+xml"/>
  <Override PartName="/ppt/ink/ink652.xml" ContentType="application/inkml+xml"/>
  <Override PartName="/ppt/ink/ink653.xml" ContentType="application/inkml+xml"/>
  <Override PartName="/ppt/ink/ink654.xml" ContentType="application/inkml+xml"/>
  <Override PartName="/ppt/ink/ink655.xml" ContentType="application/inkml+xml"/>
  <Override PartName="/ppt/ink/ink656.xml" ContentType="application/inkml+xml"/>
  <Override PartName="/ppt/ink/ink657.xml" ContentType="application/inkml+xml"/>
  <Override PartName="/ppt/ink/ink658.xml" ContentType="application/inkml+xml"/>
  <Override PartName="/ppt/ink/ink659.xml" ContentType="application/inkml+xml"/>
  <Override PartName="/ppt/ink/ink660.xml" ContentType="application/inkml+xml"/>
  <Override PartName="/ppt/ink/ink661.xml" ContentType="application/inkml+xml"/>
  <Override PartName="/ppt/ink/ink662.xml" ContentType="application/inkml+xml"/>
  <Override PartName="/ppt/ink/ink663.xml" ContentType="application/inkml+xml"/>
  <Override PartName="/ppt/ink/ink664.xml" ContentType="application/inkml+xml"/>
  <Override PartName="/ppt/ink/ink665.xml" ContentType="application/inkml+xml"/>
  <Override PartName="/ppt/ink/ink666.xml" ContentType="application/inkml+xml"/>
  <Override PartName="/ppt/ink/ink667.xml" ContentType="application/inkml+xml"/>
  <Override PartName="/ppt/ink/ink668.xml" ContentType="application/inkml+xml"/>
  <Override PartName="/ppt/ink/ink669.xml" ContentType="application/inkml+xml"/>
  <Override PartName="/ppt/ink/ink670.xml" ContentType="application/inkml+xml"/>
  <Override PartName="/ppt/ink/ink671.xml" ContentType="application/inkml+xml"/>
  <Override PartName="/ppt/ink/ink672.xml" ContentType="application/inkml+xml"/>
  <Override PartName="/ppt/ink/ink673.xml" ContentType="application/inkml+xml"/>
  <Override PartName="/ppt/ink/ink674.xml" ContentType="application/inkml+xml"/>
  <Override PartName="/ppt/ink/ink675.xml" ContentType="application/inkml+xml"/>
  <Override PartName="/ppt/ink/ink676.xml" ContentType="application/inkml+xml"/>
  <Override PartName="/ppt/ink/ink677.xml" ContentType="application/inkml+xml"/>
  <Override PartName="/ppt/ink/ink678.xml" ContentType="application/inkml+xml"/>
  <Override PartName="/ppt/ink/ink679.xml" ContentType="application/inkml+xml"/>
  <Override PartName="/ppt/ink/ink680.xml" ContentType="application/inkml+xml"/>
  <Override PartName="/ppt/ink/ink681.xml" ContentType="application/inkml+xml"/>
  <Override PartName="/ppt/ink/ink682.xml" ContentType="application/inkml+xml"/>
  <Override PartName="/ppt/ink/ink683.xml" ContentType="application/inkml+xml"/>
  <Override PartName="/ppt/ink/ink684.xml" ContentType="application/inkml+xml"/>
  <Override PartName="/ppt/ink/ink685.xml" ContentType="application/inkml+xml"/>
  <Override PartName="/ppt/ink/ink686.xml" ContentType="application/inkml+xml"/>
  <Override PartName="/ppt/ink/ink687.xml" ContentType="application/inkml+xml"/>
  <Override PartName="/ppt/ink/ink688.xml" ContentType="application/inkml+xml"/>
  <Override PartName="/ppt/ink/ink689.xml" ContentType="application/inkml+xml"/>
  <Override PartName="/ppt/ink/ink690.xml" ContentType="application/inkml+xml"/>
  <Override PartName="/ppt/ink/ink691.xml" ContentType="application/inkml+xml"/>
  <Override PartName="/ppt/ink/ink692.xml" ContentType="application/inkml+xml"/>
  <Override PartName="/ppt/ink/ink693.xml" ContentType="application/inkml+xml"/>
  <Override PartName="/ppt/ink/ink694.xml" ContentType="application/inkml+xml"/>
  <Override PartName="/ppt/ink/ink695.xml" ContentType="application/inkml+xml"/>
  <Override PartName="/ppt/ink/ink696.xml" ContentType="application/inkml+xml"/>
  <Override PartName="/ppt/ink/ink697.xml" ContentType="application/inkml+xml"/>
  <Override PartName="/ppt/ink/ink698.xml" ContentType="application/inkml+xml"/>
  <Override PartName="/ppt/ink/ink699.xml" ContentType="application/inkml+xml"/>
  <Override PartName="/ppt/ink/ink700.xml" ContentType="application/inkml+xml"/>
  <Override PartName="/ppt/ink/ink701.xml" ContentType="application/inkml+xml"/>
  <Override PartName="/ppt/ink/ink702.xml" ContentType="application/inkml+xml"/>
  <Override PartName="/ppt/ink/ink703.xml" ContentType="application/inkml+xml"/>
  <Override PartName="/ppt/ink/ink704.xml" ContentType="application/inkml+xml"/>
  <Override PartName="/ppt/ink/ink705.xml" ContentType="application/inkml+xml"/>
  <Override PartName="/ppt/ink/ink706.xml" ContentType="application/inkml+xml"/>
  <Override PartName="/ppt/ink/ink707.xml" ContentType="application/inkml+xml"/>
  <Override PartName="/ppt/ink/ink708.xml" ContentType="application/inkml+xml"/>
  <Override PartName="/ppt/ink/ink709.xml" ContentType="application/inkml+xml"/>
  <Override PartName="/ppt/ink/ink710.xml" ContentType="application/inkml+xml"/>
  <Override PartName="/ppt/ink/ink711.xml" ContentType="application/inkml+xml"/>
  <Override PartName="/ppt/ink/ink712.xml" ContentType="application/inkml+xml"/>
  <Override PartName="/ppt/ink/ink713.xml" ContentType="application/inkml+xml"/>
  <Override PartName="/ppt/ink/ink714.xml" ContentType="application/inkml+xml"/>
  <Override PartName="/ppt/ink/ink715.xml" ContentType="application/inkml+xml"/>
  <Override PartName="/ppt/ink/ink716.xml" ContentType="application/inkml+xml"/>
  <Override PartName="/ppt/ink/ink717.xml" ContentType="application/inkml+xml"/>
  <Override PartName="/ppt/ink/ink718.xml" ContentType="application/inkml+xml"/>
  <Override PartName="/ppt/ink/ink719.xml" ContentType="application/inkml+xml"/>
  <Override PartName="/ppt/ink/ink720.xml" ContentType="application/inkml+xml"/>
  <Override PartName="/ppt/ink/ink721.xml" ContentType="application/inkml+xml"/>
  <Override PartName="/ppt/ink/ink722.xml" ContentType="application/inkml+xml"/>
  <Override PartName="/ppt/ink/ink723.xml" ContentType="application/inkml+xml"/>
  <Override PartName="/ppt/ink/ink724.xml" ContentType="application/inkml+xml"/>
  <Override PartName="/ppt/ink/ink725.xml" ContentType="application/inkml+xml"/>
  <Override PartName="/ppt/ink/ink726.xml" ContentType="application/inkml+xml"/>
  <Override PartName="/ppt/ink/ink727.xml" ContentType="application/inkml+xml"/>
  <Override PartName="/ppt/ink/ink728.xml" ContentType="application/inkml+xml"/>
  <Override PartName="/ppt/ink/ink729.xml" ContentType="application/inkml+xml"/>
  <Override PartName="/ppt/ink/ink730.xml" ContentType="application/inkml+xml"/>
  <Override PartName="/ppt/ink/ink731.xml" ContentType="application/inkml+xml"/>
  <Override PartName="/ppt/ink/ink732.xml" ContentType="application/inkml+xml"/>
  <Override PartName="/ppt/ink/ink733.xml" ContentType="application/inkml+xml"/>
  <Override PartName="/ppt/ink/ink734.xml" ContentType="application/inkml+xml"/>
  <Override PartName="/ppt/ink/ink735.xml" ContentType="application/inkml+xml"/>
  <Override PartName="/ppt/ink/ink736.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61"/>
  </p:notesMasterIdLst>
  <p:sldIdLst>
    <p:sldId id="257" r:id="rId4"/>
    <p:sldId id="471" r:id="rId5"/>
    <p:sldId id="496" r:id="rId6"/>
    <p:sldId id="498" r:id="rId7"/>
    <p:sldId id="513" r:id="rId8"/>
    <p:sldId id="499" r:id="rId9"/>
    <p:sldId id="514" r:id="rId10"/>
    <p:sldId id="506" r:id="rId11"/>
    <p:sldId id="477" r:id="rId12"/>
    <p:sldId id="484" r:id="rId13"/>
    <p:sldId id="503" r:id="rId14"/>
    <p:sldId id="504" r:id="rId15"/>
    <p:sldId id="493" r:id="rId16"/>
    <p:sldId id="494" r:id="rId17"/>
    <p:sldId id="505" r:id="rId18"/>
    <p:sldId id="495" r:id="rId19"/>
    <p:sldId id="511" r:id="rId20"/>
    <p:sldId id="486" r:id="rId21"/>
    <p:sldId id="487" r:id="rId22"/>
    <p:sldId id="485" r:id="rId23"/>
    <p:sldId id="446" r:id="rId24"/>
    <p:sldId id="489" r:id="rId25"/>
    <p:sldId id="512" r:id="rId26"/>
    <p:sldId id="452" r:id="rId27"/>
    <p:sldId id="454" r:id="rId28"/>
    <p:sldId id="453" r:id="rId29"/>
    <p:sldId id="455" r:id="rId30"/>
    <p:sldId id="510" r:id="rId31"/>
    <p:sldId id="507" r:id="rId32"/>
    <p:sldId id="501" r:id="rId33"/>
    <p:sldId id="508" r:id="rId34"/>
    <p:sldId id="509" r:id="rId35"/>
    <p:sldId id="447" r:id="rId36"/>
    <p:sldId id="431" r:id="rId37"/>
    <p:sldId id="274" r:id="rId38"/>
    <p:sldId id="318" r:id="rId39"/>
    <p:sldId id="456" r:id="rId40"/>
    <p:sldId id="314" r:id="rId41"/>
    <p:sldId id="311" r:id="rId42"/>
    <p:sldId id="461" r:id="rId43"/>
    <p:sldId id="442" r:id="rId44"/>
    <p:sldId id="312" r:id="rId45"/>
    <p:sldId id="276" r:id="rId46"/>
    <p:sldId id="470" r:id="rId47"/>
    <p:sldId id="303" r:id="rId48"/>
    <p:sldId id="464" r:id="rId49"/>
    <p:sldId id="463" r:id="rId50"/>
    <p:sldId id="304" r:id="rId51"/>
    <p:sldId id="306" r:id="rId52"/>
    <p:sldId id="309" r:id="rId53"/>
    <p:sldId id="310" r:id="rId54"/>
    <p:sldId id="472" r:id="rId55"/>
    <p:sldId id="473" r:id="rId56"/>
    <p:sldId id="474" r:id="rId57"/>
    <p:sldId id="449" r:id="rId58"/>
    <p:sldId id="475" r:id="rId59"/>
    <p:sldId id="476" r:id="rId60"/>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7"/>
            <p14:sldId id="471"/>
            <p14:sldId id="496"/>
            <p14:sldId id="498"/>
            <p14:sldId id="513"/>
            <p14:sldId id="499"/>
            <p14:sldId id="514"/>
            <p14:sldId id="506"/>
            <p14:sldId id="477"/>
            <p14:sldId id="484"/>
            <p14:sldId id="503"/>
            <p14:sldId id="504"/>
            <p14:sldId id="493"/>
            <p14:sldId id="494"/>
            <p14:sldId id="505"/>
            <p14:sldId id="495"/>
            <p14:sldId id="511"/>
            <p14:sldId id="486"/>
            <p14:sldId id="487"/>
            <p14:sldId id="485"/>
            <p14:sldId id="446"/>
            <p14:sldId id="489"/>
            <p14:sldId id="512"/>
            <p14:sldId id="452"/>
            <p14:sldId id="454"/>
            <p14:sldId id="453"/>
            <p14:sldId id="455"/>
            <p14:sldId id="510"/>
            <p14:sldId id="507"/>
            <p14:sldId id="501"/>
            <p14:sldId id="508"/>
            <p14:sldId id="509"/>
            <p14:sldId id="447"/>
            <p14:sldId id="431"/>
            <p14:sldId id="274"/>
            <p14:sldId id="318"/>
            <p14:sldId id="456"/>
            <p14:sldId id="314"/>
            <p14:sldId id="311"/>
            <p14:sldId id="461"/>
            <p14:sldId id="442"/>
            <p14:sldId id="312"/>
            <p14:sldId id="276"/>
            <p14:sldId id="470"/>
            <p14:sldId id="303"/>
            <p14:sldId id="464"/>
            <p14:sldId id="463"/>
            <p14:sldId id="304"/>
            <p14:sldId id="306"/>
            <p14:sldId id="309"/>
            <p14:sldId id="310"/>
            <p14:sldId id="472"/>
            <p14:sldId id="473"/>
            <p14:sldId id="474"/>
            <p14:sldId id="449"/>
            <p14:sldId id="475"/>
            <p14:sldId id="47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22" autoAdjust="0"/>
    <p:restoredTop sz="94712" autoAdjust="0"/>
  </p:normalViewPr>
  <p:slideViewPr>
    <p:cSldViewPr>
      <p:cViewPr>
        <p:scale>
          <a:sx n="131" d="100"/>
          <a:sy n="131" d="100"/>
        </p:scale>
        <p:origin x="1240" y="400"/>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61" Type="http://schemas.openxmlformats.org/officeDocument/2006/relationships/notesMaster" Target="notesMasters/notesMaster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7.931"/>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043"/>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9.62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0.072"/>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0.62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1.181"/>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1.589"/>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2.064"/>
    </inkml:context>
    <inkml:brush xml:id="br0">
      <inkml:brushProperty name="width" value="0.035" units="cm"/>
      <inkml:brushProperty name="height" value="0.035" units="cm"/>
      <inkml:brushProperty name="color" value="#FF927F"/>
    </inkml:brush>
  </inkml:definitions>
  <inkml:trace contextRef="#ctx0" brushRef="#br0">1 1 24575,'2'1'0,"-1"1"0</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2.522"/>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3.147"/>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4.347"/>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4.80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544"/>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5.222"/>
    </inkml:context>
    <inkml:brush xml:id="br0">
      <inkml:brushProperty name="width" value="0.035" units="cm"/>
      <inkml:brushProperty name="height" value="0.035" units="cm"/>
      <inkml:brushProperty name="color" value="#FF927F"/>
    </inkml:brush>
  </inkml:definitions>
  <inkml:trace contextRef="#ctx0" brushRef="#br0">1 0 24575,'1'2'0,"1"-1"0</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5.639"/>
    </inkml:context>
    <inkml:brush xml:id="br0">
      <inkml:brushProperty name="width" value="0.035" units="cm"/>
      <inkml:brushProperty name="height" value="0.035" units="cm"/>
      <inkml:brushProperty name="color" value="#FF927F"/>
    </inkml:brush>
  </inkml:definitions>
  <inkml:trace contextRef="#ctx0" brushRef="#br0">1 0 24575,'3'2'0,"0"0"0</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101"/>
    </inkml:context>
    <inkml:brush xml:id="br0">
      <inkml:brushProperty name="width" value="0.035" units="cm"/>
      <inkml:brushProperty name="height" value="0.035" units="cm"/>
      <inkml:brushProperty name="color" value="#FF927F"/>
    </inkml:brush>
  </inkml:definitions>
  <inkml:trace contextRef="#ctx0" brushRef="#br0">1 0 24575,'1'2'0,"1"-1"0</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54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947"/>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7.364"/>
    </inkml:context>
    <inkml:brush xml:id="br0">
      <inkml:brushProperty name="width" value="0.035" units="cm"/>
      <inkml:brushProperty name="height" value="0.035" units="cm"/>
      <inkml:brushProperty name="color" value="#FF927F"/>
    </inkml:brush>
  </inkml:definitions>
  <inkml:trace contextRef="#ctx0" brushRef="#br0">0 6 24575,'0'-3'0,"0"0"0</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7.914"/>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8.322"/>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8.748"/>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9.376"/>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968"/>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0.24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3.681"/>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9.864"/>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0.764"/>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1.247"/>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2.09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2.84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3.372"/>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4.789"/>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7.093"/>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3.493"/>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2.068"/>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2.569"/>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3.068"/>
    </inkml:context>
    <inkml:brush xml:id="br0">
      <inkml:brushProperty name="width" value="0.05" units="cm"/>
      <inkml:brushProperty name="height" value="0.05" units="cm"/>
      <inkml:brushProperty name="color" value="#FF927F"/>
    </inkml:brush>
  </inkml:definitions>
  <inkml:trace contextRef="#ctx0" brushRef="#br0">0 0 24575,'0'0'0</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3.681"/>
    </inkml:context>
    <inkml:brush xml:id="br0">
      <inkml:brushProperty name="width" value="0.05" units="cm"/>
      <inkml:brushProperty name="height" value="0.05" units="cm"/>
      <inkml:brushProperty name="color" value="#FF927F"/>
    </inkml:brush>
  </inkml:definitions>
  <inkml:trace contextRef="#ctx0" brushRef="#br0">0 0 24575,'0'0'0</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4.156"/>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4.652"/>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5.160"/>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5.593"/>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6.143"/>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6.635"/>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3.87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7.343"/>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7.840"/>
    </inkml:context>
    <inkml:brush xml:id="br0">
      <inkml:brushProperty name="width" value="0.05" units="cm"/>
      <inkml:brushProperty name="height" value="0.05" units="cm"/>
      <inkml:brushProperty name="color" value="#FF927F"/>
    </inkml:brush>
  </inkml:definitions>
  <inkml:trace contextRef="#ctx0" brushRef="#br0">1 0 24575,'0'0'0</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8.289"/>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8.906"/>
    </inkml:context>
    <inkml:brush xml:id="br0">
      <inkml:brushProperty name="width" value="0.05" units="cm"/>
      <inkml:brushProperty name="height" value="0.05" units="cm"/>
      <inkml:brushProperty name="color" value="#FF927F"/>
    </inkml:brush>
  </inkml:definitions>
  <inkml:trace contextRef="#ctx0" brushRef="#br0">1 0 24575,'0'0'0</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9.468"/>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3.35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4.60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3.735"/>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4.989"/>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4.102"/>
    </inkml:context>
    <inkml:brush xml:id="br0">
      <inkml:brushProperty name="width" value="0.035" units="cm"/>
      <inkml:brushProperty name="height" value="0.035" units="cm"/>
      <inkml:brushProperty name="color" value="#8CDA8F"/>
    </inkml:brush>
  </inkml:definitions>
  <inkml:trace contextRef="#ctx0" brushRef="#br0">0 0 24575,'3'0'0,"0"0"0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197"/>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5.42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6.093"/>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6.756"/>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7.443"/>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7.80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8.493"/>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8.885"/>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0.068"/>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0.42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2.631"/>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560"/>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2.897"/>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9.46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0.72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4.389"/>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4.756"/>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5.173"/>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5.514"/>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7.07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7.581"/>
    </inkml:context>
    <inkml:brush xml:id="br0">
      <inkml:brushProperty name="width" value="0.035" units="cm"/>
      <inkml:brushProperty name="height" value="0.035" units="cm"/>
      <inkml:brushProperty name="color" value="#8CDA8F"/>
    </inkml:brush>
  </inkml:definitions>
  <inkml:trace contextRef="#ctx0" brushRef="#br0">3 1 24575,'-1'1'0,"0"0"0</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7.94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918"/>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8.522"/>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9.231"/>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9.593"/>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9.956"/>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0.335"/>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0.693"/>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1.27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2.17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2.797"/>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3.377"/>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5.735"/>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3.831"/>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4.231"/>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4.743"/>
    </inkml:context>
    <inkml:brush xml:id="br0">
      <inkml:brushProperty name="width" value="0.035" units="cm"/>
      <inkml:brushProperty name="height" value="0.035" units="cm"/>
      <inkml:brushProperty name="color" value="#8CDA8F"/>
    </inkml:brush>
  </inkml:definitions>
  <inkml:trace contextRef="#ctx0" brushRef="#br0">1 3 24575,'1'-1'0,"0"0"0</inkml:trace>
</inkml:ink>
</file>

<file path=ppt/ink/ink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5.831"/>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6.073"/>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6.30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6.572"/>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5.223"/>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5.589"/>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6.022"/>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05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6.389"/>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6.685"/>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7.127"/>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7.54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8.485"/>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8.885"/>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0.04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0.598"/>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0.97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1.75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8.627"/>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381"/>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2.50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3.593"/>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3.985"/>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1.664"/>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1.877"/>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2.185"/>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32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422"/>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598"/>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831"/>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79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2.206"/>
    </inkml:context>
    <inkml:brush xml:id="br0">
      <inkml:brushProperty name="width" value="0.05" units="cm"/>
      <inkml:brushProperty name="height" value="0.05" units="cm"/>
      <inkml:brushProperty name="color" value="#8CDA8F"/>
    </inkml:brush>
  </inkml:definitions>
  <inkml:trace contextRef="#ctx0" brushRef="#br0">1 0 24575,'0'0'0</inkml:trace>
</inkml:ink>
</file>

<file path=ppt/ink/ink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2.660"/>
    </inkml:context>
    <inkml:brush xml:id="br0">
      <inkml:brushProperty name="width" value="0.05" units="cm"/>
      <inkml:brushProperty name="height" value="0.05" units="cm"/>
      <inkml:brushProperty name="color" value="#8CDA8F"/>
    </inkml:brush>
  </inkml:definitions>
  <inkml:trace contextRef="#ctx0" brushRef="#br0">1 1 24575,'0'0'0</inkml:trace>
</inkml:ink>
</file>

<file path=ppt/ink/ink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3.060"/>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3.548"/>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4.114"/>
    </inkml:context>
    <inkml:brush xml:id="br0">
      <inkml:brushProperty name="width" value="0.05" units="cm"/>
      <inkml:brushProperty name="height" value="0.05" units="cm"/>
      <inkml:brushProperty name="color" value="#8CDA8F"/>
    </inkml:brush>
  </inkml:definitions>
  <inkml:trace contextRef="#ctx0" brushRef="#br0">1 1 24575,'0'0'0</inkml:trace>
</inkml:ink>
</file>

<file path=ppt/ink/ink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7.07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8.168"/>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8.027"/>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9.39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4.568"/>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7.197"/>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5.027"/>
    </inkml:context>
    <inkml:brush xml:id="br0">
      <inkml:brushProperty name="width" value="0.05" units="cm"/>
      <inkml:brushProperty name="height" value="0.05" units="cm"/>
      <inkml:brushProperty name="color" value="#8CDA8F"/>
    </inkml:brush>
  </inkml:definitions>
  <inkml:trace contextRef="#ctx0" brushRef="#br0">6 0 24575,'-3'2'0,"0"-1"0</inkml:trace>
</inkml:ink>
</file>

<file path=ppt/ink/ink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9.177"/>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9.80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5.481"/>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6.043"/>
    </inkml:context>
    <inkml:brush xml:id="br0">
      <inkml:brushProperty name="width" value="0.05" units="cm"/>
      <inkml:brushProperty name="height" value="0.05" units="cm"/>
      <inkml:brushProperty name="color" value="#8CDA8F"/>
    </inkml:brush>
  </inkml:definitions>
  <inkml:trace contextRef="#ctx0" brushRef="#br0">1 0 24575,'0'0'0</inkml:trace>
</inkml:ink>
</file>

<file path=ppt/ink/ink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6.502"/>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6.902"/>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1.185"/>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1.12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1.393"/>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7.706"/>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7.348"/>
    </inkml:context>
    <inkml:brush xml:id="br0">
      <inkml:brushProperty name="width" value="0.05" units="cm"/>
      <inkml:brushProperty name="height" value="0.05" units="cm"/>
      <inkml:brushProperty name="color" value="#8CDA8F"/>
    </inkml:brush>
  </inkml:definitions>
  <inkml:trace contextRef="#ctx0" brushRef="#br0">1 0 24575,'0'0'0</inkml:trace>
</inkml:ink>
</file>

<file path=ppt/ink/ink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8.410"/>
    </inkml:context>
    <inkml:brush xml:id="br0">
      <inkml:brushProperty name="width" value="0.05" units="cm"/>
      <inkml:brushProperty name="height" value="0.05" units="cm"/>
      <inkml:brushProperty name="color" value="#8CDA8F"/>
    </inkml:brush>
  </inkml:definitions>
  <inkml:trace contextRef="#ctx0" brushRef="#br0">1 1 24575,'0'0'0</inkml:trace>
</inkml:ink>
</file>

<file path=ppt/ink/ink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8.872"/>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9.439"/>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2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50.156"/>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2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7.931"/>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8.627"/>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9.026"/>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9.360"/>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051"/>
    </inkml:context>
    <inkml:brush xml:id="br0">
      <inkml:brushProperty name="width" value="0.035" units="cm"/>
      <inkml:brushProperty name="height" value="0.035" units="cm"/>
      <inkml:brushProperty name="color" value="#FF927F"/>
    </inkml:brush>
  </inkml:definitions>
  <inkml:trace contextRef="#ctx0" brushRef="#br0">3 1 24575,'-1'1'0,"-1"1"0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5.27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498"/>
    </inkml:context>
    <inkml:brush xml:id="br0">
      <inkml:brushProperty name="width" value="0.035" units="cm"/>
      <inkml:brushProperty name="height" value="0.035" units="cm"/>
      <inkml:brushProperty name="color" value="#FF927F"/>
    </inkml:brush>
  </inkml:definitions>
  <inkml:trace contextRef="#ctx0" brushRef="#br0">1 4 24575,'1'-2'0,"1"1"0</inkml:trace>
</inkml:ink>
</file>

<file path=ppt/ink/ink2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952"/>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1.310"/>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1.64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043"/>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544"/>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968"/>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3.493"/>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3.87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197"/>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8.10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560"/>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918"/>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5.735"/>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05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381"/>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79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7.197"/>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7.706"/>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5.27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8.10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8.539"/>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8.539"/>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9.07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9.62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0.072"/>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0.62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1.181"/>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1.589"/>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2.064"/>
    </inkml:context>
    <inkml:brush xml:id="br0">
      <inkml:brushProperty name="width" value="0.035" units="cm"/>
      <inkml:brushProperty name="height" value="0.035" units="cm"/>
      <inkml:brushProperty name="color" value="#FF927F"/>
    </inkml:brush>
  </inkml:definitions>
  <inkml:trace contextRef="#ctx0" brushRef="#br0">1 1 24575,'2'1'0,"-1"1"0</inkml:trace>
</inkml:ink>
</file>

<file path=ppt/ink/ink2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2.522"/>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3.147"/>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9.07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4.347"/>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4.80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5.222"/>
    </inkml:context>
    <inkml:brush xml:id="br0">
      <inkml:brushProperty name="width" value="0.035" units="cm"/>
      <inkml:brushProperty name="height" value="0.035" units="cm"/>
      <inkml:brushProperty name="color" value="#FF927F"/>
    </inkml:brush>
  </inkml:definitions>
  <inkml:trace contextRef="#ctx0" brushRef="#br0">1 0 24575,'1'2'0,"1"-1"0</inkml:trace>
</inkml:ink>
</file>

<file path=ppt/ink/ink2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5.639"/>
    </inkml:context>
    <inkml:brush xml:id="br0">
      <inkml:brushProperty name="width" value="0.035" units="cm"/>
      <inkml:brushProperty name="height" value="0.035" units="cm"/>
      <inkml:brushProperty name="color" value="#FF927F"/>
    </inkml:brush>
  </inkml:definitions>
  <inkml:trace contextRef="#ctx0" brushRef="#br0">1 0 24575,'3'2'0,"0"0"0</inkml:trace>
</inkml:ink>
</file>

<file path=ppt/ink/ink2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101"/>
    </inkml:context>
    <inkml:brush xml:id="br0">
      <inkml:brushProperty name="width" value="0.035" units="cm"/>
      <inkml:brushProperty name="height" value="0.035" units="cm"/>
      <inkml:brushProperty name="color" value="#FF927F"/>
    </inkml:brush>
  </inkml:definitions>
  <inkml:trace contextRef="#ctx0" brushRef="#br0">1 0 24575,'1'2'0,"1"-1"0</inkml:trace>
</inkml:ink>
</file>

<file path=ppt/ink/ink2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54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947"/>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7.364"/>
    </inkml:context>
    <inkml:brush xml:id="br0">
      <inkml:brushProperty name="width" value="0.035" units="cm"/>
      <inkml:brushProperty name="height" value="0.035" units="cm"/>
      <inkml:brushProperty name="color" value="#FF927F"/>
    </inkml:brush>
  </inkml:definitions>
  <inkml:trace contextRef="#ctx0" brushRef="#br0">0 6 24575,'0'-3'0,"0"0"0</inkml:trace>
</inkml:ink>
</file>

<file path=ppt/ink/ink2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7.914"/>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8.322"/>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9.62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2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8.748"/>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9.376"/>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0.24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3.681"/>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9.864"/>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0.764"/>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1.247"/>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2.09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2.84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2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3.372"/>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0.072"/>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4.789"/>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2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7.093"/>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2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2.068"/>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2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2.569"/>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2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3.068"/>
    </inkml:context>
    <inkml:brush xml:id="br0">
      <inkml:brushProperty name="width" value="0.05" units="cm"/>
      <inkml:brushProperty name="height" value="0.05" units="cm"/>
      <inkml:brushProperty name="color" value="#FF927F"/>
    </inkml:brush>
  </inkml:definitions>
  <inkml:trace contextRef="#ctx0" brushRef="#br0">0 0 24575,'0'0'0</inkml:trace>
</inkml:ink>
</file>

<file path=ppt/ink/ink2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3.681"/>
    </inkml:context>
    <inkml:brush xml:id="br0">
      <inkml:brushProperty name="width" value="0.05" units="cm"/>
      <inkml:brushProperty name="height" value="0.05" units="cm"/>
      <inkml:brushProperty name="color" value="#FF927F"/>
    </inkml:brush>
  </inkml:definitions>
  <inkml:trace contextRef="#ctx0" brushRef="#br0">0 0 24575,'0'0'0</inkml:trace>
</inkml:ink>
</file>

<file path=ppt/ink/ink2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4.156"/>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2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4.652"/>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2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5.160"/>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2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5.593"/>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9.026"/>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0.62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3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6.143"/>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3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6.635"/>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3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7.343"/>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3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7.840"/>
    </inkml:context>
    <inkml:brush xml:id="br0">
      <inkml:brushProperty name="width" value="0.05" units="cm"/>
      <inkml:brushProperty name="height" value="0.05" units="cm"/>
      <inkml:brushProperty name="color" value="#FF927F"/>
    </inkml:brush>
  </inkml:definitions>
  <inkml:trace contextRef="#ctx0" brushRef="#br0">1 0 24575,'0'0'0</inkml:trace>
</inkml:ink>
</file>

<file path=ppt/ink/ink3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8.289"/>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3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8.906"/>
    </inkml:context>
    <inkml:brush xml:id="br0">
      <inkml:brushProperty name="width" value="0.05" units="cm"/>
      <inkml:brushProperty name="height" value="0.05" units="cm"/>
      <inkml:brushProperty name="color" value="#FF927F"/>
    </inkml:brush>
  </inkml:definitions>
  <inkml:trace contextRef="#ctx0" brushRef="#br0">1 0 24575,'0'0'0</inkml:trace>
</inkml:ink>
</file>

<file path=ppt/ink/ink3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9.468"/>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3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3.35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4.60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3.735"/>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1.181"/>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3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4.989"/>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4.102"/>
    </inkml:context>
    <inkml:brush xml:id="br0">
      <inkml:brushProperty name="width" value="0.035" units="cm"/>
      <inkml:brushProperty name="height" value="0.035" units="cm"/>
      <inkml:brushProperty name="color" value="#8CDA8F"/>
    </inkml:brush>
  </inkml:definitions>
  <inkml:trace contextRef="#ctx0" brushRef="#br0">0 0 24575,'3'0'0,"0"0"0</inkml:trace>
</inkml:ink>
</file>

<file path=ppt/ink/ink3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5.42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6.093"/>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6.756"/>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7.443"/>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7.80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8.493"/>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8.885"/>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0.068"/>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1.589"/>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3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0.42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2.631"/>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2.897"/>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9.46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0.72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4.389"/>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4.756"/>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5.173"/>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5.514"/>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7.07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2.064"/>
    </inkml:context>
    <inkml:brush xml:id="br0">
      <inkml:brushProperty name="width" value="0.035" units="cm"/>
      <inkml:brushProperty name="height" value="0.035" units="cm"/>
      <inkml:brushProperty name="color" value="#FF927F"/>
    </inkml:brush>
  </inkml:definitions>
  <inkml:trace contextRef="#ctx0" brushRef="#br0">1 1 24575,'2'1'0,"-1"1"0</inkml:trace>
</inkml:ink>
</file>

<file path=ppt/ink/ink3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7.581"/>
    </inkml:context>
    <inkml:brush xml:id="br0">
      <inkml:brushProperty name="width" value="0.035" units="cm"/>
      <inkml:brushProperty name="height" value="0.035" units="cm"/>
      <inkml:brushProperty name="color" value="#8CDA8F"/>
    </inkml:brush>
  </inkml:definitions>
  <inkml:trace contextRef="#ctx0" brushRef="#br0">3 1 24575,'-1'1'0,"0"0"0</inkml:trace>
</inkml:ink>
</file>

<file path=ppt/ink/ink3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7.94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8.522"/>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9.231"/>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9.593"/>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9.956"/>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0.335"/>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0.693"/>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1.27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2.17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2.522"/>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3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2.797"/>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3.377"/>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3.831"/>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4.231"/>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4.743"/>
    </inkml:context>
    <inkml:brush xml:id="br0">
      <inkml:brushProperty name="width" value="0.035" units="cm"/>
      <inkml:brushProperty name="height" value="0.035" units="cm"/>
      <inkml:brushProperty name="color" value="#8CDA8F"/>
    </inkml:brush>
  </inkml:definitions>
  <inkml:trace contextRef="#ctx0" brushRef="#br0">1 3 24575,'1'-1'0,"0"0"0</inkml:trace>
</inkml:ink>
</file>

<file path=ppt/ink/ink3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5.831"/>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6.073"/>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6.30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6.572"/>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5.223"/>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3.147"/>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3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5.589"/>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6.022"/>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6.389"/>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6.685"/>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7.127"/>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7.54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8.485"/>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8.885"/>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0.04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0.598"/>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4.347"/>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3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0.97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1.75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2.50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3.593"/>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3.985"/>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1.664"/>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3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1.877"/>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2.185"/>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32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422"/>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4.80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3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598"/>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831"/>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2.206"/>
    </inkml:context>
    <inkml:brush xml:id="br0">
      <inkml:brushProperty name="width" value="0.05" units="cm"/>
      <inkml:brushProperty name="height" value="0.05" units="cm"/>
      <inkml:brushProperty name="color" value="#8CDA8F"/>
    </inkml:brush>
  </inkml:definitions>
  <inkml:trace contextRef="#ctx0" brushRef="#br0">1 0 24575,'0'0'0</inkml:trace>
</inkml:ink>
</file>

<file path=ppt/ink/ink3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2.660"/>
    </inkml:context>
    <inkml:brush xml:id="br0">
      <inkml:brushProperty name="width" value="0.05" units="cm"/>
      <inkml:brushProperty name="height" value="0.05" units="cm"/>
      <inkml:brushProperty name="color" value="#8CDA8F"/>
    </inkml:brush>
  </inkml:definitions>
  <inkml:trace contextRef="#ctx0" brushRef="#br0">1 1 24575,'0'0'0</inkml:trace>
</inkml:ink>
</file>

<file path=ppt/ink/ink3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3.060"/>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3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3.548"/>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3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4.114"/>
    </inkml:context>
    <inkml:brush xml:id="br0">
      <inkml:brushProperty name="width" value="0.05" units="cm"/>
      <inkml:brushProperty name="height" value="0.05" units="cm"/>
      <inkml:brushProperty name="color" value="#8CDA8F"/>
    </inkml:brush>
  </inkml:definitions>
  <inkml:trace contextRef="#ctx0" brushRef="#br0">1 1 24575,'0'0'0</inkml:trace>
</inkml:ink>
</file>

<file path=ppt/ink/ink3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7.07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8.168"/>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3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8.027"/>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5.222"/>
    </inkml:context>
    <inkml:brush xml:id="br0">
      <inkml:brushProperty name="width" value="0.035" units="cm"/>
      <inkml:brushProperty name="height" value="0.035" units="cm"/>
      <inkml:brushProperty name="color" value="#FF927F"/>
    </inkml:brush>
  </inkml:definitions>
  <inkml:trace contextRef="#ctx0" brushRef="#br0">1 0 24575,'1'2'0,"1"-1"0</inkml:trace>
</inkml:ink>
</file>

<file path=ppt/ink/ink3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9.39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4.568"/>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3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5.027"/>
    </inkml:context>
    <inkml:brush xml:id="br0">
      <inkml:brushProperty name="width" value="0.05" units="cm"/>
      <inkml:brushProperty name="height" value="0.05" units="cm"/>
      <inkml:brushProperty name="color" value="#8CDA8F"/>
    </inkml:brush>
  </inkml:definitions>
  <inkml:trace contextRef="#ctx0" brushRef="#br0">6 0 24575,'-3'2'0,"0"-1"0</inkml:trace>
</inkml:ink>
</file>

<file path=ppt/ink/ink3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9.177"/>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3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9.80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3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5.481"/>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3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6.043"/>
    </inkml:context>
    <inkml:brush xml:id="br0">
      <inkml:brushProperty name="width" value="0.05" units="cm"/>
      <inkml:brushProperty name="height" value="0.05" units="cm"/>
      <inkml:brushProperty name="color" value="#8CDA8F"/>
    </inkml:brush>
  </inkml:definitions>
  <inkml:trace contextRef="#ctx0" brushRef="#br0">1 0 24575,'0'0'0</inkml:trace>
</inkml:ink>
</file>

<file path=ppt/ink/ink3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6.502"/>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3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6.902"/>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3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1.185"/>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5.639"/>
    </inkml:context>
    <inkml:brush xml:id="br0">
      <inkml:brushProperty name="width" value="0.035" units="cm"/>
      <inkml:brushProperty name="height" value="0.035" units="cm"/>
      <inkml:brushProperty name="color" value="#FF927F"/>
    </inkml:brush>
  </inkml:definitions>
  <inkml:trace contextRef="#ctx0" brushRef="#br0">1 0 24575,'3'2'0,"0"0"0</inkml:trace>
</inkml:ink>
</file>

<file path=ppt/ink/ink3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1.12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1.393"/>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3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7.348"/>
    </inkml:context>
    <inkml:brush xml:id="br0">
      <inkml:brushProperty name="width" value="0.05" units="cm"/>
      <inkml:brushProperty name="height" value="0.05" units="cm"/>
      <inkml:brushProperty name="color" value="#8CDA8F"/>
    </inkml:brush>
  </inkml:definitions>
  <inkml:trace contextRef="#ctx0" brushRef="#br0">1 0 24575,'0'0'0</inkml:trace>
</inkml:ink>
</file>

<file path=ppt/ink/ink3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8.410"/>
    </inkml:context>
    <inkml:brush xml:id="br0">
      <inkml:brushProperty name="width" value="0.05" units="cm"/>
      <inkml:brushProperty name="height" value="0.05" units="cm"/>
      <inkml:brushProperty name="color" value="#8CDA8F"/>
    </inkml:brush>
  </inkml:definitions>
  <inkml:trace contextRef="#ctx0" brushRef="#br0">1 1 24575,'0'0'0</inkml:trace>
</inkml:ink>
</file>

<file path=ppt/ink/ink3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8.872"/>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3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9.439"/>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3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50.156"/>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3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49.752"/>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3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0.127"/>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3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0.527"/>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9.360"/>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101"/>
    </inkml:context>
    <inkml:brush xml:id="br0">
      <inkml:brushProperty name="width" value="0.035" units="cm"/>
      <inkml:brushProperty name="height" value="0.035" units="cm"/>
      <inkml:brushProperty name="color" value="#FF927F"/>
    </inkml:brush>
  </inkml:definitions>
  <inkml:trace contextRef="#ctx0" brushRef="#br0">1 0 24575,'1'2'0,"1"-1"0</inkml:trace>
</inkml:ink>
</file>

<file path=ppt/ink/ink4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0.864"/>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4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1.231"/>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4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1.548"/>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4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2.073"/>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4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2.527"/>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4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2.931"/>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4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3.268"/>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4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4.090"/>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4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4.414"/>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4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4.864"/>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54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4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5.289"/>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4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5.698"/>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4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3.598"/>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4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6.014"/>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4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6.306"/>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4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6.656"/>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4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7.023"/>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4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1.177"/>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4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1.635"/>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4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1.935"/>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947"/>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4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2.231"/>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2.564"/>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2.839"/>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4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3.114"/>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3.37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4.39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4.993"/>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5.302"/>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4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5.535"/>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4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5.90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7.364"/>
    </inkml:context>
    <inkml:brush xml:id="br0">
      <inkml:brushProperty name="width" value="0.035" units="cm"/>
      <inkml:brushProperty name="height" value="0.035" units="cm"/>
      <inkml:brushProperty name="color" value="#FF927F"/>
    </inkml:brush>
  </inkml:definitions>
  <inkml:trace contextRef="#ctx0" brushRef="#br0">0 6 24575,'0'-3'0,"0"0"0</inkml:trace>
</inkml:ink>
</file>

<file path=ppt/ink/ink4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6.127"/>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6.327"/>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6.702"/>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4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7.052"/>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7.485"/>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7.910"/>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4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8.485"/>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8.852"/>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9.252"/>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9.585"/>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7.914"/>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4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9.927"/>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0.289"/>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4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0.589"/>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0.881"/>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1.19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1.65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1.90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2.277"/>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2.677"/>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4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3.185"/>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8.322"/>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4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3.960"/>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4.49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4.84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5.168"/>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4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5.668"/>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4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6.131"/>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6.55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6.948"/>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7.477"/>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8.064"/>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8.748"/>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4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8.439"/>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8.914"/>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9.72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0.206"/>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1.173"/>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4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1.993"/>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4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2.873"/>
    </inkml:context>
    <inkml:brush xml:id="br0">
      <inkml:brushProperty name="width" value="0.035" units="cm"/>
      <inkml:brushProperty name="height" value="0.035" units="cm"/>
      <inkml:brushProperty name="color" value="#004F8B"/>
    </inkml:brush>
  </inkml:definitions>
  <inkml:trace contextRef="#ctx0" brushRef="#br0">3 3 24575,'-1'-1'0,"0"0"0</inkml:trace>
</inkml:ink>
</file>

<file path=ppt/ink/ink4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3.306"/>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4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3.639"/>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5.639"/>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9.376"/>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4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3.69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4.04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5.981"/>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4.010"/>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4.352"/>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4.731"/>
    </inkml:context>
    <inkml:brush xml:id="br0">
      <inkml:brushProperty name="width" value="0.035" units="cm"/>
      <inkml:brushProperty name="height" value="0.035" units="cm"/>
      <inkml:brushProperty name="color" value="#004F8B"/>
    </inkml:brush>
  </inkml:definitions>
  <inkml:trace contextRef="#ctx0" brushRef="#br0">1 3 24575,'1'-2'0,"0"1"0</inkml:trace>
</inkml:ink>
</file>

<file path=ppt/ink/ink4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5.098"/>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6.331"/>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4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7.006"/>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6.67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0.24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4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7.381"/>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4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7.714"/>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4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8.190"/>
    </inkml:context>
    <inkml:brush xml:id="br0">
      <inkml:brushProperty name="width" value="0.035" units="cm"/>
      <inkml:brushProperty name="height" value="0.035" units="cm"/>
      <inkml:brushProperty name="color" value="#004F8B"/>
    </inkml:brush>
  </inkml:definitions>
  <inkml:trace contextRef="#ctx0" brushRef="#br0">6 1 24575,'-3'0'0,"1"0"0</inkml:trace>
</inkml:ink>
</file>

<file path=ppt/ink/ink4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8.736"/>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9.115"/>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9.47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4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7.931"/>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4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8.627"/>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4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9.026"/>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4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9.360"/>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3.681"/>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4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051"/>
    </inkml:context>
    <inkml:brush xml:id="br0">
      <inkml:brushProperty name="width" value="0.035" units="cm"/>
      <inkml:brushProperty name="height" value="0.035" units="cm"/>
      <inkml:brushProperty name="color" value="#FF927F"/>
    </inkml:brush>
  </inkml:definitions>
  <inkml:trace contextRef="#ctx0" brushRef="#br0">3 1 24575,'-1'1'0,"-1"1"0</inkml:trace>
</inkml:ink>
</file>

<file path=ppt/ink/ink4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498"/>
    </inkml:context>
    <inkml:brush xml:id="br0">
      <inkml:brushProperty name="width" value="0.035" units="cm"/>
      <inkml:brushProperty name="height" value="0.035" units="cm"/>
      <inkml:brushProperty name="color" value="#FF927F"/>
    </inkml:brush>
  </inkml:definitions>
  <inkml:trace contextRef="#ctx0" brushRef="#br0">1 4 24575,'1'-2'0,"1"1"0</inkml:trace>
</inkml:ink>
</file>

<file path=ppt/ink/ink4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952"/>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4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1.310"/>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4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1.64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4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043"/>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4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544"/>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4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968"/>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4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3.493"/>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4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3.87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051"/>
    </inkml:context>
    <inkml:brush xml:id="br0">
      <inkml:brushProperty name="width" value="0.035" units="cm"/>
      <inkml:brushProperty name="height" value="0.035" units="cm"/>
      <inkml:brushProperty name="color" value="#FF927F"/>
    </inkml:brush>
  </inkml:definitions>
  <inkml:trace contextRef="#ctx0" brushRef="#br0">3 1 24575,'-1'1'0,"-1"1"0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9.864"/>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5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197"/>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560"/>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918"/>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5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5.735"/>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05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381"/>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79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5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7.197"/>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5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7.706"/>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5.27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0.764"/>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8.10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5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8.539"/>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9.07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9.62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5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0.072"/>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5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0.62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1.181"/>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5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1.589"/>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2.064"/>
    </inkml:context>
    <inkml:brush xml:id="br0">
      <inkml:brushProperty name="width" value="0.035" units="cm"/>
      <inkml:brushProperty name="height" value="0.035" units="cm"/>
      <inkml:brushProperty name="color" value="#FF927F"/>
    </inkml:brush>
  </inkml:definitions>
  <inkml:trace contextRef="#ctx0" brushRef="#br0">1 1 24575,'2'1'0,"-1"1"0</inkml:trace>
</inkml:ink>
</file>

<file path=ppt/ink/ink5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2.522"/>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1.247"/>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3.147"/>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5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4.347"/>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5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4.80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5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5.222"/>
    </inkml:context>
    <inkml:brush xml:id="br0">
      <inkml:brushProperty name="width" value="0.035" units="cm"/>
      <inkml:brushProperty name="height" value="0.035" units="cm"/>
      <inkml:brushProperty name="color" value="#FF927F"/>
    </inkml:brush>
  </inkml:definitions>
  <inkml:trace contextRef="#ctx0" brushRef="#br0">1 0 24575,'1'2'0,"1"-1"0</inkml:trace>
</inkml:ink>
</file>

<file path=ppt/ink/ink5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5.639"/>
    </inkml:context>
    <inkml:brush xml:id="br0">
      <inkml:brushProperty name="width" value="0.035" units="cm"/>
      <inkml:brushProperty name="height" value="0.035" units="cm"/>
      <inkml:brushProperty name="color" value="#FF927F"/>
    </inkml:brush>
  </inkml:definitions>
  <inkml:trace contextRef="#ctx0" brushRef="#br0">1 0 24575,'3'2'0,"0"0"0</inkml:trace>
</inkml:ink>
</file>

<file path=ppt/ink/ink5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101"/>
    </inkml:context>
    <inkml:brush xml:id="br0">
      <inkml:brushProperty name="width" value="0.035" units="cm"/>
      <inkml:brushProperty name="height" value="0.035" units="cm"/>
      <inkml:brushProperty name="color" value="#FF927F"/>
    </inkml:brush>
  </inkml:definitions>
  <inkml:trace contextRef="#ctx0" brushRef="#br0">1 0 24575,'1'2'0,"1"-1"0</inkml:trace>
</inkml:ink>
</file>

<file path=ppt/ink/ink5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54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5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6.947"/>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7.364"/>
    </inkml:context>
    <inkml:brush xml:id="br0">
      <inkml:brushProperty name="width" value="0.035" units="cm"/>
      <inkml:brushProperty name="height" value="0.035" units="cm"/>
      <inkml:brushProperty name="color" value="#FF927F"/>
    </inkml:brush>
  </inkml:definitions>
  <inkml:trace contextRef="#ctx0" brushRef="#br0">0 6 24575,'0'-3'0,"0"0"0</inkml:trace>
</inkml:ink>
</file>

<file path=ppt/ink/ink5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7.914"/>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2.09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8.322"/>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8.748"/>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9.376"/>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5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0.24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3.681"/>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5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39.864"/>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5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0.764"/>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1.247"/>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2.09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2.84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2.843"/>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5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3.372"/>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4.789"/>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7.093"/>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5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2.068"/>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5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2.569"/>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5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3.068"/>
    </inkml:context>
    <inkml:brush xml:id="br0">
      <inkml:brushProperty name="width" value="0.05" units="cm"/>
      <inkml:brushProperty name="height" value="0.05" units="cm"/>
      <inkml:brushProperty name="color" value="#FF927F"/>
    </inkml:brush>
  </inkml:definitions>
  <inkml:trace contextRef="#ctx0" brushRef="#br0">0 0 24575,'0'0'0</inkml:trace>
</inkml:ink>
</file>

<file path=ppt/ink/ink5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3.681"/>
    </inkml:context>
    <inkml:brush xml:id="br0">
      <inkml:brushProperty name="width" value="0.05" units="cm"/>
      <inkml:brushProperty name="height" value="0.05" units="cm"/>
      <inkml:brushProperty name="color" value="#FF927F"/>
    </inkml:brush>
  </inkml:definitions>
  <inkml:trace contextRef="#ctx0" brushRef="#br0">0 0 24575,'0'0'0</inkml:trace>
</inkml:ink>
</file>

<file path=ppt/ink/ink5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4.156"/>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5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4.652"/>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5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5.160"/>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3.372"/>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5.593"/>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5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6.143"/>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5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6.635"/>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5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7.343"/>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5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7.840"/>
    </inkml:context>
    <inkml:brush xml:id="br0">
      <inkml:brushProperty name="width" value="0.05" units="cm"/>
      <inkml:brushProperty name="height" value="0.05" units="cm"/>
      <inkml:brushProperty name="color" value="#FF927F"/>
    </inkml:brush>
  </inkml:definitions>
  <inkml:trace contextRef="#ctx0" brushRef="#br0">1 0 24575,'0'0'0</inkml:trace>
</inkml:ink>
</file>

<file path=ppt/ink/ink5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8.289"/>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5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8.906"/>
    </inkml:context>
    <inkml:brush xml:id="br0">
      <inkml:brushProperty name="width" value="0.05" units="cm"/>
      <inkml:brushProperty name="height" value="0.05" units="cm"/>
      <inkml:brushProperty name="color" value="#FF927F"/>
    </inkml:brush>
  </inkml:definitions>
  <inkml:trace contextRef="#ctx0" brushRef="#br0">1 0 24575,'0'0'0</inkml:trace>
</inkml:ink>
</file>

<file path=ppt/ink/ink5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9.468"/>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5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3.35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5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4.60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4.789"/>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5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3.735"/>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5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4.989"/>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4.102"/>
    </inkml:context>
    <inkml:brush xml:id="br0">
      <inkml:brushProperty name="width" value="0.035" units="cm"/>
      <inkml:brushProperty name="height" value="0.035" units="cm"/>
      <inkml:brushProperty name="color" value="#8CDA8F"/>
    </inkml:brush>
  </inkml:definitions>
  <inkml:trace contextRef="#ctx0" brushRef="#br0">0 0 24575,'3'0'0,"0"0"0</inkml:trace>
</inkml:ink>
</file>

<file path=ppt/ink/ink5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5.42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5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6.093"/>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5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6.756"/>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5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7.443"/>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5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7.80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5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8.493"/>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5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8.885"/>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47.093"/>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5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0.068"/>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0.42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2.631"/>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5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2.897"/>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5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9.46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5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0.72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4.389"/>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5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4.756"/>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5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5.173"/>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5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5.514"/>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2.068"/>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5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7.07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5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7.581"/>
    </inkml:context>
    <inkml:brush xml:id="br0">
      <inkml:brushProperty name="width" value="0.035" units="cm"/>
      <inkml:brushProperty name="height" value="0.035" units="cm"/>
      <inkml:brushProperty name="color" value="#8CDA8F"/>
    </inkml:brush>
  </inkml:definitions>
  <inkml:trace contextRef="#ctx0" brushRef="#br0">3 1 24575,'-1'1'0,"0"0"0</inkml:trace>
</inkml:ink>
</file>

<file path=ppt/ink/ink5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7.94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8.522"/>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5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9.231"/>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5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9.593"/>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5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9.956"/>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5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0.335"/>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5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0.693"/>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5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1.27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2.569"/>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5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2.17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2.797"/>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5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3.377"/>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5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3.831"/>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5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4.231"/>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4.743"/>
    </inkml:context>
    <inkml:brush xml:id="br0">
      <inkml:brushProperty name="width" value="0.035" units="cm"/>
      <inkml:brushProperty name="height" value="0.035" units="cm"/>
      <inkml:brushProperty name="color" value="#8CDA8F"/>
    </inkml:brush>
  </inkml:definitions>
  <inkml:trace contextRef="#ctx0" brushRef="#br0">1 3 24575,'1'-1'0,"0"0"0</inkml:trace>
</inkml:ink>
</file>

<file path=ppt/ink/ink5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5.831"/>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6.073"/>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6.30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5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6.572"/>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498"/>
    </inkml:context>
    <inkml:brush xml:id="br0">
      <inkml:brushProperty name="width" value="0.035" units="cm"/>
      <inkml:brushProperty name="height" value="0.035" units="cm"/>
      <inkml:brushProperty name="color" value="#FF927F"/>
    </inkml:brush>
  </inkml:definitions>
  <inkml:trace contextRef="#ctx0" brushRef="#br0">1 4 24575,'1'-2'0,"1"1"0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3.068"/>
    </inkml:context>
    <inkml:brush xml:id="br0">
      <inkml:brushProperty name="width" value="0.05" units="cm"/>
      <inkml:brushProperty name="height" value="0.05" units="cm"/>
      <inkml:brushProperty name="color" value="#FF927F"/>
    </inkml:brush>
  </inkml:definitions>
  <inkml:trace contextRef="#ctx0" brushRef="#br0">0 0 24575,'0'0'0</inkml:trace>
</inkml:ink>
</file>

<file path=ppt/ink/ink6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5.223"/>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6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5.589"/>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6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6.022"/>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6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6.389"/>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6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6.685"/>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6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7.127"/>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6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7.54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6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8.485"/>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6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8.885"/>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6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0.04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3.681"/>
    </inkml:context>
    <inkml:brush xml:id="br0">
      <inkml:brushProperty name="width" value="0.05" units="cm"/>
      <inkml:brushProperty name="height" value="0.05" units="cm"/>
      <inkml:brushProperty name="color" value="#FF927F"/>
    </inkml:brush>
  </inkml:definitions>
  <inkml:trace contextRef="#ctx0" brushRef="#br0">0 0 24575,'0'0'0</inkml:trace>
</inkml:ink>
</file>

<file path=ppt/ink/ink6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0.598"/>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6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0.97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6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1.756"/>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6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2.50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6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3.593"/>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6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23.985"/>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6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1.664"/>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6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1.877"/>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6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2.185"/>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6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322"/>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4.156"/>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6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422"/>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6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598"/>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6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3.831"/>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6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2.206"/>
    </inkml:context>
    <inkml:brush xml:id="br0">
      <inkml:brushProperty name="width" value="0.05" units="cm"/>
      <inkml:brushProperty name="height" value="0.05" units="cm"/>
      <inkml:brushProperty name="color" value="#8CDA8F"/>
    </inkml:brush>
  </inkml:definitions>
  <inkml:trace contextRef="#ctx0" brushRef="#br0">1 0 24575,'0'0'0</inkml:trace>
</inkml:ink>
</file>

<file path=ppt/ink/ink6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2.660"/>
    </inkml:context>
    <inkml:brush xml:id="br0">
      <inkml:brushProperty name="width" value="0.05" units="cm"/>
      <inkml:brushProperty name="height" value="0.05" units="cm"/>
      <inkml:brushProperty name="color" value="#8CDA8F"/>
    </inkml:brush>
  </inkml:definitions>
  <inkml:trace contextRef="#ctx0" brushRef="#br0">1 1 24575,'0'0'0</inkml:trace>
</inkml:ink>
</file>

<file path=ppt/ink/ink6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3.060"/>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6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3.548"/>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6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4.114"/>
    </inkml:context>
    <inkml:brush xml:id="br0">
      <inkml:brushProperty name="width" value="0.05" units="cm"/>
      <inkml:brushProperty name="height" value="0.05" units="cm"/>
      <inkml:brushProperty name="color" value="#8CDA8F"/>
    </inkml:brush>
  </inkml:definitions>
  <inkml:trace contextRef="#ctx0" brushRef="#br0">1 1 24575,'0'0'0</inkml:trace>
</inkml:ink>
</file>

<file path=ppt/ink/ink6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7.07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6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8.168"/>
    </inkml:context>
    <inkml:brush xml:id="br0">
      <inkml:brushProperty name="width" value="0.035" units="cm"/>
      <inkml:brushProperty name="height" value="0.035" units="cm"/>
      <inkml:brushProperty name="color" value="#8CDA8F"/>
    </inkml:brush>
  </inkml:definitions>
  <inkml:trace contextRef="#ctx0" brushRef="#br0">0 1 24575,'0'0'0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4.652"/>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6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8.027"/>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6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19.398"/>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6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4.568"/>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6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5.027"/>
    </inkml:context>
    <inkml:brush xml:id="br0">
      <inkml:brushProperty name="width" value="0.05" units="cm"/>
      <inkml:brushProperty name="height" value="0.05" units="cm"/>
      <inkml:brushProperty name="color" value="#8CDA8F"/>
    </inkml:brush>
  </inkml:definitions>
  <inkml:trace contextRef="#ctx0" brushRef="#br0">6 0 24575,'-3'2'0,"0"-1"0</inkml:trace>
</inkml:ink>
</file>

<file path=ppt/ink/ink6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9.177"/>
    </inkml:context>
    <inkml:brush xml:id="br0">
      <inkml:brushProperty name="width" value="0.035" units="cm"/>
      <inkml:brushProperty name="height" value="0.035" units="cm"/>
      <inkml:brushProperty name="color" value="#8CDA8F"/>
    </inkml:brush>
  </inkml:definitions>
  <inkml:trace contextRef="#ctx0" brushRef="#br0">1 1 24575,'0'0'0</inkml:trace>
</inkml:ink>
</file>

<file path=ppt/ink/ink6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2:59.802"/>
    </inkml:context>
    <inkml:brush xml:id="br0">
      <inkml:brushProperty name="width" value="0.035" units="cm"/>
      <inkml:brushProperty name="height" value="0.035" units="cm"/>
      <inkml:brushProperty name="color" value="#8CDA8F"/>
    </inkml:brush>
  </inkml:definitions>
  <inkml:trace contextRef="#ctx0" brushRef="#br0">0 0 24575,'0'0'0</inkml:trace>
</inkml:ink>
</file>

<file path=ppt/ink/ink6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5.481"/>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6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6.043"/>
    </inkml:context>
    <inkml:brush xml:id="br0">
      <inkml:brushProperty name="width" value="0.05" units="cm"/>
      <inkml:brushProperty name="height" value="0.05" units="cm"/>
      <inkml:brushProperty name="color" value="#8CDA8F"/>
    </inkml:brush>
  </inkml:definitions>
  <inkml:trace contextRef="#ctx0" brushRef="#br0">1 0 24575,'0'0'0</inkml:trace>
</inkml:ink>
</file>

<file path=ppt/ink/ink6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6.502"/>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6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6.902"/>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5.160"/>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6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1.185"/>
    </inkml:context>
    <inkml:brush xml:id="br0">
      <inkml:brushProperty name="width" value="0.05" units="cm"/>
      <inkml:brushProperty name="height" value="0.05" units="cm"/>
      <inkml:brushProperty name="color" value="#8CDA8F"/>
    </inkml:brush>
  </inkml:definitions>
  <inkml:trace contextRef="#ctx0" brushRef="#br0">0 0 24575,'0'0'0</inkml:trace>
</inkml:ink>
</file>

<file path=ppt/ink/ink6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1.127"/>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6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01.393"/>
    </inkml:context>
    <inkml:brush xml:id="br0">
      <inkml:brushProperty name="width" value="0.035" units="cm"/>
      <inkml:brushProperty name="height" value="0.035" units="cm"/>
      <inkml:brushProperty name="color" value="#8CDA8F"/>
    </inkml:brush>
  </inkml:definitions>
  <inkml:trace contextRef="#ctx0" brushRef="#br0">1 0 24575,'0'0'0</inkml:trace>
</inkml:ink>
</file>

<file path=ppt/ink/ink6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7.348"/>
    </inkml:context>
    <inkml:brush xml:id="br0">
      <inkml:brushProperty name="width" value="0.05" units="cm"/>
      <inkml:brushProperty name="height" value="0.05" units="cm"/>
      <inkml:brushProperty name="color" value="#8CDA8F"/>
    </inkml:brush>
  </inkml:definitions>
  <inkml:trace contextRef="#ctx0" brushRef="#br0">1 0 24575,'0'0'0</inkml:trace>
</inkml:ink>
</file>

<file path=ppt/ink/ink6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8.410"/>
    </inkml:context>
    <inkml:brush xml:id="br0">
      <inkml:brushProperty name="width" value="0.05" units="cm"/>
      <inkml:brushProperty name="height" value="0.05" units="cm"/>
      <inkml:brushProperty name="color" value="#8CDA8F"/>
    </inkml:brush>
  </inkml:definitions>
  <inkml:trace contextRef="#ctx0" brushRef="#br0">1 1 24575,'0'0'0</inkml:trace>
</inkml:ink>
</file>

<file path=ppt/ink/ink6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8.872"/>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6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49.439"/>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6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3:50.156"/>
    </inkml:context>
    <inkml:brush xml:id="br0">
      <inkml:brushProperty name="width" value="0.05" units="cm"/>
      <inkml:brushProperty name="height" value="0.05" units="cm"/>
      <inkml:brushProperty name="color" value="#8CDA8F"/>
    </inkml:brush>
  </inkml:definitions>
  <inkml:trace contextRef="#ctx0" brushRef="#br0">0 1 24575,'0'0'0</inkml:trace>
</inkml:ink>
</file>

<file path=ppt/ink/ink6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49.752"/>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6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0.127"/>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5.593"/>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6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0.527"/>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6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0.864"/>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6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1.231"/>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6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1.548"/>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6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2.073"/>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6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2.527"/>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6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2.931"/>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6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3.268"/>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6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4.090"/>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6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4.414"/>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6.143"/>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6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4.864"/>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6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5.289"/>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6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5.698"/>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6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3.598"/>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6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6.014"/>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6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6.306"/>
    </inkml:context>
    <inkml:brush xml:id="br0">
      <inkml:brushProperty name="width" value="0.05" units="cm"/>
      <inkml:brushProperty name="height" value="0.05" units="cm"/>
      <inkml:brushProperty name="color" value="#004F8B"/>
    </inkml:brush>
  </inkml:definitions>
  <inkml:trace contextRef="#ctx0" brushRef="#br0">1 1 24575,'0'0'0</inkml:trace>
</inkml:ink>
</file>

<file path=ppt/ink/ink6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6.656"/>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6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7:57.023"/>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6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1.177"/>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6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1.635"/>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6.635"/>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6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1.935"/>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2.231"/>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2.564"/>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6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2.839"/>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6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3.114"/>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3.37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4.39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4.993"/>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6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5.302"/>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6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5.535"/>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7.343"/>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6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5.90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6.127"/>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6.327"/>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6.702"/>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6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7.052"/>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6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7.485"/>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7.910"/>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6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8.485"/>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6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8.852"/>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6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9.252"/>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7.840"/>
    </inkml:context>
    <inkml:brush xml:id="br0">
      <inkml:brushProperty name="width" value="0.05" units="cm"/>
      <inkml:brushProperty name="height" value="0.05" units="cm"/>
      <inkml:brushProperty name="color" value="#FF927F"/>
    </inkml:brush>
  </inkml:definitions>
  <inkml:trace contextRef="#ctx0" brushRef="#br0">1 0 24575,'0'0'0</inkml:trace>
</inkml:ink>
</file>

<file path=ppt/ink/ink6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9.585"/>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9.927"/>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6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0.289"/>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6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0.589"/>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0.881"/>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6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1.19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1.65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1.90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2.277"/>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6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2.677"/>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952"/>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8.289"/>
    </inkml:context>
    <inkml:brush xml:id="br0">
      <inkml:brushProperty name="width" value="0.05" units="cm"/>
      <inkml:brushProperty name="height" value="0.05" units="cm"/>
      <inkml:brushProperty name="color" value="#FF927F"/>
    </inkml:brush>
  </inkml:definitions>
  <inkml:trace contextRef="#ctx0" brushRef="#br0">1 1 24575,'0'0'0</inkml:trace>
</inkml:ink>
</file>

<file path=ppt/ink/ink7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3.185"/>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7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3.960"/>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7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4.49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4.84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5.168"/>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7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5.668"/>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7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6.131"/>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6.55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6.948"/>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7.477"/>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8.906"/>
    </inkml:context>
    <inkml:brush xml:id="br0">
      <inkml:brushProperty name="width" value="0.05" units="cm"/>
      <inkml:brushProperty name="height" value="0.05" units="cm"/>
      <inkml:brushProperty name="color" value="#FF927F"/>
    </inkml:brush>
  </inkml:definitions>
  <inkml:trace contextRef="#ctx0" brushRef="#br0">1 0 24575,'0'0'0</inkml:trace>
</inkml:ink>
</file>

<file path=ppt/ink/ink7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8.064"/>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7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8.439"/>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7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8.914"/>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19.72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0.206"/>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1.173"/>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7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1.993"/>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7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2.873"/>
    </inkml:context>
    <inkml:brush xml:id="br0">
      <inkml:brushProperty name="width" value="0.035" units="cm"/>
      <inkml:brushProperty name="height" value="0.035" units="cm"/>
      <inkml:brushProperty name="color" value="#004F8B"/>
    </inkml:brush>
  </inkml:definitions>
  <inkml:trace contextRef="#ctx0" brushRef="#br0">3 3 24575,'-1'-1'0,"0"0"0</inkml:trace>
</inkml:ink>
</file>

<file path=ppt/ink/ink7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3.306"/>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7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3.639"/>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59.468"/>
    </inkml:context>
    <inkml:brush xml:id="br0">
      <inkml:brushProperty name="width" value="0.05" units="cm"/>
      <inkml:brushProperty name="height" value="0.05" units="cm"/>
      <inkml:brushProperty name="color" value="#FF927F"/>
    </inkml:brush>
  </inkml:definitions>
  <inkml:trace contextRef="#ctx0" brushRef="#br0">0 1 24575,'0'0'0</inkml:trace>
</inkml:ink>
</file>

<file path=ppt/ink/ink7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5.639"/>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3.69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04.04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5.981"/>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4.010"/>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7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4.352"/>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7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4.731"/>
    </inkml:context>
    <inkml:brush xml:id="br0">
      <inkml:brushProperty name="width" value="0.035" units="cm"/>
      <inkml:brushProperty name="height" value="0.035" units="cm"/>
      <inkml:brushProperty name="color" value="#004F8B"/>
    </inkml:brush>
  </inkml:definitions>
  <inkml:trace contextRef="#ctx0" brushRef="#br0">1 3 24575,'1'-2'0,"0"1"0</inkml:trace>
</inkml:ink>
</file>

<file path=ppt/ink/ink7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5.098"/>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6.331"/>
    </inkml:context>
    <inkml:brush xml:id="br0">
      <inkml:brushProperty name="width" value="0.035" units="cm"/>
      <inkml:brushProperty name="height" value="0.035" units="cm"/>
      <inkml:brushProperty name="color" value="#004F8B"/>
    </inkml:brush>
  </inkml:definitions>
  <inkml:trace contextRef="#ctx0" brushRef="#br0">0 0 24575,'0'0'0</inkml:trace>
</inkml:ink>
</file>

<file path=ppt/ink/ink7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7.006"/>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7.931"/>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7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6.672"/>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7.381"/>
    </inkml:context>
    <inkml:brush xml:id="br0">
      <inkml:brushProperty name="width" value="0.035" units="cm"/>
      <inkml:brushProperty name="height" value="0.035" units="cm"/>
      <inkml:brushProperty name="color" value="#004F8B"/>
    </inkml:brush>
  </inkml:definitions>
  <inkml:trace contextRef="#ctx0" brushRef="#br0">1 1 24575,'0'0'0</inkml:trace>
</inkml:ink>
</file>

<file path=ppt/ink/ink7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7.714"/>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7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8.190"/>
    </inkml:context>
    <inkml:brush xml:id="br0">
      <inkml:brushProperty name="width" value="0.035" units="cm"/>
      <inkml:brushProperty name="height" value="0.035" units="cm"/>
      <inkml:brushProperty name="color" value="#004F8B"/>
    </inkml:brush>
  </inkml:definitions>
  <inkml:trace contextRef="#ctx0" brushRef="#br0">6 1 24575,'-3'0'0,"1"0"0</inkml:trace>
</inkml:ink>
</file>

<file path=ppt/ink/ink7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8.736"/>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9.115"/>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58:29.473"/>
    </inkml:context>
    <inkml:brush xml:id="br0">
      <inkml:brushProperty name="width" value="0.035" units="cm"/>
      <inkml:brushProperty name="height" value="0.035" units="cm"/>
      <inkml:brushProperty name="color" value="#004F8B"/>
    </inkml:brush>
  </inkml:definitions>
  <inkml:trace contextRef="#ctx0" brushRef="#br0">0 1 24575,'0'0'0</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8.627"/>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9.026"/>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19.360"/>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051"/>
    </inkml:context>
    <inkml:brush xml:id="br0">
      <inkml:brushProperty name="width" value="0.035" units="cm"/>
      <inkml:brushProperty name="height" value="0.035" units="cm"/>
      <inkml:brushProperty name="color" value="#FF927F"/>
    </inkml:brush>
  </inkml:definitions>
  <inkml:trace contextRef="#ctx0" brushRef="#br0">3 1 24575,'-1'1'0,"-1"1"0</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498"/>
    </inkml:context>
    <inkml:brush xml:id="br0">
      <inkml:brushProperty name="width" value="0.035" units="cm"/>
      <inkml:brushProperty name="height" value="0.035" units="cm"/>
      <inkml:brushProperty name="color" value="#FF927F"/>
    </inkml:brush>
  </inkml:definitions>
  <inkml:trace contextRef="#ctx0" brushRef="#br0">1 4 24575,'1'-2'0,"1"1"0</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0.952"/>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1.310"/>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1.310"/>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1.64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043"/>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544"/>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2.968"/>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3.493"/>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3.87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197"/>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560"/>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4.918"/>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1.64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5.735"/>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05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381"/>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6.793"/>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7.197"/>
    </inkml:context>
    <inkml:brush xml:id="br0">
      <inkml:brushProperty name="width" value="0.035" units="cm"/>
      <inkml:brushProperty name="height" value="0.035" units="cm"/>
      <inkml:brushProperty name="color" value="#FF927F"/>
    </inkml:brush>
  </inkml:definitions>
  <inkml:trace contextRef="#ctx0" brushRef="#br0">0 0 24575,'0'0'0</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7.706"/>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5.27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8.106"/>
    </inkml:context>
    <inkml:brush xml:id="br0">
      <inkml:brushProperty name="width" value="0.035" units="cm"/>
      <inkml:brushProperty name="height" value="0.035" units="cm"/>
      <inkml:brushProperty name="color" value="#FF927F"/>
    </inkml:brush>
  </inkml:definitions>
  <inkml:trace contextRef="#ctx0" brushRef="#br0">1 0 24575,'0'0'0</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8.539"/>
    </inkml:context>
    <inkml:brush xml:id="br0">
      <inkml:brushProperty name="width" value="0.035" units="cm"/>
      <inkml:brushProperty name="height" value="0.035" units="cm"/>
      <inkml:brushProperty name="color" value="#FF927F"/>
    </inkml:brush>
  </inkml:definitions>
  <inkml:trace contextRef="#ctx0" brushRef="#br0">0 1 24575,'0'0'0</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02T11:46:29.076"/>
    </inkml:context>
    <inkml:brush xml:id="br0">
      <inkml:brushProperty name="width" value="0.035" units="cm"/>
      <inkml:brushProperty name="height" value="0.035" units="cm"/>
      <inkml:brushProperty name="color" value="#FF927F"/>
    </inkml:brush>
  </inkml:definitions>
  <inkml:trace contextRef="#ctx0" brushRef="#br0">1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28.06.26</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1895F-80ED-FB89-8342-AF78F24825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4D57E3-A20D-87EE-36E3-D1C4DD0937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13C8A9-35D0-4358-3280-E945C2064BF7}"/>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5C9D7D08-3149-8068-5E6D-426EDA79AD65}"/>
              </a:ext>
            </a:extLst>
          </p:cNvPr>
          <p:cNvSpPr>
            <a:spLocks noGrp="1"/>
          </p:cNvSpPr>
          <p:nvPr>
            <p:ph type="sldNum" sz="quarter" idx="5"/>
          </p:nvPr>
        </p:nvSpPr>
        <p:spPr/>
        <p:txBody>
          <a:bodyPr/>
          <a:lstStyle/>
          <a:p>
            <a:fld id="{CD7EBA44-2749-4505-B776-1307762B45EE}" type="slidenum">
              <a:rPr lang="de-AT" smtClean="0"/>
              <a:t>52</a:t>
            </a:fld>
            <a:endParaRPr lang="de-AT"/>
          </a:p>
        </p:txBody>
      </p:sp>
    </p:spTree>
    <p:extLst>
      <p:ext uri="{BB962C8B-B14F-4D97-AF65-F5344CB8AC3E}">
        <p14:creationId xmlns:p14="http://schemas.microsoft.com/office/powerpoint/2010/main" val="140771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1129FD-01FE-CCA3-392A-853D782FB2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E2D66E-69CE-F15F-5D0D-9CF3C57077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DD8FD3-693C-F3E7-276D-A64D516F7708}"/>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332A1F07-5EC8-C748-41D3-2C1ABF89B944}"/>
              </a:ext>
            </a:extLst>
          </p:cNvPr>
          <p:cNvSpPr>
            <a:spLocks noGrp="1"/>
          </p:cNvSpPr>
          <p:nvPr>
            <p:ph type="sldNum" sz="quarter" idx="5"/>
          </p:nvPr>
        </p:nvSpPr>
        <p:spPr/>
        <p:txBody>
          <a:bodyPr/>
          <a:lstStyle/>
          <a:p>
            <a:fld id="{CD7EBA44-2749-4505-B776-1307762B45EE}" type="slidenum">
              <a:rPr lang="de-AT" smtClean="0"/>
              <a:t>53</a:t>
            </a:fld>
            <a:endParaRPr lang="de-AT"/>
          </a:p>
        </p:txBody>
      </p:sp>
    </p:spTree>
    <p:extLst>
      <p:ext uri="{BB962C8B-B14F-4D97-AF65-F5344CB8AC3E}">
        <p14:creationId xmlns:p14="http://schemas.microsoft.com/office/powerpoint/2010/main" val="2189210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AC46A-DCFF-895B-57FF-CEE362ED17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48157B-0CC2-0993-3928-2E21C9A120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834C96-C1DF-ABFE-6C20-C442DB8FC88C}"/>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1A2A1896-0525-8860-04B9-35A6414A5AC6}"/>
              </a:ext>
            </a:extLst>
          </p:cNvPr>
          <p:cNvSpPr>
            <a:spLocks noGrp="1"/>
          </p:cNvSpPr>
          <p:nvPr>
            <p:ph type="sldNum" sz="quarter" idx="5"/>
          </p:nvPr>
        </p:nvSpPr>
        <p:spPr/>
        <p:txBody>
          <a:bodyPr/>
          <a:lstStyle/>
          <a:p>
            <a:fld id="{CD7EBA44-2749-4505-B776-1307762B45EE}" type="slidenum">
              <a:rPr lang="de-AT" smtClean="0"/>
              <a:t>54</a:t>
            </a:fld>
            <a:endParaRPr lang="de-AT"/>
          </a:p>
        </p:txBody>
      </p:sp>
    </p:spTree>
    <p:extLst>
      <p:ext uri="{BB962C8B-B14F-4D97-AF65-F5344CB8AC3E}">
        <p14:creationId xmlns:p14="http://schemas.microsoft.com/office/powerpoint/2010/main" val="4058224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6315D-933E-EDBD-9DA0-E8DC1DE3A2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48DB96-8101-6B4D-8742-58AA5FD1C2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F0B5C6-38A9-2D81-090B-068BA27A217B}"/>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7E71C05E-D760-4922-A048-AA11E643AF06}"/>
              </a:ext>
            </a:extLst>
          </p:cNvPr>
          <p:cNvSpPr>
            <a:spLocks noGrp="1"/>
          </p:cNvSpPr>
          <p:nvPr>
            <p:ph type="sldNum" sz="quarter" idx="5"/>
          </p:nvPr>
        </p:nvSpPr>
        <p:spPr/>
        <p:txBody>
          <a:bodyPr/>
          <a:lstStyle/>
          <a:p>
            <a:fld id="{CD7EBA44-2749-4505-B776-1307762B45EE}" type="slidenum">
              <a:rPr lang="de-AT" smtClean="0"/>
              <a:t>56</a:t>
            </a:fld>
            <a:endParaRPr lang="de-AT"/>
          </a:p>
        </p:txBody>
      </p:sp>
    </p:spTree>
    <p:extLst>
      <p:ext uri="{BB962C8B-B14F-4D97-AF65-F5344CB8AC3E}">
        <p14:creationId xmlns:p14="http://schemas.microsoft.com/office/powerpoint/2010/main" val="655625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97CEF8-88AD-BC79-4E8D-CDA94F60E8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BD45F6-54DB-81E0-EE23-8194FE9853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9C7049-E81A-F9BE-E0F7-6C690CF6E861}"/>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D964674B-6E19-7889-4641-DD2AF056225B}"/>
              </a:ext>
            </a:extLst>
          </p:cNvPr>
          <p:cNvSpPr>
            <a:spLocks noGrp="1"/>
          </p:cNvSpPr>
          <p:nvPr>
            <p:ph type="sldNum" sz="quarter" idx="5"/>
          </p:nvPr>
        </p:nvSpPr>
        <p:spPr/>
        <p:txBody>
          <a:bodyPr/>
          <a:lstStyle/>
          <a:p>
            <a:fld id="{CD7EBA44-2749-4505-B776-1307762B45EE}" type="slidenum">
              <a:rPr lang="de-AT" smtClean="0"/>
              <a:t>57</a:t>
            </a:fld>
            <a:endParaRPr lang="de-AT"/>
          </a:p>
        </p:txBody>
      </p:sp>
    </p:spTree>
    <p:extLst>
      <p:ext uri="{BB962C8B-B14F-4D97-AF65-F5344CB8AC3E}">
        <p14:creationId xmlns:p14="http://schemas.microsoft.com/office/powerpoint/2010/main" val="2620524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4" name="Foliennummernplatzhalter 2">
            <a:extLst>
              <a:ext uri="{FF2B5EF4-FFF2-40B4-BE49-F238E27FC236}">
                <a16:creationId xmlns:a16="http://schemas.microsoft.com/office/drawing/2014/main" id="{D64482DF-C185-5BE1-5734-53982663749C}"/>
              </a:ext>
            </a:extLst>
          </p:cNvPr>
          <p:cNvSpPr>
            <a:spLocks noGrp="1"/>
          </p:cNvSpPr>
          <p:nvPr>
            <p:ph type="sldNum" sz="quarter" idx="10"/>
          </p:nvPr>
        </p:nvSpPr>
        <p:spPr>
          <a:xfrm>
            <a:off x="8745300" y="94965"/>
            <a:ext cx="289479" cy="170071"/>
          </a:xfr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56669608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827152758"/>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39219211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344060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5400414-B9A3-CDCA-5853-C677AB79CBE3}"/>
              </a:ext>
            </a:extLst>
          </p:cNvPr>
          <p:cNvSpPr txBox="1"/>
          <p:nvPr userDrawn="1"/>
        </p:nvSpPr>
        <p:spPr>
          <a:xfrm>
            <a:off x="1043608" y="-145197"/>
            <a:ext cx="2448272" cy="480324"/>
          </a:xfrm>
          <a:prstGeom prst="rect">
            <a:avLst/>
          </a:prstGeom>
          <a:noFill/>
        </p:spPr>
        <p:txBody>
          <a:bodyPr wrap="square" rtlCol="0">
            <a:spAutoFit/>
          </a:bodyPr>
          <a:lstStyle/>
          <a:p>
            <a:pPr algn="ctr">
              <a:lnSpc>
                <a:spcPts val="3700"/>
              </a:lnSpc>
            </a:pPr>
            <a:r>
              <a:rPr lang="en-CH" sz="1100" dirty="0">
                <a:solidFill>
                  <a:schemeClr val="bg1"/>
                </a:solidFill>
              </a:rPr>
              <a:t>11.06.2026, FCC Week 2026</a:t>
            </a:r>
          </a:p>
        </p:txBody>
      </p:sp>
      <p:sp>
        <p:nvSpPr>
          <p:cNvPr id="5" name="TextBox 4">
            <a:extLst>
              <a:ext uri="{FF2B5EF4-FFF2-40B4-BE49-F238E27FC236}">
                <a16:creationId xmlns:a16="http://schemas.microsoft.com/office/drawing/2014/main" id="{552E8CC7-08C8-9ED5-55B4-1C6F1A81397A}"/>
              </a:ext>
            </a:extLst>
          </p:cNvPr>
          <p:cNvSpPr txBox="1"/>
          <p:nvPr userDrawn="1"/>
        </p:nvSpPr>
        <p:spPr>
          <a:xfrm>
            <a:off x="3745684" y="-145197"/>
            <a:ext cx="1652632" cy="480324"/>
          </a:xfrm>
          <a:prstGeom prst="rect">
            <a:avLst/>
          </a:prstGeom>
          <a:noFill/>
        </p:spPr>
        <p:txBody>
          <a:bodyPr wrap="square" rtlCol="0">
            <a:spAutoFit/>
          </a:bodyPr>
          <a:lstStyle/>
          <a:p>
            <a:pPr algn="ctr">
              <a:lnSpc>
                <a:spcPts val="3700"/>
              </a:lnSpc>
            </a:pPr>
            <a:r>
              <a:rPr lang="en-CH" sz="1100" dirty="0">
                <a:solidFill>
                  <a:schemeClr val="bg1"/>
                </a:solidFill>
              </a:rPr>
              <a:t>Jasper Burvill</a:t>
            </a:r>
          </a:p>
        </p:txBody>
      </p:sp>
    </p:spTree>
    <p:extLst>
      <p:ext uri="{BB962C8B-B14F-4D97-AF65-F5344CB8AC3E}">
        <p14:creationId xmlns:p14="http://schemas.microsoft.com/office/powerpoint/2010/main" val="990834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theme" Target="../theme/theme2.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 id="2147483670" r:id="rId2"/>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 id="2147483671" r:id="rId5"/>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sp>
        <p:nvSpPr>
          <p:cNvPr id="5" name="TextBox 4">
            <a:extLst>
              <a:ext uri="{FF2B5EF4-FFF2-40B4-BE49-F238E27FC236}">
                <a16:creationId xmlns:a16="http://schemas.microsoft.com/office/drawing/2014/main" id="{792C69CD-C051-146F-034D-B75AF35E1AEE}"/>
              </a:ext>
            </a:extLst>
          </p:cNvPr>
          <p:cNvSpPr txBox="1"/>
          <p:nvPr userDrawn="1"/>
        </p:nvSpPr>
        <p:spPr>
          <a:xfrm>
            <a:off x="-756592" y="-142248"/>
            <a:ext cx="4608512" cy="474425"/>
          </a:xfrm>
          <a:prstGeom prst="rect">
            <a:avLst/>
          </a:prstGeom>
          <a:noFill/>
        </p:spPr>
        <p:txBody>
          <a:bodyPr wrap="square" rtlCol="0">
            <a:spAutoFit/>
          </a:bodyPr>
          <a:lstStyle/>
          <a:p>
            <a:pPr algn="ctr">
              <a:lnSpc>
                <a:spcPts val="3700"/>
              </a:lnSpc>
            </a:pPr>
            <a:r>
              <a:rPr lang="en-CH" sz="900" dirty="0">
                <a:solidFill>
                  <a:schemeClr val="bg1"/>
                </a:solidFill>
              </a:rPr>
              <a:t>30.06.2026, PAB Conference 2026, Lancaster</a:t>
            </a:r>
          </a:p>
        </p:txBody>
      </p:sp>
      <p:sp>
        <p:nvSpPr>
          <p:cNvPr id="7" name="TextBox 6">
            <a:extLst>
              <a:ext uri="{FF2B5EF4-FFF2-40B4-BE49-F238E27FC236}">
                <a16:creationId xmlns:a16="http://schemas.microsoft.com/office/drawing/2014/main" id="{E0CA75E0-EC35-CCFA-1EB7-BAE89D7CAA1B}"/>
              </a:ext>
            </a:extLst>
          </p:cNvPr>
          <p:cNvSpPr txBox="1"/>
          <p:nvPr userDrawn="1"/>
        </p:nvSpPr>
        <p:spPr>
          <a:xfrm>
            <a:off x="3745684" y="-145197"/>
            <a:ext cx="1652632" cy="480324"/>
          </a:xfrm>
          <a:prstGeom prst="rect">
            <a:avLst/>
          </a:prstGeom>
          <a:noFill/>
        </p:spPr>
        <p:txBody>
          <a:bodyPr wrap="square" rtlCol="0">
            <a:spAutoFit/>
          </a:bodyPr>
          <a:lstStyle/>
          <a:p>
            <a:pPr algn="ctr">
              <a:lnSpc>
                <a:spcPts val="3700"/>
              </a:lnSpc>
            </a:pPr>
            <a:r>
              <a:rPr lang="en-CH" sz="900" dirty="0">
                <a:solidFill>
                  <a:schemeClr val="bg1"/>
                </a:solidFill>
              </a:rPr>
              <a:t>Jasper Burvill</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69" r:id="rId12"/>
    <p:sldLayoutId id="2147483672" r:id="rId13"/>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9.xml"/><Relationship Id="rId5" Type="http://schemas.openxmlformats.org/officeDocument/2006/relationships/image" Target="../media/image11.png"/><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0.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0.xml"/><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1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7.png"/><Relationship Id="rId1" Type="http://schemas.openxmlformats.org/officeDocument/2006/relationships/slideLayout" Target="../slideLayouts/slideLayout10.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10.xml"/><Relationship Id="rId6" Type="http://schemas.openxmlformats.org/officeDocument/2006/relationships/image" Target="../media/image38.png"/><Relationship Id="rId5" Type="http://schemas.openxmlformats.org/officeDocument/2006/relationships/image" Target="../media/image40.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10.xml"/><Relationship Id="rId6" Type="http://schemas.openxmlformats.org/officeDocument/2006/relationships/image" Target="../media/image38.png"/><Relationship Id="rId5" Type="http://schemas.openxmlformats.org/officeDocument/2006/relationships/image" Target="../media/image40.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0.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10.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0.xml"/><Relationship Id="rId4" Type="http://schemas.openxmlformats.org/officeDocument/2006/relationships/image" Target="../media/image5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331.png"/><Relationship Id="rId1" Type="http://schemas.openxmlformats.org/officeDocument/2006/relationships/slideLayout" Target="../slideLayouts/slideLayout10.xml"/><Relationship Id="rId4" Type="http://schemas.openxmlformats.org/officeDocument/2006/relationships/image" Target="../media/image340.png"/></Relationships>
</file>

<file path=ppt/slides/_rels/slide41.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57.png"/><Relationship Id="rId1" Type="http://schemas.openxmlformats.org/officeDocument/2006/relationships/slideLayout" Target="../slideLayouts/slideLayout10.xml"/><Relationship Id="rId4" Type="http://schemas.openxmlformats.org/officeDocument/2006/relationships/image" Target="../media/image36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3" Type="http://schemas.openxmlformats.org/officeDocument/2006/relationships/image" Target="../media/image62.png"/><Relationship Id="rId12" Type="http://schemas.openxmlformats.org/officeDocument/2006/relationships/image" Target="../media/image61.png"/><Relationship Id="rId2" Type="http://schemas.openxmlformats.org/officeDocument/2006/relationships/image" Target="../media/image59.png"/><Relationship Id="rId1" Type="http://schemas.openxmlformats.org/officeDocument/2006/relationships/slideLayout" Target="../slideLayouts/slideLayout10.xml"/><Relationship Id="rId11" Type="http://schemas.openxmlformats.org/officeDocument/2006/relationships/image" Target="../media/image60.png"/><Relationship Id="rId10" Type="http://schemas.openxmlformats.org/officeDocument/2006/relationships/image" Target="../media/image260.png"/><Relationship Id="rId14" Type="http://schemas.openxmlformats.org/officeDocument/2006/relationships/image" Target="../media/image63.png"/></Relationships>
</file>

<file path=ppt/slides/_rels/slide46.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64.png"/><Relationship Id="rId1" Type="http://schemas.openxmlformats.org/officeDocument/2006/relationships/slideLayout" Target="../slideLayouts/slideLayout10.xml"/><Relationship Id="rId4" Type="http://schemas.openxmlformats.org/officeDocument/2006/relationships/image" Target="../media/image81.png"/></Relationships>
</file>

<file path=ppt/slides/_rels/slide48.xml.rels><?xml version="1.0" encoding="UTF-8" standalone="yes"?>
<Relationships xmlns="http://schemas.openxmlformats.org/package/2006/relationships"><Relationship Id="rId3" Type="http://schemas.openxmlformats.org/officeDocument/2006/relationships/image" Target="../media/image750.png"/><Relationship Id="rId2" Type="http://schemas.openxmlformats.org/officeDocument/2006/relationships/image" Target="../media/image64.png"/><Relationship Id="rId1" Type="http://schemas.openxmlformats.org/officeDocument/2006/relationships/slideLayout" Target="../slideLayouts/slideLayout10.xml"/><Relationship Id="rId5" Type="http://schemas.openxmlformats.org/officeDocument/2006/relationships/image" Target="../media/image83.png"/><Relationship Id="rId4" Type="http://schemas.openxmlformats.org/officeDocument/2006/relationships/image" Target="../media/image82.png"/></Relationships>
</file>

<file path=ppt/slides/_rels/slide4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0.xml"/><Relationship Id="rId6" Type="http://schemas.openxmlformats.org/officeDocument/2006/relationships/image" Target="../media/image85.png"/><Relationship Id="rId5" Type="http://schemas.openxmlformats.org/officeDocument/2006/relationships/image" Target="../media/image83.png"/><Relationship Id="rId4" Type="http://schemas.openxmlformats.org/officeDocument/2006/relationships/image" Target="../media/image750.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330.png"/><Relationship Id="rId1" Type="http://schemas.openxmlformats.org/officeDocument/2006/relationships/slideLayout" Target="../slideLayouts/slideLayout10.xml"/><Relationship Id="rId4" Type="http://schemas.openxmlformats.org/officeDocument/2006/relationships/image" Target="../media/image67.png"/></Relationships>
</file>

<file path=ppt/slides/_rels/slide5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8" Type="http://schemas.openxmlformats.org/officeDocument/2006/relationships/image" Target="../media/image480.png"/><Relationship Id="rId3" Type="http://schemas.openxmlformats.org/officeDocument/2006/relationships/image" Target="../media/image69.png"/><Relationship Id="rId7" Type="http://schemas.openxmlformats.org/officeDocument/2006/relationships/image" Target="../media/image470.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460.png"/><Relationship Id="rId5" Type="http://schemas.openxmlformats.org/officeDocument/2006/relationships/image" Target="../media/image450.png"/><Relationship Id="rId4" Type="http://schemas.openxmlformats.org/officeDocument/2006/relationships/image" Target="../media/image70.png"/></Relationships>
</file>

<file path=ppt/slides/_rels/slide53.xml.rels><?xml version="1.0" encoding="UTF-8" standalone="yes"?>
<Relationships xmlns="http://schemas.openxmlformats.org/package/2006/relationships"><Relationship Id="rId26" Type="http://schemas.openxmlformats.org/officeDocument/2006/relationships/customXml" Target="../ink/ink17.xml"/><Relationship Id="rId21" Type="http://schemas.openxmlformats.org/officeDocument/2006/relationships/customXml" Target="../ink/ink12.xml"/><Relationship Id="rId42" Type="http://schemas.openxmlformats.org/officeDocument/2006/relationships/customXml" Target="../ink/ink33.xml"/><Relationship Id="rId47" Type="http://schemas.openxmlformats.org/officeDocument/2006/relationships/customXml" Target="../ink/ink38.xml"/><Relationship Id="rId63" Type="http://schemas.openxmlformats.org/officeDocument/2006/relationships/customXml" Target="../ink/ink53.xml"/><Relationship Id="rId68" Type="http://schemas.openxmlformats.org/officeDocument/2006/relationships/customXml" Target="../ink/ink58.xml"/><Relationship Id="rId84" Type="http://schemas.openxmlformats.org/officeDocument/2006/relationships/image" Target="../media/image480.png"/><Relationship Id="rId16" Type="http://schemas.openxmlformats.org/officeDocument/2006/relationships/customXml" Target="../ink/ink7.xml"/><Relationship Id="rId11" Type="http://schemas.openxmlformats.org/officeDocument/2006/relationships/customXml" Target="../ink/ink3.xml"/><Relationship Id="rId32" Type="http://schemas.openxmlformats.org/officeDocument/2006/relationships/customXml" Target="../ink/ink23.xml"/><Relationship Id="rId37" Type="http://schemas.openxmlformats.org/officeDocument/2006/relationships/customXml" Target="../ink/ink28.xml"/><Relationship Id="rId53" Type="http://schemas.openxmlformats.org/officeDocument/2006/relationships/image" Target="../media/image510.png"/><Relationship Id="rId58" Type="http://schemas.openxmlformats.org/officeDocument/2006/relationships/customXml" Target="../ink/ink48.xml"/><Relationship Id="rId74" Type="http://schemas.openxmlformats.org/officeDocument/2006/relationships/customXml" Target="../ink/ink63.xml"/><Relationship Id="rId79" Type="http://schemas.openxmlformats.org/officeDocument/2006/relationships/customXml" Target="../ink/ink68.xml"/><Relationship Id="rId5" Type="http://schemas.openxmlformats.org/officeDocument/2006/relationships/image" Target="../media/image450.png"/><Relationship Id="rId19" Type="http://schemas.openxmlformats.org/officeDocument/2006/relationships/customXml" Target="../ink/ink10.xml"/><Relationship Id="rId14" Type="http://schemas.openxmlformats.org/officeDocument/2006/relationships/image" Target="../media/image500.png"/><Relationship Id="rId22" Type="http://schemas.openxmlformats.org/officeDocument/2006/relationships/customXml" Target="../ink/ink13.xml"/><Relationship Id="rId27" Type="http://schemas.openxmlformats.org/officeDocument/2006/relationships/customXml" Target="../ink/ink18.xml"/><Relationship Id="rId30" Type="http://schemas.openxmlformats.org/officeDocument/2006/relationships/customXml" Target="../ink/ink21.xml"/><Relationship Id="rId35" Type="http://schemas.openxmlformats.org/officeDocument/2006/relationships/customXml" Target="../ink/ink26.xml"/><Relationship Id="rId43" Type="http://schemas.openxmlformats.org/officeDocument/2006/relationships/customXml" Target="../ink/ink34.xml"/><Relationship Id="rId48" Type="http://schemas.openxmlformats.org/officeDocument/2006/relationships/customXml" Target="../ink/ink39.xml"/><Relationship Id="rId56" Type="http://schemas.openxmlformats.org/officeDocument/2006/relationships/customXml" Target="../ink/ink46.xml"/><Relationship Id="rId64" Type="http://schemas.openxmlformats.org/officeDocument/2006/relationships/customXml" Target="../ink/ink54.xml"/><Relationship Id="rId69" Type="http://schemas.openxmlformats.org/officeDocument/2006/relationships/image" Target="../media/image520.png"/><Relationship Id="rId77" Type="http://schemas.openxmlformats.org/officeDocument/2006/relationships/customXml" Target="../ink/ink66.xml"/><Relationship Id="rId8" Type="http://schemas.openxmlformats.org/officeDocument/2006/relationships/customXml" Target="../ink/ink1.xml"/><Relationship Id="rId51" Type="http://schemas.openxmlformats.org/officeDocument/2006/relationships/customXml" Target="../ink/ink42.xml"/><Relationship Id="rId72" Type="http://schemas.openxmlformats.org/officeDocument/2006/relationships/customXml" Target="../ink/ink61.xml"/><Relationship Id="rId80" Type="http://schemas.openxmlformats.org/officeDocument/2006/relationships/customXml" Target="../ink/ink69.xml"/><Relationship Id="rId85" Type="http://schemas.openxmlformats.org/officeDocument/2006/relationships/image" Target="../media/image530.png"/><Relationship Id="rId3" Type="http://schemas.openxmlformats.org/officeDocument/2006/relationships/image" Target="../media/image69.png"/><Relationship Id="rId12" Type="http://schemas.openxmlformats.org/officeDocument/2006/relationships/customXml" Target="../ink/ink4.xml"/><Relationship Id="rId17" Type="http://schemas.openxmlformats.org/officeDocument/2006/relationships/customXml" Target="../ink/ink8.xml"/><Relationship Id="rId25" Type="http://schemas.openxmlformats.org/officeDocument/2006/relationships/customXml" Target="../ink/ink16.xml"/><Relationship Id="rId33" Type="http://schemas.openxmlformats.org/officeDocument/2006/relationships/customXml" Target="../ink/ink24.xml"/><Relationship Id="rId38" Type="http://schemas.openxmlformats.org/officeDocument/2006/relationships/customXml" Target="../ink/ink29.xml"/><Relationship Id="rId46" Type="http://schemas.openxmlformats.org/officeDocument/2006/relationships/customXml" Target="../ink/ink37.xml"/><Relationship Id="rId59" Type="http://schemas.openxmlformats.org/officeDocument/2006/relationships/customXml" Target="../ink/ink49.xml"/><Relationship Id="rId67" Type="http://schemas.openxmlformats.org/officeDocument/2006/relationships/customXml" Target="../ink/ink57.xml"/><Relationship Id="rId20" Type="http://schemas.openxmlformats.org/officeDocument/2006/relationships/customXml" Target="../ink/ink11.xml"/><Relationship Id="rId41" Type="http://schemas.openxmlformats.org/officeDocument/2006/relationships/customXml" Target="../ink/ink32.xml"/><Relationship Id="rId54" Type="http://schemas.openxmlformats.org/officeDocument/2006/relationships/customXml" Target="../ink/ink44.xml"/><Relationship Id="rId62" Type="http://schemas.openxmlformats.org/officeDocument/2006/relationships/customXml" Target="../ink/ink52.xml"/><Relationship Id="rId70" Type="http://schemas.openxmlformats.org/officeDocument/2006/relationships/customXml" Target="../ink/ink59.xml"/><Relationship Id="rId75" Type="http://schemas.openxmlformats.org/officeDocument/2006/relationships/customXml" Target="../ink/ink64.xml"/><Relationship Id="rId83" Type="http://schemas.openxmlformats.org/officeDocument/2006/relationships/customXml" Target="../ink/ink72.xml"/><Relationship Id="rId1" Type="http://schemas.openxmlformats.org/officeDocument/2006/relationships/slideLayout" Target="../slideLayouts/slideLayout10.xml"/><Relationship Id="rId6" Type="http://schemas.openxmlformats.org/officeDocument/2006/relationships/image" Target="../media/image460.png"/><Relationship Id="rId15" Type="http://schemas.openxmlformats.org/officeDocument/2006/relationships/customXml" Target="../ink/ink6.xml"/><Relationship Id="rId23" Type="http://schemas.openxmlformats.org/officeDocument/2006/relationships/customXml" Target="../ink/ink14.xml"/><Relationship Id="rId28" Type="http://schemas.openxmlformats.org/officeDocument/2006/relationships/customXml" Target="../ink/ink19.xml"/><Relationship Id="rId36" Type="http://schemas.openxmlformats.org/officeDocument/2006/relationships/customXml" Target="../ink/ink27.xml"/><Relationship Id="rId49" Type="http://schemas.openxmlformats.org/officeDocument/2006/relationships/customXml" Target="../ink/ink40.xml"/><Relationship Id="rId57" Type="http://schemas.openxmlformats.org/officeDocument/2006/relationships/customXml" Target="../ink/ink47.xml"/><Relationship Id="rId10" Type="http://schemas.openxmlformats.org/officeDocument/2006/relationships/customXml" Target="../ink/ink2.xml"/><Relationship Id="rId31" Type="http://schemas.openxmlformats.org/officeDocument/2006/relationships/customXml" Target="../ink/ink22.xml"/><Relationship Id="rId44" Type="http://schemas.openxmlformats.org/officeDocument/2006/relationships/customXml" Target="../ink/ink35.xml"/><Relationship Id="rId52" Type="http://schemas.openxmlformats.org/officeDocument/2006/relationships/customXml" Target="../ink/ink43.xml"/><Relationship Id="rId60" Type="http://schemas.openxmlformats.org/officeDocument/2006/relationships/customXml" Target="../ink/ink50.xml"/><Relationship Id="rId65" Type="http://schemas.openxmlformats.org/officeDocument/2006/relationships/customXml" Target="../ink/ink55.xml"/><Relationship Id="rId73" Type="http://schemas.openxmlformats.org/officeDocument/2006/relationships/customXml" Target="../ink/ink62.xml"/><Relationship Id="rId78" Type="http://schemas.openxmlformats.org/officeDocument/2006/relationships/customXml" Target="../ink/ink67.xml"/><Relationship Id="rId81" Type="http://schemas.openxmlformats.org/officeDocument/2006/relationships/customXml" Target="../ink/ink70.xml"/><Relationship Id="rId4" Type="http://schemas.openxmlformats.org/officeDocument/2006/relationships/image" Target="../media/image70.png"/><Relationship Id="rId9" Type="http://schemas.openxmlformats.org/officeDocument/2006/relationships/image" Target="../media/image490.png"/><Relationship Id="rId13" Type="http://schemas.openxmlformats.org/officeDocument/2006/relationships/customXml" Target="../ink/ink5.xml"/><Relationship Id="rId18" Type="http://schemas.openxmlformats.org/officeDocument/2006/relationships/customXml" Target="../ink/ink9.xml"/><Relationship Id="rId39" Type="http://schemas.openxmlformats.org/officeDocument/2006/relationships/customXml" Target="../ink/ink30.xml"/><Relationship Id="rId34" Type="http://schemas.openxmlformats.org/officeDocument/2006/relationships/customXml" Target="../ink/ink25.xml"/><Relationship Id="rId50" Type="http://schemas.openxmlformats.org/officeDocument/2006/relationships/customXml" Target="../ink/ink41.xml"/><Relationship Id="rId55" Type="http://schemas.openxmlformats.org/officeDocument/2006/relationships/customXml" Target="../ink/ink45.xml"/><Relationship Id="rId76" Type="http://schemas.openxmlformats.org/officeDocument/2006/relationships/customXml" Target="../ink/ink65.xml"/><Relationship Id="rId7" Type="http://schemas.openxmlformats.org/officeDocument/2006/relationships/image" Target="../media/image470.png"/><Relationship Id="rId71" Type="http://schemas.openxmlformats.org/officeDocument/2006/relationships/customXml" Target="../ink/ink60.xml"/><Relationship Id="rId2" Type="http://schemas.openxmlformats.org/officeDocument/2006/relationships/notesSlide" Target="../notesSlides/notesSlide2.xml"/><Relationship Id="rId29" Type="http://schemas.openxmlformats.org/officeDocument/2006/relationships/customXml" Target="../ink/ink20.xml"/><Relationship Id="rId24" Type="http://schemas.openxmlformats.org/officeDocument/2006/relationships/customXml" Target="../ink/ink15.xml"/><Relationship Id="rId40" Type="http://schemas.openxmlformats.org/officeDocument/2006/relationships/customXml" Target="../ink/ink31.xml"/><Relationship Id="rId45" Type="http://schemas.openxmlformats.org/officeDocument/2006/relationships/customXml" Target="../ink/ink36.xml"/><Relationship Id="rId66" Type="http://schemas.openxmlformats.org/officeDocument/2006/relationships/customXml" Target="../ink/ink56.xml"/><Relationship Id="rId61" Type="http://schemas.openxmlformats.org/officeDocument/2006/relationships/customXml" Target="../ink/ink51.xml"/><Relationship Id="rId82" Type="http://schemas.openxmlformats.org/officeDocument/2006/relationships/customXml" Target="../ink/ink71.xml"/></Relationships>
</file>

<file path=ppt/slides/_rels/slide54.xml.rels><?xml version="1.0" encoding="UTF-8" standalone="yes"?>
<Relationships xmlns="http://schemas.openxmlformats.org/package/2006/relationships"><Relationship Id="rId117" Type="http://schemas.openxmlformats.org/officeDocument/2006/relationships/customXml" Target="../ink/ink176.xml"/><Relationship Id="rId21" Type="http://schemas.openxmlformats.org/officeDocument/2006/relationships/customXml" Target="../ink/ink84.xml"/><Relationship Id="rId42" Type="http://schemas.openxmlformats.org/officeDocument/2006/relationships/customXml" Target="../ink/ink105.xml"/><Relationship Id="rId63" Type="http://schemas.openxmlformats.org/officeDocument/2006/relationships/customXml" Target="../ink/ink125.xml"/><Relationship Id="rId84" Type="http://schemas.openxmlformats.org/officeDocument/2006/relationships/customXml" Target="../ink/ink145.xml"/><Relationship Id="rId138" Type="http://schemas.openxmlformats.org/officeDocument/2006/relationships/customXml" Target="../ink/ink197.xml"/><Relationship Id="rId159" Type="http://schemas.openxmlformats.org/officeDocument/2006/relationships/customXml" Target="../ink/ink217.xml"/><Relationship Id="rId170" Type="http://schemas.openxmlformats.org/officeDocument/2006/relationships/customXml" Target="../ink/ink227.xml"/><Relationship Id="rId107" Type="http://schemas.openxmlformats.org/officeDocument/2006/relationships/customXml" Target="../ink/ink166.xml"/><Relationship Id="rId11" Type="http://schemas.openxmlformats.org/officeDocument/2006/relationships/customXml" Target="../ink/ink75.xml"/><Relationship Id="rId32" Type="http://schemas.openxmlformats.org/officeDocument/2006/relationships/customXml" Target="../ink/ink95.xml"/><Relationship Id="rId53" Type="http://schemas.openxmlformats.org/officeDocument/2006/relationships/image" Target="../media/image510.png"/><Relationship Id="rId74" Type="http://schemas.openxmlformats.org/officeDocument/2006/relationships/customXml" Target="../ink/ink135.xml"/><Relationship Id="rId128" Type="http://schemas.openxmlformats.org/officeDocument/2006/relationships/customXml" Target="../ink/ink187.xml"/><Relationship Id="rId149" Type="http://schemas.openxmlformats.org/officeDocument/2006/relationships/customXml" Target="../ink/ink207.xml"/><Relationship Id="rId5" Type="http://schemas.openxmlformats.org/officeDocument/2006/relationships/image" Target="../media/image450.png"/><Relationship Id="rId95" Type="http://schemas.openxmlformats.org/officeDocument/2006/relationships/customXml" Target="../ink/ink154.xml"/><Relationship Id="rId160" Type="http://schemas.openxmlformats.org/officeDocument/2006/relationships/customXml" Target="../ink/ink218.xml"/><Relationship Id="rId22" Type="http://schemas.openxmlformats.org/officeDocument/2006/relationships/customXml" Target="../ink/ink85.xml"/><Relationship Id="rId43" Type="http://schemas.openxmlformats.org/officeDocument/2006/relationships/customXml" Target="../ink/ink106.xml"/><Relationship Id="rId64" Type="http://schemas.openxmlformats.org/officeDocument/2006/relationships/customXml" Target="../ink/ink126.xml"/><Relationship Id="rId118" Type="http://schemas.openxmlformats.org/officeDocument/2006/relationships/customXml" Target="../ink/ink177.xml"/><Relationship Id="rId139" Type="http://schemas.openxmlformats.org/officeDocument/2006/relationships/customXml" Target="../ink/ink198.xml"/><Relationship Id="rId85" Type="http://schemas.openxmlformats.org/officeDocument/2006/relationships/image" Target="../media/image540.png"/><Relationship Id="rId150" Type="http://schemas.openxmlformats.org/officeDocument/2006/relationships/customXml" Target="../ink/ink208.xml"/><Relationship Id="rId171" Type="http://schemas.openxmlformats.org/officeDocument/2006/relationships/customXml" Target="../ink/ink228.xml"/><Relationship Id="rId12" Type="http://schemas.openxmlformats.org/officeDocument/2006/relationships/customXml" Target="../ink/ink76.xml"/><Relationship Id="rId33" Type="http://schemas.openxmlformats.org/officeDocument/2006/relationships/customXml" Target="../ink/ink96.xml"/><Relationship Id="rId108" Type="http://schemas.openxmlformats.org/officeDocument/2006/relationships/customXml" Target="../ink/ink167.xml"/><Relationship Id="rId129" Type="http://schemas.openxmlformats.org/officeDocument/2006/relationships/customXml" Target="../ink/ink188.xml"/><Relationship Id="rId54" Type="http://schemas.openxmlformats.org/officeDocument/2006/relationships/customXml" Target="../ink/ink116.xml"/><Relationship Id="rId75" Type="http://schemas.openxmlformats.org/officeDocument/2006/relationships/customXml" Target="../ink/ink136.xml"/><Relationship Id="rId96" Type="http://schemas.openxmlformats.org/officeDocument/2006/relationships/customXml" Target="../ink/ink155.xml"/><Relationship Id="rId140" Type="http://schemas.openxmlformats.org/officeDocument/2006/relationships/customXml" Target="../ink/ink199.xml"/><Relationship Id="rId161" Type="http://schemas.openxmlformats.org/officeDocument/2006/relationships/customXml" Target="../ink/ink219.xml"/><Relationship Id="rId6" Type="http://schemas.openxmlformats.org/officeDocument/2006/relationships/image" Target="../media/image460.png"/><Relationship Id="rId23" Type="http://schemas.openxmlformats.org/officeDocument/2006/relationships/customXml" Target="../ink/ink86.xml"/><Relationship Id="rId28" Type="http://schemas.openxmlformats.org/officeDocument/2006/relationships/customXml" Target="../ink/ink91.xml"/><Relationship Id="rId49" Type="http://schemas.openxmlformats.org/officeDocument/2006/relationships/customXml" Target="../ink/ink112.xml"/><Relationship Id="rId114" Type="http://schemas.openxmlformats.org/officeDocument/2006/relationships/customXml" Target="../ink/ink173.xml"/><Relationship Id="rId119" Type="http://schemas.openxmlformats.org/officeDocument/2006/relationships/customXml" Target="../ink/ink178.xml"/><Relationship Id="rId44" Type="http://schemas.openxmlformats.org/officeDocument/2006/relationships/customXml" Target="../ink/ink107.xml"/><Relationship Id="rId60" Type="http://schemas.openxmlformats.org/officeDocument/2006/relationships/customXml" Target="../ink/ink122.xml"/><Relationship Id="rId65" Type="http://schemas.openxmlformats.org/officeDocument/2006/relationships/customXml" Target="../ink/ink127.xml"/><Relationship Id="rId81" Type="http://schemas.openxmlformats.org/officeDocument/2006/relationships/customXml" Target="../ink/ink142.xml"/><Relationship Id="rId86" Type="http://schemas.openxmlformats.org/officeDocument/2006/relationships/customXml" Target="../ink/ink146.xml"/><Relationship Id="rId130" Type="http://schemas.openxmlformats.org/officeDocument/2006/relationships/customXml" Target="../ink/ink189.xml"/><Relationship Id="rId135" Type="http://schemas.openxmlformats.org/officeDocument/2006/relationships/customXml" Target="../ink/ink194.xml"/><Relationship Id="rId151" Type="http://schemas.openxmlformats.org/officeDocument/2006/relationships/customXml" Target="../ink/ink209.xml"/><Relationship Id="rId156" Type="http://schemas.openxmlformats.org/officeDocument/2006/relationships/customXml" Target="../ink/ink214.xml"/><Relationship Id="rId177" Type="http://schemas.openxmlformats.org/officeDocument/2006/relationships/customXml" Target="../ink/ink234.xml"/><Relationship Id="rId172" Type="http://schemas.openxmlformats.org/officeDocument/2006/relationships/customXml" Target="../ink/ink229.xml"/><Relationship Id="rId13" Type="http://schemas.openxmlformats.org/officeDocument/2006/relationships/customXml" Target="../ink/ink77.xml"/><Relationship Id="rId18" Type="http://schemas.openxmlformats.org/officeDocument/2006/relationships/customXml" Target="../ink/ink81.xml"/><Relationship Id="rId39" Type="http://schemas.openxmlformats.org/officeDocument/2006/relationships/customXml" Target="../ink/ink102.xml"/><Relationship Id="rId109" Type="http://schemas.openxmlformats.org/officeDocument/2006/relationships/customXml" Target="../ink/ink168.xml"/><Relationship Id="rId34" Type="http://schemas.openxmlformats.org/officeDocument/2006/relationships/customXml" Target="../ink/ink97.xml"/><Relationship Id="rId50" Type="http://schemas.openxmlformats.org/officeDocument/2006/relationships/customXml" Target="../ink/ink113.xml"/><Relationship Id="rId55" Type="http://schemas.openxmlformats.org/officeDocument/2006/relationships/customXml" Target="../ink/ink117.xml"/><Relationship Id="rId76" Type="http://schemas.openxmlformats.org/officeDocument/2006/relationships/customXml" Target="../ink/ink137.xml"/><Relationship Id="rId97" Type="http://schemas.openxmlformats.org/officeDocument/2006/relationships/customXml" Target="../ink/ink156.xml"/><Relationship Id="rId104" Type="http://schemas.openxmlformats.org/officeDocument/2006/relationships/customXml" Target="../ink/ink163.xml"/><Relationship Id="rId120" Type="http://schemas.openxmlformats.org/officeDocument/2006/relationships/customXml" Target="../ink/ink179.xml"/><Relationship Id="rId125" Type="http://schemas.openxmlformats.org/officeDocument/2006/relationships/customXml" Target="../ink/ink184.xml"/><Relationship Id="rId141" Type="http://schemas.openxmlformats.org/officeDocument/2006/relationships/customXml" Target="../ink/ink200.xml"/><Relationship Id="rId146" Type="http://schemas.openxmlformats.org/officeDocument/2006/relationships/customXml" Target="../ink/ink204.xml"/><Relationship Id="rId167" Type="http://schemas.openxmlformats.org/officeDocument/2006/relationships/customXml" Target="../ink/ink224.xml"/><Relationship Id="rId7" Type="http://schemas.openxmlformats.org/officeDocument/2006/relationships/image" Target="../media/image470.png"/><Relationship Id="rId71" Type="http://schemas.openxmlformats.org/officeDocument/2006/relationships/customXml" Target="../ink/ink132.xml"/><Relationship Id="rId92" Type="http://schemas.openxmlformats.org/officeDocument/2006/relationships/customXml" Target="../ink/ink151.xml"/><Relationship Id="rId162" Type="http://schemas.openxmlformats.org/officeDocument/2006/relationships/customXml" Target="../ink/ink220.xml"/><Relationship Id="rId2" Type="http://schemas.openxmlformats.org/officeDocument/2006/relationships/notesSlide" Target="../notesSlides/notesSlide3.xml"/><Relationship Id="rId29" Type="http://schemas.openxmlformats.org/officeDocument/2006/relationships/customXml" Target="../ink/ink92.xml"/><Relationship Id="rId24" Type="http://schemas.openxmlformats.org/officeDocument/2006/relationships/customXml" Target="../ink/ink87.xml"/><Relationship Id="rId40" Type="http://schemas.openxmlformats.org/officeDocument/2006/relationships/customXml" Target="../ink/ink103.xml"/><Relationship Id="rId45" Type="http://schemas.openxmlformats.org/officeDocument/2006/relationships/customXml" Target="../ink/ink108.xml"/><Relationship Id="rId66" Type="http://schemas.openxmlformats.org/officeDocument/2006/relationships/customXml" Target="../ink/ink128.xml"/><Relationship Id="rId87" Type="http://schemas.openxmlformats.org/officeDocument/2006/relationships/customXml" Target="../ink/ink147.xml"/><Relationship Id="rId110" Type="http://schemas.openxmlformats.org/officeDocument/2006/relationships/customXml" Target="../ink/ink169.xml"/><Relationship Id="rId115" Type="http://schemas.openxmlformats.org/officeDocument/2006/relationships/customXml" Target="../ink/ink174.xml"/><Relationship Id="rId131" Type="http://schemas.openxmlformats.org/officeDocument/2006/relationships/customXml" Target="../ink/ink190.xml"/><Relationship Id="rId136" Type="http://schemas.openxmlformats.org/officeDocument/2006/relationships/customXml" Target="../ink/ink195.xml"/><Relationship Id="rId157" Type="http://schemas.openxmlformats.org/officeDocument/2006/relationships/customXml" Target="../ink/ink215.xml"/><Relationship Id="rId178" Type="http://schemas.openxmlformats.org/officeDocument/2006/relationships/image" Target="../media/image480.png"/><Relationship Id="rId61" Type="http://schemas.openxmlformats.org/officeDocument/2006/relationships/customXml" Target="../ink/ink123.xml"/><Relationship Id="rId82" Type="http://schemas.openxmlformats.org/officeDocument/2006/relationships/customXml" Target="../ink/ink143.xml"/><Relationship Id="rId152" Type="http://schemas.openxmlformats.org/officeDocument/2006/relationships/customXml" Target="../ink/ink210.xml"/><Relationship Id="rId173" Type="http://schemas.openxmlformats.org/officeDocument/2006/relationships/customXml" Target="../ink/ink230.xml"/><Relationship Id="rId19" Type="http://schemas.openxmlformats.org/officeDocument/2006/relationships/customXml" Target="../ink/ink82.xml"/><Relationship Id="rId14" Type="http://schemas.openxmlformats.org/officeDocument/2006/relationships/image" Target="../media/image500.png"/><Relationship Id="rId30" Type="http://schemas.openxmlformats.org/officeDocument/2006/relationships/customXml" Target="../ink/ink93.xml"/><Relationship Id="rId35" Type="http://schemas.openxmlformats.org/officeDocument/2006/relationships/customXml" Target="../ink/ink98.xml"/><Relationship Id="rId56" Type="http://schemas.openxmlformats.org/officeDocument/2006/relationships/customXml" Target="../ink/ink118.xml"/><Relationship Id="rId77" Type="http://schemas.openxmlformats.org/officeDocument/2006/relationships/customXml" Target="../ink/ink138.xml"/><Relationship Id="rId100" Type="http://schemas.openxmlformats.org/officeDocument/2006/relationships/customXml" Target="../ink/ink159.xml"/><Relationship Id="rId105" Type="http://schemas.openxmlformats.org/officeDocument/2006/relationships/customXml" Target="../ink/ink164.xml"/><Relationship Id="rId126" Type="http://schemas.openxmlformats.org/officeDocument/2006/relationships/customXml" Target="../ink/ink185.xml"/><Relationship Id="rId147" Type="http://schemas.openxmlformats.org/officeDocument/2006/relationships/customXml" Target="../ink/ink205.xml"/><Relationship Id="rId168" Type="http://schemas.openxmlformats.org/officeDocument/2006/relationships/customXml" Target="../ink/ink225.xml"/><Relationship Id="rId8" Type="http://schemas.openxmlformats.org/officeDocument/2006/relationships/customXml" Target="../ink/ink73.xml"/><Relationship Id="rId51" Type="http://schemas.openxmlformats.org/officeDocument/2006/relationships/customXml" Target="../ink/ink114.xml"/><Relationship Id="rId72" Type="http://schemas.openxmlformats.org/officeDocument/2006/relationships/customXml" Target="../ink/ink133.xml"/><Relationship Id="rId93" Type="http://schemas.openxmlformats.org/officeDocument/2006/relationships/customXml" Target="../ink/ink152.xml"/><Relationship Id="rId98" Type="http://schemas.openxmlformats.org/officeDocument/2006/relationships/customXml" Target="../ink/ink157.xml"/><Relationship Id="rId121" Type="http://schemas.openxmlformats.org/officeDocument/2006/relationships/customXml" Target="../ink/ink180.xml"/><Relationship Id="rId142" Type="http://schemas.openxmlformats.org/officeDocument/2006/relationships/customXml" Target="../ink/ink201.xml"/><Relationship Id="rId163" Type="http://schemas.openxmlformats.org/officeDocument/2006/relationships/image" Target="../media/image570.png"/><Relationship Id="rId3" Type="http://schemas.openxmlformats.org/officeDocument/2006/relationships/image" Target="../media/image69.png"/><Relationship Id="rId25" Type="http://schemas.openxmlformats.org/officeDocument/2006/relationships/customXml" Target="../ink/ink88.xml"/><Relationship Id="rId46" Type="http://schemas.openxmlformats.org/officeDocument/2006/relationships/customXml" Target="../ink/ink109.xml"/><Relationship Id="rId67" Type="http://schemas.openxmlformats.org/officeDocument/2006/relationships/customXml" Target="../ink/ink129.xml"/><Relationship Id="rId116" Type="http://schemas.openxmlformats.org/officeDocument/2006/relationships/customXml" Target="../ink/ink175.xml"/><Relationship Id="rId137" Type="http://schemas.openxmlformats.org/officeDocument/2006/relationships/customXml" Target="../ink/ink196.xml"/><Relationship Id="rId158" Type="http://schemas.openxmlformats.org/officeDocument/2006/relationships/customXml" Target="../ink/ink216.xml"/><Relationship Id="rId20" Type="http://schemas.openxmlformats.org/officeDocument/2006/relationships/customXml" Target="../ink/ink83.xml"/><Relationship Id="rId41" Type="http://schemas.openxmlformats.org/officeDocument/2006/relationships/customXml" Target="../ink/ink104.xml"/><Relationship Id="rId62" Type="http://schemas.openxmlformats.org/officeDocument/2006/relationships/customXml" Target="../ink/ink124.xml"/><Relationship Id="rId83" Type="http://schemas.openxmlformats.org/officeDocument/2006/relationships/customXml" Target="../ink/ink144.xml"/><Relationship Id="rId88" Type="http://schemas.openxmlformats.org/officeDocument/2006/relationships/customXml" Target="../ink/ink148.xml"/><Relationship Id="rId111" Type="http://schemas.openxmlformats.org/officeDocument/2006/relationships/customXml" Target="../ink/ink170.xml"/><Relationship Id="rId132" Type="http://schemas.openxmlformats.org/officeDocument/2006/relationships/customXml" Target="../ink/ink191.xml"/><Relationship Id="rId153" Type="http://schemas.openxmlformats.org/officeDocument/2006/relationships/customXml" Target="../ink/ink211.xml"/><Relationship Id="rId174" Type="http://schemas.openxmlformats.org/officeDocument/2006/relationships/customXml" Target="../ink/ink231.xml"/><Relationship Id="rId179" Type="http://schemas.openxmlformats.org/officeDocument/2006/relationships/image" Target="../media/image530.png"/><Relationship Id="rId15" Type="http://schemas.openxmlformats.org/officeDocument/2006/relationships/customXml" Target="../ink/ink78.xml"/><Relationship Id="rId36" Type="http://schemas.openxmlformats.org/officeDocument/2006/relationships/customXml" Target="../ink/ink99.xml"/><Relationship Id="rId57" Type="http://schemas.openxmlformats.org/officeDocument/2006/relationships/customXml" Target="../ink/ink119.xml"/><Relationship Id="rId106" Type="http://schemas.openxmlformats.org/officeDocument/2006/relationships/customXml" Target="../ink/ink165.xml"/><Relationship Id="rId127" Type="http://schemas.openxmlformats.org/officeDocument/2006/relationships/customXml" Target="../ink/ink186.xml"/><Relationship Id="rId10" Type="http://schemas.openxmlformats.org/officeDocument/2006/relationships/customXml" Target="../ink/ink74.xml"/><Relationship Id="rId31" Type="http://schemas.openxmlformats.org/officeDocument/2006/relationships/customXml" Target="../ink/ink94.xml"/><Relationship Id="rId52" Type="http://schemas.openxmlformats.org/officeDocument/2006/relationships/customXml" Target="../ink/ink115.xml"/><Relationship Id="rId73" Type="http://schemas.openxmlformats.org/officeDocument/2006/relationships/customXml" Target="../ink/ink134.xml"/><Relationship Id="rId78" Type="http://schemas.openxmlformats.org/officeDocument/2006/relationships/customXml" Target="../ink/ink139.xml"/><Relationship Id="rId94" Type="http://schemas.openxmlformats.org/officeDocument/2006/relationships/customXml" Target="../ink/ink153.xml"/><Relationship Id="rId99" Type="http://schemas.openxmlformats.org/officeDocument/2006/relationships/customXml" Target="../ink/ink158.xml"/><Relationship Id="rId101" Type="http://schemas.openxmlformats.org/officeDocument/2006/relationships/customXml" Target="../ink/ink160.xml"/><Relationship Id="rId122" Type="http://schemas.openxmlformats.org/officeDocument/2006/relationships/customXml" Target="../ink/ink181.xml"/><Relationship Id="rId143" Type="http://schemas.openxmlformats.org/officeDocument/2006/relationships/customXml" Target="../ink/ink202.xml"/><Relationship Id="rId148" Type="http://schemas.openxmlformats.org/officeDocument/2006/relationships/customXml" Target="../ink/ink206.xml"/><Relationship Id="rId164" Type="http://schemas.openxmlformats.org/officeDocument/2006/relationships/customXml" Target="../ink/ink221.xml"/><Relationship Id="rId169" Type="http://schemas.openxmlformats.org/officeDocument/2006/relationships/customXml" Target="../ink/ink226.xml"/><Relationship Id="rId4" Type="http://schemas.openxmlformats.org/officeDocument/2006/relationships/image" Target="../media/image70.png"/><Relationship Id="rId9" Type="http://schemas.openxmlformats.org/officeDocument/2006/relationships/image" Target="../media/image490.png"/><Relationship Id="rId180" Type="http://schemas.openxmlformats.org/officeDocument/2006/relationships/image" Target="../media/image580.png"/><Relationship Id="rId26" Type="http://schemas.openxmlformats.org/officeDocument/2006/relationships/customXml" Target="../ink/ink89.xml"/><Relationship Id="rId47" Type="http://schemas.openxmlformats.org/officeDocument/2006/relationships/customXml" Target="../ink/ink110.xml"/><Relationship Id="rId68" Type="http://schemas.openxmlformats.org/officeDocument/2006/relationships/customXml" Target="../ink/ink130.xml"/><Relationship Id="rId89" Type="http://schemas.openxmlformats.org/officeDocument/2006/relationships/customXml" Target="../ink/ink149.xml"/><Relationship Id="rId112" Type="http://schemas.openxmlformats.org/officeDocument/2006/relationships/customXml" Target="../ink/ink171.xml"/><Relationship Id="rId133" Type="http://schemas.openxmlformats.org/officeDocument/2006/relationships/customXml" Target="../ink/ink192.xml"/><Relationship Id="rId154" Type="http://schemas.openxmlformats.org/officeDocument/2006/relationships/customXml" Target="../ink/ink212.xml"/><Relationship Id="rId175" Type="http://schemas.openxmlformats.org/officeDocument/2006/relationships/customXml" Target="../ink/ink232.xml"/><Relationship Id="rId16" Type="http://schemas.openxmlformats.org/officeDocument/2006/relationships/customXml" Target="../ink/ink79.xml"/><Relationship Id="rId37" Type="http://schemas.openxmlformats.org/officeDocument/2006/relationships/customXml" Target="../ink/ink100.xml"/><Relationship Id="rId58" Type="http://schemas.openxmlformats.org/officeDocument/2006/relationships/customXml" Target="../ink/ink120.xml"/><Relationship Id="rId79" Type="http://schemas.openxmlformats.org/officeDocument/2006/relationships/customXml" Target="../ink/ink140.xml"/><Relationship Id="rId102" Type="http://schemas.openxmlformats.org/officeDocument/2006/relationships/customXml" Target="../ink/ink161.xml"/><Relationship Id="rId123" Type="http://schemas.openxmlformats.org/officeDocument/2006/relationships/customXml" Target="../ink/ink182.xml"/><Relationship Id="rId144" Type="http://schemas.openxmlformats.org/officeDocument/2006/relationships/customXml" Target="../ink/ink203.xml"/><Relationship Id="rId90" Type="http://schemas.openxmlformats.org/officeDocument/2006/relationships/image" Target="../media/image550.png"/><Relationship Id="rId165" Type="http://schemas.openxmlformats.org/officeDocument/2006/relationships/customXml" Target="../ink/ink222.xml"/><Relationship Id="rId27" Type="http://schemas.openxmlformats.org/officeDocument/2006/relationships/customXml" Target="../ink/ink90.xml"/><Relationship Id="rId48" Type="http://schemas.openxmlformats.org/officeDocument/2006/relationships/customXml" Target="../ink/ink111.xml"/><Relationship Id="rId69" Type="http://schemas.openxmlformats.org/officeDocument/2006/relationships/image" Target="../media/image520.png"/><Relationship Id="rId113" Type="http://schemas.openxmlformats.org/officeDocument/2006/relationships/customXml" Target="../ink/ink172.xml"/><Relationship Id="rId134" Type="http://schemas.openxmlformats.org/officeDocument/2006/relationships/customXml" Target="../ink/ink193.xml"/><Relationship Id="rId80" Type="http://schemas.openxmlformats.org/officeDocument/2006/relationships/customXml" Target="../ink/ink141.xml"/><Relationship Id="rId155" Type="http://schemas.openxmlformats.org/officeDocument/2006/relationships/customXml" Target="../ink/ink213.xml"/><Relationship Id="rId176" Type="http://schemas.openxmlformats.org/officeDocument/2006/relationships/customXml" Target="../ink/ink233.xml"/><Relationship Id="rId17" Type="http://schemas.openxmlformats.org/officeDocument/2006/relationships/customXml" Target="../ink/ink80.xml"/><Relationship Id="rId38" Type="http://schemas.openxmlformats.org/officeDocument/2006/relationships/customXml" Target="../ink/ink101.xml"/><Relationship Id="rId59" Type="http://schemas.openxmlformats.org/officeDocument/2006/relationships/customXml" Target="../ink/ink121.xml"/><Relationship Id="rId103" Type="http://schemas.openxmlformats.org/officeDocument/2006/relationships/customXml" Target="../ink/ink162.xml"/><Relationship Id="rId124" Type="http://schemas.openxmlformats.org/officeDocument/2006/relationships/customXml" Target="../ink/ink183.xml"/><Relationship Id="rId70" Type="http://schemas.openxmlformats.org/officeDocument/2006/relationships/customXml" Target="../ink/ink131.xml"/><Relationship Id="rId91" Type="http://schemas.openxmlformats.org/officeDocument/2006/relationships/customXml" Target="../ink/ink150.xml"/><Relationship Id="rId145" Type="http://schemas.openxmlformats.org/officeDocument/2006/relationships/image" Target="../media/image560.png"/><Relationship Id="rId166" Type="http://schemas.openxmlformats.org/officeDocument/2006/relationships/customXml" Target="../ink/ink223.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71.png"/><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117" Type="http://schemas.openxmlformats.org/officeDocument/2006/relationships/customXml" Target="../ink/ink336.xml"/><Relationship Id="rId21" Type="http://schemas.openxmlformats.org/officeDocument/2006/relationships/customXml" Target="../ink/ink245.xml"/><Relationship Id="rId63" Type="http://schemas.openxmlformats.org/officeDocument/2006/relationships/customXml" Target="../ink/ink286.xml"/><Relationship Id="rId159" Type="http://schemas.openxmlformats.org/officeDocument/2006/relationships/customXml" Target="../ink/ink377.xml"/><Relationship Id="rId170" Type="http://schemas.openxmlformats.org/officeDocument/2006/relationships/customXml" Target="../ink/ink387.xml"/><Relationship Id="rId226" Type="http://schemas.openxmlformats.org/officeDocument/2006/relationships/customXml" Target="../ink/ink440.xml"/><Relationship Id="rId268" Type="http://schemas.openxmlformats.org/officeDocument/2006/relationships/customXml" Target="../ink/ink481.xml"/><Relationship Id="rId32" Type="http://schemas.openxmlformats.org/officeDocument/2006/relationships/customXml" Target="../ink/ink256.xml"/><Relationship Id="rId74" Type="http://schemas.openxmlformats.org/officeDocument/2006/relationships/customXml" Target="../ink/ink296.xml"/><Relationship Id="rId128" Type="http://schemas.openxmlformats.org/officeDocument/2006/relationships/customXml" Target="../ink/ink347.xml"/><Relationship Id="rId5" Type="http://schemas.openxmlformats.org/officeDocument/2006/relationships/image" Target="../media/image450.png"/><Relationship Id="rId95" Type="http://schemas.openxmlformats.org/officeDocument/2006/relationships/customXml" Target="../ink/ink314.xml"/><Relationship Id="rId160" Type="http://schemas.openxmlformats.org/officeDocument/2006/relationships/customXml" Target="../ink/ink378.xml"/><Relationship Id="rId181" Type="http://schemas.openxmlformats.org/officeDocument/2006/relationships/customXml" Target="../ink/ink397.xml"/><Relationship Id="rId216" Type="http://schemas.openxmlformats.org/officeDocument/2006/relationships/customXml" Target="../ink/ink430.xml"/><Relationship Id="rId237" Type="http://schemas.openxmlformats.org/officeDocument/2006/relationships/customXml" Target="../ink/ink451.xml"/><Relationship Id="rId258" Type="http://schemas.openxmlformats.org/officeDocument/2006/relationships/customXml" Target="../ink/ink471.xml"/><Relationship Id="rId22" Type="http://schemas.openxmlformats.org/officeDocument/2006/relationships/customXml" Target="../ink/ink246.xml"/><Relationship Id="rId43" Type="http://schemas.openxmlformats.org/officeDocument/2006/relationships/customXml" Target="../ink/ink267.xml"/><Relationship Id="rId64" Type="http://schemas.openxmlformats.org/officeDocument/2006/relationships/customXml" Target="../ink/ink287.xml"/><Relationship Id="rId118" Type="http://schemas.openxmlformats.org/officeDocument/2006/relationships/customXml" Target="../ink/ink337.xml"/><Relationship Id="rId139" Type="http://schemas.openxmlformats.org/officeDocument/2006/relationships/customXml" Target="../ink/ink358.xml"/><Relationship Id="rId85" Type="http://schemas.openxmlformats.org/officeDocument/2006/relationships/image" Target="../media/image530.png"/><Relationship Id="rId150" Type="http://schemas.openxmlformats.org/officeDocument/2006/relationships/customXml" Target="../ink/ink368.xml"/><Relationship Id="rId171" Type="http://schemas.openxmlformats.org/officeDocument/2006/relationships/customXml" Target="../ink/ink388.xml"/><Relationship Id="rId192" Type="http://schemas.openxmlformats.org/officeDocument/2006/relationships/customXml" Target="../ink/ink407.xml"/><Relationship Id="rId206" Type="http://schemas.openxmlformats.org/officeDocument/2006/relationships/customXml" Target="../ink/ink420.xml"/><Relationship Id="rId227" Type="http://schemas.openxmlformats.org/officeDocument/2006/relationships/customXml" Target="../ink/ink441.xml"/><Relationship Id="rId248" Type="http://schemas.openxmlformats.org/officeDocument/2006/relationships/customXml" Target="../ink/ink462.xml"/><Relationship Id="rId269" Type="http://schemas.openxmlformats.org/officeDocument/2006/relationships/customXml" Target="../ink/ink482.xml"/><Relationship Id="rId12" Type="http://schemas.openxmlformats.org/officeDocument/2006/relationships/customXml" Target="../ink/ink237.xml"/><Relationship Id="rId33" Type="http://schemas.openxmlformats.org/officeDocument/2006/relationships/customXml" Target="../ink/ink257.xml"/><Relationship Id="rId108" Type="http://schemas.openxmlformats.org/officeDocument/2006/relationships/customXml" Target="../ink/ink327.xml"/><Relationship Id="rId129" Type="http://schemas.openxmlformats.org/officeDocument/2006/relationships/customXml" Target="../ink/ink348.xml"/><Relationship Id="rId54" Type="http://schemas.openxmlformats.org/officeDocument/2006/relationships/image" Target="../media/image510.png"/><Relationship Id="rId75" Type="http://schemas.openxmlformats.org/officeDocument/2006/relationships/customXml" Target="../ink/ink297.xml"/><Relationship Id="rId96" Type="http://schemas.openxmlformats.org/officeDocument/2006/relationships/customXml" Target="../ink/ink315.xml"/><Relationship Id="rId140" Type="http://schemas.openxmlformats.org/officeDocument/2006/relationships/customXml" Target="../ink/ink359.xml"/><Relationship Id="rId161" Type="http://schemas.openxmlformats.org/officeDocument/2006/relationships/customXml" Target="../ink/ink379.xml"/><Relationship Id="rId182" Type="http://schemas.openxmlformats.org/officeDocument/2006/relationships/image" Target="../media/image600.png"/><Relationship Id="rId217" Type="http://schemas.openxmlformats.org/officeDocument/2006/relationships/customXml" Target="../ink/ink431.xml"/><Relationship Id="rId6" Type="http://schemas.openxmlformats.org/officeDocument/2006/relationships/image" Target="../media/image460.png"/><Relationship Id="rId238" Type="http://schemas.openxmlformats.org/officeDocument/2006/relationships/customXml" Target="../ink/ink452.xml"/><Relationship Id="rId259" Type="http://schemas.openxmlformats.org/officeDocument/2006/relationships/customXml" Target="../ink/ink472.xml"/><Relationship Id="rId23" Type="http://schemas.openxmlformats.org/officeDocument/2006/relationships/customXml" Target="../ink/ink247.xml"/><Relationship Id="rId119" Type="http://schemas.openxmlformats.org/officeDocument/2006/relationships/customXml" Target="../ink/ink338.xml"/><Relationship Id="rId270" Type="http://schemas.openxmlformats.org/officeDocument/2006/relationships/customXml" Target="../ink/ink483.xml"/><Relationship Id="rId44" Type="http://schemas.openxmlformats.org/officeDocument/2006/relationships/customXml" Target="../ink/ink268.xml"/><Relationship Id="rId65" Type="http://schemas.openxmlformats.org/officeDocument/2006/relationships/customXml" Target="../ink/ink288.xml"/><Relationship Id="rId86" Type="http://schemas.openxmlformats.org/officeDocument/2006/relationships/customXml" Target="../ink/ink307.xml"/><Relationship Id="rId130" Type="http://schemas.openxmlformats.org/officeDocument/2006/relationships/customXml" Target="../ink/ink349.xml"/><Relationship Id="rId151" Type="http://schemas.openxmlformats.org/officeDocument/2006/relationships/customXml" Target="../ink/ink369.xml"/><Relationship Id="rId172" Type="http://schemas.openxmlformats.org/officeDocument/2006/relationships/customXml" Target="../ink/ink389.xml"/><Relationship Id="rId193" Type="http://schemas.openxmlformats.org/officeDocument/2006/relationships/customXml" Target="../ink/ink408.xml"/><Relationship Id="rId207" Type="http://schemas.openxmlformats.org/officeDocument/2006/relationships/customXml" Target="../ink/ink421.xml"/><Relationship Id="rId228" Type="http://schemas.openxmlformats.org/officeDocument/2006/relationships/customXml" Target="../ink/ink442.xml"/><Relationship Id="rId249" Type="http://schemas.openxmlformats.org/officeDocument/2006/relationships/customXml" Target="../ink/ink463.xml"/><Relationship Id="rId13" Type="http://schemas.openxmlformats.org/officeDocument/2006/relationships/customXml" Target="../ink/ink238.xml"/><Relationship Id="rId109" Type="http://schemas.openxmlformats.org/officeDocument/2006/relationships/customXml" Target="../ink/ink328.xml"/><Relationship Id="rId260" Type="http://schemas.openxmlformats.org/officeDocument/2006/relationships/customXml" Target="../ink/ink473.xml"/><Relationship Id="rId34" Type="http://schemas.openxmlformats.org/officeDocument/2006/relationships/customXml" Target="../ink/ink258.xml"/><Relationship Id="rId55" Type="http://schemas.openxmlformats.org/officeDocument/2006/relationships/customXml" Target="../ink/ink278.xml"/><Relationship Id="rId76" Type="http://schemas.openxmlformats.org/officeDocument/2006/relationships/customXml" Target="../ink/ink298.xml"/><Relationship Id="rId97" Type="http://schemas.openxmlformats.org/officeDocument/2006/relationships/customXml" Target="../ink/ink316.xml"/><Relationship Id="rId120" Type="http://schemas.openxmlformats.org/officeDocument/2006/relationships/customXml" Target="../ink/ink339.xml"/><Relationship Id="rId141" Type="http://schemas.openxmlformats.org/officeDocument/2006/relationships/customXml" Target="../ink/ink360.xml"/><Relationship Id="rId7" Type="http://schemas.openxmlformats.org/officeDocument/2006/relationships/image" Target="../media/image480.png"/><Relationship Id="rId162" Type="http://schemas.openxmlformats.org/officeDocument/2006/relationships/customXml" Target="../ink/ink380.xml"/><Relationship Id="rId183" Type="http://schemas.openxmlformats.org/officeDocument/2006/relationships/customXml" Target="../ink/ink398.xml"/><Relationship Id="rId218" Type="http://schemas.openxmlformats.org/officeDocument/2006/relationships/customXml" Target="../ink/ink432.xml"/><Relationship Id="rId239" Type="http://schemas.openxmlformats.org/officeDocument/2006/relationships/customXml" Target="../ink/ink453.xml"/><Relationship Id="rId250" Type="http://schemas.openxmlformats.org/officeDocument/2006/relationships/customXml" Target="../ink/ink464.xml"/><Relationship Id="rId271" Type="http://schemas.openxmlformats.org/officeDocument/2006/relationships/customXml" Target="../ink/ink484.xml"/><Relationship Id="rId24" Type="http://schemas.openxmlformats.org/officeDocument/2006/relationships/customXml" Target="../ink/ink248.xml"/><Relationship Id="rId45" Type="http://schemas.openxmlformats.org/officeDocument/2006/relationships/customXml" Target="../ink/ink269.xml"/><Relationship Id="rId66" Type="http://schemas.openxmlformats.org/officeDocument/2006/relationships/customXml" Target="../ink/ink289.xml"/><Relationship Id="rId87" Type="http://schemas.openxmlformats.org/officeDocument/2006/relationships/image" Target="../media/image540.png"/><Relationship Id="rId110" Type="http://schemas.openxmlformats.org/officeDocument/2006/relationships/customXml" Target="../ink/ink329.xml"/><Relationship Id="rId131" Type="http://schemas.openxmlformats.org/officeDocument/2006/relationships/customXml" Target="../ink/ink350.xml"/><Relationship Id="rId152" Type="http://schemas.openxmlformats.org/officeDocument/2006/relationships/customXml" Target="../ink/ink370.xml"/><Relationship Id="rId173" Type="http://schemas.openxmlformats.org/officeDocument/2006/relationships/customXml" Target="../ink/ink390.xml"/><Relationship Id="rId194" Type="http://schemas.openxmlformats.org/officeDocument/2006/relationships/customXml" Target="../ink/ink409.xml"/><Relationship Id="rId208" Type="http://schemas.openxmlformats.org/officeDocument/2006/relationships/customXml" Target="../ink/ink422.xml"/><Relationship Id="rId229" Type="http://schemas.openxmlformats.org/officeDocument/2006/relationships/customXml" Target="../ink/ink443.xml"/><Relationship Id="rId240" Type="http://schemas.openxmlformats.org/officeDocument/2006/relationships/customXml" Target="../ink/ink454.xml"/><Relationship Id="rId261" Type="http://schemas.openxmlformats.org/officeDocument/2006/relationships/customXml" Target="../ink/ink474.xml"/><Relationship Id="rId14" Type="http://schemas.openxmlformats.org/officeDocument/2006/relationships/customXml" Target="../ink/ink239.xml"/><Relationship Id="rId35" Type="http://schemas.openxmlformats.org/officeDocument/2006/relationships/customXml" Target="../ink/ink259.xml"/><Relationship Id="rId56" Type="http://schemas.openxmlformats.org/officeDocument/2006/relationships/customXml" Target="../ink/ink279.xml"/><Relationship Id="rId77" Type="http://schemas.openxmlformats.org/officeDocument/2006/relationships/customXml" Target="../ink/ink299.xml"/><Relationship Id="rId100" Type="http://schemas.openxmlformats.org/officeDocument/2006/relationships/customXml" Target="../ink/ink319.xml"/><Relationship Id="rId8" Type="http://schemas.openxmlformats.org/officeDocument/2006/relationships/image" Target="../media/image470.png"/><Relationship Id="rId98" Type="http://schemas.openxmlformats.org/officeDocument/2006/relationships/customXml" Target="../ink/ink317.xml"/><Relationship Id="rId121" Type="http://schemas.openxmlformats.org/officeDocument/2006/relationships/customXml" Target="../ink/ink340.xml"/><Relationship Id="rId142" Type="http://schemas.openxmlformats.org/officeDocument/2006/relationships/customXml" Target="../ink/ink361.xml"/><Relationship Id="rId163" Type="http://schemas.openxmlformats.org/officeDocument/2006/relationships/customXml" Target="../ink/ink381.xml"/><Relationship Id="rId184" Type="http://schemas.openxmlformats.org/officeDocument/2006/relationships/customXml" Target="../ink/ink399.xml"/><Relationship Id="rId219" Type="http://schemas.openxmlformats.org/officeDocument/2006/relationships/customXml" Target="../ink/ink433.xml"/><Relationship Id="rId230" Type="http://schemas.openxmlformats.org/officeDocument/2006/relationships/customXml" Target="../ink/ink444.xml"/><Relationship Id="rId251" Type="http://schemas.openxmlformats.org/officeDocument/2006/relationships/customXml" Target="../ink/ink465.xml"/><Relationship Id="rId25" Type="http://schemas.openxmlformats.org/officeDocument/2006/relationships/customXml" Target="../ink/ink249.xml"/><Relationship Id="rId46" Type="http://schemas.openxmlformats.org/officeDocument/2006/relationships/customXml" Target="../ink/ink270.xml"/><Relationship Id="rId67" Type="http://schemas.openxmlformats.org/officeDocument/2006/relationships/customXml" Target="../ink/ink290.xml"/><Relationship Id="rId272" Type="http://schemas.openxmlformats.org/officeDocument/2006/relationships/customXml" Target="../ink/ink485.xml"/><Relationship Id="rId88" Type="http://schemas.openxmlformats.org/officeDocument/2006/relationships/customXml" Target="../ink/ink308.xml"/><Relationship Id="rId111" Type="http://schemas.openxmlformats.org/officeDocument/2006/relationships/customXml" Target="../ink/ink330.xml"/><Relationship Id="rId132" Type="http://schemas.openxmlformats.org/officeDocument/2006/relationships/customXml" Target="../ink/ink351.xml"/><Relationship Id="rId153" Type="http://schemas.openxmlformats.org/officeDocument/2006/relationships/customXml" Target="../ink/ink371.xml"/><Relationship Id="rId174" Type="http://schemas.openxmlformats.org/officeDocument/2006/relationships/customXml" Target="../ink/ink391.xml"/><Relationship Id="rId195" Type="http://schemas.openxmlformats.org/officeDocument/2006/relationships/customXml" Target="../ink/ink410.xml"/><Relationship Id="rId209" Type="http://schemas.openxmlformats.org/officeDocument/2006/relationships/customXml" Target="../ink/ink423.xml"/><Relationship Id="rId220" Type="http://schemas.openxmlformats.org/officeDocument/2006/relationships/customXml" Target="../ink/ink434.xml"/><Relationship Id="rId241" Type="http://schemas.openxmlformats.org/officeDocument/2006/relationships/customXml" Target="../ink/ink455.xml"/><Relationship Id="rId15" Type="http://schemas.openxmlformats.org/officeDocument/2006/relationships/image" Target="../media/image500.png"/><Relationship Id="rId36" Type="http://schemas.openxmlformats.org/officeDocument/2006/relationships/customXml" Target="../ink/ink260.xml"/><Relationship Id="rId57" Type="http://schemas.openxmlformats.org/officeDocument/2006/relationships/customXml" Target="../ink/ink280.xml"/><Relationship Id="rId262" Type="http://schemas.openxmlformats.org/officeDocument/2006/relationships/customXml" Target="../ink/ink475.xml"/><Relationship Id="rId78" Type="http://schemas.openxmlformats.org/officeDocument/2006/relationships/customXml" Target="../ink/ink300.xml"/><Relationship Id="rId99" Type="http://schemas.openxmlformats.org/officeDocument/2006/relationships/customXml" Target="../ink/ink318.xml"/><Relationship Id="rId101" Type="http://schemas.openxmlformats.org/officeDocument/2006/relationships/customXml" Target="../ink/ink320.xml"/><Relationship Id="rId122" Type="http://schemas.openxmlformats.org/officeDocument/2006/relationships/customXml" Target="../ink/ink341.xml"/><Relationship Id="rId143" Type="http://schemas.openxmlformats.org/officeDocument/2006/relationships/customXml" Target="../ink/ink362.xml"/><Relationship Id="rId164" Type="http://schemas.openxmlformats.org/officeDocument/2006/relationships/customXml" Target="../ink/ink382.xml"/><Relationship Id="rId185" Type="http://schemas.openxmlformats.org/officeDocument/2006/relationships/customXml" Target="../ink/ink400.xml"/><Relationship Id="rId9" Type="http://schemas.openxmlformats.org/officeDocument/2006/relationships/customXml" Target="../ink/ink235.xml"/><Relationship Id="rId210" Type="http://schemas.openxmlformats.org/officeDocument/2006/relationships/customXml" Target="../ink/ink424.xml"/><Relationship Id="rId26" Type="http://schemas.openxmlformats.org/officeDocument/2006/relationships/customXml" Target="../ink/ink250.xml"/><Relationship Id="rId231" Type="http://schemas.openxmlformats.org/officeDocument/2006/relationships/customXml" Target="../ink/ink445.xml"/><Relationship Id="rId252" Type="http://schemas.openxmlformats.org/officeDocument/2006/relationships/customXml" Target="../ink/ink466.xml"/><Relationship Id="rId273" Type="http://schemas.openxmlformats.org/officeDocument/2006/relationships/image" Target="../media/image630.png"/><Relationship Id="rId47" Type="http://schemas.openxmlformats.org/officeDocument/2006/relationships/customXml" Target="../ink/ink271.xml"/><Relationship Id="rId68" Type="http://schemas.openxmlformats.org/officeDocument/2006/relationships/customXml" Target="../ink/ink291.xml"/><Relationship Id="rId89" Type="http://schemas.openxmlformats.org/officeDocument/2006/relationships/customXml" Target="../ink/ink309.xml"/><Relationship Id="rId112" Type="http://schemas.openxmlformats.org/officeDocument/2006/relationships/customXml" Target="../ink/ink331.xml"/><Relationship Id="rId133" Type="http://schemas.openxmlformats.org/officeDocument/2006/relationships/customXml" Target="../ink/ink352.xml"/><Relationship Id="rId154" Type="http://schemas.openxmlformats.org/officeDocument/2006/relationships/customXml" Target="../ink/ink372.xml"/><Relationship Id="rId175" Type="http://schemas.openxmlformats.org/officeDocument/2006/relationships/customXml" Target="../ink/ink392.xml"/><Relationship Id="rId196" Type="http://schemas.openxmlformats.org/officeDocument/2006/relationships/customXml" Target="../ink/ink411.xml"/><Relationship Id="rId200" Type="http://schemas.openxmlformats.org/officeDocument/2006/relationships/customXml" Target="../ink/ink415.xml"/><Relationship Id="rId16" Type="http://schemas.openxmlformats.org/officeDocument/2006/relationships/customXml" Target="../ink/ink240.xml"/><Relationship Id="rId221" Type="http://schemas.openxmlformats.org/officeDocument/2006/relationships/customXml" Target="../ink/ink435.xml"/><Relationship Id="rId242" Type="http://schemas.openxmlformats.org/officeDocument/2006/relationships/customXml" Target="../ink/ink456.xml"/><Relationship Id="rId263" Type="http://schemas.openxmlformats.org/officeDocument/2006/relationships/customXml" Target="../ink/ink476.xml"/><Relationship Id="rId37" Type="http://schemas.openxmlformats.org/officeDocument/2006/relationships/customXml" Target="../ink/ink261.xml"/><Relationship Id="rId58" Type="http://schemas.openxmlformats.org/officeDocument/2006/relationships/customXml" Target="../ink/ink281.xml"/><Relationship Id="rId79" Type="http://schemas.openxmlformats.org/officeDocument/2006/relationships/customXml" Target="../ink/ink301.xml"/><Relationship Id="rId102" Type="http://schemas.openxmlformats.org/officeDocument/2006/relationships/customXml" Target="../ink/ink321.xml"/><Relationship Id="rId123" Type="http://schemas.openxmlformats.org/officeDocument/2006/relationships/customXml" Target="../ink/ink342.xml"/><Relationship Id="rId144" Type="http://schemas.openxmlformats.org/officeDocument/2006/relationships/customXml" Target="../ink/ink363.xml"/><Relationship Id="rId90" Type="http://schemas.openxmlformats.org/officeDocument/2006/relationships/customXml" Target="../ink/ink310.xml"/><Relationship Id="rId165" Type="http://schemas.openxmlformats.org/officeDocument/2006/relationships/image" Target="../media/image590.png"/><Relationship Id="rId186" Type="http://schemas.openxmlformats.org/officeDocument/2006/relationships/customXml" Target="../ink/ink401.xml"/><Relationship Id="rId211" Type="http://schemas.openxmlformats.org/officeDocument/2006/relationships/customXml" Target="../ink/ink425.xml"/><Relationship Id="rId232" Type="http://schemas.openxmlformats.org/officeDocument/2006/relationships/customXml" Target="../ink/ink446.xml"/><Relationship Id="rId253" Type="http://schemas.openxmlformats.org/officeDocument/2006/relationships/image" Target="../media/image620.png"/><Relationship Id="rId27" Type="http://schemas.openxmlformats.org/officeDocument/2006/relationships/customXml" Target="../ink/ink251.xml"/><Relationship Id="rId48" Type="http://schemas.openxmlformats.org/officeDocument/2006/relationships/customXml" Target="../ink/ink272.xml"/><Relationship Id="rId69" Type="http://schemas.openxmlformats.org/officeDocument/2006/relationships/customXml" Target="../ink/ink292.xml"/><Relationship Id="rId113" Type="http://schemas.openxmlformats.org/officeDocument/2006/relationships/customXml" Target="../ink/ink332.xml"/><Relationship Id="rId134" Type="http://schemas.openxmlformats.org/officeDocument/2006/relationships/customXml" Target="../ink/ink353.xml"/><Relationship Id="rId80" Type="http://schemas.openxmlformats.org/officeDocument/2006/relationships/customXml" Target="../ink/ink302.xml"/><Relationship Id="rId155" Type="http://schemas.openxmlformats.org/officeDocument/2006/relationships/customXml" Target="../ink/ink373.xml"/><Relationship Id="rId176" Type="http://schemas.openxmlformats.org/officeDocument/2006/relationships/customXml" Target="../ink/ink393.xml"/><Relationship Id="rId197" Type="http://schemas.openxmlformats.org/officeDocument/2006/relationships/customXml" Target="../ink/ink412.xml"/><Relationship Id="rId201" Type="http://schemas.openxmlformats.org/officeDocument/2006/relationships/customXml" Target="../ink/ink416.xml"/><Relationship Id="rId222" Type="http://schemas.openxmlformats.org/officeDocument/2006/relationships/customXml" Target="../ink/ink436.xml"/><Relationship Id="rId243" Type="http://schemas.openxmlformats.org/officeDocument/2006/relationships/customXml" Target="../ink/ink457.xml"/><Relationship Id="rId264" Type="http://schemas.openxmlformats.org/officeDocument/2006/relationships/customXml" Target="../ink/ink477.xml"/><Relationship Id="rId17" Type="http://schemas.openxmlformats.org/officeDocument/2006/relationships/customXml" Target="../ink/ink241.xml"/><Relationship Id="rId38" Type="http://schemas.openxmlformats.org/officeDocument/2006/relationships/customXml" Target="../ink/ink262.xml"/><Relationship Id="rId59" Type="http://schemas.openxmlformats.org/officeDocument/2006/relationships/customXml" Target="../ink/ink282.xml"/><Relationship Id="rId103" Type="http://schemas.openxmlformats.org/officeDocument/2006/relationships/customXml" Target="../ink/ink322.xml"/><Relationship Id="rId124" Type="http://schemas.openxmlformats.org/officeDocument/2006/relationships/customXml" Target="../ink/ink343.xml"/><Relationship Id="rId70" Type="http://schemas.openxmlformats.org/officeDocument/2006/relationships/image" Target="../media/image520.png"/><Relationship Id="rId91" Type="http://schemas.openxmlformats.org/officeDocument/2006/relationships/customXml" Target="../ink/ink311.xml"/><Relationship Id="rId145" Type="http://schemas.openxmlformats.org/officeDocument/2006/relationships/customXml" Target="../ink/ink364.xml"/><Relationship Id="rId166" Type="http://schemas.openxmlformats.org/officeDocument/2006/relationships/customXml" Target="../ink/ink383.xml"/><Relationship Id="rId187" Type="http://schemas.openxmlformats.org/officeDocument/2006/relationships/customXml" Target="../ink/ink402.xml"/><Relationship Id="rId1" Type="http://schemas.openxmlformats.org/officeDocument/2006/relationships/slideLayout" Target="../slideLayouts/slideLayout10.xml"/><Relationship Id="rId212" Type="http://schemas.openxmlformats.org/officeDocument/2006/relationships/customXml" Target="../ink/ink426.xml"/><Relationship Id="rId233" Type="http://schemas.openxmlformats.org/officeDocument/2006/relationships/customXml" Target="../ink/ink447.xml"/><Relationship Id="rId254" Type="http://schemas.openxmlformats.org/officeDocument/2006/relationships/customXml" Target="../ink/ink467.xml"/><Relationship Id="rId28" Type="http://schemas.openxmlformats.org/officeDocument/2006/relationships/customXml" Target="../ink/ink252.xml"/><Relationship Id="rId49" Type="http://schemas.openxmlformats.org/officeDocument/2006/relationships/customXml" Target="../ink/ink273.xml"/><Relationship Id="rId114" Type="http://schemas.openxmlformats.org/officeDocument/2006/relationships/customXml" Target="../ink/ink333.xml"/><Relationship Id="rId60" Type="http://schemas.openxmlformats.org/officeDocument/2006/relationships/customXml" Target="../ink/ink283.xml"/><Relationship Id="rId81" Type="http://schemas.openxmlformats.org/officeDocument/2006/relationships/customXml" Target="../ink/ink303.xml"/><Relationship Id="rId135" Type="http://schemas.openxmlformats.org/officeDocument/2006/relationships/customXml" Target="../ink/ink354.xml"/><Relationship Id="rId156" Type="http://schemas.openxmlformats.org/officeDocument/2006/relationships/customXml" Target="../ink/ink374.xml"/><Relationship Id="rId177" Type="http://schemas.openxmlformats.org/officeDocument/2006/relationships/customXml" Target="../ink/ink394.xml"/><Relationship Id="rId198" Type="http://schemas.openxmlformats.org/officeDocument/2006/relationships/customXml" Target="../ink/ink413.xml"/><Relationship Id="rId202" Type="http://schemas.openxmlformats.org/officeDocument/2006/relationships/customXml" Target="../ink/ink417.xml"/><Relationship Id="rId223" Type="http://schemas.openxmlformats.org/officeDocument/2006/relationships/customXml" Target="../ink/ink437.xml"/><Relationship Id="rId244" Type="http://schemas.openxmlformats.org/officeDocument/2006/relationships/customXml" Target="../ink/ink458.xml"/><Relationship Id="rId18" Type="http://schemas.openxmlformats.org/officeDocument/2006/relationships/customXml" Target="../ink/ink242.xml"/><Relationship Id="rId39" Type="http://schemas.openxmlformats.org/officeDocument/2006/relationships/customXml" Target="../ink/ink263.xml"/><Relationship Id="rId265" Type="http://schemas.openxmlformats.org/officeDocument/2006/relationships/customXml" Target="../ink/ink478.xml"/><Relationship Id="rId50" Type="http://schemas.openxmlformats.org/officeDocument/2006/relationships/customXml" Target="../ink/ink274.xml"/><Relationship Id="rId104" Type="http://schemas.openxmlformats.org/officeDocument/2006/relationships/customXml" Target="../ink/ink323.xml"/><Relationship Id="rId125" Type="http://schemas.openxmlformats.org/officeDocument/2006/relationships/customXml" Target="../ink/ink344.xml"/><Relationship Id="rId146" Type="http://schemas.openxmlformats.org/officeDocument/2006/relationships/customXml" Target="../ink/ink365.xml"/><Relationship Id="rId167" Type="http://schemas.openxmlformats.org/officeDocument/2006/relationships/customXml" Target="../ink/ink384.xml"/><Relationship Id="rId188" Type="http://schemas.openxmlformats.org/officeDocument/2006/relationships/customXml" Target="../ink/ink403.xml"/><Relationship Id="rId71" Type="http://schemas.openxmlformats.org/officeDocument/2006/relationships/customXml" Target="../ink/ink293.xml"/><Relationship Id="rId92" Type="http://schemas.openxmlformats.org/officeDocument/2006/relationships/image" Target="../media/image550.png"/><Relationship Id="rId213" Type="http://schemas.openxmlformats.org/officeDocument/2006/relationships/customXml" Target="../ink/ink427.xml"/><Relationship Id="rId234" Type="http://schemas.openxmlformats.org/officeDocument/2006/relationships/customXml" Target="../ink/ink448.xml"/><Relationship Id="rId2" Type="http://schemas.openxmlformats.org/officeDocument/2006/relationships/notesSlide" Target="../notesSlides/notesSlide4.xml"/><Relationship Id="rId29" Type="http://schemas.openxmlformats.org/officeDocument/2006/relationships/customXml" Target="../ink/ink253.xml"/><Relationship Id="rId255" Type="http://schemas.openxmlformats.org/officeDocument/2006/relationships/customXml" Target="../ink/ink468.xml"/><Relationship Id="rId40" Type="http://schemas.openxmlformats.org/officeDocument/2006/relationships/customXml" Target="../ink/ink264.xml"/><Relationship Id="rId115" Type="http://schemas.openxmlformats.org/officeDocument/2006/relationships/customXml" Target="../ink/ink334.xml"/><Relationship Id="rId136" Type="http://schemas.openxmlformats.org/officeDocument/2006/relationships/customXml" Target="../ink/ink355.xml"/><Relationship Id="rId157" Type="http://schemas.openxmlformats.org/officeDocument/2006/relationships/customXml" Target="../ink/ink375.xml"/><Relationship Id="rId178" Type="http://schemas.openxmlformats.org/officeDocument/2006/relationships/customXml" Target="../ink/ink395.xml"/><Relationship Id="rId61" Type="http://schemas.openxmlformats.org/officeDocument/2006/relationships/customXml" Target="../ink/ink284.xml"/><Relationship Id="rId82" Type="http://schemas.openxmlformats.org/officeDocument/2006/relationships/customXml" Target="../ink/ink304.xml"/><Relationship Id="rId199" Type="http://schemas.openxmlformats.org/officeDocument/2006/relationships/customXml" Target="../ink/ink414.xml"/><Relationship Id="rId203" Type="http://schemas.openxmlformats.org/officeDocument/2006/relationships/image" Target="../media/image610.png"/><Relationship Id="rId19" Type="http://schemas.openxmlformats.org/officeDocument/2006/relationships/customXml" Target="../ink/ink243.xml"/><Relationship Id="rId224" Type="http://schemas.openxmlformats.org/officeDocument/2006/relationships/customXml" Target="../ink/ink438.xml"/><Relationship Id="rId245" Type="http://schemas.openxmlformats.org/officeDocument/2006/relationships/customXml" Target="../ink/ink459.xml"/><Relationship Id="rId266" Type="http://schemas.openxmlformats.org/officeDocument/2006/relationships/customXml" Target="../ink/ink479.xml"/><Relationship Id="rId30" Type="http://schemas.openxmlformats.org/officeDocument/2006/relationships/customXml" Target="../ink/ink254.xml"/><Relationship Id="rId105" Type="http://schemas.openxmlformats.org/officeDocument/2006/relationships/customXml" Target="../ink/ink324.xml"/><Relationship Id="rId126" Type="http://schemas.openxmlformats.org/officeDocument/2006/relationships/customXml" Target="../ink/ink345.xml"/><Relationship Id="rId147" Type="http://schemas.openxmlformats.org/officeDocument/2006/relationships/image" Target="../media/image560.png"/><Relationship Id="rId168" Type="http://schemas.openxmlformats.org/officeDocument/2006/relationships/customXml" Target="../ink/ink385.xml"/><Relationship Id="rId51" Type="http://schemas.openxmlformats.org/officeDocument/2006/relationships/customXml" Target="../ink/ink275.xml"/><Relationship Id="rId72" Type="http://schemas.openxmlformats.org/officeDocument/2006/relationships/customXml" Target="../ink/ink294.xml"/><Relationship Id="rId93" Type="http://schemas.openxmlformats.org/officeDocument/2006/relationships/customXml" Target="../ink/ink312.xml"/><Relationship Id="rId189" Type="http://schemas.openxmlformats.org/officeDocument/2006/relationships/customXml" Target="../ink/ink404.xml"/><Relationship Id="rId3" Type="http://schemas.openxmlformats.org/officeDocument/2006/relationships/image" Target="../media/image69.png"/><Relationship Id="rId214" Type="http://schemas.openxmlformats.org/officeDocument/2006/relationships/customXml" Target="../ink/ink428.xml"/><Relationship Id="rId235" Type="http://schemas.openxmlformats.org/officeDocument/2006/relationships/customXml" Target="../ink/ink449.xml"/><Relationship Id="rId256" Type="http://schemas.openxmlformats.org/officeDocument/2006/relationships/customXml" Target="../ink/ink469.xml"/><Relationship Id="rId116" Type="http://schemas.openxmlformats.org/officeDocument/2006/relationships/customXml" Target="../ink/ink335.xml"/><Relationship Id="rId137" Type="http://schemas.openxmlformats.org/officeDocument/2006/relationships/customXml" Target="../ink/ink356.xml"/><Relationship Id="rId158" Type="http://schemas.openxmlformats.org/officeDocument/2006/relationships/customXml" Target="../ink/ink376.xml"/><Relationship Id="rId20" Type="http://schemas.openxmlformats.org/officeDocument/2006/relationships/customXml" Target="../ink/ink244.xml"/><Relationship Id="rId41" Type="http://schemas.openxmlformats.org/officeDocument/2006/relationships/customXml" Target="../ink/ink265.xml"/><Relationship Id="rId62" Type="http://schemas.openxmlformats.org/officeDocument/2006/relationships/customXml" Target="../ink/ink285.xml"/><Relationship Id="rId83" Type="http://schemas.openxmlformats.org/officeDocument/2006/relationships/customXml" Target="../ink/ink305.xml"/><Relationship Id="rId179" Type="http://schemas.openxmlformats.org/officeDocument/2006/relationships/customXml" Target="../ink/ink396.xml"/><Relationship Id="rId190" Type="http://schemas.openxmlformats.org/officeDocument/2006/relationships/customXml" Target="../ink/ink405.xml"/><Relationship Id="rId204" Type="http://schemas.openxmlformats.org/officeDocument/2006/relationships/customXml" Target="../ink/ink418.xml"/><Relationship Id="rId225" Type="http://schemas.openxmlformats.org/officeDocument/2006/relationships/customXml" Target="../ink/ink439.xml"/><Relationship Id="rId246" Type="http://schemas.openxmlformats.org/officeDocument/2006/relationships/customXml" Target="../ink/ink460.xml"/><Relationship Id="rId267" Type="http://schemas.openxmlformats.org/officeDocument/2006/relationships/customXml" Target="../ink/ink480.xml"/><Relationship Id="rId106" Type="http://schemas.openxmlformats.org/officeDocument/2006/relationships/customXml" Target="../ink/ink325.xml"/><Relationship Id="rId127" Type="http://schemas.openxmlformats.org/officeDocument/2006/relationships/customXml" Target="../ink/ink346.xml"/><Relationship Id="rId10" Type="http://schemas.openxmlformats.org/officeDocument/2006/relationships/image" Target="../media/image490.png"/><Relationship Id="rId31" Type="http://schemas.openxmlformats.org/officeDocument/2006/relationships/customXml" Target="../ink/ink255.xml"/><Relationship Id="rId52" Type="http://schemas.openxmlformats.org/officeDocument/2006/relationships/customXml" Target="../ink/ink276.xml"/><Relationship Id="rId73" Type="http://schemas.openxmlformats.org/officeDocument/2006/relationships/customXml" Target="../ink/ink295.xml"/><Relationship Id="rId94" Type="http://schemas.openxmlformats.org/officeDocument/2006/relationships/customXml" Target="../ink/ink313.xml"/><Relationship Id="rId148" Type="http://schemas.openxmlformats.org/officeDocument/2006/relationships/customXml" Target="../ink/ink366.xml"/><Relationship Id="rId169" Type="http://schemas.openxmlformats.org/officeDocument/2006/relationships/customXml" Target="../ink/ink386.xml"/><Relationship Id="rId4" Type="http://schemas.openxmlformats.org/officeDocument/2006/relationships/image" Target="../media/image70.png"/><Relationship Id="rId180" Type="http://schemas.openxmlformats.org/officeDocument/2006/relationships/image" Target="../media/image580.png"/><Relationship Id="rId215" Type="http://schemas.openxmlformats.org/officeDocument/2006/relationships/customXml" Target="../ink/ink429.xml"/><Relationship Id="rId236" Type="http://schemas.openxmlformats.org/officeDocument/2006/relationships/customXml" Target="../ink/ink450.xml"/><Relationship Id="rId257" Type="http://schemas.openxmlformats.org/officeDocument/2006/relationships/customXml" Target="../ink/ink470.xml"/><Relationship Id="rId42" Type="http://schemas.openxmlformats.org/officeDocument/2006/relationships/customXml" Target="../ink/ink266.xml"/><Relationship Id="rId84" Type="http://schemas.openxmlformats.org/officeDocument/2006/relationships/customXml" Target="../ink/ink306.xml"/><Relationship Id="rId138" Type="http://schemas.openxmlformats.org/officeDocument/2006/relationships/customXml" Target="../ink/ink357.xml"/><Relationship Id="rId191" Type="http://schemas.openxmlformats.org/officeDocument/2006/relationships/customXml" Target="../ink/ink406.xml"/><Relationship Id="rId205" Type="http://schemas.openxmlformats.org/officeDocument/2006/relationships/customXml" Target="../ink/ink419.xml"/><Relationship Id="rId247" Type="http://schemas.openxmlformats.org/officeDocument/2006/relationships/customXml" Target="../ink/ink461.xml"/><Relationship Id="rId107" Type="http://schemas.openxmlformats.org/officeDocument/2006/relationships/customXml" Target="../ink/ink326.xml"/><Relationship Id="rId11" Type="http://schemas.openxmlformats.org/officeDocument/2006/relationships/customXml" Target="../ink/ink236.xml"/><Relationship Id="rId53" Type="http://schemas.openxmlformats.org/officeDocument/2006/relationships/customXml" Target="../ink/ink277.xml"/><Relationship Id="rId149" Type="http://schemas.openxmlformats.org/officeDocument/2006/relationships/customXml" Target="../ink/ink367.xml"/></Relationships>
</file>

<file path=ppt/slides/_rels/slide57.xml.rels><?xml version="1.0" encoding="UTF-8" standalone="yes"?>
<Relationships xmlns="http://schemas.openxmlformats.org/package/2006/relationships"><Relationship Id="rId117" Type="http://schemas.openxmlformats.org/officeDocument/2006/relationships/customXml" Target="../ink/ink587.xml"/><Relationship Id="rId21" Type="http://schemas.openxmlformats.org/officeDocument/2006/relationships/customXml" Target="../ink/ink496.xml"/><Relationship Id="rId63" Type="http://schemas.openxmlformats.org/officeDocument/2006/relationships/customXml" Target="../ink/ink537.xml"/><Relationship Id="rId159" Type="http://schemas.openxmlformats.org/officeDocument/2006/relationships/customXml" Target="../ink/ink628.xml"/><Relationship Id="rId170" Type="http://schemas.openxmlformats.org/officeDocument/2006/relationships/customXml" Target="../ink/ink638.xml"/><Relationship Id="rId226" Type="http://schemas.openxmlformats.org/officeDocument/2006/relationships/customXml" Target="../ink/ink691.xml"/><Relationship Id="rId268" Type="http://schemas.openxmlformats.org/officeDocument/2006/relationships/customXml" Target="../ink/ink732.xml"/><Relationship Id="rId32" Type="http://schemas.openxmlformats.org/officeDocument/2006/relationships/customXml" Target="../ink/ink507.xml"/><Relationship Id="rId74" Type="http://schemas.openxmlformats.org/officeDocument/2006/relationships/customXml" Target="../ink/ink547.xml"/><Relationship Id="rId128" Type="http://schemas.openxmlformats.org/officeDocument/2006/relationships/customXml" Target="../ink/ink598.xml"/><Relationship Id="rId5" Type="http://schemas.openxmlformats.org/officeDocument/2006/relationships/image" Target="../media/image450.png"/><Relationship Id="rId95" Type="http://schemas.openxmlformats.org/officeDocument/2006/relationships/customXml" Target="../ink/ink565.xml"/><Relationship Id="rId160" Type="http://schemas.openxmlformats.org/officeDocument/2006/relationships/customXml" Target="../ink/ink629.xml"/><Relationship Id="rId181" Type="http://schemas.openxmlformats.org/officeDocument/2006/relationships/customXml" Target="../ink/ink648.xml"/><Relationship Id="rId216" Type="http://schemas.openxmlformats.org/officeDocument/2006/relationships/customXml" Target="../ink/ink681.xml"/><Relationship Id="rId237" Type="http://schemas.openxmlformats.org/officeDocument/2006/relationships/customXml" Target="../ink/ink702.xml"/><Relationship Id="rId258" Type="http://schemas.openxmlformats.org/officeDocument/2006/relationships/customXml" Target="../ink/ink722.xml"/><Relationship Id="rId22" Type="http://schemas.openxmlformats.org/officeDocument/2006/relationships/customXml" Target="../ink/ink497.xml"/><Relationship Id="rId43" Type="http://schemas.openxmlformats.org/officeDocument/2006/relationships/customXml" Target="../ink/ink518.xml"/><Relationship Id="rId64" Type="http://schemas.openxmlformats.org/officeDocument/2006/relationships/customXml" Target="../ink/ink538.xml"/><Relationship Id="rId118" Type="http://schemas.openxmlformats.org/officeDocument/2006/relationships/customXml" Target="../ink/ink588.xml"/><Relationship Id="rId139" Type="http://schemas.openxmlformats.org/officeDocument/2006/relationships/customXml" Target="../ink/ink609.xml"/><Relationship Id="rId85" Type="http://schemas.openxmlformats.org/officeDocument/2006/relationships/image" Target="../media/image530.png"/><Relationship Id="rId150" Type="http://schemas.openxmlformats.org/officeDocument/2006/relationships/customXml" Target="../ink/ink619.xml"/><Relationship Id="rId171" Type="http://schemas.openxmlformats.org/officeDocument/2006/relationships/customXml" Target="../ink/ink639.xml"/><Relationship Id="rId192" Type="http://schemas.openxmlformats.org/officeDocument/2006/relationships/customXml" Target="../ink/ink658.xml"/><Relationship Id="rId206" Type="http://schemas.openxmlformats.org/officeDocument/2006/relationships/customXml" Target="../ink/ink671.xml"/><Relationship Id="rId227" Type="http://schemas.openxmlformats.org/officeDocument/2006/relationships/customXml" Target="../ink/ink692.xml"/><Relationship Id="rId248" Type="http://schemas.openxmlformats.org/officeDocument/2006/relationships/customXml" Target="../ink/ink713.xml"/><Relationship Id="rId269" Type="http://schemas.openxmlformats.org/officeDocument/2006/relationships/customXml" Target="../ink/ink733.xml"/><Relationship Id="rId12" Type="http://schemas.openxmlformats.org/officeDocument/2006/relationships/customXml" Target="../ink/ink488.xml"/><Relationship Id="rId33" Type="http://schemas.openxmlformats.org/officeDocument/2006/relationships/customXml" Target="../ink/ink508.xml"/><Relationship Id="rId108" Type="http://schemas.openxmlformats.org/officeDocument/2006/relationships/customXml" Target="../ink/ink578.xml"/><Relationship Id="rId129" Type="http://schemas.openxmlformats.org/officeDocument/2006/relationships/customXml" Target="../ink/ink599.xml"/><Relationship Id="rId54" Type="http://schemas.openxmlformats.org/officeDocument/2006/relationships/image" Target="../media/image510.png"/><Relationship Id="rId75" Type="http://schemas.openxmlformats.org/officeDocument/2006/relationships/customXml" Target="../ink/ink548.xml"/><Relationship Id="rId96" Type="http://schemas.openxmlformats.org/officeDocument/2006/relationships/customXml" Target="../ink/ink566.xml"/><Relationship Id="rId140" Type="http://schemas.openxmlformats.org/officeDocument/2006/relationships/customXml" Target="../ink/ink610.xml"/><Relationship Id="rId161" Type="http://schemas.openxmlformats.org/officeDocument/2006/relationships/customXml" Target="../ink/ink630.xml"/><Relationship Id="rId182" Type="http://schemas.openxmlformats.org/officeDocument/2006/relationships/image" Target="../media/image600.png"/><Relationship Id="rId217" Type="http://schemas.openxmlformats.org/officeDocument/2006/relationships/customXml" Target="../ink/ink682.xml"/><Relationship Id="rId6" Type="http://schemas.openxmlformats.org/officeDocument/2006/relationships/image" Target="../media/image460.png"/><Relationship Id="rId238" Type="http://schemas.openxmlformats.org/officeDocument/2006/relationships/customXml" Target="../ink/ink703.xml"/><Relationship Id="rId259" Type="http://schemas.openxmlformats.org/officeDocument/2006/relationships/customXml" Target="../ink/ink723.xml"/><Relationship Id="rId23" Type="http://schemas.openxmlformats.org/officeDocument/2006/relationships/customXml" Target="../ink/ink498.xml"/><Relationship Id="rId119" Type="http://schemas.openxmlformats.org/officeDocument/2006/relationships/customXml" Target="../ink/ink589.xml"/><Relationship Id="rId270" Type="http://schemas.openxmlformats.org/officeDocument/2006/relationships/customXml" Target="../ink/ink734.xml"/><Relationship Id="rId44" Type="http://schemas.openxmlformats.org/officeDocument/2006/relationships/customXml" Target="../ink/ink519.xml"/><Relationship Id="rId65" Type="http://schemas.openxmlformats.org/officeDocument/2006/relationships/customXml" Target="../ink/ink539.xml"/><Relationship Id="rId86" Type="http://schemas.openxmlformats.org/officeDocument/2006/relationships/customXml" Target="../ink/ink558.xml"/><Relationship Id="rId130" Type="http://schemas.openxmlformats.org/officeDocument/2006/relationships/customXml" Target="../ink/ink600.xml"/><Relationship Id="rId151" Type="http://schemas.openxmlformats.org/officeDocument/2006/relationships/customXml" Target="../ink/ink620.xml"/><Relationship Id="rId172" Type="http://schemas.openxmlformats.org/officeDocument/2006/relationships/customXml" Target="../ink/ink640.xml"/><Relationship Id="rId193" Type="http://schemas.openxmlformats.org/officeDocument/2006/relationships/customXml" Target="../ink/ink659.xml"/><Relationship Id="rId207" Type="http://schemas.openxmlformats.org/officeDocument/2006/relationships/customXml" Target="../ink/ink672.xml"/><Relationship Id="rId228" Type="http://schemas.openxmlformats.org/officeDocument/2006/relationships/customXml" Target="../ink/ink693.xml"/><Relationship Id="rId249" Type="http://schemas.openxmlformats.org/officeDocument/2006/relationships/customXml" Target="../ink/ink714.xml"/><Relationship Id="rId13" Type="http://schemas.openxmlformats.org/officeDocument/2006/relationships/customXml" Target="../ink/ink489.xml"/><Relationship Id="rId109" Type="http://schemas.openxmlformats.org/officeDocument/2006/relationships/customXml" Target="../ink/ink579.xml"/><Relationship Id="rId260" Type="http://schemas.openxmlformats.org/officeDocument/2006/relationships/customXml" Target="../ink/ink724.xml"/><Relationship Id="rId34" Type="http://schemas.openxmlformats.org/officeDocument/2006/relationships/customXml" Target="../ink/ink509.xml"/><Relationship Id="rId55" Type="http://schemas.openxmlformats.org/officeDocument/2006/relationships/customXml" Target="../ink/ink529.xml"/><Relationship Id="rId76" Type="http://schemas.openxmlformats.org/officeDocument/2006/relationships/customXml" Target="../ink/ink549.xml"/><Relationship Id="rId97" Type="http://schemas.openxmlformats.org/officeDocument/2006/relationships/customXml" Target="../ink/ink567.xml"/><Relationship Id="rId120" Type="http://schemas.openxmlformats.org/officeDocument/2006/relationships/customXml" Target="../ink/ink590.xml"/><Relationship Id="rId141" Type="http://schemas.openxmlformats.org/officeDocument/2006/relationships/customXml" Target="../ink/ink611.xml"/><Relationship Id="rId7" Type="http://schemas.openxmlformats.org/officeDocument/2006/relationships/image" Target="../media/image480.png"/><Relationship Id="rId162" Type="http://schemas.openxmlformats.org/officeDocument/2006/relationships/customXml" Target="../ink/ink631.xml"/><Relationship Id="rId183" Type="http://schemas.openxmlformats.org/officeDocument/2006/relationships/customXml" Target="../ink/ink649.xml"/><Relationship Id="rId218" Type="http://schemas.openxmlformats.org/officeDocument/2006/relationships/customXml" Target="../ink/ink683.xml"/><Relationship Id="rId239" Type="http://schemas.openxmlformats.org/officeDocument/2006/relationships/customXml" Target="../ink/ink704.xml"/><Relationship Id="rId250" Type="http://schemas.openxmlformats.org/officeDocument/2006/relationships/customXml" Target="../ink/ink715.xml"/><Relationship Id="rId271" Type="http://schemas.openxmlformats.org/officeDocument/2006/relationships/customXml" Target="../ink/ink735.xml"/><Relationship Id="rId24" Type="http://schemas.openxmlformats.org/officeDocument/2006/relationships/customXml" Target="../ink/ink499.xml"/><Relationship Id="rId45" Type="http://schemas.openxmlformats.org/officeDocument/2006/relationships/customXml" Target="../ink/ink520.xml"/><Relationship Id="rId66" Type="http://schemas.openxmlformats.org/officeDocument/2006/relationships/customXml" Target="../ink/ink540.xml"/><Relationship Id="rId87" Type="http://schemas.openxmlformats.org/officeDocument/2006/relationships/image" Target="../media/image540.png"/><Relationship Id="rId110" Type="http://schemas.openxmlformats.org/officeDocument/2006/relationships/customXml" Target="../ink/ink580.xml"/><Relationship Id="rId131" Type="http://schemas.openxmlformats.org/officeDocument/2006/relationships/customXml" Target="../ink/ink601.xml"/><Relationship Id="rId152" Type="http://schemas.openxmlformats.org/officeDocument/2006/relationships/customXml" Target="../ink/ink621.xml"/><Relationship Id="rId173" Type="http://schemas.openxmlformats.org/officeDocument/2006/relationships/customXml" Target="../ink/ink641.xml"/><Relationship Id="rId194" Type="http://schemas.openxmlformats.org/officeDocument/2006/relationships/customXml" Target="../ink/ink660.xml"/><Relationship Id="rId208" Type="http://schemas.openxmlformats.org/officeDocument/2006/relationships/customXml" Target="../ink/ink673.xml"/><Relationship Id="rId229" Type="http://schemas.openxmlformats.org/officeDocument/2006/relationships/customXml" Target="../ink/ink694.xml"/><Relationship Id="rId240" Type="http://schemas.openxmlformats.org/officeDocument/2006/relationships/customXml" Target="../ink/ink705.xml"/><Relationship Id="rId261" Type="http://schemas.openxmlformats.org/officeDocument/2006/relationships/customXml" Target="../ink/ink725.xml"/><Relationship Id="rId14" Type="http://schemas.openxmlformats.org/officeDocument/2006/relationships/customXml" Target="../ink/ink490.xml"/><Relationship Id="rId35" Type="http://schemas.openxmlformats.org/officeDocument/2006/relationships/customXml" Target="../ink/ink510.xml"/><Relationship Id="rId56" Type="http://schemas.openxmlformats.org/officeDocument/2006/relationships/customXml" Target="../ink/ink530.xml"/><Relationship Id="rId77" Type="http://schemas.openxmlformats.org/officeDocument/2006/relationships/customXml" Target="../ink/ink550.xml"/><Relationship Id="rId100" Type="http://schemas.openxmlformats.org/officeDocument/2006/relationships/customXml" Target="../ink/ink570.xml"/><Relationship Id="rId8" Type="http://schemas.openxmlformats.org/officeDocument/2006/relationships/image" Target="../media/image470.png"/><Relationship Id="rId98" Type="http://schemas.openxmlformats.org/officeDocument/2006/relationships/customXml" Target="../ink/ink568.xml"/><Relationship Id="rId121" Type="http://schemas.openxmlformats.org/officeDocument/2006/relationships/customXml" Target="../ink/ink591.xml"/><Relationship Id="rId142" Type="http://schemas.openxmlformats.org/officeDocument/2006/relationships/customXml" Target="../ink/ink612.xml"/><Relationship Id="rId163" Type="http://schemas.openxmlformats.org/officeDocument/2006/relationships/customXml" Target="../ink/ink632.xml"/><Relationship Id="rId184" Type="http://schemas.openxmlformats.org/officeDocument/2006/relationships/customXml" Target="../ink/ink650.xml"/><Relationship Id="rId219" Type="http://schemas.openxmlformats.org/officeDocument/2006/relationships/customXml" Target="../ink/ink684.xml"/><Relationship Id="rId230" Type="http://schemas.openxmlformats.org/officeDocument/2006/relationships/customXml" Target="../ink/ink695.xml"/><Relationship Id="rId251" Type="http://schemas.openxmlformats.org/officeDocument/2006/relationships/customXml" Target="../ink/ink716.xml"/><Relationship Id="rId25" Type="http://schemas.openxmlformats.org/officeDocument/2006/relationships/customXml" Target="../ink/ink500.xml"/><Relationship Id="rId46" Type="http://schemas.openxmlformats.org/officeDocument/2006/relationships/customXml" Target="../ink/ink521.xml"/><Relationship Id="rId67" Type="http://schemas.openxmlformats.org/officeDocument/2006/relationships/customXml" Target="../ink/ink541.xml"/><Relationship Id="rId272" Type="http://schemas.openxmlformats.org/officeDocument/2006/relationships/customXml" Target="../ink/ink736.xml"/><Relationship Id="rId88" Type="http://schemas.openxmlformats.org/officeDocument/2006/relationships/customXml" Target="../ink/ink559.xml"/><Relationship Id="rId111" Type="http://schemas.openxmlformats.org/officeDocument/2006/relationships/customXml" Target="../ink/ink581.xml"/><Relationship Id="rId132" Type="http://schemas.openxmlformats.org/officeDocument/2006/relationships/customXml" Target="../ink/ink602.xml"/><Relationship Id="rId153" Type="http://schemas.openxmlformats.org/officeDocument/2006/relationships/customXml" Target="../ink/ink622.xml"/><Relationship Id="rId174" Type="http://schemas.openxmlformats.org/officeDocument/2006/relationships/customXml" Target="../ink/ink642.xml"/><Relationship Id="rId195" Type="http://schemas.openxmlformats.org/officeDocument/2006/relationships/customXml" Target="../ink/ink661.xml"/><Relationship Id="rId209" Type="http://schemas.openxmlformats.org/officeDocument/2006/relationships/customXml" Target="../ink/ink674.xml"/><Relationship Id="rId220" Type="http://schemas.openxmlformats.org/officeDocument/2006/relationships/customXml" Target="../ink/ink685.xml"/><Relationship Id="rId241" Type="http://schemas.openxmlformats.org/officeDocument/2006/relationships/customXml" Target="../ink/ink706.xml"/><Relationship Id="rId15" Type="http://schemas.openxmlformats.org/officeDocument/2006/relationships/image" Target="../media/image500.png"/><Relationship Id="rId36" Type="http://schemas.openxmlformats.org/officeDocument/2006/relationships/customXml" Target="../ink/ink511.xml"/><Relationship Id="rId57" Type="http://schemas.openxmlformats.org/officeDocument/2006/relationships/customXml" Target="../ink/ink531.xml"/><Relationship Id="rId262" Type="http://schemas.openxmlformats.org/officeDocument/2006/relationships/customXml" Target="../ink/ink726.xml"/><Relationship Id="rId78" Type="http://schemas.openxmlformats.org/officeDocument/2006/relationships/customXml" Target="../ink/ink551.xml"/><Relationship Id="rId99" Type="http://schemas.openxmlformats.org/officeDocument/2006/relationships/customXml" Target="../ink/ink569.xml"/><Relationship Id="rId101" Type="http://schemas.openxmlformats.org/officeDocument/2006/relationships/customXml" Target="../ink/ink571.xml"/><Relationship Id="rId122" Type="http://schemas.openxmlformats.org/officeDocument/2006/relationships/customXml" Target="../ink/ink592.xml"/><Relationship Id="rId143" Type="http://schemas.openxmlformats.org/officeDocument/2006/relationships/customXml" Target="../ink/ink613.xml"/><Relationship Id="rId164" Type="http://schemas.openxmlformats.org/officeDocument/2006/relationships/customXml" Target="../ink/ink633.xml"/><Relationship Id="rId185" Type="http://schemas.openxmlformats.org/officeDocument/2006/relationships/customXml" Target="../ink/ink651.xml"/><Relationship Id="rId9" Type="http://schemas.openxmlformats.org/officeDocument/2006/relationships/customXml" Target="../ink/ink486.xml"/><Relationship Id="rId210" Type="http://schemas.openxmlformats.org/officeDocument/2006/relationships/customXml" Target="../ink/ink675.xml"/><Relationship Id="rId26" Type="http://schemas.openxmlformats.org/officeDocument/2006/relationships/customXml" Target="../ink/ink501.xml"/><Relationship Id="rId231" Type="http://schemas.openxmlformats.org/officeDocument/2006/relationships/customXml" Target="../ink/ink696.xml"/><Relationship Id="rId252" Type="http://schemas.openxmlformats.org/officeDocument/2006/relationships/customXml" Target="../ink/ink717.xml"/><Relationship Id="rId273" Type="http://schemas.openxmlformats.org/officeDocument/2006/relationships/image" Target="../media/image630.png"/><Relationship Id="rId47" Type="http://schemas.openxmlformats.org/officeDocument/2006/relationships/customXml" Target="../ink/ink522.xml"/><Relationship Id="rId68" Type="http://schemas.openxmlformats.org/officeDocument/2006/relationships/customXml" Target="../ink/ink542.xml"/><Relationship Id="rId89" Type="http://schemas.openxmlformats.org/officeDocument/2006/relationships/customXml" Target="../ink/ink560.xml"/><Relationship Id="rId112" Type="http://schemas.openxmlformats.org/officeDocument/2006/relationships/customXml" Target="../ink/ink582.xml"/><Relationship Id="rId133" Type="http://schemas.openxmlformats.org/officeDocument/2006/relationships/customXml" Target="../ink/ink603.xml"/><Relationship Id="rId154" Type="http://schemas.openxmlformats.org/officeDocument/2006/relationships/customXml" Target="../ink/ink623.xml"/><Relationship Id="rId175" Type="http://schemas.openxmlformats.org/officeDocument/2006/relationships/customXml" Target="../ink/ink643.xml"/><Relationship Id="rId196" Type="http://schemas.openxmlformats.org/officeDocument/2006/relationships/customXml" Target="../ink/ink662.xml"/><Relationship Id="rId200" Type="http://schemas.openxmlformats.org/officeDocument/2006/relationships/customXml" Target="../ink/ink666.xml"/><Relationship Id="rId16" Type="http://schemas.openxmlformats.org/officeDocument/2006/relationships/customXml" Target="../ink/ink491.xml"/><Relationship Id="rId221" Type="http://schemas.openxmlformats.org/officeDocument/2006/relationships/customXml" Target="../ink/ink686.xml"/><Relationship Id="rId242" Type="http://schemas.openxmlformats.org/officeDocument/2006/relationships/customXml" Target="../ink/ink707.xml"/><Relationship Id="rId263" Type="http://schemas.openxmlformats.org/officeDocument/2006/relationships/customXml" Target="../ink/ink727.xml"/><Relationship Id="rId37" Type="http://schemas.openxmlformats.org/officeDocument/2006/relationships/customXml" Target="../ink/ink512.xml"/><Relationship Id="rId58" Type="http://schemas.openxmlformats.org/officeDocument/2006/relationships/customXml" Target="../ink/ink532.xml"/><Relationship Id="rId79" Type="http://schemas.openxmlformats.org/officeDocument/2006/relationships/customXml" Target="../ink/ink552.xml"/><Relationship Id="rId102" Type="http://schemas.openxmlformats.org/officeDocument/2006/relationships/customXml" Target="../ink/ink572.xml"/><Relationship Id="rId123" Type="http://schemas.openxmlformats.org/officeDocument/2006/relationships/customXml" Target="../ink/ink593.xml"/><Relationship Id="rId144" Type="http://schemas.openxmlformats.org/officeDocument/2006/relationships/customXml" Target="../ink/ink614.xml"/><Relationship Id="rId90" Type="http://schemas.openxmlformats.org/officeDocument/2006/relationships/customXml" Target="../ink/ink561.xml"/><Relationship Id="rId165" Type="http://schemas.openxmlformats.org/officeDocument/2006/relationships/image" Target="../media/image590.png"/><Relationship Id="rId186" Type="http://schemas.openxmlformats.org/officeDocument/2006/relationships/customXml" Target="../ink/ink652.xml"/><Relationship Id="rId211" Type="http://schemas.openxmlformats.org/officeDocument/2006/relationships/customXml" Target="../ink/ink676.xml"/><Relationship Id="rId232" Type="http://schemas.openxmlformats.org/officeDocument/2006/relationships/customXml" Target="../ink/ink697.xml"/><Relationship Id="rId253" Type="http://schemas.openxmlformats.org/officeDocument/2006/relationships/image" Target="../media/image620.png"/><Relationship Id="rId274" Type="http://schemas.openxmlformats.org/officeDocument/2006/relationships/image" Target="../media/image72.png"/><Relationship Id="rId27" Type="http://schemas.openxmlformats.org/officeDocument/2006/relationships/customXml" Target="../ink/ink502.xml"/><Relationship Id="rId48" Type="http://schemas.openxmlformats.org/officeDocument/2006/relationships/customXml" Target="../ink/ink523.xml"/><Relationship Id="rId69" Type="http://schemas.openxmlformats.org/officeDocument/2006/relationships/customXml" Target="../ink/ink543.xml"/><Relationship Id="rId113" Type="http://schemas.openxmlformats.org/officeDocument/2006/relationships/customXml" Target="../ink/ink583.xml"/><Relationship Id="rId134" Type="http://schemas.openxmlformats.org/officeDocument/2006/relationships/customXml" Target="../ink/ink604.xml"/><Relationship Id="rId80" Type="http://schemas.openxmlformats.org/officeDocument/2006/relationships/customXml" Target="../ink/ink553.xml"/><Relationship Id="rId155" Type="http://schemas.openxmlformats.org/officeDocument/2006/relationships/customXml" Target="../ink/ink624.xml"/><Relationship Id="rId176" Type="http://schemas.openxmlformats.org/officeDocument/2006/relationships/customXml" Target="../ink/ink644.xml"/><Relationship Id="rId197" Type="http://schemas.openxmlformats.org/officeDocument/2006/relationships/customXml" Target="../ink/ink663.xml"/><Relationship Id="rId201" Type="http://schemas.openxmlformats.org/officeDocument/2006/relationships/customXml" Target="../ink/ink667.xml"/><Relationship Id="rId222" Type="http://schemas.openxmlformats.org/officeDocument/2006/relationships/customXml" Target="../ink/ink687.xml"/><Relationship Id="rId243" Type="http://schemas.openxmlformats.org/officeDocument/2006/relationships/customXml" Target="../ink/ink708.xml"/><Relationship Id="rId264" Type="http://schemas.openxmlformats.org/officeDocument/2006/relationships/customXml" Target="../ink/ink728.xml"/><Relationship Id="rId17" Type="http://schemas.openxmlformats.org/officeDocument/2006/relationships/customXml" Target="../ink/ink492.xml"/><Relationship Id="rId38" Type="http://schemas.openxmlformats.org/officeDocument/2006/relationships/customXml" Target="../ink/ink513.xml"/><Relationship Id="rId59" Type="http://schemas.openxmlformats.org/officeDocument/2006/relationships/customXml" Target="../ink/ink533.xml"/><Relationship Id="rId103" Type="http://schemas.openxmlformats.org/officeDocument/2006/relationships/customXml" Target="../ink/ink573.xml"/><Relationship Id="rId124" Type="http://schemas.openxmlformats.org/officeDocument/2006/relationships/customXml" Target="../ink/ink594.xml"/><Relationship Id="rId70" Type="http://schemas.openxmlformats.org/officeDocument/2006/relationships/image" Target="../media/image520.png"/><Relationship Id="rId91" Type="http://schemas.openxmlformats.org/officeDocument/2006/relationships/customXml" Target="../ink/ink562.xml"/><Relationship Id="rId145" Type="http://schemas.openxmlformats.org/officeDocument/2006/relationships/customXml" Target="../ink/ink615.xml"/><Relationship Id="rId166" Type="http://schemas.openxmlformats.org/officeDocument/2006/relationships/customXml" Target="../ink/ink634.xml"/><Relationship Id="rId187" Type="http://schemas.openxmlformats.org/officeDocument/2006/relationships/customXml" Target="../ink/ink653.xml"/><Relationship Id="rId1" Type="http://schemas.openxmlformats.org/officeDocument/2006/relationships/slideLayout" Target="../slideLayouts/slideLayout10.xml"/><Relationship Id="rId212" Type="http://schemas.openxmlformats.org/officeDocument/2006/relationships/customXml" Target="../ink/ink677.xml"/><Relationship Id="rId233" Type="http://schemas.openxmlformats.org/officeDocument/2006/relationships/customXml" Target="../ink/ink698.xml"/><Relationship Id="rId254" Type="http://schemas.openxmlformats.org/officeDocument/2006/relationships/customXml" Target="../ink/ink718.xml"/><Relationship Id="rId28" Type="http://schemas.openxmlformats.org/officeDocument/2006/relationships/customXml" Target="../ink/ink503.xml"/><Relationship Id="rId49" Type="http://schemas.openxmlformats.org/officeDocument/2006/relationships/customXml" Target="../ink/ink524.xml"/><Relationship Id="rId114" Type="http://schemas.openxmlformats.org/officeDocument/2006/relationships/customXml" Target="../ink/ink584.xml"/><Relationship Id="rId275" Type="http://schemas.openxmlformats.org/officeDocument/2006/relationships/image" Target="../media/image650.png"/><Relationship Id="rId60" Type="http://schemas.openxmlformats.org/officeDocument/2006/relationships/customXml" Target="../ink/ink534.xml"/><Relationship Id="rId81" Type="http://schemas.openxmlformats.org/officeDocument/2006/relationships/customXml" Target="../ink/ink554.xml"/><Relationship Id="rId135" Type="http://schemas.openxmlformats.org/officeDocument/2006/relationships/customXml" Target="../ink/ink605.xml"/><Relationship Id="rId156" Type="http://schemas.openxmlformats.org/officeDocument/2006/relationships/customXml" Target="../ink/ink625.xml"/><Relationship Id="rId177" Type="http://schemas.openxmlformats.org/officeDocument/2006/relationships/customXml" Target="../ink/ink645.xml"/><Relationship Id="rId198" Type="http://schemas.openxmlformats.org/officeDocument/2006/relationships/customXml" Target="../ink/ink664.xml"/><Relationship Id="rId202" Type="http://schemas.openxmlformats.org/officeDocument/2006/relationships/customXml" Target="../ink/ink668.xml"/><Relationship Id="rId223" Type="http://schemas.openxmlformats.org/officeDocument/2006/relationships/customXml" Target="../ink/ink688.xml"/><Relationship Id="rId244" Type="http://schemas.openxmlformats.org/officeDocument/2006/relationships/customXml" Target="../ink/ink709.xml"/><Relationship Id="rId18" Type="http://schemas.openxmlformats.org/officeDocument/2006/relationships/customXml" Target="../ink/ink493.xml"/><Relationship Id="rId39" Type="http://schemas.openxmlformats.org/officeDocument/2006/relationships/customXml" Target="../ink/ink514.xml"/><Relationship Id="rId265" Type="http://schemas.openxmlformats.org/officeDocument/2006/relationships/customXml" Target="../ink/ink729.xml"/><Relationship Id="rId50" Type="http://schemas.openxmlformats.org/officeDocument/2006/relationships/customXml" Target="../ink/ink525.xml"/><Relationship Id="rId104" Type="http://schemas.openxmlformats.org/officeDocument/2006/relationships/customXml" Target="../ink/ink574.xml"/><Relationship Id="rId125" Type="http://schemas.openxmlformats.org/officeDocument/2006/relationships/customXml" Target="../ink/ink595.xml"/><Relationship Id="rId146" Type="http://schemas.openxmlformats.org/officeDocument/2006/relationships/customXml" Target="../ink/ink616.xml"/><Relationship Id="rId167" Type="http://schemas.openxmlformats.org/officeDocument/2006/relationships/customXml" Target="../ink/ink635.xml"/><Relationship Id="rId188" Type="http://schemas.openxmlformats.org/officeDocument/2006/relationships/customXml" Target="../ink/ink654.xml"/><Relationship Id="rId71" Type="http://schemas.openxmlformats.org/officeDocument/2006/relationships/customXml" Target="../ink/ink544.xml"/><Relationship Id="rId92" Type="http://schemas.openxmlformats.org/officeDocument/2006/relationships/image" Target="../media/image550.png"/><Relationship Id="rId213" Type="http://schemas.openxmlformats.org/officeDocument/2006/relationships/customXml" Target="../ink/ink678.xml"/><Relationship Id="rId234" Type="http://schemas.openxmlformats.org/officeDocument/2006/relationships/customXml" Target="../ink/ink699.xml"/><Relationship Id="rId2" Type="http://schemas.openxmlformats.org/officeDocument/2006/relationships/notesSlide" Target="../notesSlides/notesSlide5.xml"/><Relationship Id="rId29" Type="http://schemas.openxmlformats.org/officeDocument/2006/relationships/customXml" Target="../ink/ink504.xml"/><Relationship Id="rId255" Type="http://schemas.openxmlformats.org/officeDocument/2006/relationships/customXml" Target="../ink/ink719.xml"/><Relationship Id="rId40" Type="http://schemas.openxmlformats.org/officeDocument/2006/relationships/customXml" Target="../ink/ink515.xml"/><Relationship Id="rId115" Type="http://schemas.openxmlformats.org/officeDocument/2006/relationships/customXml" Target="../ink/ink585.xml"/><Relationship Id="rId136" Type="http://schemas.openxmlformats.org/officeDocument/2006/relationships/customXml" Target="../ink/ink606.xml"/><Relationship Id="rId157" Type="http://schemas.openxmlformats.org/officeDocument/2006/relationships/customXml" Target="../ink/ink626.xml"/><Relationship Id="rId178" Type="http://schemas.openxmlformats.org/officeDocument/2006/relationships/customXml" Target="../ink/ink646.xml"/><Relationship Id="rId61" Type="http://schemas.openxmlformats.org/officeDocument/2006/relationships/customXml" Target="../ink/ink535.xml"/><Relationship Id="rId82" Type="http://schemas.openxmlformats.org/officeDocument/2006/relationships/customXml" Target="../ink/ink555.xml"/><Relationship Id="rId199" Type="http://schemas.openxmlformats.org/officeDocument/2006/relationships/customXml" Target="../ink/ink665.xml"/><Relationship Id="rId203" Type="http://schemas.openxmlformats.org/officeDocument/2006/relationships/image" Target="../media/image610.png"/><Relationship Id="rId19" Type="http://schemas.openxmlformats.org/officeDocument/2006/relationships/customXml" Target="../ink/ink494.xml"/><Relationship Id="rId224" Type="http://schemas.openxmlformats.org/officeDocument/2006/relationships/customXml" Target="../ink/ink689.xml"/><Relationship Id="rId245" Type="http://schemas.openxmlformats.org/officeDocument/2006/relationships/customXml" Target="../ink/ink710.xml"/><Relationship Id="rId266" Type="http://schemas.openxmlformats.org/officeDocument/2006/relationships/customXml" Target="../ink/ink730.xml"/><Relationship Id="rId30" Type="http://schemas.openxmlformats.org/officeDocument/2006/relationships/customXml" Target="../ink/ink505.xml"/><Relationship Id="rId105" Type="http://schemas.openxmlformats.org/officeDocument/2006/relationships/customXml" Target="../ink/ink575.xml"/><Relationship Id="rId126" Type="http://schemas.openxmlformats.org/officeDocument/2006/relationships/customXml" Target="../ink/ink596.xml"/><Relationship Id="rId147" Type="http://schemas.openxmlformats.org/officeDocument/2006/relationships/image" Target="../media/image560.png"/><Relationship Id="rId168" Type="http://schemas.openxmlformats.org/officeDocument/2006/relationships/customXml" Target="../ink/ink636.xml"/><Relationship Id="rId51" Type="http://schemas.openxmlformats.org/officeDocument/2006/relationships/customXml" Target="../ink/ink526.xml"/><Relationship Id="rId72" Type="http://schemas.openxmlformats.org/officeDocument/2006/relationships/customXml" Target="../ink/ink545.xml"/><Relationship Id="rId93" Type="http://schemas.openxmlformats.org/officeDocument/2006/relationships/customXml" Target="../ink/ink563.xml"/><Relationship Id="rId189" Type="http://schemas.openxmlformats.org/officeDocument/2006/relationships/customXml" Target="../ink/ink655.xml"/><Relationship Id="rId3" Type="http://schemas.openxmlformats.org/officeDocument/2006/relationships/image" Target="../media/image69.png"/><Relationship Id="rId214" Type="http://schemas.openxmlformats.org/officeDocument/2006/relationships/customXml" Target="../ink/ink679.xml"/><Relationship Id="rId235" Type="http://schemas.openxmlformats.org/officeDocument/2006/relationships/customXml" Target="../ink/ink700.xml"/><Relationship Id="rId256" Type="http://schemas.openxmlformats.org/officeDocument/2006/relationships/customXml" Target="../ink/ink720.xml"/><Relationship Id="rId116" Type="http://schemas.openxmlformats.org/officeDocument/2006/relationships/customXml" Target="../ink/ink586.xml"/><Relationship Id="rId137" Type="http://schemas.openxmlformats.org/officeDocument/2006/relationships/customXml" Target="../ink/ink607.xml"/><Relationship Id="rId158" Type="http://schemas.openxmlformats.org/officeDocument/2006/relationships/customXml" Target="../ink/ink627.xml"/><Relationship Id="rId20" Type="http://schemas.openxmlformats.org/officeDocument/2006/relationships/customXml" Target="../ink/ink495.xml"/><Relationship Id="rId41" Type="http://schemas.openxmlformats.org/officeDocument/2006/relationships/customXml" Target="../ink/ink516.xml"/><Relationship Id="rId62" Type="http://schemas.openxmlformats.org/officeDocument/2006/relationships/customXml" Target="../ink/ink536.xml"/><Relationship Id="rId83" Type="http://schemas.openxmlformats.org/officeDocument/2006/relationships/customXml" Target="../ink/ink556.xml"/><Relationship Id="rId179" Type="http://schemas.openxmlformats.org/officeDocument/2006/relationships/customXml" Target="../ink/ink647.xml"/><Relationship Id="rId190" Type="http://schemas.openxmlformats.org/officeDocument/2006/relationships/customXml" Target="../ink/ink656.xml"/><Relationship Id="rId204" Type="http://schemas.openxmlformats.org/officeDocument/2006/relationships/customXml" Target="../ink/ink669.xml"/><Relationship Id="rId225" Type="http://schemas.openxmlformats.org/officeDocument/2006/relationships/customXml" Target="../ink/ink690.xml"/><Relationship Id="rId246" Type="http://schemas.openxmlformats.org/officeDocument/2006/relationships/customXml" Target="../ink/ink711.xml"/><Relationship Id="rId267" Type="http://schemas.openxmlformats.org/officeDocument/2006/relationships/customXml" Target="../ink/ink731.xml"/><Relationship Id="rId106" Type="http://schemas.openxmlformats.org/officeDocument/2006/relationships/customXml" Target="../ink/ink576.xml"/><Relationship Id="rId127" Type="http://schemas.openxmlformats.org/officeDocument/2006/relationships/customXml" Target="../ink/ink597.xml"/><Relationship Id="rId10" Type="http://schemas.openxmlformats.org/officeDocument/2006/relationships/image" Target="../media/image490.png"/><Relationship Id="rId31" Type="http://schemas.openxmlformats.org/officeDocument/2006/relationships/customXml" Target="../ink/ink506.xml"/><Relationship Id="rId52" Type="http://schemas.openxmlformats.org/officeDocument/2006/relationships/customXml" Target="../ink/ink527.xml"/><Relationship Id="rId73" Type="http://schemas.openxmlformats.org/officeDocument/2006/relationships/customXml" Target="../ink/ink546.xml"/><Relationship Id="rId94" Type="http://schemas.openxmlformats.org/officeDocument/2006/relationships/customXml" Target="../ink/ink564.xml"/><Relationship Id="rId148" Type="http://schemas.openxmlformats.org/officeDocument/2006/relationships/customXml" Target="../ink/ink617.xml"/><Relationship Id="rId169" Type="http://schemas.openxmlformats.org/officeDocument/2006/relationships/customXml" Target="../ink/ink637.xml"/><Relationship Id="rId4" Type="http://schemas.openxmlformats.org/officeDocument/2006/relationships/image" Target="../media/image70.png"/><Relationship Id="rId180" Type="http://schemas.openxmlformats.org/officeDocument/2006/relationships/image" Target="../media/image580.png"/><Relationship Id="rId215" Type="http://schemas.openxmlformats.org/officeDocument/2006/relationships/customXml" Target="../ink/ink680.xml"/><Relationship Id="rId236" Type="http://schemas.openxmlformats.org/officeDocument/2006/relationships/customXml" Target="../ink/ink701.xml"/><Relationship Id="rId257" Type="http://schemas.openxmlformats.org/officeDocument/2006/relationships/customXml" Target="../ink/ink721.xml"/><Relationship Id="rId42" Type="http://schemas.openxmlformats.org/officeDocument/2006/relationships/customXml" Target="../ink/ink517.xml"/><Relationship Id="rId84" Type="http://schemas.openxmlformats.org/officeDocument/2006/relationships/customXml" Target="../ink/ink557.xml"/><Relationship Id="rId138" Type="http://schemas.openxmlformats.org/officeDocument/2006/relationships/customXml" Target="../ink/ink608.xml"/><Relationship Id="rId191" Type="http://schemas.openxmlformats.org/officeDocument/2006/relationships/customXml" Target="../ink/ink657.xml"/><Relationship Id="rId205" Type="http://schemas.openxmlformats.org/officeDocument/2006/relationships/customXml" Target="../ink/ink670.xml"/><Relationship Id="rId247" Type="http://schemas.openxmlformats.org/officeDocument/2006/relationships/customXml" Target="../ink/ink712.xml"/><Relationship Id="rId107" Type="http://schemas.openxmlformats.org/officeDocument/2006/relationships/customXml" Target="../ink/ink577.xml"/><Relationship Id="rId11" Type="http://schemas.openxmlformats.org/officeDocument/2006/relationships/customXml" Target="../ink/ink487.xml"/><Relationship Id="rId53" Type="http://schemas.openxmlformats.org/officeDocument/2006/relationships/customXml" Target="../ink/ink528.xml"/><Relationship Id="rId149" Type="http://schemas.openxmlformats.org/officeDocument/2006/relationships/customXml" Target="../ink/ink618.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FEADA0-1566-46CB-92DD-3EBB4E3F4C51}"/>
              </a:ext>
            </a:extLst>
          </p:cNvPr>
          <p:cNvSpPr>
            <a:spLocks noGrp="1"/>
          </p:cNvSpPr>
          <p:nvPr>
            <p:ph type="ctrTitle"/>
          </p:nvPr>
        </p:nvSpPr>
        <p:spPr>
          <a:xfrm>
            <a:off x="1059870" y="1131590"/>
            <a:ext cx="7016083" cy="1790700"/>
          </a:xfrm>
        </p:spPr>
        <p:txBody>
          <a:bodyPr/>
          <a:lstStyle/>
          <a:p>
            <a:r>
              <a:rPr lang="en-GB" cap="none" dirty="0">
                <a:latin typeface="+mn-lt"/>
                <a:cs typeface="Arial" panose="020B0604020202020204" pitchFamily="34" charset="0"/>
              </a:rPr>
              <a:t>Design of the Compton polarimeter for the FCC-ee</a:t>
            </a:r>
            <a:endParaRPr lang="en-US" cap="none" dirty="0">
              <a:latin typeface="+mn-lt"/>
              <a:cs typeface="Arial" panose="020B0604020202020204" pitchFamily="34" charset="0"/>
            </a:endParaRPr>
          </a:p>
        </p:txBody>
      </p:sp>
      <p:sp>
        <p:nvSpPr>
          <p:cNvPr id="3" name="Untertitel 2">
            <a:extLst>
              <a:ext uri="{FF2B5EF4-FFF2-40B4-BE49-F238E27FC236}">
                <a16:creationId xmlns:a16="http://schemas.microsoft.com/office/drawing/2014/main" id="{D59D2DFA-CE14-4D10-99F2-B05BE49514D0}"/>
              </a:ext>
            </a:extLst>
          </p:cNvPr>
          <p:cNvSpPr>
            <a:spLocks noGrp="1"/>
          </p:cNvSpPr>
          <p:nvPr>
            <p:ph type="subTitle" idx="1"/>
          </p:nvPr>
        </p:nvSpPr>
        <p:spPr>
          <a:xfrm>
            <a:off x="1275893" y="2951077"/>
            <a:ext cx="6584035" cy="1241822"/>
          </a:xfrm>
        </p:spPr>
        <p:txBody>
          <a:bodyPr/>
          <a:lstStyle/>
          <a:p>
            <a:pPr>
              <a:lnSpc>
                <a:spcPct val="100000"/>
              </a:lnSpc>
            </a:pPr>
            <a:r>
              <a:rPr lang="en-US" sz="1800" u="sng" dirty="0"/>
              <a:t>Jasper Burvill</a:t>
            </a:r>
            <a:r>
              <a:rPr lang="en-US" sz="1800" dirty="0"/>
              <a:t>, Robert Kieffer, Stewart </a:t>
            </a:r>
            <a:r>
              <a:rPr lang="en-US" sz="1800" dirty="0" err="1"/>
              <a:t>Boogert</a:t>
            </a:r>
            <a:r>
              <a:rPr lang="en-US" sz="1800" dirty="0"/>
              <a:t>, Robert Appleby, on behalf of the FCC EPOL working group</a:t>
            </a:r>
          </a:p>
        </p:txBody>
      </p:sp>
      <p:sp>
        <p:nvSpPr>
          <p:cNvPr id="4" name="Foliennummernplatzhalter 3">
            <a:extLst>
              <a:ext uri="{FF2B5EF4-FFF2-40B4-BE49-F238E27FC236}">
                <a16:creationId xmlns:a16="http://schemas.microsoft.com/office/drawing/2014/main" id="{2078C352-1E0B-4CA8-9219-0FAA3B34AE9B}"/>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a:t>
            </a:fld>
            <a:r>
              <a:rPr lang="de-AT" dirty="0"/>
              <a:t> / 14</a:t>
            </a:r>
          </a:p>
        </p:txBody>
      </p:sp>
      <p:pic>
        <p:nvPicPr>
          <p:cNvPr id="11" name="Picture 10">
            <a:extLst>
              <a:ext uri="{FF2B5EF4-FFF2-40B4-BE49-F238E27FC236}">
                <a16:creationId xmlns:a16="http://schemas.microsoft.com/office/drawing/2014/main" id="{9116F8B4-4BB6-3266-77F3-85976F8F88B5}"/>
              </a:ext>
            </a:extLst>
          </p:cNvPr>
          <p:cNvPicPr>
            <a:picLocks noChangeAspect="1"/>
          </p:cNvPicPr>
          <p:nvPr/>
        </p:nvPicPr>
        <p:blipFill>
          <a:blip r:embed="rId2"/>
          <a:stretch>
            <a:fillRect/>
          </a:stretch>
        </p:blipFill>
        <p:spPr>
          <a:xfrm>
            <a:off x="5068737" y="4412457"/>
            <a:ext cx="627248" cy="627248"/>
          </a:xfrm>
          <a:prstGeom prst="rect">
            <a:avLst/>
          </a:prstGeom>
        </p:spPr>
      </p:pic>
      <p:pic>
        <p:nvPicPr>
          <p:cNvPr id="12" name="Picture 2">
            <a:extLst>
              <a:ext uri="{FF2B5EF4-FFF2-40B4-BE49-F238E27FC236}">
                <a16:creationId xmlns:a16="http://schemas.microsoft.com/office/drawing/2014/main" id="{4926FAA1-AF84-BEAA-0954-75DA65B3D9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4411829"/>
            <a:ext cx="1482335" cy="6278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Welcome to BDSIM's documentation! — BDSIM 1.7.7.develop documentation">
            <a:extLst>
              <a:ext uri="{FF2B5EF4-FFF2-40B4-BE49-F238E27FC236}">
                <a16:creationId xmlns:a16="http://schemas.microsoft.com/office/drawing/2014/main" id="{2D7C1076-9792-FE27-EC20-D45191CF2C74}"/>
              </a:ext>
            </a:extLst>
          </p:cNvPr>
          <p:cNvPicPr>
            <a:picLocks noChangeAspect="1"/>
          </p:cNvPicPr>
          <p:nvPr/>
        </p:nvPicPr>
        <p:blipFill>
          <a:blip r:embed="rId4"/>
          <a:stretch>
            <a:fillRect/>
          </a:stretch>
        </p:blipFill>
        <p:spPr>
          <a:xfrm>
            <a:off x="3485590" y="4380107"/>
            <a:ext cx="1246148" cy="636055"/>
          </a:xfrm>
          <a:prstGeom prst="rect">
            <a:avLst/>
          </a:prstGeom>
        </p:spPr>
      </p:pic>
      <p:pic>
        <p:nvPicPr>
          <p:cNvPr id="1026" name="Picture 2">
            <a:extLst>
              <a:ext uri="{FF2B5EF4-FFF2-40B4-BE49-F238E27FC236}">
                <a16:creationId xmlns:a16="http://schemas.microsoft.com/office/drawing/2014/main" id="{8FDD899A-4CB5-94B8-3069-42EF99C71D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9798" y="4411829"/>
            <a:ext cx="1617609" cy="545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836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AE0E30-EFF3-003A-BA5C-8AE864E4B794}"/>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Content Placeholder 2">
                <a:extLst>
                  <a:ext uri="{FF2B5EF4-FFF2-40B4-BE49-F238E27FC236}">
                    <a16:creationId xmlns:a16="http://schemas.microsoft.com/office/drawing/2014/main" id="{AB0C452D-A7B1-D7E9-6199-9FF4F0002ABC}"/>
                  </a:ext>
                </a:extLst>
              </p:cNvPr>
              <p:cNvSpPr txBox="1">
                <a:spLocks/>
              </p:cNvSpPr>
              <p:nvPr/>
            </p:nvSpPr>
            <p:spPr>
              <a:xfrm>
                <a:off x="323527" y="987574"/>
                <a:ext cx="8136906"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US" sz="1400" dirty="0"/>
                  <a:t>FCC-ee as a high-precision machine includes a very precise </a:t>
                </a:r>
                <a:r>
                  <a:rPr lang="en-US" sz="1400" b="1" dirty="0"/>
                  <a:t>energy calibration</a:t>
                </a:r>
                <a:r>
                  <a:rPr lang="en-US" sz="1400" dirty="0"/>
                  <a:t>.</a:t>
                </a:r>
              </a:p>
              <a:p>
                <a:pPr>
                  <a:spcBef>
                    <a:spcPts val="300"/>
                  </a:spcBef>
                </a:pPr>
                <a:r>
                  <a:rPr lang="en-US" sz="1400" dirty="0"/>
                  <a:t>Table from the Feasibility Study Report giving estimates on </a:t>
                </a: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𝐸</m:t>
                        </m:r>
                      </m:e>
                      <m:sub>
                        <m:r>
                          <a:rPr lang="en-US" sz="1400" b="0" i="1" smtClean="0">
                            <a:latin typeface="Cambria Math" panose="02040503050406030204" pitchFamily="18" charset="0"/>
                          </a:rPr>
                          <m:t>𝐶𝑀</m:t>
                        </m:r>
                      </m:sub>
                    </m:sSub>
                  </m:oMath>
                </a14:m>
                <a:r>
                  <a:rPr lang="en-US" sz="1400" dirty="0"/>
                  <a:t>-related uncertainties for FCC-ee at Z and W modes: </a:t>
                </a:r>
              </a:p>
              <a:p>
                <a:pPr marL="0" indent="0">
                  <a:spcBef>
                    <a:spcPts val="300"/>
                  </a:spcBef>
                  <a:buNone/>
                </a:pPr>
                <a:r>
                  <a:rPr lang="en-US" sz="1400" dirty="0"/>
                  <a:t> </a:t>
                </a:r>
                <a:endParaRPr lang="en-CH" sz="1400" dirty="0"/>
              </a:p>
            </p:txBody>
          </p:sp>
        </mc:Choice>
        <mc:Fallback>
          <p:sp>
            <p:nvSpPr>
              <p:cNvPr id="7" name="Content Placeholder 2">
                <a:extLst>
                  <a:ext uri="{FF2B5EF4-FFF2-40B4-BE49-F238E27FC236}">
                    <a16:creationId xmlns:a16="http://schemas.microsoft.com/office/drawing/2014/main" id="{AB0C452D-A7B1-D7E9-6199-9FF4F0002ABC}"/>
                  </a:ext>
                </a:extLst>
              </p:cNvPr>
              <p:cNvSpPr txBox="1">
                <a:spLocks noRot="1" noChangeAspect="1" noMove="1" noResize="1" noEditPoints="1" noAdjustHandles="1" noChangeArrowheads="1" noChangeShapeType="1" noTextEdit="1"/>
              </p:cNvSpPr>
              <p:nvPr/>
            </p:nvSpPr>
            <p:spPr>
              <a:xfrm>
                <a:off x="323527" y="987574"/>
                <a:ext cx="8136906" cy="3957976"/>
              </a:xfrm>
              <a:prstGeom prst="rect">
                <a:avLst/>
              </a:prstGeom>
              <a:blipFill>
                <a:blip r:embed="rId2"/>
                <a:stretch>
                  <a:fillRect t="-319"/>
                </a:stretch>
              </a:blipFill>
            </p:spPr>
            <p:txBody>
              <a:bodyPr/>
              <a:lstStyle/>
              <a:p>
                <a:r>
                  <a:rPr lang="en-CH">
                    <a:noFill/>
                  </a:rPr>
                  <a:t> </a:t>
                </a:r>
              </a:p>
            </p:txBody>
          </p:sp>
        </mc:Fallback>
      </mc:AlternateContent>
      <p:pic>
        <p:nvPicPr>
          <p:cNvPr id="9" name="Picture 8">
            <a:extLst>
              <a:ext uri="{FF2B5EF4-FFF2-40B4-BE49-F238E27FC236}">
                <a16:creationId xmlns:a16="http://schemas.microsoft.com/office/drawing/2014/main" id="{127CD510-135D-1682-8136-E12265C0B45E}"/>
              </a:ext>
            </a:extLst>
          </p:cNvPr>
          <p:cNvPicPr>
            <a:picLocks noChangeAspect="1"/>
          </p:cNvPicPr>
          <p:nvPr/>
        </p:nvPicPr>
        <p:blipFill>
          <a:blip r:embed="rId3"/>
          <a:stretch>
            <a:fillRect/>
          </a:stretch>
        </p:blipFill>
        <p:spPr>
          <a:xfrm>
            <a:off x="1153853" y="1779662"/>
            <a:ext cx="6836294" cy="2528372"/>
          </a:xfrm>
          <a:prstGeom prst="rect">
            <a:avLst/>
          </a:prstGeom>
        </p:spPr>
      </p:pic>
      <p:sp>
        <p:nvSpPr>
          <p:cNvPr id="2" name="Slide Number Placeholder 1">
            <a:extLst>
              <a:ext uri="{FF2B5EF4-FFF2-40B4-BE49-F238E27FC236}">
                <a16:creationId xmlns:a16="http://schemas.microsoft.com/office/drawing/2014/main" id="{34832A0F-4584-55FA-36AD-E998BC577463}"/>
              </a:ext>
            </a:extLst>
          </p:cNvPr>
          <p:cNvSpPr>
            <a:spLocks noGrp="1"/>
          </p:cNvSpPr>
          <p:nvPr>
            <p:ph type="sldNum" sz="quarter" idx="10"/>
          </p:nvPr>
        </p:nvSpPr>
        <p:spPr/>
        <p:txBody>
          <a:bodyPr/>
          <a:lstStyle/>
          <a:p>
            <a:r>
              <a:rPr lang="en-US" dirty="0"/>
              <a:t>5 / 14</a:t>
            </a:r>
            <a:endParaRPr lang="en-US" noProof="0" dirty="0"/>
          </a:p>
        </p:txBody>
      </p:sp>
      <p:sp>
        <p:nvSpPr>
          <p:cNvPr id="5" name="Title 4">
            <a:extLst>
              <a:ext uri="{FF2B5EF4-FFF2-40B4-BE49-F238E27FC236}">
                <a16:creationId xmlns:a16="http://schemas.microsoft.com/office/drawing/2014/main" id="{A20E1BA2-6548-C354-48E7-830D53AE5627}"/>
              </a:ext>
            </a:extLst>
          </p:cNvPr>
          <p:cNvSpPr>
            <a:spLocks noGrp="1"/>
          </p:cNvSpPr>
          <p:nvPr>
            <p:ph type="title"/>
          </p:nvPr>
        </p:nvSpPr>
        <p:spPr>
          <a:xfrm>
            <a:off x="481950" y="487660"/>
            <a:ext cx="8263350" cy="499914"/>
          </a:xfrm>
        </p:spPr>
        <p:txBody>
          <a:bodyPr/>
          <a:lstStyle/>
          <a:p>
            <a:r>
              <a:rPr lang="en-US" dirty="0"/>
              <a:t>The Future Circular Collider</a:t>
            </a:r>
            <a:endParaRPr lang="en-CH" dirty="0"/>
          </a:p>
        </p:txBody>
      </p:sp>
      <p:sp>
        <p:nvSpPr>
          <p:cNvPr id="3" name="Oval 2">
            <a:extLst>
              <a:ext uri="{FF2B5EF4-FFF2-40B4-BE49-F238E27FC236}">
                <a16:creationId xmlns:a16="http://schemas.microsoft.com/office/drawing/2014/main" id="{4899D606-409E-9780-3399-7589D7C6851F}"/>
              </a:ext>
            </a:extLst>
          </p:cNvPr>
          <p:cNvSpPr/>
          <p:nvPr/>
        </p:nvSpPr>
        <p:spPr>
          <a:xfrm>
            <a:off x="2756174" y="3854787"/>
            <a:ext cx="1368152" cy="36004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 name="Straight Arrow Connector 3">
            <a:extLst>
              <a:ext uri="{FF2B5EF4-FFF2-40B4-BE49-F238E27FC236}">
                <a16:creationId xmlns:a16="http://schemas.microsoft.com/office/drawing/2014/main" id="{326DFECB-704D-E926-31EB-581B0C6E71A6}"/>
              </a:ext>
            </a:extLst>
          </p:cNvPr>
          <p:cNvCxnSpPr>
            <a:cxnSpLocks/>
            <a:stCxn id="3" idx="5"/>
          </p:cNvCxnSpPr>
          <p:nvPr/>
        </p:nvCxnSpPr>
        <p:spPr>
          <a:xfrm>
            <a:off x="3923965" y="4162100"/>
            <a:ext cx="648035" cy="36004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D43C7A82-6581-AA5D-9F9B-FC27FC80BAB9}"/>
                  </a:ext>
                </a:extLst>
              </p:cNvPr>
              <p:cNvSpPr txBox="1"/>
              <p:nvPr/>
            </p:nvSpPr>
            <p:spPr>
              <a:xfrm>
                <a:off x="1286614" y="4473719"/>
                <a:ext cx="7316252" cy="907941"/>
              </a:xfrm>
              <a:prstGeom prst="rect">
                <a:avLst/>
              </a:prstGeom>
              <a:noFill/>
            </p:spPr>
            <p:txBody>
              <a:bodyPr wrap="square" rtlCol="0">
                <a:spAutoFit/>
              </a:bodyPr>
              <a:lstStyle/>
              <a:p>
                <a:pPr defTabSz="181727">
                  <a:spcBef>
                    <a:spcPts val="600"/>
                  </a:spcBef>
                  <a:tabLst>
                    <a:tab pos="0" algn="l"/>
                  </a:tabLst>
                </a:pPr>
                <a14:m>
                  <m:oMath xmlns:m="http://schemas.openxmlformats.org/officeDocument/2006/math">
                    <m:sSub>
                      <m:sSubPr>
                        <m:ctrlPr>
                          <a:rPr lang="en-CH" sz="1600" i="1" smtClean="0">
                            <a:solidFill>
                              <a:srgbClr val="FF0000"/>
                            </a:solidFill>
                            <a:latin typeface="Cambria Math" panose="02040503050406030204" pitchFamily="18" charset="0"/>
                            <a:cs typeface="Times New Roman" panose="02020603050405020304" pitchFamily="18" charset="0"/>
                          </a:rPr>
                        </m:ctrlPr>
                      </m:sSubPr>
                      <m:e>
                        <m:r>
                          <a:rPr lang="en-US" sz="1600" b="0" i="1" smtClean="0">
                            <a:solidFill>
                              <a:srgbClr val="FF0000"/>
                            </a:solidFill>
                            <a:latin typeface="Cambria Math" panose="02040503050406030204" pitchFamily="18" charset="0"/>
                            <a:cs typeface="Times New Roman" panose="02020603050405020304" pitchFamily="18" charset="0"/>
                          </a:rPr>
                          <m:t>𝑚</m:t>
                        </m:r>
                      </m:e>
                      <m:sub>
                        <m:r>
                          <a:rPr lang="en-US" sz="1600" b="0" i="1" smtClean="0">
                            <a:solidFill>
                              <a:srgbClr val="FF0000"/>
                            </a:solidFill>
                            <a:latin typeface="Cambria Math" panose="02040503050406030204" pitchFamily="18" charset="0"/>
                            <a:cs typeface="Times New Roman" panose="02020603050405020304" pitchFamily="18" charset="0"/>
                          </a:rPr>
                          <m:t>𝑧</m:t>
                        </m:r>
                      </m:sub>
                    </m:sSub>
                    <m:r>
                      <a:rPr lang="en-US" sz="1600" b="0" i="1" smtClean="0">
                        <a:solidFill>
                          <a:srgbClr val="FF0000"/>
                        </a:solidFill>
                        <a:latin typeface="Cambria Math" panose="02040503050406030204" pitchFamily="18" charset="0"/>
                        <a:cs typeface="Times New Roman" panose="02020603050405020304" pitchFamily="18" charset="0"/>
                      </a:rPr>
                      <m:t>=91.2 </m:t>
                    </m:r>
                    <m:r>
                      <m:rPr>
                        <m:nor/>
                      </m:rPr>
                      <a:rPr lang="en-US" sz="1600" b="0" i="0" smtClean="0">
                        <a:solidFill>
                          <a:srgbClr val="FF0000"/>
                        </a:solidFill>
                        <a:latin typeface="Cambria Math" panose="02040503050406030204" pitchFamily="18" charset="0"/>
                        <a:cs typeface="Times New Roman" panose="02020603050405020304" pitchFamily="18" charset="0"/>
                      </a:rPr>
                      <m:t>GeV</m:t>
                    </m:r>
                  </m:oMath>
                </a14:m>
                <a:r>
                  <a:rPr lang="en-CH" sz="1600" dirty="0">
                    <a:solidFill>
                      <a:srgbClr val="FF0000"/>
                    </a:solidFill>
                    <a:cs typeface="Times New Roman" panose="02020603050405020304" pitchFamily="18" charset="0"/>
                  </a:rPr>
                  <a:t>  	=&gt; 	Precision of </a:t>
                </a:r>
                <a14:m>
                  <m:oMath xmlns:m="http://schemas.openxmlformats.org/officeDocument/2006/math">
                    <m:r>
                      <a:rPr lang="en-CH" sz="16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m:t>
                    </m:r>
                    <m:sSup>
                      <m:sSupPr>
                        <m:ctrlPr>
                          <a:rPr lang="en-CH" sz="16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sz="16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10</m:t>
                        </m:r>
                      </m:e>
                      <m:sup>
                        <m:r>
                          <a:rPr lang="en-US" sz="16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−7</m:t>
                        </m:r>
                      </m:sup>
                    </m:sSup>
                  </m:oMath>
                </a14:m>
                <a:r>
                  <a:rPr lang="en-CH" sz="1600" dirty="0">
                    <a:solidFill>
                      <a:srgbClr val="FF0000"/>
                    </a:solidFill>
                    <a:cs typeface="Times New Roman" panose="02020603050405020304" pitchFamily="18" charset="0"/>
                  </a:rPr>
                  <a:t> required to reach statistical uncertainty</a:t>
                </a:r>
              </a:p>
              <a:p>
                <a:pPr defTabSz="181727">
                  <a:spcBef>
                    <a:spcPts val="600"/>
                  </a:spcBef>
                  <a:tabLst>
                    <a:tab pos="0" algn="l"/>
                  </a:tabLst>
                </a:pPr>
                <a:r>
                  <a:rPr lang="en-CH" sz="1600" dirty="0">
                    <a:solidFill>
                      <a:srgbClr val="FF0000"/>
                    </a:solidFill>
                    <a:cs typeface="Times New Roman" panose="02020603050405020304" pitchFamily="18" charset="0"/>
                  </a:rPr>
                  <a:t>								  	=&gt; 	Compare to </a:t>
                </a:r>
                <a14:m>
                  <m:oMath xmlns:m="http://schemas.openxmlformats.org/officeDocument/2006/math">
                    <m:r>
                      <a:rPr lang="en-CH" sz="16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m:t>
                    </m:r>
                    <m:sSup>
                      <m:sSupPr>
                        <m:ctrlPr>
                          <a:rPr lang="en-CH" sz="16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sz="16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10</m:t>
                        </m:r>
                      </m:e>
                      <m:sup>
                        <m:r>
                          <a:rPr lang="en-US" sz="16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−4</m:t>
                        </m:r>
                      </m:sup>
                    </m:sSup>
                  </m:oMath>
                </a14:m>
                <a:r>
                  <a:rPr lang="en-CH" sz="1600" dirty="0">
                    <a:solidFill>
                      <a:srgbClr val="FF0000"/>
                    </a:solidFill>
                    <a:cs typeface="Times New Roman" panose="02020603050405020304" pitchFamily="18" charset="0"/>
                  </a:rPr>
                  <a:t> at LEP</a:t>
                </a:r>
              </a:p>
              <a:p>
                <a:pPr defTabSz="181727">
                  <a:tabLst>
                    <a:tab pos="0" algn="l"/>
                  </a:tabLst>
                </a:pPr>
                <a:r>
                  <a:rPr lang="en-CH" sz="1600" dirty="0">
                    <a:solidFill>
                      <a:srgbClr val="FF0000"/>
                    </a:solidFill>
                    <a:cs typeface="Times New Roman" panose="02020603050405020304" pitchFamily="18" charset="0"/>
                  </a:rPr>
                  <a:t> </a:t>
                </a:r>
              </a:p>
            </p:txBody>
          </p:sp>
        </mc:Choice>
        <mc:Fallback>
          <p:sp>
            <p:nvSpPr>
              <p:cNvPr id="6" name="TextBox 5">
                <a:extLst>
                  <a:ext uri="{FF2B5EF4-FFF2-40B4-BE49-F238E27FC236}">
                    <a16:creationId xmlns:a16="http://schemas.microsoft.com/office/drawing/2014/main" id="{D43C7A82-6581-AA5D-9F9B-FC27FC80BAB9}"/>
                  </a:ext>
                </a:extLst>
              </p:cNvPr>
              <p:cNvSpPr txBox="1">
                <a:spLocks noRot="1" noChangeAspect="1" noMove="1" noResize="1" noEditPoints="1" noAdjustHandles="1" noChangeArrowheads="1" noChangeShapeType="1" noTextEdit="1"/>
              </p:cNvSpPr>
              <p:nvPr/>
            </p:nvSpPr>
            <p:spPr>
              <a:xfrm>
                <a:off x="1286614" y="4473719"/>
                <a:ext cx="7316252" cy="907941"/>
              </a:xfrm>
              <a:prstGeom prst="rect">
                <a:avLst/>
              </a:prstGeom>
              <a:blipFill>
                <a:blip r:embed="rId4"/>
                <a:stretch>
                  <a:fillRect t="-2778"/>
                </a:stretch>
              </a:blipFill>
            </p:spPr>
            <p:txBody>
              <a:bodyPr/>
              <a:lstStyle/>
              <a:p>
                <a:r>
                  <a:rPr lang="en-CH">
                    <a:noFill/>
                  </a:rPr>
                  <a:t> </a:t>
                </a:r>
              </a:p>
            </p:txBody>
          </p:sp>
        </mc:Fallback>
      </mc:AlternateContent>
    </p:spTree>
    <p:extLst>
      <p:ext uri="{BB962C8B-B14F-4D97-AF65-F5344CB8AC3E}">
        <p14:creationId xmlns:p14="http://schemas.microsoft.com/office/powerpoint/2010/main" val="2272930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5F857E-F996-1756-1633-F86CDC33441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234C39D-3DDC-DFC1-1BF8-BF0218471150}"/>
              </a:ext>
            </a:extLst>
          </p:cNvPr>
          <p:cNvSpPr>
            <a:spLocks noGrp="1"/>
          </p:cNvSpPr>
          <p:nvPr>
            <p:ph type="sldNum" sz="quarter" idx="10"/>
          </p:nvPr>
        </p:nvSpPr>
        <p:spPr/>
        <p:txBody>
          <a:bodyPr/>
          <a:lstStyle/>
          <a:p>
            <a:r>
              <a:rPr lang="en-US" dirty="0"/>
              <a:t>6 / 14</a:t>
            </a:r>
            <a:endParaRPr lang="en-US" noProof="0" dirty="0"/>
          </a:p>
        </p:txBody>
      </p:sp>
      <p:sp>
        <p:nvSpPr>
          <p:cNvPr id="5" name="Title 4">
            <a:extLst>
              <a:ext uri="{FF2B5EF4-FFF2-40B4-BE49-F238E27FC236}">
                <a16:creationId xmlns:a16="http://schemas.microsoft.com/office/drawing/2014/main" id="{8A1D0EC0-A320-6DB7-369F-D957D61533F4}"/>
              </a:ext>
            </a:extLst>
          </p:cNvPr>
          <p:cNvSpPr>
            <a:spLocks noGrp="1"/>
          </p:cNvSpPr>
          <p:nvPr>
            <p:ph type="title"/>
          </p:nvPr>
        </p:nvSpPr>
        <p:spPr>
          <a:xfrm>
            <a:off x="481950" y="487660"/>
            <a:ext cx="8263350" cy="499914"/>
          </a:xfrm>
        </p:spPr>
        <p:txBody>
          <a:bodyPr/>
          <a:lstStyle/>
          <a:p>
            <a:r>
              <a:rPr lang="en-US" dirty="0"/>
              <a:t>Resonant </a:t>
            </a:r>
            <a:r>
              <a:rPr lang="en-US" dirty="0" err="1"/>
              <a:t>Depolarisation</a:t>
            </a:r>
            <a:endParaRPr lang="en-CH" dirty="0"/>
          </a:p>
        </p:txBody>
      </p:sp>
      <p:sp>
        <p:nvSpPr>
          <p:cNvPr id="10" name="Content Placeholder 2">
            <a:extLst>
              <a:ext uri="{FF2B5EF4-FFF2-40B4-BE49-F238E27FC236}">
                <a16:creationId xmlns:a16="http://schemas.microsoft.com/office/drawing/2014/main" id="{6249F761-5040-6379-2E89-AA653BCF28D0}"/>
              </a:ext>
            </a:extLst>
          </p:cNvPr>
          <p:cNvSpPr txBox="1">
            <a:spLocks/>
          </p:cNvSpPr>
          <p:nvPr/>
        </p:nvSpPr>
        <p:spPr>
          <a:xfrm>
            <a:off x="323526" y="987574"/>
            <a:ext cx="8064898"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600"/>
              </a:spcAft>
            </a:pPr>
            <a:r>
              <a:rPr lang="en-US" sz="1400" dirty="0"/>
              <a:t>The precise energy calibration required by </a:t>
            </a:r>
            <a:r>
              <a:rPr lang="en-US" sz="1400" dirty="0" err="1"/>
              <a:t>FCCee</a:t>
            </a:r>
            <a:r>
              <a:rPr lang="en-US" sz="1400" dirty="0"/>
              <a:t> can be achieved via </a:t>
            </a:r>
            <a:r>
              <a:rPr lang="en-US" sz="1400" b="1" dirty="0"/>
              <a:t>resonant </a:t>
            </a:r>
            <a:r>
              <a:rPr lang="en-US" sz="1400" b="1" dirty="0" err="1"/>
              <a:t>depolarisation</a:t>
            </a:r>
            <a:r>
              <a:rPr lang="en-US" sz="1400" b="1" dirty="0"/>
              <a:t> (RDP).</a:t>
            </a:r>
          </a:p>
          <a:p>
            <a:pPr marL="0" indent="0">
              <a:spcBef>
                <a:spcPts val="300"/>
              </a:spcBef>
              <a:spcAft>
                <a:spcPts val="600"/>
              </a:spcAft>
              <a:buNone/>
            </a:pPr>
            <a:r>
              <a:rPr lang="en-US" sz="1400" dirty="0"/>
              <a:t> </a:t>
            </a:r>
            <a:endParaRPr lang="en-CH" sz="1400" dirty="0"/>
          </a:p>
        </p:txBody>
      </p:sp>
    </p:spTree>
    <p:extLst>
      <p:ext uri="{BB962C8B-B14F-4D97-AF65-F5344CB8AC3E}">
        <p14:creationId xmlns:p14="http://schemas.microsoft.com/office/powerpoint/2010/main" val="36759794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F38E-7402-A0C5-007B-73A66AF4B15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1461A6-5551-273F-1636-F8BFE06007D3}"/>
              </a:ext>
            </a:extLst>
          </p:cNvPr>
          <p:cNvSpPr>
            <a:spLocks noGrp="1"/>
          </p:cNvSpPr>
          <p:nvPr>
            <p:ph type="sldNum" sz="quarter" idx="10"/>
          </p:nvPr>
        </p:nvSpPr>
        <p:spPr/>
        <p:txBody>
          <a:bodyPr/>
          <a:lstStyle/>
          <a:p>
            <a:r>
              <a:rPr lang="en-US" dirty="0"/>
              <a:t>6 / 14</a:t>
            </a:r>
            <a:endParaRPr lang="en-US" noProof="0" dirty="0"/>
          </a:p>
        </p:txBody>
      </p:sp>
      <p:sp>
        <p:nvSpPr>
          <p:cNvPr id="5" name="Title 4">
            <a:extLst>
              <a:ext uri="{FF2B5EF4-FFF2-40B4-BE49-F238E27FC236}">
                <a16:creationId xmlns:a16="http://schemas.microsoft.com/office/drawing/2014/main" id="{246D668D-76B3-FC0C-8638-55DA0C715A25}"/>
              </a:ext>
            </a:extLst>
          </p:cNvPr>
          <p:cNvSpPr>
            <a:spLocks noGrp="1"/>
          </p:cNvSpPr>
          <p:nvPr>
            <p:ph type="title"/>
          </p:nvPr>
        </p:nvSpPr>
        <p:spPr>
          <a:xfrm>
            <a:off x="481950" y="487660"/>
            <a:ext cx="8263350" cy="499914"/>
          </a:xfrm>
        </p:spPr>
        <p:txBody>
          <a:bodyPr/>
          <a:lstStyle/>
          <a:p>
            <a:r>
              <a:rPr lang="en-US" dirty="0"/>
              <a:t>Resonant </a:t>
            </a:r>
            <a:r>
              <a:rPr lang="en-US" dirty="0" err="1"/>
              <a:t>Depolarisation</a:t>
            </a:r>
            <a:endParaRPr lang="en-CH" dirty="0"/>
          </a:p>
        </p:txBody>
      </p:sp>
      <p:sp>
        <p:nvSpPr>
          <p:cNvPr id="10" name="Content Placeholder 2">
            <a:extLst>
              <a:ext uri="{FF2B5EF4-FFF2-40B4-BE49-F238E27FC236}">
                <a16:creationId xmlns:a16="http://schemas.microsoft.com/office/drawing/2014/main" id="{E523F01A-25BB-A6EE-8865-22304087BCDB}"/>
              </a:ext>
            </a:extLst>
          </p:cNvPr>
          <p:cNvSpPr txBox="1">
            <a:spLocks/>
          </p:cNvSpPr>
          <p:nvPr/>
        </p:nvSpPr>
        <p:spPr>
          <a:xfrm>
            <a:off x="323526" y="987574"/>
            <a:ext cx="8064898"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600"/>
              </a:spcAft>
            </a:pPr>
            <a:r>
              <a:rPr lang="en-US" sz="1400" dirty="0"/>
              <a:t>The precise energy calibration required by </a:t>
            </a:r>
            <a:r>
              <a:rPr lang="en-US" sz="1400" dirty="0" err="1"/>
              <a:t>FCCee</a:t>
            </a:r>
            <a:r>
              <a:rPr lang="en-US" sz="1400" dirty="0"/>
              <a:t> can be achieved via </a:t>
            </a:r>
            <a:r>
              <a:rPr lang="en-US" sz="1400" b="1" dirty="0"/>
              <a:t>resonant </a:t>
            </a:r>
            <a:r>
              <a:rPr lang="en-US" sz="1400" b="1" dirty="0" err="1"/>
              <a:t>depolarisation</a:t>
            </a:r>
            <a:r>
              <a:rPr lang="en-US" sz="1400" b="1" dirty="0"/>
              <a:t> (RDP).</a:t>
            </a:r>
          </a:p>
          <a:p>
            <a:pPr>
              <a:spcBef>
                <a:spcPts val="300"/>
              </a:spcBef>
              <a:spcAft>
                <a:spcPts val="600"/>
              </a:spcAft>
            </a:pPr>
            <a:r>
              <a:rPr lang="en-US" sz="1400" dirty="0"/>
              <a:t>A beam is </a:t>
            </a:r>
            <a:r>
              <a:rPr lang="en-US" sz="1400" dirty="0" err="1"/>
              <a:t>polarised</a:t>
            </a:r>
            <a:r>
              <a:rPr lang="en-US" sz="1400" dirty="0"/>
              <a:t> if there is an average alignment in the spins of the individual particles in a given direction.</a:t>
            </a:r>
          </a:p>
          <a:p>
            <a:pPr marL="0" indent="0">
              <a:spcBef>
                <a:spcPts val="300"/>
              </a:spcBef>
              <a:spcAft>
                <a:spcPts val="600"/>
              </a:spcAft>
              <a:buNone/>
            </a:pPr>
            <a:r>
              <a:rPr lang="en-US" sz="1400" dirty="0"/>
              <a:t> </a:t>
            </a:r>
            <a:endParaRPr lang="en-CH" sz="1400" dirty="0"/>
          </a:p>
        </p:txBody>
      </p:sp>
    </p:spTree>
    <p:extLst>
      <p:ext uri="{BB962C8B-B14F-4D97-AF65-F5344CB8AC3E}">
        <p14:creationId xmlns:p14="http://schemas.microsoft.com/office/powerpoint/2010/main" val="2123062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D4B7B6-A269-0EB8-B5E4-2C182DD01AA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0F7BCC-2D7A-8957-B70F-F4CA580B6899}"/>
              </a:ext>
            </a:extLst>
          </p:cNvPr>
          <p:cNvSpPr>
            <a:spLocks noGrp="1"/>
          </p:cNvSpPr>
          <p:nvPr>
            <p:ph type="sldNum" sz="quarter" idx="10"/>
          </p:nvPr>
        </p:nvSpPr>
        <p:spPr/>
        <p:txBody>
          <a:bodyPr/>
          <a:lstStyle/>
          <a:p>
            <a:r>
              <a:rPr lang="en-US" dirty="0"/>
              <a:t>6 / 14</a:t>
            </a:r>
            <a:endParaRPr lang="en-US" noProof="0" dirty="0"/>
          </a:p>
        </p:txBody>
      </p:sp>
      <p:sp>
        <p:nvSpPr>
          <p:cNvPr id="5" name="Title 4">
            <a:extLst>
              <a:ext uri="{FF2B5EF4-FFF2-40B4-BE49-F238E27FC236}">
                <a16:creationId xmlns:a16="http://schemas.microsoft.com/office/drawing/2014/main" id="{E1817232-9E70-A6B0-38F0-944F8F9E2122}"/>
              </a:ext>
            </a:extLst>
          </p:cNvPr>
          <p:cNvSpPr>
            <a:spLocks noGrp="1"/>
          </p:cNvSpPr>
          <p:nvPr>
            <p:ph type="title"/>
          </p:nvPr>
        </p:nvSpPr>
        <p:spPr>
          <a:xfrm>
            <a:off x="481950" y="487660"/>
            <a:ext cx="8263350" cy="499914"/>
          </a:xfrm>
        </p:spPr>
        <p:txBody>
          <a:bodyPr/>
          <a:lstStyle/>
          <a:p>
            <a:r>
              <a:rPr lang="en-US" dirty="0"/>
              <a:t>Resonant </a:t>
            </a:r>
            <a:r>
              <a:rPr lang="en-US" dirty="0" err="1"/>
              <a:t>Depolarisation</a:t>
            </a:r>
            <a:endParaRPr lang="en-CH" dirty="0"/>
          </a:p>
        </p:txBody>
      </p:sp>
      <mc:AlternateContent xmlns:mc="http://schemas.openxmlformats.org/markup-compatibility/2006">
        <mc:Choice xmlns:a14="http://schemas.microsoft.com/office/drawing/2010/main" Requires="a14">
          <p:sp>
            <p:nvSpPr>
              <p:cNvPr id="10" name="Content Placeholder 2">
                <a:extLst>
                  <a:ext uri="{FF2B5EF4-FFF2-40B4-BE49-F238E27FC236}">
                    <a16:creationId xmlns:a16="http://schemas.microsoft.com/office/drawing/2014/main" id="{89B13BD0-8887-D6F1-A131-3FC4E4105F46}"/>
                  </a:ext>
                </a:extLst>
              </p:cNvPr>
              <p:cNvSpPr txBox="1">
                <a:spLocks/>
              </p:cNvSpPr>
              <p:nvPr/>
            </p:nvSpPr>
            <p:spPr>
              <a:xfrm>
                <a:off x="323526" y="987574"/>
                <a:ext cx="8064898"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600"/>
                  </a:spcAft>
                </a:pPr>
                <a:r>
                  <a:rPr lang="en-US" sz="1400" dirty="0"/>
                  <a:t>The precise energy calibration required by </a:t>
                </a:r>
                <a:r>
                  <a:rPr lang="en-US" sz="1400" dirty="0" err="1"/>
                  <a:t>FCCee</a:t>
                </a:r>
                <a:r>
                  <a:rPr lang="en-US" sz="1400" dirty="0"/>
                  <a:t> can be achieved via </a:t>
                </a:r>
                <a:r>
                  <a:rPr lang="en-US" sz="1400" b="1" dirty="0"/>
                  <a:t>resonant </a:t>
                </a:r>
                <a:r>
                  <a:rPr lang="en-US" sz="1400" b="1" dirty="0" err="1"/>
                  <a:t>depolarisation</a:t>
                </a:r>
                <a:r>
                  <a:rPr lang="en-US" sz="1400" b="1" dirty="0"/>
                  <a:t> (RDP).</a:t>
                </a:r>
              </a:p>
              <a:p>
                <a:pPr>
                  <a:spcBef>
                    <a:spcPts val="300"/>
                  </a:spcBef>
                  <a:spcAft>
                    <a:spcPts val="600"/>
                  </a:spcAft>
                </a:pPr>
                <a:r>
                  <a:rPr lang="en-US" sz="1400" dirty="0"/>
                  <a:t>A beam is </a:t>
                </a:r>
                <a:r>
                  <a:rPr lang="en-US" sz="1400" dirty="0" err="1"/>
                  <a:t>polarised</a:t>
                </a:r>
                <a:r>
                  <a:rPr lang="en-US" sz="1400" dirty="0"/>
                  <a:t> if there is an average alignment in the spins of the individual particles in a given direction.</a:t>
                </a:r>
              </a:p>
              <a:p>
                <a:pPr>
                  <a:spcBef>
                    <a:spcPts val="300"/>
                  </a:spcBef>
                  <a:spcAft>
                    <a:spcPts val="600"/>
                  </a:spcAft>
                </a:pPr>
                <a:r>
                  <a:rPr lang="en-US" sz="1400" dirty="0"/>
                  <a:t>As a </a:t>
                </a:r>
                <a:r>
                  <a:rPr lang="en-US" sz="1400" dirty="0" err="1"/>
                  <a:t>polarised</a:t>
                </a:r>
                <a:r>
                  <a:rPr lang="en-US" sz="1400" dirty="0"/>
                  <a:t> beam circles the collider, its spins will </a:t>
                </a:r>
                <a:r>
                  <a:rPr lang="en-US" sz="1400" b="1" dirty="0" err="1"/>
                  <a:t>precess</a:t>
                </a:r>
                <a:r>
                  <a:rPr lang="en-US" sz="1400" dirty="0"/>
                  <a:t> due to the bending magnetic field.</a:t>
                </a:r>
              </a:p>
              <a:p>
                <a:pPr>
                  <a:spcBef>
                    <a:spcPts val="300"/>
                  </a:spcBef>
                  <a:spcAft>
                    <a:spcPts val="600"/>
                  </a:spcAft>
                </a:pPr>
                <a:r>
                  <a:rPr lang="en-US" sz="1400" dirty="0"/>
                  <a:t>It can be shown that the spin tune of this precession </a:t>
                </a:r>
                <a14:m>
                  <m:oMath xmlns:m="http://schemas.openxmlformats.org/officeDocument/2006/math">
                    <m:sSub>
                      <m:sSubPr>
                        <m:ctrlPr>
                          <a:rPr lang="en-US" sz="1400" i="1" smtClean="0">
                            <a:latin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𝜐</m:t>
                        </m:r>
                      </m:e>
                      <m:sub>
                        <m:r>
                          <a:rPr lang="en-US" sz="1400" b="0" i="1" smtClean="0">
                            <a:latin typeface="Cambria Math" panose="02040503050406030204" pitchFamily="18" charset="0"/>
                          </a:rPr>
                          <m:t>0</m:t>
                        </m:r>
                      </m:sub>
                    </m:sSub>
                  </m:oMath>
                </a14:m>
                <a:r>
                  <a:rPr lang="en-US" sz="1400" dirty="0"/>
                  <a:t> is related to the average relativistic factor </a:t>
                </a:r>
                <a14:m>
                  <m:oMath xmlns:m="http://schemas.openxmlformats.org/officeDocument/2006/math">
                    <m:d>
                      <m:dPr>
                        <m:begChr m:val="⟨"/>
                        <m:endChr m:val="⟩"/>
                        <m:ctrlPr>
                          <a:rPr lang="en-US" sz="1400" i="1">
                            <a:latin typeface="Cambria Math" panose="02040503050406030204" pitchFamily="18" charset="0"/>
                            <a:ea typeface="Cambria Math" panose="02040503050406030204" pitchFamily="18" charset="0"/>
                          </a:rPr>
                        </m:ctrlPr>
                      </m:dPr>
                      <m:e>
                        <m:r>
                          <a:rPr lang="en-US" sz="1400" i="1">
                            <a:latin typeface="Cambria Math" panose="02040503050406030204" pitchFamily="18" charset="0"/>
                            <a:ea typeface="Cambria Math" panose="02040503050406030204" pitchFamily="18" charset="0"/>
                          </a:rPr>
                          <m:t>𝛾</m:t>
                        </m:r>
                      </m:e>
                    </m:d>
                  </m:oMath>
                </a14:m>
                <a:r>
                  <a:rPr lang="en-US" sz="1400" dirty="0"/>
                  <a:t> as:</a:t>
                </a:r>
              </a:p>
              <a:p>
                <a:pPr marL="0" indent="0">
                  <a:spcBef>
                    <a:spcPts val="300"/>
                  </a:spcBef>
                  <a:spcAft>
                    <a:spcPts val="600"/>
                  </a:spcAft>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𝜐</m:t>
                          </m:r>
                        </m:e>
                        <m:sub>
                          <m:r>
                            <a:rPr lang="en-US" sz="2000" i="1">
                              <a:latin typeface="Cambria Math" panose="02040503050406030204" pitchFamily="18" charset="0"/>
                            </a:rPr>
                            <m:t>0</m:t>
                          </m:r>
                        </m:sub>
                      </m:sSub>
                      <m:r>
                        <a:rPr lang="en-US" sz="2000" i="1">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𝑎</m:t>
                      </m:r>
                      <m:d>
                        <m:dPr>
                          <m:begChr m:val="⟨"/>
                          <m:endChr m:val="⟩"/>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𝛾</m:t>
                          </m:r>
                        </m:e>
                      </m:d>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𝑎</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𝐸</m:t>
                          </m:r>
                          <m:r>
                            <a:rPr lang="en-US" sz="2000" b="0" i="1" smtClean="0">
                              <a:latin typeface="Cambria Math" panose="02040503050406030204" pitchFamily="18" charset="0"/>
                              <a:ea typeface="Cambria Math" panose="02040503050406030204" pitchFamily="18" charset="0"/>
                            </a:rPr>
                            <m:t>⟩</m:t>
                          </m:r>
                        </m:num>
                        <m:den>
                          <m:r>
                            <a:rPr lang="en-US" sz="2000" i="1">
                              <a:latin typeface="Cambria Math" panose="02040503050406030204" pitchFamily="18" charset="0"/>
                              <a:ea typeface="Cambria Math" panose="02040503050406030204" pitchFamily="18" charset="0"/>
                            </a:rPr>
                            <m:t>𝑚</m:t>
                          </m:r>
                          <m:sSup>
                            <m:sSupPr>
                              <m:ctrlPr>
                                <a:rPr lang="en-US" sz="2000" i="1">
                                  <a:latin typeface="Cambria Math" panose="02040503050406030204" pitchFamily="18" charset="0"/>
                                  <a:ea typeface="Cambria Math" panose="02040503050406030204" pitchFamily="18" charset="0"/>
                                </a:rPr>
                              </m:ctrlPr>
                            </m:sSupPr>
                            <m:e>
                              <m:r>
                                <a:rPr lang="en-US" sz="2000" i="1">
                                  <a:latin typeface="Cambria Math" panose="02040503050406030204" pitchFamily="18" charset="0"/>
                                  <a:ea typeface="Cambria Math" panose="02040503050406030204" pitchFamily="18" charset="0"/>
                                </a:rPr>
                                <m:t>𝑐</m:t>
                              </m:r>
                            </m:e>
                            <m:sup>
                              <m:r>
                                <a:rPr lang="en-US" sz="2000" i="1">
                                  <a:latin typeface="Cambria Math" panose="02040503050406030204" pitchFamily="18" charset="0"/>
                                  <a:ea typeface="Cambria Math" panose="02040503050406030204" pitchFamily="18" charset="0"/>
                                </a:rPr>
                                <m:t>2</m:t>
                              </m:r>
                            </m:sup>
                          </m:sSup>
                        </m:den>
                      </m:f>
                    </m:oMath>
                  </m:oMathPara>
                </a14:m>
                <a:endParaRPr lang="en-US" sz="2000" dirty="0"/>
              </a:p>
              <a:p>
                <a:pPr marL="0" indent="0">
                  <a:spcBef>
                    <a:spcPts val="300"/>
                  </a:spcBef>
                  <a:spcAft>
                    <a:spcPts val="600"/>
                  </a:spcAft>
                  <a:buNone/>
                </a:pPr>
                <a:r>
                  <a:rPr lang="en-US" sz="1400" dirty="0"/>
                  <a:t>       where </a:t>
                </a:r>
                <a14:m>
                  <m:oMath xmlns:m="http://schemas.openxmlformats.org/officeDocument/2006/math">
                    <m:r>
                      <a:rPr lang="en-US" sz="1400" i="1">
                        <a:latin typeface="Cambria Math" panose="02040503050406030204" pitchFamily="18" charset="0"/>
                        <a:ea typeface="Cambria Math" panose="02040503050406030204" pitchFamily="18" charset="0"/>
                      </a:rPr>
                      <m:t>𝑎</m:t>
                    </m:r>
                  </m:oMath>
                </a14:m>
                <a:r>
                  <a:rPr lang="en-US" sz="1400" dirty="0"/>
                  <a:t> is a constant related to the gyromagnetic ratio of the particle.</a:t>
                </a:r>
              </a:p>
              <a:p>
                <a:pPr>
                  <a:spcBef>
                    <a:spcPts val="300"/>
                  </a:spcBef>
                  <a:spcAft>
                    <a:spcPts val="600"/>
                  </a:spcAft>
                </a:pPr>
                <a:r>
                  <a:rPr lang="en-US" sz="1400" dirty="0"/>
                  <a:t>If we can measure the spin tune we can deduce the </a:t>
                </a:r>
                <a:r>
                  <a:rPr lang="en-US" sz="1400" b="1" dirty="0"/>
                  <a:t>average beam energy. </a:t>
                </a:r>
                <a:r>
                  <a:rPr lang="en-US" sz="1400" dirty="0"/>
                  <a:t>But how do we measure the spin tune?</a:t>
                </a:r>
                <a:endParaRPr lang="en-US" sz="1400" b="1" dirty="0"/>
              </a:p>
              <a:p>
                <a:pPr marL="0" indent="0">
                  <a:spcBef>
                    <a:spcPts val="300"/>
                  </a:spcBef>
                  <a:spcAft>
                    <a:spcPts val="600"/>
                  </a:spcAft>
                  <a:buNone/>
                </a:pPr>
                <a:r>
                  <a:rPr lang="en-US" sz="1400" dirty="0"/>
                  <a:t> </a:t>
                </a:r>
                <a:endParaRPr lang="en-CH" sz="1400" dirty="0"/>
              </a:p>
            </p:txBody>
          </p:sp>
        </mc:Choice>
        <mc:Fallback>
          <p:sp>
            <p:nvSpPr>
              <p:cNvPr id="10" name="Content Placeholder 2">
                <a:extLst>
                  <a:ext uri="{FF2B5EF4-FFF2-40B4-BE49-F238E27FC236}">
                    <a16:creationId xmlns:a16="http://schemas.microsoft.com/office/drawing/2014/main" id="{89B13BD0-8887-D6F1-A131-3FC4E4105F46}"/>
                  </a:ext>
                </a:extLst>
              </p:cNvPr>
              <p:cNvSpPr txBox="1">
                <a:spLocks noRot="1" noChangeAspect="1" noMove="1" noResize="1" noEditPoints="1" noAdjustHandles="1" noChangeArrowheads="1" noChangeShapeType="1" noTextEdit="1"/>
              </p:cNvSpPr>
              <p:nvPr/>
            </p:nvSpPr>
            <p:spPr>
              <a:xfrm>
                <a:off x="323526" y="987574"/>
                <a:ext cx="8064898" cy="3957976"/>
              </a:xfrm>
              <a:prstGeom prst="rect">
                <a:avLst/>
              </a:prstGeom>
              <a:blipFill>
                <a:blip r:embed="rId2"/>
                <a:stretch>
                  <a:fillRect t="-319" r="-157"/>
                </a:stretch>
              </a:blipFill>
            </p:spPr>
            <p:txBody>
              <a:bodyPr/>
              <a:lstStyle/>
              <a:p>
                <a:r>
                  <a:rPr lang="en-CH">
                    <a:noFill/>
                  </a:rPr>
                  <a:t> </a:t>
                </a:r>
              </a:p>
            </p:txBody>
          </p:sp>
        </mc:Fallback>
      </mc:AlternateContent>
    </p:spTree>
    <p:extLst>
      <p:ext uri="{BB962C8B-B14F-4D97-AF65-F5344CB8AC3E}">
        <p14:creationId xmlns:p14="http://schemas.microsoft.com/office/powerpoint/2010/main" val="3163630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68FE7-F093-8374-6578-44A3E4C2162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F9FB36-4619-B941-BE97-007CAA7A25EC}"/>
              </a:ext>
            </a:extLst>
          </p:cNvPr>
          <p:cNvSpPr>
            <a:spLocks noGrp="1"/>
          </p:cNvSpPr>
          <p:nvPr>
            <p:ph type="sldNum" sz="quarter" idx="10"/>
          </p:nvPr>
        </p:nvSpPr>
        <p:spPr/>
        <p:txBody>
          <a:bodyPr/>
          <a:lstStyle/>
          <a:p>
            <a:r>
              <a:rPr lang="en-US" dirty="0"/>
              <a:t> 7 / 14</a:t>
            </a:r>
            <a:endParaRPr lang="en-US" noProof="0" dirty="0"/>
          </a:p>
        </p:txBody>
      </p:sp>
      <p:sp>
        <p:nvSpPr>
          <p:cNvPr id="5" name="Title 4">
            <a:extLst>
              <a:ext uri="{FF2B5EF4-FFF2-40B4-BE49-F238E27FC236}">
                <a16:creationId xmlns:a16="http://schemas.microsoft.com/office/drawing/2014/main" id="{0335A45E-09F6-2186-9F0A-58CC7F16A97E}"/>
              </a:ext>
            </a:extLst>
          </p:cNvPr>
          <p:cNvSpPr>
            <a:spLocks noGrp="1"/>
          </p:cNvSpPr>
          <p:nvPr>
            <p:ph type="title"/>
          </p:nvPr>
        </p:nvSpPr>
        <p:spPr>
          <a:xfrm>
            <a:off x="481950" y="487660"/>
            <a:ext cx="8263350" cy="499914"/>
          </a:xfrm>
        </p:spPr>
        <p:txBody>
          <a:bodyPr/>
          <a:lstStyle/>
          <a:p>
            <a:r>
              <a:rPr lang="en-US" dirty="0"/>
              <a:t>Resonant </a:t>
            </a:r>
            <a:r>
              <a:rPr lang="en-US" dirty="0" err="1"/>
              <a:t>Depolarisation</a:t>
            </a:r>
            <a:endParaRPr lang="en-CH" dirty="0"/>
          </a:p>
        </p:txBody>
      </p:sp>
      <p:sp>
        <p:nvSpPr>
          <p:cNvPr id="10" name="Content Placeholder 2">
            <a:extLst>
              <a:ext uri="{FF2B5EF4-FFF2-40B4-BE49-F238E27FC236}">
                <a16:creationId xmlns:a16="http://schemas.microsoft.com/office/drawing/2014/main" id="{EF634DAB-6357-F4C3-3534-8C8B98009A8F}"/>
              </a:ext>
            </a:extLst>
          </p:cNvPr>
          <p:cNvSpPr txBox="1">
            <a:spLocks/>
          </p:cNvSpPr>
          <p:nvPr/>
        </p:nvSpPr>
        <p:spPr>
          <a:xfrm>
            <a:off x="323526" y="987574"/>
            <a:ext cx="856895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600"/>
              </a:spcAft>
            </a:pPr>
            <a:r>
              <a:rPr lang="en-US" sz="1400" dirty="0"/>
              <a:t>If a horizontal dipole ‘kick’ is applied at a frequency in </a:t>
            </a:r>
            <a:r>
              <a:rPr lang="en-US" sz="1400" b="1" dirty="0"/>
              <a:t>resonance</a:t>
            </a:r>
            <a:r>
              <a:rPr lang="en-US" sz="1400" dirty="0"/>
              <a:t> with the spin tune, the beam will rapidly </a:t>
            </a:r>
            <a:r>
              <a:rPr lang="en-US" sz="1400" b="1" dirty="0" err="1"/>
              <a:t>depolarise</a:t>
            </a:r>
            <a:r>
              <a:rPr lang="en-US" sz="1400" b="1" dirty="0"/>
              <a:t>.</a:t>
            </a:r>
          </a:p>
          <a:p>
            <a:pPr>
              <a:spcBef>
                <a:spcPts val="300"/>
              </a:spcBef>
              <a:spcAft>
                <a:spcPts val="600"/>
              </a:spcAft>
            </a:pPr>
            <a:endParaRPr lang="en-US" sz="1400" b="1" dirty="0"/>
          </a:p>
          <a:p>
            <a:pPr>
              <a:spcBef>
                <a:spcPts val="300"/>
              </a:spcBef>
              <a:spcAft>
                <a:spcPts val="600"/>
              </a:spcAft>
            </a:pPr>
            <a:endParaRPr lang="en-US" sz="1400" dirty="0"/>
          </a:p>
          <a:p>
            <a:pPr marL="0" indent="0">
              <a:spcBef>
                <a:spcPts val="300"/>
              </a:spcBef>
              <a:spcAft>
                <a:spcPts val="600"/>
              </a:spcAft>
              <a:buNone/>
            </a:pPr>
            <a:r>
              <a:rPr lang="en-US" sz="1400" dirty="0"/>
              <a:t> </a:t>
            </a:r>
            <a:endParaRPr lang="en-CH" sz="1400" dirty="0"/>
          </a:p>
        </p:txBody>
      </p:sp>
    </p:spTree>
    <p:extLst>
      <p:ext uri="{BB962C8B-B14F-4D97-AF65-F5344CB8AC3E}">
        <p14:creationId xmlns:p14="http://schemas.microsoft.com/office/powerpoint/2010/main" val="33451403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AEA5C7-D157-017C-FCBC-9D1D5CE015C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58BE3F-6E84-0F20-9C2F-E9B3BC32A90A}"/>
              </a:ext>
            </a:extLst>
          </p:cNvPr>
          <p:cNvSpPr>
            <a:spLocks noGrp="1"/>
          </p:cNvSpPr>
          <p:nvPr>
            <p:ph type="sldNum" sz="quarter" idx="10"/>
          </p:nvPr>
        </p:nvSpPr>
        <p:spPr/>
        <p:txBody>
          <a:bodyPr/>
          <a:lstStyle/>
          <a:p>
            <a:r>
              <a:rPr lang="en-US" dirty="0"/>
              <a:t>7 / 14</a:t>
            </a:r>
            <a:endParaRPr lang="en-US" noProof="0" dirty="0"/>
          </a:p>
        </p:txBody>
      </p:sp>
      <p:sp>
        <p:nvSpPr>
          <p:cNvPr id="5" name="Title 4">
            <a:extLst>
              <a:ext uri="{FF2B5EF4-FFF2-40B4-BE49-F238E27FC236}">
                <a16:creationId xmlns:a16="http://schemas.microsoft.com/office/drawing/2014/main" id="{7E6A4DC6-D363-7C22-DB8B-C65D82C4EE39}"/>
              </a:ext>
            </a:extLst>
          </p:cNvPr>
          <p:cNvSpPr>
            <a:spLocks noGrp="1"/>
          </p:cNvSpPr>
          <p:nvPr>
            <p:ph type="title"/>
          </p:nvPr>
        </p:nvSpPr>
        <p:spPr>
          <a:xfrm>
            <a:off x="481950" y="487660"/>
            <a:ext cx="8263350" cy="499914"/>
          </a:xfrm>
        </p:spPr>
        <p:txBody>
          <a:bodyPr/>
          <a:lstStyle/>
          <a:p>
            <a:r>
              <a:rPr lang="en-US" dirty="0"/>
              <a:t>Resonant </a:t>
            </a:r>
            <a:r>
              <a:rPr lang="en-US" dirty="0" err="1"/>
              <a:t>Depolarisation</a:t>
            </a:r>
            <a:endParaRPr lang="en-CH" dirty="0"/>
          </a:p>
        </p:txBody>
      </p:sp>
      <p:sp>
        <p:nvSpPr>
          <p:cNvPr id="10" name="Content Placeholder 2">
            <a:extLst>
              <a:ext uri="{FF2B5EF4-FFF2-40B4-BE49-F238E27FC236}">
                <a16:creationId xmlns:a16="http://schemas.microsoft.com/office/drawing/2014/main" id="{1BBCAAC4-B8F5-8E5B-D425-59F38AC3340E}"/>
              </a:ext>
            </a:extLst>
          </p:cNvPr>
          <p:cNvSpPr txBox="1">
            <a:spLocks/>
          </p:cNvSpPr>
          <p:nvPr/>
        </p:nvSpPr>
        <p:spPr>
          <a:xfrm>
            <a:off x="323526" y="987574"/>
            <a:ext cx="856895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600"/>
              </a:spcAft>
            </a:pPr>
            <a:r>
              <a:rPr lang="en-US" sz="1400" dirty="0"/>
              <a:t>If a horizontal dipole ‘kick’ is applied at a frequency in </a:t>
            </a:r>
            <a:r>
              <a:rPr lang="en-US" sz="1400" b="1" dirty="0"/>
              <a:t>resonance</a:t>
            </a:r>
            <a:r>
              <a:rPr lang="en-US" sz="1400" dirty="0"/>
              <a:t> with the spin tune, the beam will rapidly </a:t>
            </a:r>
            <a:r>
              <a:rPr lang="en-US" sz="1400" b="1" dirty="0" err="1"/>
              <a:t>depolarise</a:t>
            </a:r>
            <a:r>
              <a:rPr lang="en-US" sz="1400" b="1" dirty="0"/>
              <a:t>.</a:t>
            </a:r>
          </a:p>
          <a:p>
            <a:pPr>
              <a:spcBef>
                <a:spcPts val="300"/>
              </a:spcBef>
              <a:spcAft>
                <a:spcPts val="600"/>
              </a:spcAft>
            </a:pPr>
            <a:r>
              <a:rPr lang="en-US" sz="1400" dirty="0"/>
              <a:t>By scanning across kicker frequencies and measuring the point of </a:t>
            </a:r>
            <a:r>
              <a:rPr lang="en-US" sz="1400" dirty="0" err="1"/>
              <a:t>depolarisation</a:t>
            </a:r>
            <a:r>
              <a:rPr lang="en-US" sz="1400" dirty="0"/>
              <a:t>, we can measure the spin tune and thus the average energy.</a:t>
            </a:r>
          </a:p>
          <a:p>
            <a:pPr>
              <a:spcBef>
                <a:spcPts val="300"/>
              </a:spcBef>
              <a:spcAft>
                <a:spcPts val="600"/>
              </a:spcAft>
            </a:pPr>
            <a:endParaRPr lang="en-US" sz="1400" b="1" dirty="0"/>
          </a:p>
          <a:p>
            <a:pPr>
              <a:spcBef>
                <a:spcPts val="300"/>
              </a:spcBef>
              <a:spcAft>
                <a:spcPts val="600"/>
              </a:spcAft>
            </a:pPr>
            <a:endParaRPr lang="en-US" sz="1400" dirty="0"/>
          </a:p>
          <a:p>
            <a:pPr marL="0" indent="0">
              <a:spcBef>
                <a:spcPts val="300"/>
              </a:spcBef>
              <a:spcAft>
                <a:spcPts val="600"/>
              </a:spcAft>
              <a:buNone/>
            </a:pPr>
            <a:r>
              <a:rPr lang="en-US" sz="1400" dirty="0"/>
              <a:t> </a:t>
            </a:r>
            <a:endParaRPr lang="en-CH" sz="1400" dirty="0"/>
          </a:p>
        </p:txBody>
      </p:sp>
      <p:pic>
        <p:nvPicPr>
          <p:cNvPr id="3" name="Picture 2">
            <a:extLst>
              <a:ext uri="{FF2B5EF4-FFF2-40B4-BE49-F238E27FC236}">
                <a16:creationId xmlns:a16="http://schemas.microsoft.com/office/drawing/2014/main" id="{F79DAB59-9856-31C3-C125-29C3C3A89ECE}"/>
              </a:ext>
            </a:extLst>
          </p:cNvPr>
          <p:cNvPicPr>
            <a:picLocks noChangeAspect="1"/>
          </p:cNvPicPr>
          <p:nvPr/>
        </p:nvPicPr>
        <p:blipFill>
          <a:blip r:embed="rId2"/>
          <a:stretch>
            <a:fillRect/>
          </a:stretch>
        </p:blipFill>
        <p:spPr>
          <a:xfrm>
            <a:off x="763741" y="2338745"/>
            <a:ext cx="3384376" cy="2239536"/>
          </a:xfrm>
          <a:prstGeom prst="rect">
            <a:avLst/>
          </a:prstGeom>
        </p:spPr>
      </p:pic>
      <p:pic>
        <p:nvPicPr>
          <p:cNvPr id="4" name="Picture 3">
            <a:extLst>
              <a:ext uri="{FF2B5EF4-FFF2-40B4-BE49-F238E27FC236}">
                <a16:creationId xmlns:a16="http://schemas.microsoft.com/office/drawing/2014/main" id="{0EB511B6-FF84-DD99-3D18-33FB09CE81BA}"/>
              </a:ext>
            </a:extLst>
          </p:cNvPr>
          <p:cNvPicPr>
            <a:picLocks noChangeAspect="1"/>
          </p:cNvPicPr>
          <p:nvPr/>
        </p:nvPicPr>
        <p:blipFill>
          <a:blip r:embed="rId3"/>
          <a:srcRect l="5251" r="2781" b="1824"/>
          <a:stretch>
            <a:fillRect/>
          </a:stretch>
        </p:blipFill>
        <p:spPr>
          <a:xfrm>
            <a:off x="4788024" y="2310027"/>
            <a:ext cx="3384376" cy="2381598"/>
          </a:xfrm>
          <a:prstGeom prst="rect">
            <a:avLst/>
          </a:prstGeom>
        </p:spPr>
      </p:pic>
      <p:sp>
        <p:nvSpPr>
          <p:cNvPr id="6" name="TextBox 5">
            <a:extLst>
              <a:ext uri="{FF2B5EF4-FFF2-40B4-BE49-F238E27FC236}">
                <a16:creationId xmlns:a16="http://schemas.microsoft.com/office/drawing/2014/main" id="{97E9FFAF-33A6-71BB-3DA4-A088EC5177B2}"/>
              </a:ext>
            </a:extLst>
          </p:cNvPr>
          <p:cNvSpPr txBox="1"/>
          <p:nvPr/>
        </p:nvSpPr>
        <p:spPr>
          <a:xfrm>
            <a:off x="1333562" y="2004182"/>
            <a:ext cx="3779459" cy="307777"/>
          </a:xfrm>
          <a:prstGeom prst="rect">
            <a:avLst/>
          </a:prstGeom>
          <a:noFill/>
        </p:spPr>
        <p:txBody>
          <a:bodyPr wrap="square" rtlCol="0">
            <a:spAutoFit/>
          </a:bodyPr>
          <a:lstStyle/>
          <a:p>
            <a:r>
              <a:rPr lang="en-CH" sz="1400" dirty="0">
                <a:solidFill>
                  <a:schemeClr val="accent1"/>
                </a:solidFill>
              </a:rPr>
              <a:t>RDP scan simulated in XSuite</a:t>
            </a:r>
          </a:p>
        </p:txBody>
      </p:sp>
      <p:sp>
        <p:nvSpPr>
          <p:cNvPr id="7" name="TextBox 6">
            <a:extLst>
              <a:ext uri="{FF2B5EF4-FFF2-40B4-BE49-F238E27FC236}">
                <a16:creationId xmlns:a16="http://schemas.microsoft.com/office/drawing/2014/main" id="{BED73FE1-FD6D-3E48-C0E6-6CF6F6727E62}"/>
              </a:ext>
            </a:extLst>
          </p:cNvPr>
          <p:cNvSpPr txBox="1"/>
          <p:nvPr/>
        </p:nvSpPr>
        <p:spPr>
          <a:xfrm>
            <a:off x="5652120" y="2002250"/>
            <a:ext cx="3779459" cy="307777"/>
          </a:xfrm>
          <a:prstGeom prst="rect">
            <a:avLst/>
          </a:prstGeom>
          <a:noFill/>
        </p:spPr>
        <p:txBody>
          <a:bodyPr wrap="square" rtlCol="0">
            <a:spAutoFit/>
          </a:bodyPr>
          <a:lstStyle/>
          <a:p>
            <a:r>
              <a:rPr lang="en-CH" sz="1400" dirty="0">
                <a:solidFill>
                  <a:schemeClr val="accent1"/>
                </a:solidFill>
              </a:rPr>
              <a:t>RDP scan data from LEP</a:t>
            </a:r>
          </a:p>
        </p:txBody>
      </p:sp>
      <p:sp>
        <p:nvSpPr>
          <p:cNvPr id="9" name="TextBox 8">
            <a:extLst>
              <a:ext uri="{FF2B5EF4-FFF2-40B4-BE49-F238E27FC236}">
                <a16:creationId xmlns:a16="http://schemas.microsoft.com/office/drawing/2014/main" id="{159F3502-C107-2620-2EE7-332DE60CCBE0}"/>
              </a:ext>
            </a:extLst>
          </p:cNvPr>
          <p:cNvSpPr txBox="1"/>
          <p:nvPr/>
        </p:nvSpPr>
        <p:spPr>
          <a:xfrm>
            <a:off x="4965883" y="4613220"/>
            <a:ext cx="3267879" cy="507831"/>
          </a:xfrm>
          <a:prstGeom prst="rect">
            <a:avLst/>
          </a:prstGeom>
          <a:noFill/>
        </p:spPr>
        <p:txBody>
          <a:bodyPr wrap="square" rtlCol="0">
            <a:spAutoFit/>
          </a:bodyPr>
          <a:lstStyle/>
          <a:p>
            <a:r>
              <a:rPr lang="en-GB" sz="900" dirty="0" err="1">
                <a:solidFill>
                  <a:schemeClr val="tx1">
                    <a:lumMod val="75000"/>
                    <a:lumOff val="25000"/>
                  </a:schemeClr>
                </a:solidFill>
              </a:rPr>
              <a:t>Arnaudon</a:t>
            </a:r>
            <a:r>
              <a:rPr lang="en-GB" sz="900" dirty="0">
                <a:solidFill>
                  <a:schemeClr val="tx1">
                    <a:lumMod val="75000"/>
                    <a:lumOff val="25000"/>
                  </a:schemeClr>
                </a:solidFill>
              </a:rPr>
              <a:t>, L., et al. "Accurate determination of the LEP beam energy by resonant depolarization." </a:t>
            </a:r>
            <a:r>
              <a:rPr lang="en-GB" sz="900" i="1" dirty="0" err="1">
                <a:solidFill>
                  <a:schemeClr val="tx1">
                    <a:lumMod val="75000"/>
                    <a:lumOff val="25000"/>
                  </a:schemeClr>
                </a:solidFill>
              </a:rPr>
              <a:t>Zeitschrift</a:t>
            </a:r>
            <a:r>
              <a:rPr lang="en-GB" sz="900" i="1" dirty="0">
                <a:solidFill>
                  <a:schemeClr val="tx1">
                    <a:lumMod val="75000"/>
                    <a:lumOff val="25000"/>
                  </a:schemeClr>
                </a:solidFill>
              </a:rPr>
              <a:t> für </a:t>
            </a:r>
            <a:r>
              <a:rPr lang="en-GB" sz="900" i="1" dirty="0" err="1">
                <a:solidFill>
                  <a:schemeClr val="tx1">
                    <a:lumMod val="75000"/>
                    <a:lumOff val="25000"/>
                  </a:schemeClr>
                </a:solidFill>
              </a:rPr>
              <a:t>Physik</a:t>
            </a:r>
            <a:r>
              <a:rPr lang="en-GB" sz="900" i="1" dirty="0">
                <a:solidFill>
                  <a:schemeClr val="tx1">
                    <a:lumMod val="75000"/>
                    <a:lumOff val="25000"/>
                  </a:schemeClr>
                </a:solidFill>
              </a:rPr>
              <a:t> C Particles and Fields</a:t>
            </a:r>
            <a:r>
              <a:rPr lang="en-GB" sz="900" dirty="0">
                <a:solidFill>
                  <a:schemeClr val="tx1">
                    <a:lumMod val="75000"/>
                    <a:lumOff val="25000"/>
                  </a:schemeClr>
                </a:solidFill>
              </a:rPr>
              <a:t> 66.1 (1995): 45-62.</a:t>
            </a:r>
            <a:endParaRPr lang="en-CH" sz="900" dirty="0">
              <a:solidFill>
                <a:schemeClr val="tx1">
                  <a:lumMod val="75000"/>
                  <a:lumOff val="25000"/>
                </a:schemeClr>
              </a:solidFill>
            </a:endParaRP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3B49EC7F-F54A-D03B-7164-B9E36B92C11C}"/>
                  </a:ext>
                </a:extLst>
              </p:cNvPr>
              <p:cNvSpPr txBox="1"/>
              <p:nvPr/>
            </p:nvSpPr>
            <p:spPr>
              <a:xfrm>
                <a:off x="2396008" y="4416171"/>
                <a:ext cx="504056" cy="261610"/>
              </a:xfrm>
              <a:prstGeom prst="rect">
                <a:avLst/>
              </a:prstGeom>
              <a:solidFill>
                <a:schemeClr val="bg1"/>
              </a:solid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CH" sz="1100" i="1" dirty="0" smtClean="0">
                              <a:solidFill>
                                <a:srgbClr val="0F124A"/>
                              </a:solidFill>
                              <a:latin typeface="Cambria Math" panose="02040503050406030204" pitchFamily="18" charset="0"/>
                              <a:ea typeface="Cambria Math" panose="02040503050406030204" pitchFamily="18" charset="0"/>
                            </a:rPr>
                          </m:ctrlPr>
                        </m:sSubPr>
                        <m:e>
                          <m:r>
                            <a:rPr lang="en-CH" sz="1100" i="1" dirty="0" smtClean="0">
                              <a:solidFill>
                                <a:srgbClr val="0F124A"/>
                              </a:solidFill>
                              <a:latin typeface="Cambria Math" panose="02040503050406030204" pitchFamily="18" charset="0"/>
                              <a:ea typeface="Cambria Math" panose="02040503050406030204" pitchFamily="18" charset="0"/>
                            </a:rPr>
                            <m:t>𝜈</m:t>
                          </m:r>
                        </m:e>
                        <m:sub>
                          <m:r>
                            <m:rPr>
                              <m:nor/>
                            </m:rPr>
                            <a:rPr lang="en-US" sz="1100" b="0" i="0" dirty="0" smtClean="0">
                              <a:solidFill>
                                <a:srgbClr val="0F124A"/>
                              </a:solidFill>
                              <a:latin typeface="Cambria Math" panose="02040503050406030204" pitchFamily="18" charset="0"/>
                              <a:ea typeface="Cambria Math" panose="02040503050406030204" pitchFamily="18" charset="0"/>
                            </a:rPr>
                            <m:t>scan</m:t>
                          </m:r>
                        </m:sub>
                      </m:sSub>
                    </m:oMath>
                  </m:oMathPara>
                </a14:m>
              </a:p>
            </p:txBody>
          </p:sp>
        </mc:Choice>
        <mc:Fallback>
          <p:sp>
            <p:nvSpPr>
              <p:cNvPr id="11" name="TextBox 10">
                <a:extLst>
                  <a:ext uri="{FF2B5EF4-FFF2-40B4-BE49-F238E27FC236}">
                    <a16:creationId xmlns:a16="http://schemas.microsoft.com/office/drawing/2014/main" id="{3B49EC7F-F54A-D03B-7164-B9E36B92C11C}"/>
                  </a:ext>
                </a:extLst>
              </p:cNvPr>
              <p:cNvSpPr txBox="1">
                <a:spLocks noRot="1" noChangeAspect="1" noMove="1" noResize="1" noEditPoints="1" noAdjustHandles="1" noChangeArrowheads="1" noChangeShapeType="1" noTextEdit="1"/>
              </p:cNvSpPr>
              <p:nvPr/>
            </p:nvSpPr>
            <p:spPr>
              <a:xfrm>
                <a:off x="2396008" y="4416171"/>
                <a:ext cx="504056" cy="261610"/>
              </a:xfrm>
              <a:prstGeom prst="rect">
                <a:avLst/>
              </a:prstGeom>
              <a:blipFill>
                <a:blip r:embed="rId4"/>
                <a:stretch>
                  <a:fillRect r="-7317" b="-13636"/>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BC17E8E8-5D70-C045-8C44-808064554768}"/>
                  </a:ext>
                </a:extLst>
              </p:cNvPr>
              <p:cNvSpPr txBox="1"/>
              <p:nvPr/>
            </p:nvSpPr>
            <p:spPr>
              <a:xfrm rot="16200000">
                <a:off x="232775" y="3104101"/>
                <a:ext cx="1181105" cy="261610"/>
              </a:xfrm>
              <a:prstGeom prst="rect">
                <a:avLst/>
              </a:prstGeom>
              <a:solidFill>
                <a:schemeClr val="bg1"/>
              </a:solidFill>
            </p:spPr>
            <p:txBody>
              <a:bodyPr wrap="square" rtlCol="0">
                <a:spAutoFit/>
              </a:bodyPr>
              <a:lstStyle/>
              <a:p>
                <a:r>
                  <a:rPr lang="en-CH" sz="1100" dirty="0">
                    <a:solidFill>
                      <a:srgbClr val="0F124A"/>
                    </a:solidFill>
                  </a:rPr>
                  <a:t>Polarisation</a:t>
                </a:r>
                <a14:m/>
              </a:p>
            </p:txBody>
          </p:sp>
        </mc:Choice>
        <mc:Fallback>
          <p:sp>
            <p:nvSpPr>
              <p:cNvPr id="12" name="TextBox 11">
                <a:extLst>
                  <a:ext uri="{FF2B5EF4-FFF2-40B4-BE49-F238E27FC236}">
                    <a16:creationId xmlns:a16="http://schemas.microsoft.com/office/drawing/2014/main" id="{BC17E8E8-5D70-C045-8C44-808064554768}"/>
                  </a:ext>
                </a:extLst>
              </p:cNvPr>
              <p:cNvSpPr txBox="1">
                <a:spLocks noRot="1" noChangeAspect="1" noMove="1" noResize="1" noEditPoints="1" noAdjustHandles="1" noChangeArrowheads="1" noChangeShapeType="1" noTextEdit="1"/>
              </p:cNvSpPr>
              <p:nvPr/>
            </p:nvSpPr>
            <p:spPr>
              <a:xfrm rot="16200000">
                <a:off x="232775" y="3104101"/>
                <a:ext cx="1181105" cy="261610"/>
              </a:xfrm>
              <a:prstGeom prst="rect">
                <a:avLst/>
              </a:prstGeom>
              <a:blipFill>
                <a:blip r:embed="rId5"/>
                <a:stretch>
                  <a:fillRect l="-4545" r="-9091"/>
                </a:stretch>
              </a:blipFill>
            </p:spPr>
            <p:txBody>
              <a:bodyPr/>
              <a:lstStyle/>
              <a:p>
                <a:r>
                  <a:rPr lang="en-CH">
                    <a:noFill/>
                  </a:rPr>
                  <a:t> </a:t>
                </a:r>
              </a:p>
            </p:txBody>
          </p:sp>
        </mc:Fallback>
      </mc:AlternateContent>
      <p:sp>
        <p:nvSpPr>
          <p:cNvPr id="13" name="TextBox 12">
            <a:extLst>
              <a:ext uri="{FF2B5EF4-FFF2-40B4-BE49-F238E27FC236}">
                <a16:creationId xmlns:a16="http://schemas.microsoft.com/office/drawing/2014/main" id="{9334CCAD-A498-ADB7-308A-CD8CC51DFD6E}"/>
              </a:ext>
            </a:extLst>
          </p:cNvPr>
          <p:cNvSpPr txBox="1"/>
          <p:nvPr/>
        </p:nvSpPr>
        <p:spPr>
          <a:xfrm>
            <a:off x="932763" y="4622384"/>
            <a:ext cx="3494021" cy="507831"/>
          </a:xfrm>
          <a:prstGeom prst="rect">
            <a:avLst/>
          </a:prstGeom>
          <a:noFill/>
        </p:spPr>
        <p:txBody>
          <a:bodyPr wrap="square" rtlCol="0">
            <a:spAutoFit/>
          </a:bodyPr>
          <a:lstStyle/>
          <a:p>
            <a:r>
              <a:rPr lang="en-GB" sz="900" dirty="0">
                <a:solidFill>
                  <a:schemeClr val="tx1">
                    <a:lumMod val="75000"/>
                    <a:lumOff val="25000"/>
                  </a:schemeClr>
                </a:solidFill>
              </a:rPr>
              <a:t>G. Iadarola, et al, “Spin tracking and equilibrium polarization</a:t>
            </a:r>
          </a:p>
          <a:p>
            <a:r>
              <a:rPr lang="en-GB" sz="900" dirty="0">
                <a:solidFill>
                  <a:schemeClr val="tx1">
                    <a:lumMod val="75000"/>
                    <a:lumOff val="25000"/>
                  </a:schemeClr>
                </a:solidFill>
              </a:rPr>
              <a:t>computation in Xsuite: implementation and benchmarks”,</a:t>
            </a:r>
          </a:p>
          <a:p>
            <a:r>
              <a:rPr lang="en-GB" sz="900" dirty="0">
                <a:solidFill>
                  <a:schemeClr val="tx1">
                    <a:lumMod val="75000"/>
                    <a:lumOff val="25000"/>
                  </a:schemeClr>
                </a:solidFill>
              </a:rPr>
              <a:t>presented at the IPAC’26, Deauville, France, May 2026, paper</a:t>
            </a:r>
            <a:endParaRPr lang="en-CH" sz="900" dirty="0">
              <a:solidFill>
                <a:schemeClr val="tx1">
                  <a:lumMod val="75000"/>
                  <a:lumOff val="25000"/>
                </a:schemeClr>
              </a:solidFill>
            </a:endParaRPr>
          </a:p>
        </p:txBody>
      </p:sp>
    </p:spTree>
    <p:extLst>
      <p:ext uri="{BB962C8B-B14F-4D97-AF65-F5344CB8AC3E}">
        <p14:creationId xmlns:p14="http://schemas.microsoft.com/office/powerpoint/2010/main" val="6685324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43EFF7-CFF6-D1C3-CA6C-7FFCE32BAE9C}"/>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AA40C368-2211-B985-F63C-C7F842CCB819}"/>
              </a:ext>
            </a:extLst>
          </p:cNvPr>
          <p:cNvPicPr>
            <a:picLocks noChangeAspect="1"/>
          </p:cNvPicPr>
          <p:nvPr/>
        </p:nvPicPr>
        <p:blipFill>
          <a:blip r:embed="rId2"/>
          <a:srcRect r="3069" b="3950"/>
          <a:stretch>
            <a:fillRect/>
          </a:stretch>
        </p:blipFill>
        <p:spPr>
          <a:xfrm>
            <a:off x="4860032" y="1710112"/>
            <a:ext cx="3317679" cy="2177243"/>
          </a:xfrm>
          <a:prstGeom prst="rect">
            <a:avLst/>
          </a:prstGeom>
        </p:spPr>
      </p:pic>
      <p:pic>
        <p:nvPicPr>
          <p:cNvPr id="9" name="Picture 8">
            <a:extLst>
              <a:ext uri="{FF2B5EF4-FFF2-40B4-BE49-F238E27FC236}">
                <a16:creationId xmlns:a16="http://schemas.microsoft.com/office/drawing/2014/main" id="{508A18AF-5B1A-023A-CB63-D874D8C4EFE6}"/>
              </a:ext>
            </a:extLst>
          </p:cNvPr>
          <p:cNvPicPr>
            <a:picLocks noChangeAspect="1"/>
          </p:cNvPicPr>
          <p:nvPr/>
        </p:nvPicPr>
        <p:blipFill>
          <a:blip r:embed="rId3"/>
          <a:stretch>
            <a:fillRect/>
          </a:stretch>
        </p:blipFill>
        <p:spPr>
          <a:xfrm>
            <a:off x="892881" y="1710112"/>
            <a:ext cx="3288630" cy="2330287"/>
          </a:xfrm>
          <a:prstGeom prst="rect">
            <a:avLst/>
          </a:prstGeom>
        </p:spPr>
      </p:pic>
      <p:sp>
        <p:nvSpPr>
          <p:cNvPr id="2" name="Slide Number Placeholder 1">
            <a:extLst>
              <a:ext uri="{FF2B5EF4-FFF2-40B4-BE49-F238E27FC236}">
                <a16:creationId xmlns:a16="http://schemas.microsoft.com/office/drawing/2014/main" id="{C5C43325-0477-41A6-999F-5A417965EA08}"/>
              </a:ext>
            </a:extLst>
          </p:cNvPr>
          <p:cNvSpPr>
            <a:spLocks noGrp="1"/>
          </p:cNvSpPr>
          <p:nvPr>
            <p:ph type="sldNum" sz="quarter" idx="10"/>
          </p:nvPr>
        </p:nvSpPr>
        <p:spPr/>
        <p:txBody>
          <a:bodyPr/>
          <a:lstStyle/>
          <a:p>
            <a:r>
              <a:rPr lang="en-US" dirty="0"/>
              <a:t>8 / 14</a:t>
            </a:r>
            <a:endParaRPr lang="en-US" noProof="0" dirty="0"/>
          </a:p>
        </p:txBody>
      </p:sp>
      <p:sp>
        <p:nvSpPr>
          <p:cNvPr id="5" name="Title 4">
            <a:extLst>
              <a:ext uri="{FF2B5EF4-FFF2-40B4-BE49-F238E27FC236}">
                <a16:creationId xmlns:a16="http://schemas.microsoft.com/office/drawing/2014/main" id="{A45BD04D-4C24-B284-6550-A0158697D662}"/>
              </a:ext>
            </a:extLst>
          </p:cNvPr>
          <p:cNvSpPr>
            <a:spLocks noGrp="1"/>
          </p:cNvSpPr>
          <p:nvPr>
            <p:ph type="title"/>
          </p:nvPr>
        </p:nvSpPr>
        <p:spPr>
          <a:xfrm>
            <a:off x="481950" y="487660"/>
            <a:ext cx="8263350" cy="499914"/>
          </a:xfrm>
        </p:spPr>
        <p:txBody>
          <a:bodyPr/>
          <a:lstStyle/>
          <a:p>
            <a:r>
              <a:rPr lang="en-US" dirty="0"/>
              <a:t>How to measure </a:t>
            </a:r>
            <a:r>
              <a:rPr lang="en-US" dirty="0" err="1"/>
              <a:t>polarisation</a:t>
            </a:r>
            <a:r>
              <a:rPr lang="en-US" dirty="0"/>
              <a:t>?</a:t>
            </a:r>
            <a:endParaRPr lang="en-CH" dirty="0"/>
          </a:p>
        </p:txBody>
      </p:sp>
      <p:sp>
        <p:nvSpPr>
          <p:cNvPr id="10" name="Content Placeholder 2">
            <a:extLst>
              <a:ext uri="{FF2B5EF4-FFF2-40B4-BE49-F238E27FC236}">
                <a16:creationId xmlns:a16="http://schemas.microsoft.com/office/drawing/2014/main" id="{5719E7F4-FA83-E14E-D5C4-DF1C87A8682B}"/>
              </a:ext>
            </a:extLst>
          </p:cNvPr>
          <p:cNvSpPr txBox="1">
            <a:spLocks/>
          </p:cNvSpPr>
          <p:nvPr/>
        </p:nvSpPr>
        <p:spPr>
          <a:xfrm>
            <a:off x="323526" y="987574"/>
            <a:ext cx="882047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600"/>
              </a:spcAft>
            </a:pPr>
            <a:r>
              <a:rPr lang="en-US" sz="1400" dirty="0"/>
              <a:t>The key process behind the polarimeter is </a:t>
            </a:r>
            <a:r>
              <a:rPr lang="en-US" sz="1400" b="1" dirty="0"/>
              <a:t>Compton scattering </a:t>
            </a:r>
            <a:r>
              <a:rPr lang="en-US" sz="1400" dirty="0"/>
              <a:t>between electrons and photons.</a:t>
            </a:r>
            <a:endParaRPr lang="en-US" sz="1400" b="1" dirty="0"/>
          </a:p>
          <a:p>
            <a:pPr>
              <a:spcBef>
                <a:spcPts val="300"/>
              </a:spcBef>
              <a:spcAft>
                <a:spcPts val="600"/>
              </a:spcAft>
            </a:pPr>
            <a:r>
              <a:rPr lang="en-US" sz="1400" dirty="0"/>
              <a:t>The direction of the scattered particles depends on the </a:t>
            </a:r>
            <a:r>
              <a:rPr lang="en-US" sz="1400" dirty="0" err="1"/>
              <a:t>polarisation</a:t>
            </a:r>
            <a:r>
              <a:rPr lang="en-US" sz="1400" dirty="0"/>
              <a:t> of the electrons and the helicity (circular </a:t>
            </a:r>
            <a:r>
              <a:rPr lang="en-US" sz="1400" dirty="0" err="1"/>
              <a:t>polarisation</a:t>
            </a:r>
            <a:r>
              <a:rPr lang="en-US" sz="1400" dirty="0"/>
              <a:t>) of the photons.</a:t>
            </a:r>
          </a:p>
          <a:p>
            <a:pPr>
              <a:spcBef>
                <a:spcPts val="300"/>
              </a:spcBef>
              <a:spcAft>
                <a:spcPts val="600"/>
              </a:spcAft>
            </a:pPr>
            <a:endParaRPr lang="en-US" sz="1400" dirty="0"/>
          </a:p>
          <a:p>
            <a:pPr>
              <a:spcBef>
                <a:spcPts val="300"/>
              </a:spcBef>
              <a:spcAft>
                <a:spcPts val="600"/>
              </a:spcAft>
            </a:pPr>
            <a:endParaRPr lang="en-US" sz="1400" dirty="0"/>
          </a:p>
          <a:p>
            <a:pPr>
              <a:spcBef>
                <a:spcPts val="300"/>
              </a:spcBef>
              <a:spcAft>
                <a:spcPts val="600"/>
              </a:spcAft>
            </a:pPr>
            <a:endParaRPr lang="en-US" sz="1400" dirty="0"/>
          </a:p>
          <a:p>
            <a:pPr>
              <a:spcBef>
                <a:spcPts val="300"/>
              </a:spcBef>
              <a:spcAft>
                <a:spcPts val="600"/>
              </a:spcAft>
            </a:pPr>
            <a:endParaRPr lang="en-US" sz="1400" dirty="0"/>
          </a:p>
          <a:p>
            <a:pPr>
              <a:spcBef>
                <a:spcPts val="300"/>
              </a:spcBef>
              <a:spcAft>
                <a:spcPts val="600"/>
              </a:spcAft>
            </a:pPr>
            <a:endParaRPr lang="en-US" sz="1400" dirty="0"/>
          </a:p>
          <a:p>
            <a:pPr>
              <a:spcBef>
                <a:spcPts val="300"/>
              </a:spcBef>
              <a:spcAft>
                <a:spcPts val="600"/>
              </a:spcAft>
            </a:pPr>
            <a:endParaRPr lang="en-US" sz="1400" dirty="0"/>
          </a:p>
          <a:p>
            <a:pPr>
              <a:spcBef>
                <a:spcPts val="300"/>
              </a:spcBef>
              <a:spcAft>
                <a:spcPts val="600"/>
              </a:spcAft>
            </a:pPr>
            <a:endParaRPr lang="en-US" sz="1400" dirty="0"/>
          </a:p>
        </p:txBody>
      </p:sp>
      <p:sp>
        <p:nvSpPr>
          <p:cNvPr id="11" name="TextBox 10">
            <a:extLst>
              <a:ext uri="{FF2B5EF4-FFF2-40B4-BE49-F238E27FC236}">
                <a16:creationId xmlns:a16="http://schemas.microsoft.com/office/drawing/2014/main" id="{689E025E-D1DE-E589-3EAE-3DBB968B3319}"/>
              </a:ext>
            </a:extLst>
          </p:cNvPr>
          <p:cNvSpPr txBox="1"/>
          <p:nvPr/>
        </p:nvSpPr>
        <p:spPr>
          <a:xfrm>
            <a:off x="1631908" y="3814238"/>
            <a:ext cx="1728192" cy="307777"/>
          </a:xfrm>
          <a:prstGeom prst="rect">
            <a:avLst/>
          </a:prstGeom>
          <a:noFill/>
        </p:spPr>
        <p:txBody>
          <a:bodyPr wrap="square" rtlCol="0">
            <a:spAutoFit/>
          </a:bodyPr>
          <a:lstStyle/>
          <a:p>
            <a:r>
              <a:rPr lang="en-CH" sz="1400" dirty="0">
                <a:solidFill>
                  <a:schemeClr val="accent1"/>
                </a:solidFill>
              </a:rPr>
              <a:t>Electron rest frame</a:t>
            </a:r>
          </a:p>
        </p:txBody>
      </p:sp>
      <p:sp>
        <p:nvSpPr>
          <p:cNvPr id="12" name="TextBox 11">
            <a:extLst>
              <a:ext uri="{FF2B5EF4-FFF2-40B4-BE49-F238E27FC236}">
                <a16:creationId xmlns:a16="http://schemas.microsoft.com/office/drawing/2014/main" id="{E1BC20F6-9BD0-C000-588C-EEA5F35039D8}"/>
              </a:ext>
            </a:extLst>
          </p:cNvPr>
          <p:cNvSpPr txBox="1"/>
          <p:nvPr/>
        </p:nvSpPr>
        <p:spPr>
          <a:xfrm>
            <a:off x="5656059" y="3792030"/>
            <a:ext cx="1728192" cy="307777"/>
          </a:xfrm>
          <a:prstGeom prst="rect">
            <a:avLst/>
          </a:prstGeom>
          <a:noFill/>
        </p:spPr>
        <p:txBody>
          <a:bodyPr wrap="square" rtlCol="0">
            <a:spAutoFit/>
          </a:bodyPr>
          <a:lstStyle/>
          <a:p>
            <a:r>
              <a:rPr lang="en-CH" sz="1400" dirty="0">
                <a:solidFill>
                  <a:schemeClr val="accent1"/>
                </a:solidFill>
              </a:rPr>
              <a:t>FCC-ee lab frame</a:t>
            </a:r>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5C48AA68-108D-AD65-5479-C938F1FC61ED}"/>
                  </a:ext>
                </a:extLst>
              </p:cNvPr>
              <p:cNvSpPr txBox="1"/>
              <p:nvPr/>
            </p:nvSpPr>
            <p:spPr>
              <a:xfrm rot="19414452">
                <a:off x="1333567" y="2952353"/>
                <a:ext cx="1440160" cy="276999"/>
              </a:xfrm>
              <a:prstGeom prst="rect">
                <a:avLst/>
              </a:prstGeom>
              <a:noFill/>
            </p:spPr>
            <p:txBody>
              <a:bodyPr wrap="square" rtlCol="0">
                <a:spAutoFit/>
              </a:bodyPr>
              <a:lstStyle/>
              <a:p>
                <a:r>
                  <a:rPr lang="en-CH" sz="1200" dirty="0">
                    <a:solidFill>
                      <a:srgbClr val="FF0000"/>
                    </a:solidFill>
                  </a:rPr>
                  <a:t>Scattered </a:t>
                </a:r>
                <a14:m>
                  <m:oMath xmlns:m="http://schemas.openxmlformats.org/officeDocument/2006/math">
                    <m:sSup>
                      <m:sSupPr>
                        <m:ctrlPr>
                          <a:rPr lang="en-CH" sz="1200" i="1" smtClean="0">
                            <a:solidFill>
                              <a:srgbClr val="FF0000"/>
                            </a:solidFill>
                            <a:latin typeface="Cambria Math" panose="02040503050406030204" pitchFamily="18" charset="0"/>
                          </a:rPr>
                        </m:ctrlPr>
                      </m:sSupPr>
                      <m:e>
                        <m:r>
                          <a:rPr lang="en-US" sz="1200" b="0" i="1" smtClean="0">
                            <a:solidFill>
                              <a:srgbClr val="FF0000"/>
                            </a:solidFill>
                            <a:latin typeface="Cambria Math" panose="02040503050406030204" pitchFamily="18" charset="0"/>
                          </a:rPr>
                          <m:t>𝑒</m:t>
                        </m:r>
                      </m:e>
                      <m:sup>
                        <m:r>
                          <a:rPr lang="en-US" sz="1200" b="0" i="1" smtClean="0">
                            <a:solidFill>
                              <a:srgbClr val="FF0000"/>
                            </a:solidFill>
                            <a:latin typeface="Cambria Math" panose="02040503050406030204" pitchFamily="18" charset="0"/>
                          </a:rPr>
                          <m:t>−</m:t>
                        </m:r>
                      </m:sup>
                    </m:sSup>
                  </m:oMath>
                </a14:m>
                <a:endParaRPr lang="en-CH" sz="1200" dirty="0">
                  <a:solidFill>
                    <a:srgbClr val="FF0000"/>
                  </a:solidFill>
                </a:endParaRPr>
              </a:p>
            </p:txBody>
          </p:sp>
        </mc:Choice>
        <mc:Fallback>
          <p:sp>
            <p:nvSpPr>
              <p:cNvPr id="13" name="TextBox 12">
                <a:extLst>
                  <a:ext uri="{FF2B5EF4-FFF2-40B4-BE49-F238E27FC236}">
                    <a16:creationId xmlns:a16="http://schemas.microsoft.com/office/drawing/2014/main" id="{5C48AA68-108D-AD65-5479-C938F1FC61ED}"/>
                  </a:ext>
                </a:extLst>
              </p:cNvPr>
              <p:cNvSpPr txBox="1">
                <a:spLocks noRot="1" noChangeAspect="1" noMove="1" noResize="1" noEditPoints="1" noAdjustHandles="1" noChangeArrowheads="1" noChangeShapeType="1" noTextEdit="1"/>
              </p:cNvSpPr>
              <p:nvPr/>
            </p:nvSpPr>
            <p:spPr>
              <a:xfrm rot="19414452">
                <a:off x="1333567" y="2952353"/>
                <a:ext cx="1440160" cy="276999"/>
              </a:xfrm>
              <a:prstGeom prst="rect">
                <a:avLst/>
              </a:prstGeom>
              <a:blipFill>
                <a:blip r:embed="rId4"/>
                <a:stretch>
                  <a:fillRect b="-2299"/>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FB79ACAA-252D-81DB-7849-F816C44357B0}"/>
                  </a:ext>
                </a:extLst>
              </p:cNvPr>
              <p:cNvSpPr txBox="1"/>
              <p:nvPr/>
            </p:nvSpPr>
            <p:spPr>
              <a:xfrm rot="2465509">
                <a:off x="1305657" y="2210718"/>
                <a:ext cx="1440160" cy="276999"/>
              </a:xfrm>
              <a:prstGeom prst="rect">
                <a:avLst/>
              </a:prstGeom>
              <a:noFill/>
            </p:spPr>
            <p:txBody>
              <a:bodyPr wrap="square" rtlCol="0">
                <a:spAutoFit/>
              </a:bodyPr>
              <a:lstStyle/>
              <a:p>
                <a:r>
                  <a:rPr lang="en-US" sz="1200" dirty="0">
                    <a:solidFill>
                      <a:schemeClr val="accent4"/>
                    </a:solidFill>
                  </a:rPr>
                  <a:t>Scattered </a:t>
                </a:r>
                <a14:m>
                  <m:oMath xmlns:m="http://schemas.openxmlformats.org/officeDocument/2006/math">
                    <m:r>
                      <a:rPr lang="en-US" sz="1200" i="1" smtClean="0">
                        <a:solidFill>
                          <a:schemeClr val="accent4"/>
                        </a:solidFill>
                        <a:latin typeface="Cambria Math" panose="02040503050406030204" pitchFamily="18" charset="0"/>
                        <a:ea typeface="Cambria Math" panose="02040503050406030204" pitchFamily="18" charset="0"/>
                      </a:rPr>
                      <m:t>𝛾</m:t>
                    </m:r>
                  </m:oMath>
                </a14:m>
                <a:endParaRPr lang="en-CH" sz="1200" dirty="0">
                  <a:solidFill>
                    <a:schemeClr val="accent4"/>
                  </a:solidFill>
                </a:endParaRPr>
              </a:p>
            </p:txBody>
          </p:sp>
        </mc:Choice>
        <mc:Fallback>
          <p:sp>
            <p:nvSpPr>
              <p:cNvPr id="14" name="TextBox 13">
                <a:extLst>
                  <a:ext uri="{FF2B5EF4-FFF2-40B4-BE49-F238E27FC236}">
                    <a16:creationId xmlns:a16="http://schemas.microsoft.com/office/drawing/2014/main" id="{FB79ACAA-252D-81DB-7849-F816C44357B0}"/>
                  </a:ext>
                </a:extLst>
              </p:cNvPr>
              <p:cNvSpPr txBox="1">
                <a:spLocks noRot="1" noChangeAspect="1" noMove="1" noResize="1" noEditPoints="1" noAdjustHandles="1" noChangeArrowheads="1" noChangeShapeType="1" noTextEdit="1"/>
              </p:cNvSpPr>
              <p:nvPr/>
            </p:nvSpPr>
            <p:spPr>
              <a:xfrm rot="2465509">
                <a:off x="1305657" y="2210718"/>
                <a:ext cx="1440160" cy="276999"/>
              </a:xfrm>
              <a:prstGeom prst="rect">
                <a:avLst/>
              </a:prstGeom>
              <a:blipFill>
                <a:blip r:embed="rId5"/>
                <a:stretch>
                  <a:fillRect l="-1980"/>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B93E6D7B-5FE6-8CCC-D32B-47DFC69F5D9F}"/>
                  </a:ext>
                </a:extLst>
              </p:cNvPr>
              <p:cNvSpPr txBox="1"/>
              <p:nvPr/>
            </p:nvSpPr>
            <p:spPr>
              <a:xfrm>
                <a:off x="2862532" y="2595040"/>
                <a:ext cx="1440160" cy="276999"/>
              </a:xfrm>
              <a:prstGeom prst="rect">
                <a:avLst/>
              </a:prstGeom>
              <a:noFill/>
            </p:spPr>
            <p:txBody>
              <a:bodyPr wrap="square" rtlCol="0">
                <a:spAutoFit/>
              </a:bodyPr>
              <a:lstStyle/>
              <a:p>
                <a:r>
                  <a:rPr lang="en-US" sz="1200" dirty="0">
                    <a:solidFill>
                      <a:schemeClr val="accent4"/>
                    </a:solidFill>
                  </a:rPr>
                  <a:t>Incoming </a:t>
                </a:r>
                <a14:m>
                  <m:oMath xmlns:m="http://schemas.openxmlformats.org/officeDocument/2006/math">
                    <m:r>
                      <a:rPr lang="en-US" sz="1200" i="1" smtClean="0">
                        <a:solidFill>
                          <a:schemeClr val="accent4"/>
                        </a:solidFill>
                        <a:latin typeface="Cambria Math" panose="02040503050406030204" pitchFamily="18" charset="0"/>
                        <a:ea typeface="Cambria Math" panose="02040503050406030204" pitchFamily="18" charset="0"/>
                      </a:rPr>
                      <m:t>𝛾</m:t>
                    </m:r>
                  </m:oMath>
                </a14:m>
                <a:endParaRPr lang="en-CH" sz="1200" dirty="0">
                  <a:solidFill>
                    <a:schemeClr val="accent4"/>
                  </a:solidFill>
                </a:endParaRPr>
              </a:p>
            </p:txBody>
          </p:sp>
        </mc:Choice>
        <mc:Fallback>
          <p:sp>
            <p:nvSpPr>
              <p:cNvPr id="17" name="TextBox 16">
                <a:extLst>
                  <a:ext uri="{FF2B5EF4-FFF2-40B4-BE49-F238E27FC236}">
                    <a16:creationId xmlns:a16="http://schemas.microsoft.com/office/drawing/2014/main" id="{B93E6D7B-5FE6-8CCC-D32B-47DFC69F5D9F}"/>
                  </a:ext>
                </a:extLst>
              </p:cNvPr>
              <p:cNvSpPr txBox="1">
                <a:spLocks noRot="1" noChangeAspect="1" noMove="1" noResize="1" noEditPoints="1" noAdjustHandles="1" noChangeArrowheads="1" noChangeShapeType="1" noTextEdit="1"/>
              </p:cNvSpPr>
              <p:nvPr/>
            </p:nvSpPr>
            <p:spPr>
              <a:xfrm>
                <a:off x="2862532" y="2595040"/>
                <a:ext cx="1440160" cy="276999"/>
              </a:xfrm>
              <a:prstGeom prst="rect">
                <a:avLst/>
              </a:prstGeom>
              <a:blipFill>
                <a:blip r:embed="rId6"/>
                <a:stretch>
                  <a:fillRect b="-17391"/>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DCFB6FDA-C4D5-CB67-C0DE-23483245BC1B}"/>
                  </a:ext>
                </a:extLst>
              </p:cNvPr>
              <p:cNvSpPr txBox="1"/>
              <p:nvPr/>
            </p:nvSpPr>
            <p:spPr>
              <a:xfrm>
                <a:off x="6956064" y="2633935"/>
                <a:ext cx="1637827" cy="261610"/>
              </a:xfrm>
              <a:prstGeom prst="rect">
                <a:avLst/>
              </a:prstGeom>
              <a:noFill/>
            </p:spPr>
            <p:txBody>
              <a:bodyPr wrap="square" rtlCol="0">
                <a:spAutoFit/>
              </a:bodyPr>
              <a:lstStyle/>
              <a:p>
                <a:r>
                  <a:rPr lang="en-US" sz="1100" dirty="0">
                    <a:solidFill>
                      <a:schemeClr val="accent4"/>
                    </a:solidFill>
                  </a:rPr>
                  <a:t>2.3eV incoming </a:t>
                </a:r>
                <a14:m>
                  <m:oMath xmlns:m="http://schemas.openxmlformats.org/officeDocument/2006/math">
                    <m:r>
                      <a:rPr lang="en-US" sz="1100" i="1" smtClean="0">
                        <a:solidFill>
                          <a:schemeClr val="accent4"/>
                        </a:solidFill>
                        <a:latin typeface="Cambria Math" panose="02040503050406030204" pitchFamily="18" charset="0"/>
                        <a:ea typeface="Cambria Math" panose="02040503050406030204" pitchFamily="18" charset="0"/>
                      </a:rPr>
                      <m:t>𝛾</m:t>
                    </m:r>
                  </m:oMath>
                </a14:m>
                <a:endParaRPr lang="en-CH" sz="1100" dirty="0">
                  <a:solidFill>
                    <a:schemeClr val="accent4"/>
                  </a:solidFill>
                </a:endParaRPr>
              </a:p>
            </p:txBody>
          </p:sp>
        </mc:Choice>
        <mc:Fallback>
          <p:sp>
            <p:nvSpPr>
              <p:cNvPr id="18" name="TextBox 17">
                <a:extLst>
                  <a:ext uri="{FF2B5EF4-FFF2-40B4-BE49-F238E27FC236}">
                    <a16:creationId xmlns:a16="http://schemas.microsoft.com/office/drawing/2014/main" id="{DCFB6FDA-C4D5-CB67-C0DE-23483245BC1B}"/>
                  </a:ext>
                </a:extLst>
              </p:cNvPr>
              <p:cNvSpPr txBox="1">
                <a:spLocks noRot="1" noChangeAspect="1" noMove="1" noResize="1" noEditPoints="1" noAdjustHandles="1" noChangeArrowheads="1" noChangeShapeType="1" noTextEdit="1"/>
              </p:cNvSpPr>
              <p:nvPr/>
            </p:nvSpPr>
            <p:spPr>
              <a:xfrm>
                <a:off x="6956064" y="2633935"/>
                <a:ext cx="1637827" cy="261610"/>
              </a:xfrm>
              <a:prstGeom prst="rect">
                <a:avLst/>
              </a:prstGeom>
              <a:blipFill>
                <a:blip r:embed="rId7"/>
                <a:stretch>
                  <a:fillRect b="-13636"/>
                </a:stretch>
              </a:blipFill>
            </p:spPr>
            <p:txBody>
              <a:bodyPr/>
              <a:lstStyle/>
              <a:p>
                <a:r>
                  <a:rPr lang="en-CH">
                    <a:noFill/>
                  </a:rPr>
                  <a:t> </a:t>
                </a:r>
              </a:p>
            </p:txBody>
          </p:sp>
        </mc:Fallback>
      </mc:AlternateContent>
      <p:sp>
        <p:nvSpPr>
          <p:cNvPr id="19" name="TextBox 18">
            <a:extLst>
              <a:ext uri="{FF2B5EF4-FFF2-40B4-BE49-F238E27FC236}">
                <a16:creationId xmlns:a16="http://schemas.microsoft.com/office/drawing/2014/main" id="{709F51CD-6A29-5093-309F-611B22995243}"/>
              </a:ext>
            </a:extLst>
          </p:cNvPr>
          <p:cNvSpPr txBox="1"/>
          <p:nvPr/>
        </p:nvSpPr>
        <p:spPr>
          <a:xfrm>
            <a:off x="4947454" y="2656466"/>
            <a:ext cx="1325757" cy="261610"/>
          </a:xfrm>
          <a:prstGeom prst="rect">
            <a:avLst/>
          </a:prstGeom>
          <a:noFill/>
        </p:spPr>
        <p:txBody>
          <a:bodyPr wrap="square" rtlCol="0">
            <a:spAutoFit/>
          </a:bodyPr>
          <a:lstStyle/>
          <a:p>
            <a:r>
              <a:rPr lang="en-CH" sz="1100" dirty="0">
                <a:solidFill>
                  <a:srgbClr val="FF0000"/>
                </a:solidFill>
              </a:rPr>
              <a:t>45.6GeV e- beam</a:t>
            </a:r>
          </a:p>
        </p:txBody>
      </p:sp>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70365109-1766-FB3F-288A-ED8C105B49A1}"/>
                  </a:ext>
                </a:extLst>
              </p:cNvPr>
              <p:cNvSpPr txBox="1"/>
              <p:nvPr/>
            </p:nvSpPr>
            <p:spPr>
              <a:xfrm rot="19256167">
                <a:off x="6243579" y="2082819"/>
                <a:ext cx="1741286" cy="246221"/>
              </a:xfrm>
              <a:prstGeom prst="rect">
                <a:avLst/>
              </a:prstGeom>
              <a:noFill/>
            </p:spPr>
            <p:txBody>
              <a:bodyPr wrap="square" rtlCol="0">
                <a:spAutoFit/>
              </a:bodyPr>
              <a:lstStyle/>
              <a:p>
                <a:r>
                  <a:rPr lang="en-US" sz="1000" dirty="0">
                    <a:solidFill>
                      <a:schemeClr val="accent4"/>
                    </a:solidFill>
                  </a:rPr>
                  <a:t>~10GeV Backscattered </a:t>
                </a:r>
                <a14:m>
                  <m:oMath xmlns:m="http://schemas.openxmlformats.org/officeDocument/2006/math">
                    <m:r>
                      <a:rPr lang="en-US" sz="1000" i="1" smtClean="0">
                        <a:solidFill>
                          <a:schemeClr val="accent4"/>
                        </a:solidFill>
                        <a:latin typeface="Cambria Math" panose="02040503050406030204" pitchFamily="18" charset="0"/>
                        <a:ea typeface="Cambria Math" panose="02040503050406030204" pitchFamily="18" charset="0"/>
                      </a:rPr>
                      <m:t>𝛾</m:t>
                    </m:r>
                  </m:oMath>
                </a14:m>
                <a:endParaRPr lang="en-CH" sz="1000" dirty="0">
                  <a:solidFill>
                    <a:schemeClr val="accent4"/>
                  </a:solidFill>
                </a:endParaRPr>
              </a:p>
            </p:txBody>
          </p:sp>
        </mc:Choice>
        <mc:Fallback>
          <p:sp>
            <p:nvSpPr>
              <p:cNvPr id="20" name="TextBox 19">
                <a:extLst>
                  <a:ext uri="{FF2B5EF4-FFF2-40B4-BE49-F238E27FC236}">
                    <a16:creationId xmlns:a16="http://schemas.microsoft.com/office/drawing/2014/main" id="{70365109-1766-FB3F-288A-ED8C105B49A1}"/>
                  </a:ext>
                </a:extLst>
              </p:cNvPr>
              <p:cNvSpPr txBox="1">
                <a:spLocks noRot="1" noChangeAspect="1" noMove="1" noResize="1" noEditPoints="1" noAdjustHandles="1" noChangeArrowheads="1" noChangeShapeType="1" noTextEdit="1"/>
              </p:cNvSpPr>
              <p:nvPr/>
            </p:nvSpPr>
            <p:spPr>
              <a:xfrm rot="19256167">
                <a:off x="6243579" y="2082819"/>
                <a:ext cx="1741286" cy="246221"/>
              </a:xfrm>
              <a:prstGeom prst="rect">
                <a:avLst/>
              </a:prstGeom>
              <a:blipFill>
                <a:blip r:embed="rId8"/>
                <a:stretch>
                  <a:fillRect b="-971"/>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0E214DCF-6FBE-DF57-DC84-53E231B62C9E}"/>
                  </a:ext>
                </a:extLst>
              </p:cNvPr>
              <p:cNvSpPr txBox="1"/>
              <p:nvPr/>
            </p:nvSpPr>
            <p:spPr>
              <a:xfrm rot="2073648">
                <a:off x="6281875" y="3396935"/>
                <a:ext cx="1764858" cy="246221"/>
              </a:xfrm>
              <a:prstGeom prst="rect">
                <a:avLst/>
              </a:prstGeom>
              <a:noFill/>
            </p:spPr>
            <p:txBody>
              <a:bodyPr wrap="square" rtlCol="0">
                <a:spAutoFit/>
              </a:bodyPr>
              <a:lstStyle/>
              <a:p>
                <a:r>
                  <a:rPr lang="en-CH" sz="1000" dirty="0">
                    <a:solidFill>
                      <a:srgbClr val="FF0000"/>
                    </a:solidFill>
                  </a:rPr>
                  <a:t>&lt;45.6GeV Compton </a:t>
                </a:r>
                <a14:m>
                  <m:oMath xmlns:m="http://schemas.openxmlformats.org/officeDocument/2006/math">
                    <m:sSup>
                      <m:sSupPr>
                        <m:ctrlPr>
                          <a:rPr lang="en-CH" sz="1000" i="1">
                            <a:solidFill>
                              <a:srgbClr val="FF0000"/>
                            </a:solidFill>
                            <a:latin typeface="Cambria Math" panose="02040503050406030204" pitchFamily="18" charset="0"/>
                          </a:rPr>
                        </m:ctrlPr>
                      </m:sSupPr>
                      <m:e>
                        <m:r>
                          <a:rPr lang="en-US" sz="1000" i="1">
                            <a:solidFill>
                              <a:srgbClr val="FF0000"/>
                            </a:solidFill>
                            <a:latin typeface="Cambria Math" panose="02040503050406030204" pitchFamily="18" charset="0"/>
                          </a:rPr>
                          <m:t>𝑒</m:t>
                        </m:r>
                      </m:e>
                      <m:sup>
                        <m:r>
                          <a:rPr lang="en-US" sz="1000" i="1">
                            <a:solidFill>
                              <a:srgbClr val="FF0000"/>
                            </a:solidFill>
                            <a:latin typeface="Cambria Math" panose="02040503050406030204" pitchFamily="18" charset="0"/>
                          </a:rPr>
                          <m:t>−</m:t>
                        </m:r>
                      </m:sup>
                    </m:sSup>
                  </m:oMath>
                </a14:m>
                <a:r>
                  <a:rPr lang="en-CH" sz="1000" dirty="0">
                    <a:solidFill>
                      <a:srgbClr val="FF0000"/>
                    </a:solidFill>
                  </a:rPr>
                  <a:t> </a:t>
                </a:r>
              </a:p>
            </p:txBody>
          </p:sp>
        </mc:Choice>
        <mc:Fallback>
          <p:sp>
            <p:nvSpPr>
              <p:cNvPr id="21" name="TextBox 20">
                <a:extLst>
                  <a:ext uri="{FF2B5EF4-FFF2-40B4-BE49-F238E27FC236}">
                    <a16:creationId xmlns:a16="http://schemas.microsoft.com/office/drawing/2014/main" id="{0E214DCF-6FBE-DF57-DC84-53E231B62C9E}"/>
                  </a:ext>
                </a:extLst>
              </p:cNvPr>
              <p:cNvSpPr txBox="1">
                <a:spLocks noRot="1" noChangeAspect="1" noMove="1" noResize="1" noEditPoints="1" noAdjustHandles="1" noChangeArrowheads="1" noChangeShapeType="1" noTextEdit="1"/>
              </p:cNvSpPr>
              <p:nvPr/>
            </p:nvSpPr>
            <p:spPr>
              <a:xfrm rot="2073648">
                <a:off x="6281875" y="3396935"/>
                <a:ext cx="1764858" cy="246221"/>
              </a:xfrm>
              <a:prstGeom prst="rect">
                <a:avLst/>
              </a:prstGeom>
              <a:blipFill>
                <a:blip r:embed="rId9"/>
                <a:stretch>
                  <a:fillRect/>
                </a:stretch>
              </a:blipFill>
            </p:spPr>
            <p:txBody>
              <a:bodyPr/>
              <a:lstStyle/>
              <a:p>
                <a:r>
                  <a:rPr lang="en-CH">
                    <a:noFill/>
                  </a:rPr>
                  <a:t> </a:t>
                </a:r>
              </a:p>
            </p:txBody>
          </p:sp>
        </mc:Fallback>
      </mc:AlternateContent>
    </p:spTree>
    <p:extLst>
      <p:ext uri="{BB962C8B-B14F-4D97-AF65-F5344CB8AC3E}">
        <p14:creationId xmlns:p14="http://schemas.microsoft.com/office/powerpoint/2010/main" val="2922070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4D58C-DF08-C113-232D-E7ECCE84892A}"/>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AB78E95D-792D-BB55-45CA-5334D2759715}"/>
              </a:ext>
            </a:extLst>
          </p:cNvPr>
          <p:cNvPicPr>
            <a:picLocks noChangeAspect="1"/>
          </p:cNvPicPr>
          <p:nvPr/>
        </p:nvPicPr>
        <p:blipFill>
          <a:blip r:embed="rId2"/>
          <a:srcRect r="3069" b="3950"/>
          <a:stretch>
            <a:fillRect/>
          </a:stretch>
        </p:blipFill>
        <p:spPr>
          <a:xfrm>
            <a:off x="4860032" y="1710112"/>
            <a:ext cx="3317679" cy="2177243"/>
          </a:xfrm>
          <a:prstGeom prst="rect">
            <a:avLst/>
          </a:prstGeom>
        </p:spPr>
      </p:pic>
      <p:pic>
        <p:nvPicPr>
          <p:cNvPr id="9" name="Picture 8">
            <a:extLst>
              <a:ext uri="{FF2B5EF4-FFF2-40B4-BE49-F238E27FC236}">
                <a16:creationId xmlns:a16="http://schemas.microsoft.com/office/drawing/2014/main" id="{8927C3D0-7392-A923-CCFB-591DCDBADEA0}"/>
              </a:ext>
            </a:extLst>
          </p:cNvPr>
          <p:cNvPicPr>
            <a:picLocks noChangeAspect="1"/>
          </p:cNvPicPr>
          <p:nvPr/>
        </p:nvPicPr>
        <p:blipFill>
          <a:blip r:embed="rId3"/>
          <a:stretch>
            <a:fillRect/>
          </a:stretch>
        </p:blipFill>
        <p:spPr>
          <a:xfrm>
            <a:off x="892881" y="1710112"/>
            <a:ext cx="3288630" cy="2330287"/>
          </a:xfrm>
          <a:prstGeom prst="rect">
            <a:avLst/>
          </a:prstGeom>
        </p:spPr>
      </p:pic>
      <p:sp>
        <p:nvSpPr>
          <p:cNvPr id="2" name="Slide Number Placeholder 1">
            <a:extLst>
              <a:ext uri="{FF2B5EF4-FFF2-40B4-BE49-F238E27FC236}">
                <a16:creationId xmlns:a16="http://schemas.microsoft.com/office/drawing/2014/main" id="{B1EFD9A9-0910-9378-DCC3-53D2CFF64E01}"/>
              </a:ext>
            </a:extLst>
          </p:cNvPr>
          <p:cNvSpPr>
            <a:spLocks noGrp="1"/>
          </p:cNvSpPr>
          <p:nvPr>
            <p:ph type="sldNum" sz="quarter" idx="10"/>
          </p:nvPr>
        </p:nvSpPr>
        <p:spPr/>
        <p:txBody>
          <a:bodyPr/>
          <a:lstStyle/>
          <a:p>
            <a:r>
              <a:rPr lang="en-US" dirty="0"/>
              <a:t>8 / 14</a:t>
            </a:r>
            <a:endParaRPr lang="en-US" noProof="0" dirty="0"/>
          </a:p>
        </p:txBody>
      </p:sp>
      <p:sp>
        <p:nvSpPr>
          <p:cNvPr id="5" name="Title 4">
            <a:extLst>
              <a:ext uri="{FF2B5EF4-FFF2-40B4-BE49-F238E27FC236}">
                <a16:creationId xmlns:a16="http://schemas.microsoft.com/office/drawing/2014/main" id="{076E1F4F-B843-AE93-7729-E5EBFFA4C098}"/>
              </a:ext>
            </a:extLst>
          </p:cNvPr>
          <p:cNvSpPr>
            <a:spLocks noGrp="1"/>
          </p:cNvSpPr>
          <p:nvPr>
            <p:ph type="title"/>
          </p:nvPr>
        </p:nvSpPr>
        <p:spPr>
          <a:xfrm>
            <a:off x="481950" y="487660"/>
            <a:ext cx="8263350" cy="499914"/>
          </a:xfrm>
        </p:spPr>
        <p:txBody>
          <a:bodyPr/>
          <a:lstStyle/>
          <a:p>
            <a:r>
              <a:rPr lang="en-US" dirty="0"/>
              <a:t>How to measure </a:t>
            </a:r>
            <a:r>
              <a:rPr lang="en-US" dirty="0" err="1"/>
              <a:t>polarisation</a:t>
            </a:r>
            <a:r>
              <a:rPr lang="en-US" dirty="0"/>
              <a:t>?</a:t>
            </a:r>
            <a:endParaRPr lang="en-CH" dirty="0"/>
          </a:p>
        </p:txBody>
      </p:sp>
      <p:sp>
        <p:nvSpPr>
          <p:cNvPr id="10" name="Content Placeholder 2">
            <a:extLst>
              <a:ext uri="{FF2B5EF4-FFF2-40B4-BE49-F238E27FC236}">
                <a16:creationId xmlns:a16="http://schemas.microsoft.com/office/drawing/2014/main" id="{B840DB3D-7AE8-40AC-14CB-A07B91FCF284}"/>
              </a:ext>
            </a:extLst>
          </p:cNvPr>
          <p:cNvSpPr txBox="1">
            <a:spLocks/>
          </p:cNvSpPr>
          <p:nvPr/>
        </p:nvSpPr>
        <p:spPr>
          <a:xfrm>
            <a:off x="323526" y="987574"/>
            <a:ext cx="882047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600"/>
              </a:spcAft>
            </a:pPr>
            <a:r>
              <a:rPr lang="en-US" sz="1400" dirty="0"/>
              <a:t>The key process behind the polarimeter is </a:t>
            </a:r>
            <a:r>
              <a:rPr lang="en-US" sz="1400" b="1" dirty="0"/>
              <a:t>Compton scattering </a:t>
            </a:r>
            <a:r>
              <a:rPr lang="en-US" sz="1400" dirty="0"/>
              <a:t>between electrons and photons.</a:t>
            </a:r>
            <a:endParaRPr lang="en-US" sz="1400" b="1" dirty="0"/>
          </a:p>
          <a:p>
            <a:pPr>
              <a:spcBef>
                <a:spcPts val="300"/>
              </a:spcBef>
              <a:spcAft>
                <a:spcPts val="600"/>
              </a:spcAft>
            </a:pPr>
            <a:r>
              <a:rPr lang="en-US" sz="1400" dirty="0"/>
              <a:t>The direction of the scattered particles depends on the </a:t>
            </a:r>
            <a:r>
              <a:rPr lang="en-US" sz="1400" dirty="0" err="1"/>
              <a:t>polarisation</a:t>
            </a:r>
            <a:r>
              <a:rPr lang="en-US" sz="1400" dirty="0"/>
              <a:t> of the electrons and the helicity (circular </a:t>
            </a:r>
            <a:r>
              <a:rPr lang="en-US" sz="1400" dirty="0" err="1"/>
              <a:t>polarisation</a:t>
            </a:r>
            <a:r>
              <a:rPr lang="en-US" sz="1400" dirty="0"/>
              <a:t>) of the photons.</a:t>
            </a:r>
          </a:p>
          <a:p>
            <a:pPr>
              <a:spcBef>
                <a:spcPts val="300"/>
              </a:spcBef>
              <a:spcAft>
                <a:spcPts val="600"/>
              </a:spcAft>
            </a:pPr>
            <a:endParaRPr lang="en-US" sz="1400" dirty="0"/>
          </a:p>
          <a:p>
            <a:pPr>
              <a:spcBef>
                <a:spcPts val="300"/>
              </a:spcBef>
              <a:spcAft>
                <a:spcPts val="600"/>
              </a:spcAft>
            </a:pPr>
            <a:endParaRPr lang="en-US" sz="1400" dirty="0"/>
          </a:p>
          <a:p>
            <a:pPr>
              <a:spcBef>
                <a:spcPts val="300"/>
              </a:spcBef>
              <a:spcAft>
                <a:spcPts val="600"/>
              </a:spcAft>
            </a:pPr>
            <a:endParaRPr lang="en-US" sz="1400" dirty="0"/>
          </a:p>
          <a:p>
            <a:pPr>
              <a:spcBef>
                <a:spcPts val="300"/>
              </a:spcBef>
              <a:spcAft>
                <a:spcPts val="600"/>
              </a:spcAft>
            </a:pPr>
            <a:endParaRPr lang="en-US" sz="1400" dirty="0"/>
          </a:p>
          <a:p>
            <a:pPr>
              <a:spcBef>
                <a:spcPts val="300"/>
              </a:spcBef>
              <a:spcAft>
                <a:spcPts val="600"/>
              </a:spcAft>
            </a:pPr>
            <a:endParaRPr lang="en-US" sz="1400" dirty="0"/>
          </a:p>
          <a:p>
            <a:pPr>
              <a:spcBef>
                <a:spcPts val="300"/>
              </a:spcBef>
              <a:spcAft>
                <a:spcPts val="600"/>
              </a:spcAft>
            </a:pPr>
            <a:endParaRPr lang="en-US" sz="1400" dirty="0"/>
          </a:p>
          <a:p>
            <a:pPr>
              <a:spcBef>
                <a:spcPts val="300"/>
              </a:spcBef>
              <a:spcAft>
                <a:spcPts val="600"/>
              </a:spcAft>
            </a:pPr>
            <a:endParaRPr lang="en-US" sz="1400" dirty="0"/>
          </a:p>
          <a:p>
            <a:pPr>
              <a:spcBef>
                <a:spcPts val="300"/>
              </a:spcBef>
              <a:spcAft>
                <a:spcPts val="600"/>
              </a:spcAft>
            </a:pPr>
            <a:r>
              <a:rPr lang="en-US" sz="1400" dirty="0"/>
              <a:t>Can measure </a:t>
            </a:r>
            <a:r>
              <a:rPr lang="en-US" sz="1400" dirty="0" err="1"/>
              <a:t>polarisation</a:t>
            </a:r>
            <a:r>
              <a:rPr lang="en-US" sz="1400" dirty="0"/>
              <a:t> from the distributions of Compton products by colliding a laser with the beam.</a:t>
            </a:r>
          </a:p>
          <a:p>
            <a:pPr>
              <a:spcBef>
                <a:spcPts val="300"/>
              </a:spcBef>
              <a:spcAft>
                <a:spcPts val="600"/>
              </a:spcAft>
            </a:pPr>
            <a:r>
              <a:rPr lang="en-US" sz="1400" dirty="0"/>
              <a:t>Colliding bunches should not be </a:t>
            </a:r>
            <a:r>
              <a:rPr lang="en-US" sz="1400" dirty="0" err="1"/>
              <a:t>polarised</a:t>
            </a:r>
            <a:r>
              <a:rPr lang="en-US" sz="1400" dirty="0"/>
              <a:t> =&gt; run RDP scan on </a:t>
            </a:r>
            <a:r>
              <a:rPr lang="en-US" sz="1400" b="1" dirty="0" err="1"/>
              <a:t>polarised</a:t>
            </a:r>
            <a:r>
              <a:rPr lang="en-US" sz="1400" b="1" dirty="0"/>
              <a:t> pilot bunches.</a:t>
            </a:r>
          </a:p>
          <a:p>
            <a:pPr marL="0" indent="0">
              <a:spcBef>
                <a:spcPts val="300"/>
              </a:spcBef>
              <a:spcAft>
                <a:spcPts val="600"/>
              </a:spcAft>
              <a:buNone/>
            </a:pPr>
            <a:endParaRPr lang="en-US" sz="1400" dirty="0"/>
          </a:p>
          <a:p>
            <a:pPr marL="0" indent="0">
              <a:spcBef>
                <a:spcPts val="300"/>
              </a:spcBef>
              <a:spcAft>
                <a:spcPts val="600"/>
              </a:spcAft>
              <a:buNone/>
            </a:pPr>
            <a:r>
              <a:rPr lang="en-US" sz="1400" dirty="0"/>
              <a:t> </a:t>
            </a:r>
            <a:endParaRPr lang="en-CH" sz="1400" dirty="0"/>
          </a:p>
        </p:txBody>
      </p:sp>
      <p:sp>
        <p:nvSpPr>
          <p:cNvPr id="11" name="TextBox 10">
            <a:extLst>
              <a:ext uri="{FF2B5EF4-FFF2-40B4-BE49-F238E27FC236}">
                <a16:creationId xmlns:a16="http://schemas.microsoft.com/office/drawing/2014/main" id="{9EEB0B8F-5D46-8B78-CCAB-4029FFAD1F30}"/>
              </a:ext>
            </a:extLst>
          </p:cNvPr>
          <p:cNvSpPr txBox="1"/>
          <p:nvPr/>
        </p:nvSpPr>
        <p:spPr>
          <a:xfrm>
            <a:off x="1631908" y="3814238"/>
            <a:ext cx="1728192" cy="307777"/>
          </a:xfrm>
          <a:prstGeom prst="rect">
            <a:avLst/>
          </a:prstGeom>
          <a:noFill/>
        </p:spPr>
        <p:txBody>
          <a:bodyPr wrap="square" rtlCol="0">
            <a:spAutoFit/>
          </a:bodyPr>
          <a:lstStyle/>
          <a:p>
            <a:r>
              <a:rPr lang="en-CH" sz="1400" dirty="0">
                <a:solidFill>
                  <a:schemeClr val="accent1"/>
                </a:solidFill>
              </a:rPr>
              <a:t>Electron rest frame</a:t>
            </a:r>
          </a:p>
        </p:txBody>
      </p:sp>
      <p:sp>
        <p:nvSpPr>
          <p:cNvPr id="12" name="TextBox 11">
            <a:extLst>
              <a:ext uri="{FF2B5EF4-FFF2-40B4-BE49-F238E27FC236}">
                <a16:creationId xmlns:a16="http://schemas.microsoft.com/office/drawing/2014/main" id="{32D1D0B3-37A1-9C76-53A5-75AC50136E40}"/>
              </a:ext>
            </a:extLst>
          </p:cNvPr>
          <p:cNvSpPr txBox="1"/>
          <p:nvPr/>
        </p:nvSpPr>
        <p:spPr>
          <a:xfrm>
            <a:off x="5656059" y="3792030"/>
            <a:ext cx="1728192" cy="307777"/>
          </a:xfrm>
          <a:prstGeom prst="rect">
            <a:avLst/>
          </a:prstGeom>
          <a:noFill/>
        </p:spPr>
        <p:txBody>
          <a:bodyPr wrap="square" rtlCol="0">
            <a:spAutoFit/>
          </a:bodyPr>
          <a:lstStyle/>
          <a:p>
            <a:r>
              <a:rPr lang="en-CH" sz="1400" dirty="0">
                <a:solidFill>
                  <a:schemeClr val="accent1"/>
                </a:solidFill>
              </a:rPr>
              <a:t>FCC-ee lab frame</a:t>
            </a:r>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433EE0A5-7241-C9E9-1E8A-6725AD8D6FB5}"/>
                  </a:ext>
                </a:extLst>
              </p:cNvPr>
              <p:cNvSpPr txBox="1"/>
              <p:nvPr/>
            </p:nvSpPr>
            <p:spPr>
              <a:xfrm rot="19414452">
                <a:off x="1333567" y="2952353"/>
                <a:ext cx="1440160" cy="276999"/>
              </a:xfrm>
              <a:prstGeom prst="rect">
                <a:avLst/>
              </a:prstGeom>
              <a:noFill/>
            </p:spPr>
            <p:txBody>
              <a:bodyPr wrap="square" rtlCol="0">
                <a:spAutoFit/>
              </a:bodyPr>
              <a:lstStyle/>
              <a:p>
                <a:r>
                  <a:rPr lang="en-CH" sz="1200" dirty="0">
                    <a:solidFill>
                      <a:srgbClr val="FF0000"/>
                    </a:solidFill>
                  </a:rPr>
                  <a:t>Scattered </a:t>
                </a:r>
                <a14:m>
                  <m:oMath xmlns:m="http://schemas.openxmlformats.org/officeDocument/2006/math">
                    <m:sSup>
                      <m:sSupPr>
                        <m:ctrlPr>
                          <a:rPr lang="en-CH" sz="1200" i="1" smtClean="0">
                            <a:solidFill>
                              <a:srgbClr val="FF0000"/>
                            </a:solidFill>
                            <a:latin typeface="Cambria Math" panose="02040503050406030204" pitchFamily="18" charset="0"/>
                          </a:rPr>
                        </m:ctrlPr>
                      </m:sSupPr>
                      <m:e>
                        <m:r>
                          <a:rPr lang="en-US" sz="1200" b="0" i="1" smtClean="0">
                            <a:solidFill>
                              <a:srgbClr val="FF0000"/>
                            </a:solidFill>
                            <a:latin typeface="Cambria Math" panose="02040503050406030204" pitchFamily="18" charset="0"/>
                          </a:rPr>
                          <m:t>𝑒</m:t>
                        </m:r>
                      </m:e>
                      <m:sup>
                        <m:r>
                          <a:rPr lang="en-US" sz="1200" b="0" i="1" smtClean="0">
                            <a:solidFill>
                              <a:srgbClr val="FF0000"/>
                            </a:solidFill>
                            <a:latin typeface="Cambria Math" panose="02040503050406030204" pitchFamily="18" charset="0"/>
                          </a:rPr>
                          <m:t>−</m:t>
                        </m:r>
                      </m:sup>
                    </m:sSup>
                  </m:oMath>
                </a14:m>
                <a:endParaRPr lang="en-CH" sz="1200" dirty="0">
                  <a:solidFill>
                    <a:srgbClr val="FF0000"/>
                  </a:solidFill>
                </a:endParaRPr>
              </a:p>
            </p:txBody>
          </p:sp>
        </mc:Choice>
        <mc:Fallback>
          <p:sp>
            <p:nvSpPr>
              <p:cNvPr id="13" name="TextBox 12">
                <a:extLst>
                  <a:ext uri="{FF2B5EF4-FFF2-40B4-BE49-F238E27FC236}">
                    <a16:creationId xmlns:a16="http://schemas.microsoft.com/office/drawing/2014/main" id="{433EE0A5-7241-C9E9-1E8A-6725AD8D6FB5}"/>
                  </a:ext>
                </a:extLst>
              </p:cNvPr>
              <p:cNvSpPr txBox="1">
                <a:spLocks noRot="1" noChangeAspect="1" noMove="1" noResize="1" noEditPoints="1" noAdjustHandles="1" noChangeArrowheads="1" noChangeShapeType="1" noTextEdit="1"/>
              </p:cNvSpPr>
              <p:nvPr/>
            </p:nvSpPr>
            <p:spPr>
              <a:xfrm rot="19414452">
                <a:off x="1333567" y="2952353"/>
                <a:ext cx="1440160" cy="276999"/>
              </a:xfrm>
              <a:prstGeom prst="rect">
                <a:avLst/>
              </a:prstGeom>
              <a:blipFill>
                <a:blip r:embed="rId4"/>
                <a:stretch>
                  <a:fillRect b="-2299"/>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06D5D90D-40DD-A5BE-C5EF-42C6A8E3923F}"/>
                  </a:ext>
                </a:extLst>
              </p:cNvPr>
              <p:cNvSpPr txBox="1"/>
              <p:nvPr/>
            </p:nvSpPr>
            <p:spPr>
              <a:xfrm rot="2465509">
                <a:off x="1305657" y="2210718"/>
                <a:ext cx="1440160" cy="276999"/>
              </a:xfrm>
              <a:prstGeom prst="rect">
                <a:avLst/>
              </a:prstGeom>
              <a:noFill/>
            </p:spPr>
            <p:txBody>
              <a:bodyPr wrap="square" rtlCol="0">
                <a:spAutoFit/>
              </a:bodyPr>
              <a:lstStyle/>
              <a:p>
                <a:r>
                  <a:rPr lang="en-US" sz="1200" dirty="0">
                    <a:solidFill>
                      <a:schemeClr val="accent4"/>
                    </a:solidFill>
                  </a:rPr>
                  <a:t>Scattered </a:t>
                </a:r>
                <a14:m>
                  <m:oMath xmlns:m="http://schemas.openxmlformats.org/officeDocument/2006/math">
                    <m:r>
                      <a:rPr lang="en-US" sz="1200" i="1" smtClean="0">
                        <a:solidFill>
                          <a:schemeClr val="accent4"/>
                        </a:solidFill>
                        <a:latin typeface="Cambria Math" panose="02040503050406030204" pitchFamily="18" charset="0"/>
                        <a:ea typeface="Cambria Math" panose="02040503050406030204" pitchFamily="18" charset="0"/>
                      </a:rPr>
                      <m:t>𝛾</m:t>
                    </m:r>
                  </m:oMath>
                </a14:m>
                <a:endParaRPr lang="en-CH" sz="1200" dirty="0">
                  <a:solidFill>
                    <a:schemeClr val="accent4"/>
                  </a:solidFill>
                </a:endParaRPr>
              </a:p>
            </p:txBody>
          </p:sp>
        </mc:Choice>
        <mc:Fallback>
          <p:sp>
            <p:nvSpPr>
              <p:cNvPr id="14" name="TextBox 13">
                <a:extLst>
                  <a:ext uri="{FF2B5EF4-FFF2-40B4-BE49-F238E27FC236}">
                    <a16:creationId xmlns:a16="http://schemas.microsoft.com/office/drawing/2014/main" id="{06D5D90D-40DD-A5BE-C5EF-42C6A8E3923F}"/>
                  </a:ext>
                </a:extLst>
              </p:cNvPr>
              <p:cNvSpPr txBox="1">
                <a:spLocks noRot="1" noChangeAspect="1" noMove="1" noResize="1" noEditPoints="1" noAdjustHandles="1" noChangeArrowheads="1" noChangeShapeType="1" noTextEdit="1"/>
              </p:cNvSpPr>
              <p:nvPr/>
            </p:nvSpPr>
            <p:spPr>
              <a:xfrm rot="2465509">
                <a:off x="1305657" y="2210718"/>
                <a:ext cx="1440160" cy="276999"/>
              </a:xfrm>
              <a:prstGeom prst="rect">
                <a:avLst/>
              </a:prstGeom>
              <a:blipFill>
                <a:blip r:embed="rId5"/>
                <a:stretch>
                  <a:fillRect l="-1980"/>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BEB88061-68B6-0B73-0E9E-CAFE6E7598CF}"/>
                  </a:ext>
                </a:extLst>
              </p:cNvPr>
              <p:cNvSpPr txBox="1"/>
              <p:nvPr/>
            </p:nvSpPr>
            <p:spPr>
              <a:xfrm>
                <a:off x="2862532" y="2595040"/>
                <a:ext cx="1440160" cy="276999"/>
              </a:xfrm>
              <a:prstGeom prst="rect">
                <a:avLst/>
              </a:prstGeom>
              <a:noFill/>
            </p:spPr>
            <p:txBody>
              <a:bodyPr wrap="square" rtlCol="0">
                <a:spAutoFit/>
              </a:bodyPr>
              <a:lstStyle/>
              <a:p>
                <a:r>
                  <a:rPr lang="en-US" sz="1200" dirty="0">
                    <a:solidFill>
                      <a:schemeClr val="accent4"/>
                    </a:solidFill>
                  </a:rPr>
                  <a:t>Incoming </a:t>
                </a:r>
                <a14:m>
                  <m:oMath xmlns:m="http://schemas.openxmlformats.org/officeDocument/2006/math">
                    <m:r>
                      <a:rPr lang="en-US" sz="1200" i="1" smtClean="0">
                        <a:solidFill>
                          <a:schemeClr val="accent4"/>
                        </a:solidFill>
                        <a:latin typeface="Cambria Math" panose="02040503050406030204" pitchFamily="18" charset="0"/>
                        <a:ea typeface="Cambria Math" panose="02040503050406030204" pitchFamily="18" charset="0"/>
                      </a:rPr>
                      <m:t>𝛾</m:t>
                    </m:r>
                  </m:oMath>
                </a14:m>
                <a:endParaRPr lang="en-CH" sz="1200" dirty="0">
                  <a:solidFill>
                    <a:schemeClr val="accent4"/>
                  </a:solidFill>
                </a:endParaRPr>
              </a:p>
            </p:txBody>
          </p:sp>
        </mc:Choice>
        <mc:Fallback>
          <p:sp>
            <p:nvSpPr>
              <p:cNvPr id="17" name="TextBox 16">
                <a:extLst>
                  <a:ext uri="{FF2B5EF4-FFF2-40B4-BE49-F238E27FC236}">
                    <a16:creationId xmlns:a16="http://schemas.microsoft.com/office/drawing/2014/main" id="{BEB88061-68B6-0B73-0E9E-CAFE6E7598CF}"/>
                  </a:ext>
                </a:extLst>
              </p:cNvPr>
              <p:cNvSpPr txBox="1">
                <a:spLocks noRot="1" noChangeAspect="1" noMove="1" noResize="1" noEditPoints="1" noAdjustHandles="1" noChangeArrowheads="1" noChangeShapeType="1" noTextEdit="1"/>
              </p:cNvSpPr>
              <p:nvPr/>
            </p:nvSpPr>
            <p:spPr>
              <a:xfrm>
                <a:off x="2862532" y="2595040"/>
                <a:ext cx="1440160" cy="276999"/>
              </a:xfrm>
              <a:prstGeom prst="rect">
                <a:avLst/>
              </a:prstGeom>
              <a:blipFill>
                <a:blip r:embed="rId6"/>
                <a:stretch>
                  <a:fillRect b="-17391"/>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A2CA4162-EB62-60C8-A696-69DC9884C4CF}"/>
                  </a:ext>
                </a:extLst>
              </p:cNvPr>
              <p:cNvSpPr txBox="1"/>
              <p:nvPr/>
            </p:nvSpPr>
            <p:spPr>
              <a:xfrm>
                <a:off x="6956064" y="2633935"/>
                <a:ext cx="1637827" cy="261610"/>
              </a:xfrm>
              <a:prstGeom prst="rect">
                <a:avLst/>
              </a:prstGeom>
              <a:noFill/>
            </p:spPr>
            <p:txBody>
              <a:bodyPr wrap="square" rtlCol="0">
                <a:spAutoFit/>
              </a:bodyPr>
              <a:lstStyle/>
              <a:p>
                <a:r>
                  <a:rPr lang="en-US" sz="1100" dirty="0">
                    <a:solidFill>
                      <a:schemeClr val="accent4"/>
                    </a:solidFill>
                  </a:rPr>
                  <a:t>2.3eV incoming </a:t>
                </a:r>
                <a14:m>
                  <m:oMath xmlns:m="http://schemas.openxmlformats.org/officeDocument/2006/math">
                    <m:r>
                      <a:rPr lang="en-US" sz="1100" i="1" smtClean="0">
                        <a:solidFill>
                          <a:schemeClr val="accent4"/>
                        </a:solidFill>
                        <a:latin typeface="Cambria Math" panose="02040503050406030204" pitchFamily="18" charset="0"/>
                        <a:ea typeface="Cambria Math" panose="02040503050406030204" pitchFamily="18" charset="0"/>
                      </a:rPr>
                      <m:t>𝛾</m:t>
                    </m:r>
                  </m:oMath>
                </a14:m>
                <a:endParaRPr lang="en-CH" sz="1100" dirty="0">
                  <a:solidFill>
                    <a:schemeClr val="accent4"/>
                  </a:solidFill>
                </a:endParaRPr>
              </a:p>
            </p:txBody>
          </p:sp>
        </mc:Choice>
        <mc:Fallback>
          <p:sp>
            <p:nvSpPr>
              <p:cNvPr id="18" name="TextBox 17">
                <a:extLst>
                  <a:ext uri="{FF2B5EF4-FFF2-40B4-BE49-F238E27FC236}">
                    <a16:creationId xmlns:a16="http://schemas.microsoft.com/office/drawing/2014/main" id="{A2CA4162-EB62-60C8-A696-69DC9884C4CF}"/>
                  </a:ext>
                </a:extLst>
              </p:cNvPr>
              <p:cNvSpPr txBox="1">
                <a:spLocks noRot="1" noChangeAspect="1" noMove="1" noResize="1" noEditPoints="1" noAdjustHandles="1" noChangeArrowheads="1" noChangeShapeType="1" noTextEdit="1"/>
              </p:cNvSpPr>
              <p:nvPr/>
            </p:nvSpPr>
            <p:spPr>
              <a:xfrm>
                <a:off x="6956064" y="2633935"/>
                <a:ext cx="1637827" cy="261610"/>
              </a:xfrm>
              <a:prstGeom prst="rect">
                <a:avLst/>
              </a:prstGeom>
              <a:blipFill>
                <a:blip r:embed="rId7"/>
                <a:stretch>
                  <a:fillRect b="-13636"/>
                </a:stretch>
              </a:blipFill>
            </p:spPr>
            <p:txBody>
              <a:bodyPr/>
              <a:lstStyle/>
              <a:p>
                <a:r>
                  <a:rPr lang="en-CH">
                    <a:noFill/>
                  </a:rPr>
                  <a:t> </a:t>
                </a:r>
              </a:p>
            </p:txBody>
          </p:sp>
        </mc:Fallback>
      </mc:AlternateContent>
      <p:sp>
        <p:nvSpPr>
          <p:cNvPr id="19" name="TextBox 18">
            <a:extLst>
              <a:ext uri="{FF2B5EF4-FFF2-40B4-BE49-F238E27FC236}">
                <a16:creationId xmlns:a16="http://schemas.microsoft.com/office/drawing/2014/main" id="{F0BF96EB-3F93-DD6B-CBD1-A94A57DBD121}"/>
              </a:ext>
            </a:extLst>
          </p:cNvPr>
          <p:cNvSpPr txBox="1"/>
          <p:nvPr/>
        </p:nvSpPr>
        <p:spPr>
          <a:xfrm>
            <a:off x="4947454" y="2656466"/>
            <a:ext cx="1325757" cy="261610"/>
          </a:xfrm>
          <a:prstGeom prst="rect">
            <a:avLst/>
          </a:prstGeom>
          <a:noFill/>
        </p:spPr>
        <p:txBody>
          <a:bodyPr wrap="square" rtlCol="0">
            <a:spAutoFit/>
          </a:bodyPr>
          <a:lstStyle/>
          <a:p>
            <a:r>
              <a:rPr lang="en-CH" sz="1100" dirty="0">
                <a:solidFill>
                  <a:srgbClr val="FF0000"/>
                </a:solidFill>
              </a:rPr>
              <a:t>45.6GeV e- beam</a:t>
            </a:r>
          </a:p>
        </p:txBody>
      </p:sp>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F48BBBBA-E2E2-D8FE-2215-3B47B2E854A1}"/>
                  </a:ext>
                </a:extLst>
              </p:cNvPr>
              <p:cNvSpPr txBox="1"/>
              <p:nvPr/>
            </p:nvSpPr>
            <p:spPr>
              <a:xfrm rot="19256167">
                <a:off x="6243579" y="2082819"/>
                <a:ext cx="1741286" cy="246221"/>
              </a:xfrm>
              <a:prstGeom prst="rect">
                <a:avLst/>
              </a:prstGeom>
              <a:noFill/>
            </p:spPr>
            <p:txBody>
              <a:bodyPr wrap="square" rtlCol="0">
                <a:spAutoFit/>
              </a:bodyPr>
              <a:lstStyle/>
              <a:p>
                <a:r>
                  <a:rPr lang="en-US" sz="1000" dirty="0">
                    <a:solidFill>
                      <a:schemeClr val="accent4"/>
                    </a:solidFill>
                  </a:rPr>
                  <a:t>~10GeV Backscattered </a:t>
                </a:r>
                <a14:m>
                  <m:oMath xmlns:m="http://schemas.openxmlformats.org/officeDocument/2006/math">
                    <m:r>
                      <a:rPr lang="en-US" sz="1000" i="1" smtClean="0">
                        <a:solidFill>
                          <a:schemeClr val="accent4"/>
                        </a:solidFill>
                        <a:latin typeface="Cambria Math" panose="02040503050406030204" pitchFamily="18" charset="0"/>
                        <a:ea typeface="Cambria Math" panose="02040503050406030204" pitchFamily="18" charset="0"/>
                      </a:rPr>
                      <m:t>𝛾</m:t>
                    </m:r>
                  </m:oMath>
                </a14:m>
                <a:endParaRPr lang="en-CH" sz="1000" dirty="0">
                  <a:solidFill>
                    <a:schemeClr val="accent4"/>
                  </a:solidFill>
                </a:endParaRPr>
              </a:p>
            </p:txBody>
          </p:sp>
        </mc:Choice>
        <mc:Fallback>
          <p:sp>
            <p:nvSpPr>
              <p:cNvPr id="20" name="TextBox 19">
                <a:extLst>
                  <a:ext uri="{FF2B5EF4-FFF2-40B4-BE49-F238E27FC236}">
                    <a16:creationId xmlns:a16="http://schemas.microsoft.com/office/drawing/2014/main" id="{F48BBBBA-E2E2-D8FE-2215-3B47B2E854A1}"/>
                  </a:ext>
                </a:extLst>
              </p:cNvPr>
              <p:cNvSpPr txBox="1">
                <a:spLocks noRot="1" noChangeAspect="1" noMove="1" noResize="1" noEditPoints="1" noAdjustHandles="1" noChangeArrowheads="1" noChangeShapeType="1" noTextEdit="1"/>
              </p:cNvSpPr>
              <p:nvPr/>
            </p:nvSpPr>
            <p:spPr>
              <a:xfrm rot="19256167">
                <a:off x="6243579" y="2082819"/>
                <a:ext cx="1741286" cy="246221"/>
              </a:xfrm>
              <a:prstGeom prst="rect">
                <a:avLst/>
              </a:prstGeom>
              <a:blipFill>
                <a:blip r:embed="rId8"/>
                <a:stretch>
                  <a:fillRect b="-971"/>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C5F8FD13-83BB-A9A7-9BA8-F3B9E7D7ACAD}"/>
                  </a:ext>
                </a:extLst>
              </p:cNvPr>
              <p:cNvSpPr txBox="1"/>
              <p:nvPr/>
            </p:nvSpPr>
            <p:spPr>
              <a:xfrm rot="2073648">
                <a:off x="6281875" y="3396935"/>
                <a:ext cx="1764858" cy="246221"/>
              </a:xfrm>
              <a:prstGeom prst="rect">
                <a:avLst/>
              </a:prstGeom>
              <a:noFill/>
            </p:spPr>
            <p:txBody>
              <a:bodyPr wrap="square" rtlCol="0">
                <a:spAutoFit/>
              </a:bodyPr>
              <a:lstStyle/>
              <a:p>
                <a:r>
                  <a:rPr lang="en-CH" sz="1000" dirty="0">
                    <a:solidFill>
                      <a:srgbClr val="FF0000"/>
                    </a:solidFill>
                  </a:rPr>
                  <a:t>&lt;45.6GeV Compton </a:t>
                </a:r>
                <a14:m>
                  <m:oMath xmlns:m="http://schemas.openxmlformats.org/officeDocument/2006/math">
                    <m:sSup>
                      <m:sSupPr>
                        <m:ctrlPr>
                          <a:rPr lang="en-CH" sz="1000" i="1">
                            <a:solidFill>
                              <a:srgbClr val="FF0000"/>
                            </a:solidFill>
                            <a:latin typeface="Cambria Math" panose="02040503050406030204" pitchFamily="18" charset="0"/>
                          </a:rPr>
                        </m:ctrlPr>
                      </m:sSupPr>
                      <m:e>
                        <m:r>
                          <a:rPr lang="en-US" sz="1000" i="1">
                            <a:solidFill>
                              <a:srgbClr val="FF0000"/>
                            </a:solidFill>
                            <a:latin typeface="Cambria Math" panose="02040503050406030204" pitchFamily="18" charset="0"/>
                          </a:rPr>
                          <m:t>𝑒</m:t>
                        </m:r>
                      </m:e>
                      <m:sup>
                        <m:r>
                          <a:rPr lang="en-US" sz="1000" i="1">
                            <a:solidFill>
                              <a:srgbClr val="FF0000"/>
                            </a:solidFill>
                            <a:latin typeface="Cambria Math" panose="02040503050406030204" pitchFamily="18" charset="0"/>
                          </a:rPr>
                          <m:t>−</m:t>
                        </m:r>
                      </m:sup>
                    </m:sSup>
                  </m:oMath>
                </a14:m>
                <a:r>
                  <a:rPr lang="en-CH" sz="1000" dirty="0">
                    <a:solidFill>
                      <a:srgbClr val="FF0000"/>
                    </a:solidFill>
                  </a:rPr>
                  <a:t> </a:t>
                </a:r>
              </a:p>
            </p:txBody>
          </p:sp>
        </mc:Choice>
        <mc:Fallback>
          <p:sp>
            <p:nvSpPr>
              <p:cNvPr id="21" name="TextBox 20">
                <a:extLst>
                  <a:ext uri="{FF2B5EF4-FFF2-40B4-BE49-F238E27FC236}">
                    <a16:creationId xmlns:a16="http://schemas.microsoft.com/office/drawing/2014/main" id="{C5F8FD13-83BB-A9A7-9BA8-F3B9E7D7ACAD}"/>
                  </a:ext>
                </a:extLst>
              </p:cNvPr>
              <p:cNvSpPr txBox="1">
                <a:spLocks noRot="1" noChangeAspect="1" noMove="1" noResize="1" noEditPoints="1" noAdjustHandles="1" noChangeArrowheads="1" noChangeShapeType="1" noTextEdit="1"/>
              </p:cNvSpPr>
              <p:nvPr/>
            </p:nvSpPr>
            <p:spPr>
              <a:xfrm rot="2073648">
                <a:off x="6281875" y="3396935"/>
                <a:ext cx="1764858" cy="246221"/>
              </a:xfrm>
              <a:prstGeom prst="rect">
                <a:avLst/>
              </a:prstGeom>
              <a:blipFill>
                <a:blip r:embed="rId9"/>
                <a:stretch>
                  <a:fillRect/>
                </a:stretch>
              </a:blipFill>
            </p:spPr>
            <p:txBody>
              <a:bodyPr/>
              <a:lstStyle/>
              <a:p>
                <a:r>
                  <a:rPr lang="en-CH">
                    <a:noFill/>
                  </a:rPr>
                  <a:t> </a:t>
                </a:r>
              </a:p>
            </p:txBody>
          </p:sp>
        </mc:Fallback>
      </mc:AlternateContent>
    </p:spTree>
    <p:extLst>
      <p:ext uri="{BB962C8B-B14F-4D97-AF65-F5344CB8AC3E}">
        <p14:creationId xmlns:p14="http://schemas.microsoft.com/office/powerpoint/2010/main" val="733849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1AB15-3C76-6743-E3A9-625FC7D4BE5C}"/>
            </a:ext>
          </a:extLst>
        </p:cNvPr>
        <p:cNvGrpSpPr/>
        <p:nvPr/>
      </p:nvGrpSpPr>
      <p:grpSpPr>
        <a:xfrm>
          <a:off x="0" y="0"/>
          <a:ext cx="0" cy="0"/>
          <a:chOff x="0" y="0"/>
          <a:chExt cx="0" cy="0"/>
        </a:xfrm>
      </p:grpSpPr>
      <p:sp>
        <p:nvSpPr>
          <p:cNvPr id="31" name="Rectangle 30">
            <a:extLst>
              <a:ext uri="{FF2B5EF4-FFF2-40B4-BE49-F238E27FC236}">
                <a16:creationId xmlns:a16="http://schemas.microsoft.com/office/drawing/2014/main" id="{AC47C4DA-3749-95DF-A006-532B22B96DAD}"/>
              </a:ext>
            </a:extLst>
          </p:cNvPr>
          <p:cNvSpPr/>
          <p:nvPr/>
        </p:nvSpPr>
        <p:spPr>
          <a:xfrm>
            <a:off x="0" y="843558"/>
            <a:ext cx="9144000" cy="4174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 name="Slide Number Placeholder 1">
            <a:extLst>
              <a:ext uri="{FF2B5EF4-FFF2-40B4-BE49-F238E27FC236}">
                <a16:creationId xmlns:a16="http://schemas.microsoft.com/office/drawing/2014/main" id="{55A54926-9203-1E2D-B868-16E7DF7D3A97}"/>
              </a:ext>
            </a:extLst>
          </p:cNvPr>
          <p:cNvSpPr>
            <a:spLocks noGrp="1"/>
          </p:cNvSpPr>
          <p:nvPr>
            <p:ph type="sldNum" sz="quarter" idx="10"/>
          </p:nvPr>
        </p:nvSpPr>
        <p:spPr/>
        <p:txBody>
          <a:bodyPr/>
          <a:lstStyle/>
          <a:p>
            <a:r>
              <a:rPr lang="en-US" dirty="0"/>
              <a:t>9 / 14</a:t>
            </a:r>
            <a:endParaRPr lang="en-US" noProof="0" dirty="0"/>
          </a:p>
        </p:txBody>
      </p:sp>
      <p:sp>
        <p:nvSpPr>
          <p:cNvPr id="5" name="Title 4">
            <a:extLst>
              <a:ext uri="{FF2B5EF4-FFF2-40B4-BE49-F238E27FC236}">
                <a16:creationId xmlns:a16="http://schemas.microsoft.com/office/drawing/2014/main" id="{01B61A77-C14D-3053-448F-F6C738E6A35D}"/>
              </a:ext>
            </a:extLst>
          </p:cNvPr>
          <p:cNvSpPr>
            <a:spLocks noGrp="1"/>
          </p:cNvSpPr>
          <p:nvPr>
            <p:ph type="title"/>
          </p:nvPr>
        </p:nvSpPr>
        <p:spPr>
          <a:xfrm>
            <a:off x="481950" y="487660"/>
            <a:ext cx="8263350" cy="499914"/>
          </a:xfrm>
        </p:spPr>
        <p:txBody>
          <a:bodyPr/>
          <a:lstStyle/>
          <a:p>
            <a:r>
              <a:rPr lang="en-CH" dirty="0"/>
              <a:t>Polarimeter layout</a:t>
            </a:r>
          </a:p>
        </p:txBody>
      </p:sp>
      <p:sp>
        <p:nvSpPr>
          <p:cNvPr id="33" name="TextBox 32">
            <a:extLst>
              <a:ext uri="{FF2B5EF4-FFF2-40B4-BE49-F238E27FC236}">
                <a16:creationId xmlns:a16="http://schemas.microsoft.com/office/drawing/2014/main" id="{E7BF56B6-34C1-20BC-8BE2-7CB28BEB61DF}"/>
              </a:ext>
            </a:extLst>
          </p:cNvPr>
          <p:cNvSpPr txBox="1"/>
          <p:nvPr/>
        </p:nvSpPr>
        <p:spPr>
          <a:xfrm>
            <a:off x="300190" y="2188711"/>
            <a:ext cx="792088" cy="430887"/>
          </a:xfrm>
          <a:prstGeom prst="rect">
            <a:avLst/>
          </a:prstGeom>
          <a:noFill/>
        </p:spPr>
        <p:txBody>
          <a:bodyPr wrap="square" rtlCol="0">
            <a:spAutoFit/>
          </a:bodyPr>
          <a:lstStyle/>
          <a:p>
            <a:r>
              <a:rPr lang="en-CH" sz="1100" dirty="0">
                <a:solidFill>
                  <a:srgbClr val="FF0000"/>
                </a:solidFill>
              </a:rPr>
              <a:t>45.6GeV e- beam</a:t>
            </a:r>
          </a:p>
        </p:txBody>
      </p:sp>
      <p:sp>
        <p:nvSpPr>
          <p:cNvPr id="35" name="TextBox 34">
            <a:extLst>
              <a:ext uri="{FF2B5EF4-FFF2-40B4-BE49-F238E27FC236}">
                <a16:creationId xmlns:a16="http://schemas.microsoft.com/office/drawing/2014/main" id="{FF09DDA8-9DF2-40B9-D919-607DDF4ABE7E}"/>
              </a:ext>
            </a:extLst>
          </p:cNvPr>
          <p:cNvSpPr txBox="1"/>
          <p:nvPr/>
        </p:nvSpPr>
        <p:spPr>
          <a:xfrm rot="477363">
            <a:off x="6764067" y="2832543"/>
            <a:ext cx="1440160" cy="276999"/>
          </a:xfrm>
          <a:prstGeom prst="rect">
            <a:avLst/>
          </a:prstGeom>
          <a:noFill/>
        </p:spPr>
        <p:txBody>
          <a:bodyPr wrap="square" rtlCol="0">
            <a:spAutoFit/>
          </a:bodyPr>
          <a:lstStyle/>
          <a:p>
            <a:r>
              <a:rPr lang="en-CH" sz="1200" dirty="0">
                <a:solidFill>
                  <a:srgbClr val="FF0000"/>
                </a:solidFill>
              </a:rPr>
              <a:t>45.6GeV e- beam</a:t>
            </a:r>
          </a:p>
        </p:txBody>
      </p:sp>
      <p:sp>
        <p:nvSpPr>
          <p:cNvPr id="37" name="TextBox 36">
            <a:extLst>
              <a:ext uri="{FF2B5EF4-FFF2-40B4-BE49-F238E27FC236}">
                <a16:creationId xmlns:a16="http://schemas.microsoft.com/office/drawing/2014/main" id="{D45A2C2B-923B-988B-8DAE-76291BEE9EDC}"/>
              </a:ext>
            </a:extLst>
          </p:cNvPr>
          <p:cNvSpPr txBox="1"/>
          <p:nvPr/>
        </p:nvSpPr>
        <p:spPr>
          <a:xfrm>
            <a:off x="3018187" y="3236075"/>
            <a:ext cx="1462510" cy="276999"/>
          </a:xfrm>
          <a:prstGeom prst="rect">
            <a:avLst/>
          </a:prstGeom>
          <a:noFill/>
        </p:spPr>
        <p:txBody>
          <a:bodyPr wrap="square" rtlCol="0">
            <a:spAutoFit/>
          </a:bodyPr>
          <a:lstStyle/>
          <a:p>
            <a:r>
              <a:rPr lang="en-CH" sz="1200" dirty="0"/>
              <a:t>Bending Dipole</a:t>
            </a:r>
          </a:p>
        </p:txBody>
      </p:sp>
      <p:sp>
        <p:nvSpPr>
          <p:cNvPr id="38" name="TextBox 37">
            <a:extLst>
              <a:ext uri="{FF2B5EF4-FFF2-40B4-BE49-F238E27FC236}">
                <a16:creationId xmlns:a16="http://schemas.microsoft.com/office/drawing/2014/main" id="{84C51DF6-6408-C331-CA40-EEEB2FED4C11}"/>
              </a:ext>
            </a:extLst>
          </p:cNvPr>
          <p:cNvSpPr txBox="1"/>
          <p:nvPr/>
        </p:nvSpPr>
        <p:spPr>
          <a:xfrm>
            <a:off x="3356460" y="2142544"/>
            <a:ext cx="1440160" cy="261610"/>
          </a:xfrm>
          <a:prstGeom prst="rect">
            <a:avLst/>
          </a:prstGeom>
          <a:noFill/>
        </p:spPr>
        <p:txBody>
          <a:bodyPr wrap="square" rtlCol="0">
            <a:spAutoFit/>
          </a:bodyPr>
          <a:lstStyle/>
          <a:p>
            <a:r>
              <a:rPr lang="en-CH" sz="1100" dirty="0"/>
              <a:t>40m</a:t>
            </a:r>
          </a:p>
        </p:txBody>
      </p:sp>
      <p:sp>
        <p:nvSpPr>
          <p:cNvPr id="9" name="Content Placeholder 2">
            <a:extLst>
              <a:ext uri="{FF2B5EF4-FFF2-40B4-BE49-F238E27FC236}">
                <a16:creationId xmlns:a16="http://schemas.microsoft.com/office/drawing/2014/main" id="{96194D0C-BD11-2C8B-F215-465D520754D2}"/>
              </a:ext>
            </a:extLst>
          </p:cNvPr>
          <p:cNvSpPr txBox="1">
            <a:spLocks/>
          </p:cNvSpPr>
          <p:nvPr/>
        </p:nvSpPr>
        <p:spPr>
          <a:xfrm>
            <a:off x="323526" y="987574"/>
            <a:ext cx="8640962"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CH" sz="1200" dirty="0"/>
              <a:t>Positioned at dipole </a:t>
            </a:r>
            <a:r>
              <a:rPr lang="en-CH" sz="1200" b="1" dirty="0"/>
              <a:t>1040m downstream </a:t>
            </a:r>
            <a:r>
              <a:rPr lang="en-CH" sz="1200" dirty="0"/>
              <a:t>from the experimental IP.</a:t>
            </a:r>
          </a:p>
          <a:p>
            <a:pPr marL="0" indent="0">
              <a:spcBef>
                <a:spcPts val="300"/>
              </a:spcBef>
              <a:buNone/>
            </a:pPr>
            <a:r>
              <a:rPr lang="en-US" sz="1400" dirty="0"/>
              <a:t> </a:t>
            </a:r>
            <a:endParaRPr lang="en-CH" sz="1400" dirty="0"/>
          </a:p>
        </p:txBody>
      </p:sp>
    </p:spTree>
    <p:extLst>
      <p:ext uri="{BB962C8B-B14F-4D97-AF65-F5344CB8AC3E}">
        <p14:creationId xmlns:p14="http://schemas.microsoft.com/office/powerpoint/2010/main" val="11001884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5FFEA9-7A52-30D2-676E-85B17BD1EC28}"/>
            </a:ext>
          </a:extLst>
        </p:cNvPr>
        <p:cNvGrpSpPr/>
        <p:nvPr/>
      </p:nvGrpSpPr>
      <p:grpSpPr>
        <a:xfrm>
          <a:off x="0" y="0"/>
          <a:ext cx="0" cy="0"/>
          <a:chOff x="0" y="0"/>
          <a:chExt cx="0" cy="0"/>
        </a:xfrm>
      </p:grpSpPr>
      <p:sp>
        <p:nvSpPr>
          <p:cNvPr id="31" name="Rectangle 30">
            <a:extLst>
              <a:ext uri="{FF2B5EF4-FFF2-40B4-BE49-F238E27FC236}">
                <a16:creationId xmlns:a16="http://schemas.microsoft.com/office/drawing/2014/main" id="{09A3BF7C-7061-6957-D638-850A8353C377}"/>
              </a:ext>
            </a:extLst>
          </p:cNvPr>
          <p:cNvSpPr/>
          <p:nvPr/>
        </p:nvSpPr>
        <p:spPr>
          <a:xfrm>
            <a:off x="0" y="843558"/>
            <a:ext cx="9144000" cy="4174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 name="Slide Number Placeholder 1">
            <a:extLst>
              <a:ext uri="{FF2B5EF4-FFF2-40B4-BE49-F238E27FC236}">
                <a16:creationId xmlns:a16="http://schemas.microsoft.com/office/drawing/2014/main" id="{464ACB21-F789-3373-2C9D-6CB6433610EA}"/>
              </a:ext>
            </a:extLst>
          </p:cNvPr>
          <p:cNvSpPr>
            <a:spLocks noGrp="1"/>
          </p:cNvSpPr>
          <p:nvPr>
            <p:ph type="sldNum" sz="quarter" idx="10"/>
          </p:nvPr>
        </p:nvSpPr>
        <p:spPr/>
        <p:txBody>
          <a:bodyPr/>
          <a:lstStyle/>
          <a:p>
            <a:r>
              <a:rPr lang="en-US" dirty="0"/>
              <a:t>9 / 14</a:t>
            </a:r>
            <a:endParaRPr lang="en-US" noProof="0" dirty="0"/>
          </a:p>
        </p:txBody>
      </p:sp>
      <p:sp>
        <p:nvSpPr>
          <p:cNvPr id="5" name="Title 4">
            <a:extLst>
              <a:ext uri="{FF2B5EF4-FFF2-40B4-BE49-F238E27FC236}">
                <a16:creationId xmlns:a16="http://schemas.microsoft.com/office/drawing/2014/main" id="{B5B9D979-D985-AF8B-0754-514BD0C56485}"/>
              </a:ext>
            </a:extLst>
          </p:cNvPr>
          <p:cNvSpPr>
            <a:spLocks noGrp="1"/>
          </p:cNvSpPr>
          <p:nvPr>
            <p:ph type="title"/>
          </p:nvPr>
        </p:nvSpPr>
        <p:spPr>
          <a:xfrm>
            <a:off x="481950" y="487660"/>
            <a:ext cx="8263350" cy="499914"/>
          </a:xfrm>
        </p:spPr>
        <p:txBody>
          <a:bodyPr/>
          <a:lstStyle/>
          <a:p>
            <a:r>
              <a:rPr lang="en-CH" dirty="0"/>
              <a:t>Polarimeter layout</a:t>
            </a:r>
          </a:p>
        </p:txBody>
      </p:sp>
      <p:sp>
        <p:nvSpPr>
          <p:cNvPr id="33" name="TextBox 32">
            <a:extLst>
              <a:ext uri="{FF2B5EF4-FFF2-40B4-BE49-F238E27FC236}">
                <a16:creationId xmlns:a16="http://schemas.microsoft.com/office/drawing/2014/main" id="{6CF79531-7341-6D37-A8F8-CE38BA5ACAE3}"/>
              </a:ext>
            </a:extLst>
          </p:cNvPr>
          <p:cNvSpPr txBox="1"/>
          <p:nvPr/>
        </p:nvSpPr>
        <p:spPr>
          <a:xfrm>
            <a:off x="300190" y="2188711"/>
            <a:ext cx="792088" cy="430887"/>
          </a:xfrm>
          <a:prstGeom prst="rect">
            <a:avLst/>
          </a:prstGeom>
          <a:noFill/>
        </p:spPr>
        <p:txBody>
          <a:bodyPr wrap="square" rtlCol="0">
            <a:spAutoFit/>
          </a:bodyPr>
          <a:lstStyle/>
          <a:p>
            <a:r>
              <a:rPr lang="en-CH" sz="1100" dirty="0">
                <a:solidFill>
                  <a:srgbClr val="FF0000"/>
                </a:solidFill>
              </a:rPr>
              <a:t>45.6GeV e- beam</a:t>
            </a:r>
          </a:p>
        </p:txBody>
      </p:sp>
      <p:sp>
        <p:nvSpPr>
          <p:cNvPr id="34" name="TextBox 33">
            <a:extLst>
              <a:ext uri="{FF2B5EF4-FFF2-40B4-BE49-F238E27FC236}">
                <a16:creationId xmlns:a16="http://schemas.microsoft.com/office/drawing/2014/main" id="{64383921-7877-CDF2-0739-37AF66056AB3}"/>
              </a:ext>
            </a:extLst>
          </p:cNvPr>
          <p:cNvSpPr txBox="1"/>
          <p:nvPr/>
        </p:nvSpPr>
        <p:spPr>
          <a:xfrm>
            <a:off x="1180130" y="2181355"/>
            <a:ext cx="1208631" cy="276999"/>
          </a:xfrm>
          <a:prstGeom prst="rect">
            <a:avLst/>
          </a:prstGeom>
          <a:noFill/>
        </p:spPr>
        <p:txBody>
          <a:bodyPr wrap="square" rtlCol="0">
            <a:spAutoFit/>
          </a:bodyPr>
          <a:lstStyle/>
          <a:p>
            <a:r>
              <a:rPr lang="en-CH" sz="1200" dirty="0"/>
              <a:t>Laser IP</a:t>
            </a:r>
          </a:p>
        </p:txBody>
      </p:sp>
      <p:sp>
        <p:nvSpPr>
          <p:cNvPr id="35" name="TextBox 34">
            <a:extLst>
              <a:ext uri="{FF2B5EF4-FFF2-40B4-BE49-F238E27FC236}">
                <a16:creationId xmlns:a16="http://schemas.microsoft.com/office/drawing/2014/main" id="{3B49C8B2-D39E-1209-3B62-3487BFAEE4D2}"/>
              </a:ext>
            </a:extLst>
          </p:cNvPr>
          <p:cNvSpPr txBox="1"/>
          <p:nvPr/>
        </p:nvSpPr>
        <p:spPr>
          <a:xfrm rot="477363">
            <a:off x="6764067" y="2832543"/>
            <a:ext cx="1440160" cy="276999"/>
          </a:xfrm>
          <a:prstGeom prst="rect">
            <a:avLst/>
          </a:prstGeom>
          <a:noFill/>
        </p:spPr>
        <p:txBody>
          <a:bodyPr wrap="square" rtlCol="0">
            <a:spAutoFit/>
          </a:bodyPr>
          <a:lstStyle/>
          <a:p>
            <a:r>
              <a:rPr lang="en-CH" sz="1200" dirty="0">
                <a:solidFill>
                  <a:srgbClr val="FF0000"/>
                </a:solidFill>
              </a:rPr>
              <a:t>45.6GeV e- beam</a:t>
            </a:r>
          </a:p>
        </p:txBody>
      </p:sp>
      <p:sp>
        <p:nvSpPr>
          <p:cNvPr id="37" name="TextBox 36">
            <a:extLst>
              <a:ext uri="{FF2B5EF4-FFF2-40B4-BE49-F238E27FC236}">
                <a16:creationId xmlns:a16="http://schemas.microsoft.com/office/drawing/2014/main" id="{2A0957ED-1A2C-B0EA-321E-08B09BA933A1}"/>
              </a:ext>
            </a:extLst>
          </p:cNvPr>
          <p:cNvSpPr txBox="1"/>
          <p:nvPr/>
        </p:nvSpPr>
        <p:spPr>
          <a:xfrm>
            <a:off x="3018187" y="3236075"/>
            <a:ext cx="1462510" cy="276999"/>
          </a:xfrm>
          <a:prstGeom prst="rect">
            <a:avLst/>
          </a:prstGeom>
          <a:noFill/>
        </p:spPr>
        <p:txBody>
          <a:bodyPr wrap="square" rtlCol="0">
            <a:spAutoFit/>
          </a:bodyPr>
          <a:lstStyle/>
          <a:p>
            <a:r>
              <a:rPr lang="en-CH" sz="1200" dirty="0"/>
              <a:t>Bending Dipole</a:t>
            </a:r>
          </a:p>
        </p:txBody>
      </p:sp>
      <p:sp>
        <p:nvSpPr>
          <p:cNvPr id="38" name="TextBox 37">
            <a:extLst>
              <a:ext uri="{FF2B5EF4-FFF2-40B4-BE49-F238E27FC236}">
                <a16:creationId xmlns:a16="http://schemas.microsoft.com/office/drawing/2014/main" id="{5D20F94D-9622-1FFE-4316-E25AF4585BF0}"/>
              </a:ext>
            </a:extLst>
          </p:cNvPr>
          <p:cNvSpPr txBox="1"/>
          <p:nvPr/>
        </p:nvSpPr>
        <p:spPr>
          <a:xfrm>
            <a:off x="3356460" y="2142544"/>
            <a:ext cx="1440160" cy="261610"/>
          </a:xfrm>
          <a:prstGeom prst="rect">
            <a:avLst/>
          </a:prstGeom>
          <a:noFill/>
        </p:spPr>
        <p:txBody>
          <a:bodyPr wrap="square" rtlCol="0">
            <a:spAutoFit/>
          </a:bodyPr>
          <a:lstStyle/>
          <a:p>
            <a:r>
              <a:rPr lang="en-CH" sz="1100" dirty="0"/>
              <a:t>40m</a:t>
            </a:r>
          </a:p>
        </p:txBody>
      </p:sp>
      <p:sp>
        <p:nvSpPr>
          <p:cNvPr id="40" name="TextBox 39">
            <a:extLst>
              <a:ext uri="{FF2B5EF4-FFF2-40B4-BE49-F238E27FC236}">
                <a16:creationId xmlns:a16="http://schemas.microsoft.com/office/drawing/2014/main" id="{54CD02A8-CFD7-AA49-548F-678A00C81F23}"/>
              </a:ext>
            </a:extLst>
          </p:cNvPr>
          <p:cNvSpPr txBox="1"/>
          <p:nvPr/>
        </p:nvSpPr>
        <p:spPr>
          <a:xfrm rot="18941527">
            <a:off x="5513479" y="1062907"/>
            <a:ext cx="1565642" cy="461665"/>
          </a:xfrm>
          <a:prstGeom prst="rect">
            <a:avLst/>
          </a:prstGeom>
          <a:noFill/>
        </p:spPr>
        <p:txBody>
          <a:bodyPr wrap="square" rtlCol="0">
            <a:spAutoFit/>
          </a:bodyPr>
          <a:lstStyle/>
          <a:p>
            <a:pPr algn="ctr"/>
            <a:r>
              <a:rPr lang="en-CH" sz="1200" dirty="0"/>
              <a:t>532nm </a:t>
            </a:r>
          </a:p>
          <a:p>
            <a:pPr algn="ctr"/>
            <a:r>
              <a:rPr lang="en-CH" sz="1200" dirty="0"/>
              <a:t>laser source</a:t>
            </a:r>
          </a:p>
        </p:txBody>
      </p:sp>
      <p:sp>
        <p:nvSpPr>
          <p:cNvPr id="41" name="TextBox 40">
            <a:extLst>
              <a:ext uri="{FF2B5EF4-FFF2-40B4-BE49-F238E27FC236}">
                <a16:creationId xmlns:a16="http://schemas.microsoft.com/office/drawing/2014/main" id="{2D60289C-8AA6-275E-03AC-CC4FC592BF09}"/>
              </a:ext>
            </a:extLst>
          </p:cNvPr>
          <p:cNvSpPr txBox="1"/>
          <p:nvPr/>
        </p:nvSpPr>
        <p:spPr>
          <a:xfrm rot="18891922">
            <a:off x="5384739" y="1771043"/>
            <a:ext cx="919459" cy="307777"/>
          </a:xfrm>
          <a:prstGeom prst="rect">
            <a:avLst/>
          </a:prstGeom>
          <a:noFill/>
        </p:spPr>
        <p:txBody>
          <a:bodyPr wrap="square">
            <a:spAutoFit/>
          </a:bodyPr>
          <a:lstStyle/>
          <a:p>
            <a:r>
              <a:rPr lang="en-CH" sz="1400" dirty="0">
                <a:solidFill>
                  <a:schemeClr val="accent4"/>
                </a:solidFill>
              </a:rPr>
              <a:t>Laser</a:t>
            </a:r>
          </a:p>
        </p:txBody>
      </p:sp>
      <p:sp>
        <p:nvSpPr>
          <p:cNvPr id="3" name="TextBox 2">
            <a:extLst>
              <a:ext uri="{FF2B5EF4-FFF2-40B4-BE49-F238E27FC236}">
                <a16:creationId xmlns:a16="http://schemas.microsoft.com/office/drawing/2014/main" id="{4E172FE6-E0E4-8C21-384D-EA4F6E03122D}"/>
              </a:ext>
            </a:extLst>
          </p:cNvPr>
          <p:cNvSpPr txBox="1"/>
          <p:nvPr/>
        </p:nvSpPr>
        <p:spPr>
          <a:xfrm>
            <a:off x="1698654" y="2790406"/>
            <a:ext cx="1440160" cy="261610"/>
          </a:xfrm>
          <a:prstGeom prst="rect">
            <a:avLst/>
          </a:prstGeom>
          <a:noFill/>
        </p:spPr>
        <p:txBody>
          <a:bodyPr wrap="square" rtlCol="0">
            <a:spAutoFit/>
          </a:bodyPr>
          <a:lstStyle/>
          <a:p>
            <a:r>
              <a:rPr lang="en-CH" sz="1100" dirty="0"/>
              <a:t>1m</a:t>
            </a:r>
          </a:p>
        </p:txBody>
      </p:sp>
      <p:sp>
        <p:nvSpPr>
          <p:cNvPr id="8" name="Content Placeholder 2">
            <a:extLst>
              <a:ext uri="{FF2B5EF4-FFF2-40B4-BE49-F238E27FC236}">
                <a16:creationId xmlns:a16="http://schemas.microsoft.com/office/drawing/2014/main" id="{3363CAD9-31DD-A9D5-449F-C4C9697102D5}"/>
              </a:ext>
            </a:extLst>
          </p:cNvPr>
          <p:cNvSpPr txBox="1">
            <a:spLocks/>
          </p:cNvSpPr>
          <p:nvPr/>
        </p:nvSpPr>
        <p:spPr>
          <a:xfrm>
            <a:off x="323526" y="987574"/>
            <a:ext cx="8640962"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CH" sz="1200" dirty="0"/>
              <a:t>Positioned at dipole </a:t>
            </a:r>
            <a:r>
              <a:rPr lang="en-CH" sz="1200" b="1" dirty="0"/>
              <a:t>1040m downstream </a:t>
            </a:r>
            <a:r>
              <a:rPr lang="en-CH" sz="1200" dirty="0"/>
              <a:t>from the experimental IP.</a:t>
            </a:r>
          </a:p>
          <a:p>
            <a:pPr>
              <a:spcBef>
                <a:spcPts val="300"/>
              </a:spcBef>
            </a:pPr>
            <a:r>
              <a:rPr lang="en-CH" sz="1200" dirty="0"/>
              <a:t>Laser directed to collide at a </a:t>
            </a:r>
            <a:r>
              <a:rPr lang="en-CH" sz="1200" b="1" dirty="0"/>
              <a:t>shallow angle </a:t>
            </a:r>
            <a:r>
              <a:rPr lang="en-CH" sz="1200" dirty="0"/>
              <a:t>to the beam.</a:t>
            </a:r>
          </a:p>
          <a:p>
            <a:pPr marL="0" indent="0">
              <a:spcBef>
                <a:spcPts val="300"/>
              </a:spcBef>
              <a:buNone/>
            </a:pPr>
            <a:r>
              <a:rPr lang="en-US" sz="1400" dirty="0"/>
              <a:t> </a:t>
            </a:r>
            <a:endParaRPr lang="en-CH" sz="1400" dirty="0"/>
          </a:p>
        </p:txBody>
      </p:sp>
    </p:spTree>
    <p:extLst>
      <p:ext uri="{BB962C8B-B14F-4D97-AF65-F5344CB8AC3E}">
        <p14:creationId xmlns:p14="http://schemas.microsoft.com/office/powerpoint/2010/main" val="1165406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9A245A-8BCF-5D25-EC03-2680ABA320B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289EBE5-7882-1F42-B0C8-F18CA410B08F}"/>
              </a:ext>
            </a:extLst>
          </p:cNvPr>
          <p:cNvSpPr>
            <a:spLocks noGrp="1"/>
          </p:cNvSpPr>
          <p:nvPr>
            <p:ph type="sldNum" sz="quarter" idx="10"/>
          </p:nvPr>
        </p:nvSpPr>
        <p:spPr/>
        <p:txBody>
          <a:bodyPr/>
          <a:lstStyle/>
          <a:p>
            <a:r>
              <a:rPr lang="en-US" noProof="0" dirty="0"/>
              <a:t>2 / 14</a:t>
            </a:r>
          </a:p>
        </p:txBody>
      </p:sp>
      <p:sp>
        <p:nvSpPr>
          <p:cNvPr id="5" name="Title 4">
            <a:extLst>
              <a:ext uri="{FF2B5EF4-FFF2-40B4-BE49-F238E27FC236}">
                <a16:creationId xmlns:a16="http://schemas.microsoft.com/office/drawing/2014/main" id="{A889364A-C1F8-80F2-E8D0-C1AA87C31EF5}"/>
              </a:ext>
            </a:extLst>
          </p:cNvPr>
          <p:cNvSpPr>
            <a:spLocks noGrp="1"/>
          </p:cNvSpPr>
          <p:nvPr>
            <p:ph type="title"/>
          </p:nvPr>
        </p:nvSpPr>
        <p:spPr/>
        <p:txBody>
          <a:bodyPr/>
          <a:lstStyle/>
          <a:p>
            <a:r>
              <a:rPr lang="en-CH" dirty="0"/>
              <a:t>Overview</a:t>
            </a:r>
          </a:p>
        </p:txBody>
      </p:sp>
      <p:sp>
        <p:nvSpPr>
          <p:cNvPr id="8" name="Rounded Rectangle 7">
            <a:extLst>
              <a:ext uri="{FF2B5EF4-FFF2-40B4-BE49-F238E27FC236}">
                <a16:creationId xmlns:a16="http://schemas.microsoft.com/office/drawing/2014/main" id="{1AD92E18-E1B0-95B4-D401-93C02F973B60}"/>
              </a:ext>
            </a:extLst>
          </p:cNvPr>
          <p:cNvSpPr/>
          <p:nvPr/>
        </p:nvSpPr>
        <p:spPr>
          <a:xfrm>
            <a:off x="539552" y="1203598"/>
            <a:ext cx="8161648" cy="648072"/>
          </a:xfrm>
          <a:prstGeom prst="roundRect">
            <a:avLst/>
          </a:prstGeom>
          <a:solidFill>
            <a:schemeClr val="tx1">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CH" sz="2400" dirty="0"/>
              <a:t>The Future Circular Collider</a:t>
            </a:r>
          </a:p>
        </p:txBody>
      </p:sp>
      <p:sp>
        <p:nvSpPr>
          <p:cNvPr id="9" name="Rounded Rectangle 8">
            <a:extLst>
              <a:ext uri="{FF2B5EF4-FFF2-40B4-BE49-F238E27FC236}">
                <a16:creationId xmlns:a16="http://schemas.microsoft.com/office/drawing/2014/main" id="{828D1CE6-F4B9-DB1A-97D4-89D0BB7CD78B}"/>
              </a:ext>
            </a:extLst>
          </p:cNvPr>
          <p:cNvSpPr/>
          <p:nvPr/>
        </p:nvSpPr>
        <p:spPr>
          <a:xfrm>
            <a:off x="539552" y="2690416"/>
            <a:ext cx="8161648" cy="648072"/>
          </a:xfrm>
          <a:prstGeom prst="roundRect">
            <a:avLst/>
          </a:prstGeom>
          <a:solidFill>
            <a:schemeClr val="tx1">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CH" sz="2400" dirty="0"/>
              <a:t>Simulating The Polarimeter</a:t>
            </a:r>
          </a:p>
        </p:txBody>
      </p:sp>
      <p:sp>
        <p:nvSpPr>
          <p:cNvPr id="10" name="Rounded Rectangle 9">
            <a:extLst>
              <a:ext uri="{FF2B5EF4-FFF2-40B4-BE49-F238E27FC236}">
                <a16:creationId xmlns:a16="http://schemas.microsoft.com/office/drawing/2014/main" id="{A870EBF3-1B71-9CFC-D86C-178CB63BD080}"/>
              </a:ext>
            </a:extLst>
          </p:cNvPr>
          <p:cNvSpPr/>
          <p:nvPr/>
        </p:nvSpPr>
        <p:spPr>
          <a:xfrm>
            <a:off x="539552" y="3437599"/>
            <a:ext cx="8161648" cy="648072"/>
          </a:xfrm>
          <a:prstGeom prst="roundRect">
            <a:avLst/>
          </a:prstGeom>
          <a:solidFill>
            <a:schemeClr val="tx1">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CH" sz="2400" dirty="0"/>
              <a:t>Polarimeter Performance</a:t>
            </a:r>
          </a:p>
        </p:txBody>
      </p:sp>
      <p:sp>
        <p:nvSpPr>
          <p:cNvPr id="12" name="Rounded Rectangle 11">
            <a:extLst>
              <a:ext uri="{FF2B5EF4-FFF2-40B4-BE49-F238E27FC236}">
                <a16:creationId xmlns:a16="http://schemas.microsoft.com/office/drawing/2014/main" id="{A84E4B00-67A0-1974-D79E-B48065E9CC5A}"/>
              </a:ext>
            </a:extLst>
          </p:cNvPr>
          <p:cNvSpPr/>
          <p:nvPr/>
        </p:nvSpPr>
        <p:spPr>
          <a:xfrm>
            <a:off x="539552" y="4184782"/>
            <a:ext cx="8161648" cy="648072"/>
          </a:xfrm>
          <a:prstGeom prst="roundRect">
            <a:avLst/>
          </a:prstGeom>
          <a:solidFill>
            <a:schemeClr val="tx1">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CH" sz="2400" dirty="0"/>
              <a:t>Summary and Next Steps</a:t>
            </a:r>
          </a:p>
        </p:txBody>
      </p:sp>
      <p:sp>
        <p:nvSpPr>
          <p:cNvPr id="3" name="Rounded Rectangle 2">
            <a:extLst>
              <a:ext uri="{FF2B5EF4-FFF2-40B4-BE49-F238E27FC236}">
                <a16:creationId xmlns:a16="http://schemas.microsoft.com/office/drawing/2014/main" id="{ACA1EAD7-274F-B230-DD56-386BC367E7AB}"/>
              </a:ext>
            </a:extLst>
          </p:cNvPr>
          <p:cNvSpPr/>
          <p:nvPr/>
        </p:nvSpPr>
        <p:spPr>
          <a:xfrm>
            <a:off x="545126" y="1943233"/>
            <a:ext cx="8161648" cy="648072"/>
          </a:xfrm>
          <a:prstGeom prst="roundRect">
            <a:avLst/>
          </a:prstGeom>
          <a:solidFill>
            <a:schemeClr val="tx1">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CH" sz="2400" dirty="0"/>
              <a:t>The Polarimeter</a:t>
            </a:r>
          </a:p>
        </p:txBody>
      </p:sp>
    </p:spTree>
    <p:extLst>
      <p:ext uri="{BB962C8B-B14F-4D97-AF65-F5344CB8AC3E}">
        <p14:creationId xmlns:p14="http://schemas.microsoft.com/office/powerpoint/2010/main" val="20311566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4AC230-BE18-EFAC-604B-3991EB256B92}"/>
            </a:ext>
          </a:extLst>
        </p:cNvPr>
        <p:cNvGrpSpPr/>
        <p:nvPr/>
      </p:nvGrpSpPr>
      <p:grpSpPr>
        <a:xfrm>
          <a:off x="0" y="0"/>
          <a:ext cx="0" cy="0"/>
          <a:chOff x="0" y="0"/>
          <a:chExt cx="0" cy="0"/>
        </a:xfrm>
      </p:grpSpPr>
      <p:sp>
        <p:nvSpPr>
          <p:cNvPr id="31" name="Rectangle 30">
            <a:extLst>
              <a:ext uri="{FF2B5EF4-FFF2-40B4-BE49-F238E27FC236}">
                <a16:creationId xmlns:a16="http://schemas.microsoft.com/office/drawing/2014/main" id="{710896AF-1D59-DD86-1DF2-D7F9AF59ADCF}"/>
              </a:ext>
            </a:extLst>
          </p:cNvPr>
          <p:cNvSpPr/>
          <p:nvPr/>
        </p:nvSpPr>
        <p:spPr>
          <a:xfrm>
            <a:off x="0" y="843558"/>
            <a:ext cx="9144000" cy="4174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 name="Slide Number Placeholder 1">
            <a:extLst>
              <a:ext uri="{FF2B5EF4-FFF2-40B4-BE49-F238E27FC236}">
                <a16:creationId xmlns:a16="http://schemas.microsoft.com/office/drawing/2014/main" id="{355D1A70-CD9C-8EC3-C1C1-ED13B2B259F6}"/>
              </a:ext>
            </a:extLst>
          </p:cNvPr>
          <p:cNvSpPr>
            <a:spLocks noGrp="1"/>
          </p:cNvSpPr>
          <p:nvPr>
            <p:ph type="sldNum" sz="quarter" idx="10"/>
          </p:nvPr>
        </p:nvSpPr>
        <p:spPr/>
        <p:txBody>
          <a:bodyPr/>
          <a:lstStyle/>
          <a:p>
            <a:r>
              <a:rPr lang="en-US" dirty="0"/>
              <a:t>9 / 14</a:t>
            </a:r>
            <a:endParaRPr lang="en-US" noProof="0" dirty="0"/>
          </a:p>
        </p:txBody>
      </p:sp>
      <p:sp>
        <p:nvSpPr>
          <p:cNvPr id="5" name="Title 4">
            <a:extLst>
              <a:ext uri="{FF2B5EF4-FFF2-40B4-BE49-F238E27FC236}">
                <a16:creationId xmlns:a16="http://schemas.microsoft.com/office/drawing/2014/main" id="{359E09DE-54E9-01D1-E1FC-92014A27ACA0}"/>
              </a:ext>
            </a:extLst>
          </p:cNvPr>
          <p:cNvSpPr>
            <a:spLocks noGrp="1"/>
          </p:cNvSpPr>
          <p:nvPr>
            <p:ph type="title"/>
          </p:nvPr>
        </p:nvSpPr>
        <p:spPr>
          <a:xfrm>
            <a:off x="481950" y="487660"/>
            <a:ext cx="8263350" cy="499914"/>
          </a:xfrm>
        </p:spPr>
        <p:txBody>
          <a:bodyPr/>
          <a:lstStyle/>
          <a:p>
            <a:r>
              <a:rPr lang="en-CH" dirty="0"/>
              <a:t>Polarimeter layout</a:t>
            </a:r>
          </a:p>
        </p:txBody>
      </p:sp>
      <p:sp>
        <p:nvSpPr>
          <p:cNvPr id="28" name="TextBox 27">
            <a:extLst>
              <a:ext uri="{FF2B5EF4-FFF2-40B4-BE49-F238E27FC236}">
                <a16:creationId xmlns:a16="http://schemas.microsoft.com/office/drawing/2014/main" id="{0437E062-81A3-0251-DDDA-7B869896E3A8}"/>
              </a:ext>
            </a:extLst>
          </p:cNvPr>
          <p:cNvSpPr txBox="1"/>
          <p:nvPr/>
        </p:nvSpPr>
        <p:spPr>
          <a:xfrm>
            <a:off x="145152" y="4655840"/>
            <a:ext cx="1903831" cy="307777"/>
          </a:xfrm>
          <a:prstGeom prst="rect">
            <a:avLst/>
          </a:prstGeom>
          <a:noFill/>
        </p:spPr>
        <p:txBody>
          <a:bodyPr wrap="square" rtlCol="0">
            <a:spAutoFit/>
          </a:bodyPr>
          <a:lstStyle/>
          <a:p>
            <a:r>
              <a:rPr lang="en-CH" sz="1400" dirty="0">
                <a:solidFill>
                  <a:schemeClr val="accent1"/>
                </a:solidFill>
              </a:rPr>
              <a:t>Compton Scattering</a:t>
            </a:r>
          </a:p>
        </p:txBody>
      </p:sp>
      <p:pic>
        <p:nvPicPr>
          <p:cNvPr id="29" name="Picture 28">
            <a:extLst>
              <a:ext uri="{FF2B5EF4-FFF2-40B4-BE49-F238E27FC236}">
                <a16:creationId xmlns:a16="http://schemas.microsoft.com/office/drawing/2014/main" id="{513933EA-176D-ADAC-7ED0-B86621DA04E1}"/>
              </a:ext>
            </a:extLst>
          </p:cNvPr>
          <p:cNvPicPr>
            <a:picLocks noChangeAspect="1"/>
          </p:cNvPicPr>
          <p:nvPr/>
        </p:nvPicPr>
        <p:blipFill>
          <a:blip r:embed="rId3"/>
          <a:stretch>
            <a:fillRect/>
          </a:stretch>
        </p:blipFill>
        <p:spPr>
          <a:xfrm>
            <a:off x="164752" y="3303651"/>
            <a:ext cx="1903831" cy="1347614"/>
          </a:xfrm>
          <a:prstGeom prst="rect">
            <a:avLst/>
          </a:prstGeom>
        </p:spPr>
      </p:pic>
      <p:sp>
        <p:nvSpPr>
          <p:cNvPr id="32" name="Right Arrow 31">
            <a:extLst>
              <a:ext uri="{FF2B5EF4-FFF2-40B4-BE49-F238E27FC236}">
                <a16:creationId xmlns:a16="http://schemas.microsoft.com/office/drawing/2014/main" id="{308BABA5-D296-B788-49F7-5BDBCBE8FDED}"/>
              </a:ext>
            </a:extLst>
          </p:cNvPr>
          <p:cNvSpPr/>
          <p:nvPr/>
        </p:nvSpPr>
        <p:spPr>
          <a:xfrm rot="6498053">
            <a:off x="889295" y="3146307"/>
            <a:ext cx="865393" cy="189172"/>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TextBox 32">
            <a:extLst>
              <a:ext uri="{FF2B5EF4-FFF2-40B4-BE49-F238E27FC236}">
                <a16:creationId xmlns:a16="http://schemas.microsoft.com/office/drawing/2014/main" id="{01C87B28-6ECC-F1A3-4F55-F494AE76D4B6}"/>
              </a:ext>
            </a:extLst>
          </p:cNvPr>
          <p:cNvSpPr txBox="1"/>
          <p:nvPr/>
        </p:nvSpPr>
        <p:spPr>
          <a:xfrm>
            <a:off x="300190" y="2188711"/>
            <a:ext cx="792088" cy="430887"/>
          </a:xfrm>
          <a:prstGeom prst="rect">
            <a:avLst/>
          </a:prstGeom>
          <a:noFill/>
        </p:spPr>
        <p:txBody>
          <a:bodyPr wrap="square" rtlCol="0">
            <a:spAutoFit/>
          </a:bodyPr>
          <a:lstStyle/>
          <a:p>
            <a:r>
              <a:rPr lang="en-CH" sz="1100" dirty="0">
                <a:solidFill>
                  <a:srgbClr val="FF0000"/>
                </a:solidFill>
              </a:rPr>
              <a:t>45.6GeV e- beam</a:t>
            </a:r>
          </a:p>
        </p:txBody>
      </p:sp>
      <p:sp>
        <p:nvSpPr>
          <p:cNvPr id="34" name="TextBox 33">
            <a:extLst>
              <a:ext uri="{FF2B5EF4-FFF2-40B4-BE49-F238E27FC236}">
                <a16:creationId xmlns:a16="http://schemas.microsoft.com/office/drawing/2014/main" id="{DE37A659-96EF-3536-2DA1-66ED55DA4DE1}"/>
              </a:ext>
            </a:extLst>
          </p:cNvPr>
          <p:cNvSpPr txBox="1"/>
          <p:nvPr/>
        </p:nvSpPr>
        <p:spPr>
          <a:xfrm>
            <a:off x="1180130" y="2181355"/>
            <a:ext cx="1208631" cy="276999"/>
          </a:xfrm>
          <a:prstGeom prst="rect">
            <a:avLst/>
          </a:prstGeom>
          <a:noFill/>
        </p:spPr>
        <p:txBody>
          <a:bodyPr wrap="square" rtlCol="0">
            <a:spAutoFit/>
          </a:bodyPr>
          <a:lstStyle/>
          <a:p>
            <a:r>
              <a:rPr lang="en-CH" sz="1200" dirty="0"/>
              <a:t>Laser IP</a:t>
            </a:r>
          </a:p>
        </p:txBody>
      </p:sp>
      <p:sp>
        <p:nvSpPr>
          <p:cNvPr id="35" name="TextBox 34">
            <a:extLst>
              <a:ext uri="{FF2B5EF4-FFF2-40B4-BE49-F238E27FC236}">
                <a16:creationId xmlns:a16="http://schemas.microsoft.com/office/drawing/2014/main" id="{D772989B-1EF1-D39F-3E60-548D1E1FAE17}"/>
              </a:ext>
            </a:extLst>
          </p:cNvPr>
          <p:cNvSpPr txBox="1"/>
          <p:nvPr/>
        </p:nvSpPr>
        <p:spPr>
          <a:xfrm rot="477363">
            <a:off x="6764067" y="2832543"/>
            <a:ext cx="1440160" cy="276999"/>
          </a:xfrm>
          <a:prstGeom prst="rect">
            <a:avLst/>
          </a:prstGeom>
          <a:noFill/>
        </p:spPr>
        <p:txBody>
          <a:bodyPr wrap="square" rtlCol="0">
            <a:spAutoFit/>
          </a:bodyPr>
          <a:lstStyle/>
          <a:p>
            <a:r>
              <a:rPr lang="en-CH" sz="1200" dirty="0">
                <a:solidFill>
                  <a:srgbClr val="FF0000"/>
                </a:solidFill>
              </a:rPr>
              <a:t>45.6GeV e- beam</a:t>
            </a:r>
          </a:p>
        </p:txBody>
      </p:sp>
      <p:sp>
        <p:nvSpPr>
          <p:cNvPr id="37" name="TextBox 36">
            <a:extLst>
              <a:ext uri="{FF2B5EF4-FFF2-40B4-BE49-F238E27FC236}">
                <a16:creationId xmlns:a16="http://schemas.microsoft.com/office/drawing/2014/main" id="{DF795731-E9BC-FAA6-75C7-57711D3ED307}"/>
              </a:ext>
            </a:extLst>
          </p:cNvPr>
          <p:cNvSpPr txBox="1"/>
          <p:nvPr/>
        </p:nvSpPr>
        <p:spPr>
          <a:xfrm>
            <a:off x="3018187" y="3236075"/>
            <a:ext cx="1462510" cy="276999"/>
          </a:xfrm>
          <a:prstGeom prst="rect">
            <a:avLst/>
          </a:prstGeom>
          <a:noFill/>
        </p:spPr>
        <p:txBody>
          <a:bodyPr wrap="square" rtlCol="0">
            <a:spAutoFit/>
          </a:bodyPr>
          <a:lstStyle/>
          <a:p>
            <a:r>
              <a:rPr lang="en-CH" sz="1200" dirty="0"/>
              <a:t>Bending Dipole</a:t>
            </a:r>
          </a:p>
        </p:txBody>
      </p:sp>
      <p:sp>
        <p:nvSpPr>
          <p:cNvPr id="38" name="TextBox 37">
            <a:extLst>
              <a:ext uri="{FF2B5EF4-FFF2-40B4-BE49-F238E27FC236}">
                <a16:creationId xmlns:a16="http://schemas.microsoft.com/office/drawing/2014/main" id="{BDB1D3DC-688E-A267-D028-5BDBD8DEC203}"/>
              </a:ext>
            </a:extLst>
          </p:cNvPr>
          <p:cNvSpPr txBox="1"/>
          <p:nvPr/>
        </p:nvSpPr>
        <p:spPr>
          <a:xfrm>
            <a:off x="3356460" y="2142544"/>
            <a:ext cx="1440160" cy="261610"/>
          </a:xfrm>
          <a:prstGeom prst="rect">
            <a:avLst/>
          </a:prstGeom>
          <a:noFill/>
        </p:spPr>
        <p:txBody>
          <a:bodyPr wrap="square" rtlCol="0">
            <a:spAutoFit/>
          </a:bodyPr>
          <a:lstStyle/>
          <a:p>
            <a:r>
              <a:rPr lang="en-CH" sz="1100" dirty="0"/>
              <a:t>40m</a:t>
            </a:r>
          </a:p>
        </p:txBody>
      </p:sp>
      <p:sp>
        <p:nvSpPr>
          <p:cNvPr id="40" name="TextBox 39">
            <a:extLst>
              <a:ext uri="{FF2B5EF4-FFF2-40B4-BE49-F238E27FC236}">
                <a16:creationId xmlns:a16="http://schemas.microsoft.com/office/drawing/2014/main" id="{14101B75-E2CE-D2C7-553E-DB8A9A08F04D}"/>
              </a:ext>
            </a:extLst>
          </p:cNvPr>
          <p:cNvSpPr txBox="1"/>
          <p:nvPr/>
        </p:nvSpPr>
        <p:spPr>
          <a:xfrm rot="18941527">
            <a:off x="5513479" y="1062907"/>
            <a:ext cx="1565642" cy="461665"/>
          </a:xfrm>
          <a:prstGeom prst="rect">
            <a:avLst/>
          </a:prstGeom>
          <a:noFill/>
        </p:spPr>
        <p:txBody>
          <a:bodyPr wrap="square" rtlCol="0">
            <a:spAutoFit/>
          </a:bodyPr>
          <a:lstStyle/>
          <a:p>
            <a:pPr algn="ctr"/>
            <a:r>
              <a:rPr lang="en-CH" sz="1200" dirty="0"/>
              <a:t>532nm </a:t>
            </a:r>
          </a:p>
          <a:p>
            <a:pPr algn="ctr"/>
            <a:r>
              <a:rPr lang="en-CH" sz="1200" dirty="0"/>
              <a:t>laser source</a:t>
            </a:r>
          </a:p>
        </p:txBody>
      </p:sp>
      <p:sp>
        <p:nvSpPr>
          <p:cNvPr id="41" name="TextBox 40">
            <a:extLst>
              <a:ext uri="{FF2B5EF4-FFF2-40B4-BE49-F238E27FC236}">
                <a16:creationId xmlns:a16="http://schemas.microsoft.com/office/drawing/2014/main" id="{884C550E-1590-D9D4-600E-8EAF289BC72E}"/>
              </a:ext>
            </a:extLst>
          </p:cNvPr>
          <p:cNvSpPr txBox="1"/>
          <p:nvPr/>
        </p:nvSpPr>
        <p:spPr>
          <a:xfrm rot="18891922">
            <a:off x="5384739" y="1771043"/>
            <a:ext cx="919459" cy="307777"/>
          </a:xfrm>
          <a:prstGeom prst="rect">
            <a:avLst/>
          </a:prstGeom>
          <a:noFill/>
        </p:spPr>
        <p:txBody>
          <a:bodyPr wrap="square">
            <a:spAutoFit/>
          </a:bodyPr>
          <a:lstStyle/>
          <a:p>
            <a:r>
              <a:rPr lang="en-CH" sz="1400" dirty="0">
                <a:solidFill>
                  <a:schemeClr val="accent4"/>
                </a:solidFill>
              </a:rPr>
              <a:t>Laser</a:t>
            </a:r>
          </a:p>
        </p:txBody>
      </p:sp>
      <p:sp>
        <p:nvSpPr>
          <p:cNvPr id="3" name="TextBox 2">
            <a:extLst>
              <a:ext uri="{FF2B5EF4-FFF2-40B4-BE49-F238E27FC236}">
                <a16:creationId xmlns:a16="http://schemas.microsoft.com/office/drawing/2014/main" id="{7156E704-F7D4-D24F-9EBF-62AA6464E900}"/>
              </a:ext>
            </a:extLst>
          </p:cNvPr>
          <p:cNvSpPr txBox="1"/>
          <p:nvPr/>
        </p:nvSpPr>
        <p:spPr>
          <a:xfrm>
            <a:off x="1698654" y="2790406"/>
            <a:ext cx="1440160" cy="261610"/>
          </a:xfrm>
          <a:prstGeom prst="rect">
            <a:avLst/>
          </a:prstGeom>
          <a:noFill/>
        </p:spPr>
        <p:txBody>
          <a:bodyPr wrap="square" rtlCol="0">
            <a:spAutoFit/>
          </a:bodyPr>
          <a:lstStyle/>
          <a:p>
            <a:r>
              <a:rPr lang="en-CH" sz="1100" dirty="0"/>
              <a:t>1m</a:t>
            </a:r>
          </a:p>
        </p:txBody>
      </p:sp>
      <p:sp>
        <p:nvSpPr>
          <p:cNvPr id="6" name="Content Placeholder 2">
            <a:extLst>
              <a:ext uri="{FF2B5EF4-FFF2-40B4-BE49-F238E27FC236}">
                <a16:creationId xmlns:a16="http://schemas.microsoft.com/office/drawing/2014/main" id="{3A9E353E-E77A-71C6-DE30-13E3F3ECD900}"/>
              </a:ext>
            </a:extLst>
          </p:cNvPr>
          <p:cNvSpPr txBox="1">
            <a:spLocks/>
          </p:cNvSpPr>
          <p:nvPr/>
        </p:nvSpPr>
        <p:spPr>
          <a:xfrm>
            <a:off x="323526" y="987574"/>
            <a:ext cx="8640962"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CH" sz="1200" dirty="0"/>
              <a:t>Positioned at dipole </a:t>
            </a:r>
            <a:r>
              <a:rPr lang="en-CH" sz="1200" b="1" dirty="0"/>
              <a:t>1040m downstream </a:t>
            </a:r>
            <a:r>
              <a:rPr lang="en-CH" sz="1200" dirty="0"/>
              <a:t>from the experimental IP.</a:t>
            </a:r>
          </a:p>
          <a:p>
            <a:pPr>
              <a:spcBef>
                <a:spcPts val="300"/>
              </a:spcBef>
            </a:pPr>
            <a:r>
              <a:rPr lang="en-CH" sz="1200" dirty="0"/>
              <a:t>Laser directed to collide at a </a:t>
            </a:r>
            <a:r>
              <a:rPr lang="en-CH" sz="1200" b="1" dirty="0"/>
              <a:t>shallow angle </a:t>
            </a:r>
            <a:r>
              <a:rPr lang="en-CH" sz="1200" dirty="0"/>
              <a:t>to the beam.</a:t>
            </a:r>
          </a:p>
          <a:p>
            <a:pPr>
              <a:spcBef>
                <a:spcPts val="300"/>
              </a:spcBef>
            </a:pPr>
            <a:r>
              <a:rPr lang="en-CH" sz="1200" dirty="0"/>
              <a:t>Compton scattering at laser IP, direction depends on beam polarisation.</a:t>
            </a:r>
          </a:p>
          <a:p>
            <a:pPr marL="0" indent="0">
              <a:spcBef>
                <a:spcPts val="300"/>
              </a:spcBef>
              <a:buNone/>
            </a:pPr>
            <a:r>
              <a:rPr lang="en-US" sz="1400" dirty="0"/>
              <a:t> </a:t>
            </a:r>
            <a:endParaRPr lang="en-CH" sz="1400" dirty="0"/>
          </a:p>
        </p:txBody>
      </p:sp>
    </p:spTree>
    <p:extLst>
      <p:ext uri="{BB962C8B-B14F-4D97-AF65-F5344CB8AC3E}">
        <p14:creationId xmlns:p14="http://schemas.microsoft.com/office/powerpoint/2010/main" val="5147273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EB53D8-60BF-2FCC-A7A5-9CC0907A686E}"/>
            </a:ext>
          </a:extLst>
        </p:cNvPr>
        <p:cNvGrpSpPr/>
        <p:nvPr/>
      </p:nvGrpSpPr>
      <p:grpSpPr>
        <a:xfrm>
          <a:off x="0" y="0"/>
          <a:ext cx="0" cy="0"/>
          <a:chOff x="0" y="0"/>
          <a:chExt cx="0" cy="0"/>
        </a:xfrm>
      </p:grpSpPr>
      <p:sp>
        <p:nvSpPr>
          <p:cNvPr id="31" name="Rectangle 30">
            <a:extLst>
              <a:ext uri="{FF2B5EF4-FFF2-40B4-BE49-F238E27FC236}">
                <a16:creationId xmlns:a16="http://schemas.microsoft.com/office/drawing/2014/main" id="{EF2ABD48-55CC-B8FB-DEBC-BA668C5189EC}"/>
              </a:ext>
            </a:extLst>
          </p:cNvPr>
          <p:cNvSpPr/>
          <p:nvPr/>
        </p:nvSpPr>
        <p:spPr>
          <a:xfrm>
            <a:off x="0" y="843558"/>
            <a:ext cx="9144000" cy="4174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 name="Slide Number Placeholder 1">
            <a:extLst>
              <a:ext uri="{FF2B5EF4-FFF2-40B4-BE49-F238E27FC236}">
                <a16:creationId xmlns:a16="http://schemas.microsoft.com/office/drawing/2014/main" id="{08CF7B37-F0C6-7A1E-5F8E-1A3AD8B7C44A}"/>
              </a:ext>
            </a:extLst>
          </p:cNvPr>
          <p:cNvSpPr>
            <a:spLocks noGrp="1"/>
          </p:cNvSpPr>
          <p:nvPr>
            <p:ph type="sldNum" sz="quarter" idx="10"/>
          </p:nvPr>
        </p:nvSpPr>
        <p:spPr/>
        <p:txBody>
          <a:bodyPr/>
          <a:lstStyle/>
          <a:p>
            <a:r>
              <a:rPr lang="en-US" dirty="0"/>
              <a:t>9 / 14</a:t>
            </a:r>
            <a:endParaRPr lang="en-US" noProof="0" dirty="0"/>
          </a:p>
        </p:txBody>
      </p:sp>
      <p:sp>
        <p:nvSpPr>
          <p:cNvPr id="5" name="Title 4">
            <a:extLst>
              <a:ext uri="{FF2B5EF4-FFF2-40B4-BE49-F238E27FC236}">
                <a16:creationId xmlns:a16="http://schemas.microsoft.com/office/drawing/2014/main" id="{EC874DEE-FC0B-F4DC-36B1-E1963728A50C}"/>
              </a:ext>
            </a:extLst>
          </p:cNvPr>
          <p:cNvSpPr>
            <a:spLocks noGrp="1"/>
          </p:cNvSpPr>
          <p:nvPr>
            <p:ph type="title"/>
          </p:nvPr>
        </p:nvSpPr>
        <p:spPr>
          <a:xfrm>
            <a:off x="481950" y="487660"/>
            <a:ext cx="8263350" cy="499914"/>
          </a:xfrm>
        </p:spPr>
        <p:txBody>
          <a:bodyPr/>
          <a:lstStyle/>
          <a:p>
            <a:r>
              <a:rPr lang="en-CH" dirty="0"/>
              <a:t>Polarimeter layout</a:t>
            </a:r>
          </a:p>
        </p:txBody>
      </p:sp>
      <p:sp>
        <p:nvSpPr>
          <p:cNvPr id="28" name="TextBox 27">
            <a:extLst>
              <a:ext uri="{FF2B5EF4-FFF2-40B4-BE49-F238E27FC236}">
                <a16:creationId xmlns:a16="http://schemas.microsoft.com/office/drawing/2014/main" id="{F6D16346-42BB-8BF5-5ABF-45B280DD81DC}"/>
              </a:ext>
            </a:extLst>
          </p:cNvPr>
          <p:cNvSpPr txBox="1"/>
          <p:nvPr/>
        </p:nvSpPr>
        <p:spPr>
          <a:xfrm>
            <a:off x="145152" y="4655840"/>
            <a:ext cx="3779459" cy="307777"/>
          </a:xfrm>
          <a:prstGeom prst="rect">
            <a:avLst/>
          </a:prstGeom>
          <a:noFill/>
        </p:spPr>
        <p:txBody>
          <a:bodyPr wrap="square" rtlCol="0">
            <a:spAutoFit/>
          </a:bodyPr>
          <a:lstStyle/>
          <a:p>
            <a:r>
              <a:rPr lang="en-CH" sz="1400" dirty="0">
                <a:solidFill>
                  <a:schemeClr val="accent1"/>
                </a:solidFill>
              </a:rPr>
              <a:t>Compton Scattering</a:t>
            </a:r>
          </a:p>
        </p:txBody>
      </p:sp>
      <p:pic>
        <p:nvPicPr>
          <p:cNvPr id="29" name="Picture 28">
            <a:extLst>
              <a:ext uri="{FF2B5EF4-FFF2-40B4-BE49-F238E27FC236}">
                <a16:creationId xmlns:a16="http://schemas.microsoft.com/office/drawing/2014/main" id="{28FE969D-3FD2-30FD-C2FA-B4810536DBA1}"/>
              </a:ext>
            </a:extLst>
          </p:cNvPr>
          <p:cNvPicPr>
            <a:picLocks noChangeAspect="1"/>
          </p:cNvPicPr>
          <p:nvPr/>
        </p:nvPicPr>
        <p:blipFill>
          <a:blip r:embed="rId3"/>
          <a:stretch>
            <a:fillRect/>
          </a:stretch>
        </p:blipFill>
        <p:spPr>
          <a:xfrm>
            <a:off x="164752" y="3303651"/>
            <a:ext cx="1903831" cy="1347614"/>
          </a:xfrm>
          <a:prstGeom prst="rect">
            <a:avLst/>
          </a:prstGeom>
        </p:spPr>
      </p:pic>
      <p:sp>
        <p:nvSpPr>
          <p:cNvPr id="32" name="Right Arrow 31">
            <a:extLst>
              <a:ext uri="{FF2B5EF4-FFF2-40B4-BE49-F238E27FC236}">
                <a16:creationId xmlns:a16="http://schemas.microsoft.com/office/drawing/2014/main" id="{B8D27E3E-6A34-CA4D-F04B-150CDF0CD6A5}"/>
              </a:ext>
            </a:extLst>
          </p:cNvPr>
          <p:cNvSpPr/>
          <p:nvPr/>
        </p:nvSpPr>
        <p:spPr>
          <a:xfrm rot="6498053">
            <a:off x="889295" y="3146307"/>
            <a:ext cx="865393" cy="189172"/>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TextBox 32">
            <a:extLst>
              <a:ext uri="{FF2B5EF4-FFF2-40B4-BE49-F238E27FC236}">
                <a16:creationId xmlns:a16="http://schemas.microsoft.com/office/drawing/2014/main" id="{CB03BFB7-CD43-D031-A996-1CB7041A0D36}"/>
              </a:ext>
            </a:extLst>
          </p:cNvPr>
          <p:cNvSpPr txBox="1"/>
          <p:nvPr/>
        </p:nvSpPr>
        <p:spPr>
          <a:xfrm>
            <a:off x="300190" y="2188711"/>
            <a:ext cx="792088" cy="430887"/>
          </a:xfrm>
          <a:prstGeom prst="rect">
            <a:avLst/>
          </a:prstGeom>
          <a:noFill/>
        </p:spPr>
        <p:txBody>
          <a:bodyPr wrap="square" rtlCol="0">
            <a:spAutoFit/>
          </a:bodyPr>
          <a:lstStyle/>
          <a:p>
            <a:r>
              <a:rPr lang="en-CH" sz="1100" dirty="0">
                <a:solidFill>
                  <a:srgbClr val="FF0000"/>
                </a:solidFill>
              </a:rPr>
              <a:t>45.6GeV e- beam</a:t>
            </a:r>
          </a:p>
        </p:txBody>
      </p:sp>
      <p:sp>
        <p:nvSpPr>
          <p:cNvPr id="34" name="TextBox 33">
            <a:extLst>
              <a:ext uri="{FF2B5EF4-FFF2-40B4-BE49-F238E27FC236}">
                <a16:creationId xmlns:a16="http://schemas.microsoft.com/office/drawing/2014/main" id="{ED850831-9FEE-E619-D3CD-B278267AD33A}"/>
              </a:ext>
            </a:extLst>
          </p:cNvPr>
          <p:cNvSpPr txBox="1"/>
          <p:nvPr/>
        </p:nvSpPr>
        <p:spPr>
          <a:xfrm>
            <a:off x="1180130" y="2181355"/>
            <a:ext cx="1208631" cy="276999"/>
          </a:xfrm>
          <a:prstGeom prst="rect">
            <a:avLst/>
          </a:prstGeom>
          <a:noFill/>
        </p:spPr>
        <p:txBody>
          <a:bodyPr wrap="square" rtlCol="0">
            <a:spAutoFit/>
          </a:bodyPr>
          <a:lstStyle/>
          <a:p>
            <a:r>
              <a:rPr lang="en-CH" sz="1200" dirty="0"/>
              <a:t>Laser IP</a:t>
            </a:r>
          </a:p>
        </p:txBody>
      </p:sp>
      <p:sp>
        <p:nvSpPr>
          <p:cNvPr id="35" name="TextBox 34">
            <a:extLst>
              <a:ext uri="{FF2B5EF4-FFF2-40B4-BE49-F238E27FC236}">
                <a16:creationId xmlns:a16="http://schemas.microsoft.com/office/drawing/2014/main" id="{55F3A21C-5D9E-5BA8-AAA7-A6B1E5BF09FB}"/>
              </a:ext>
            </a:extLst>
          </p:cNvPr>
          <p:cNvSpPr txBox="1"/>
          <p:nvPr/>
        </p:nvSpPr>
        <p:spPr>
          <a:xfrm rot="477363">
            <a:off x="6764067" y="2832543"/>
            <a:ext cx="1440160" cy="276999"/>
          </a:xfrm>
          <a:prstGeom prst="rect">
            <a:avLst/>
          </a:prstGeom>
          <a:noFill/>
        </p:spPr>
        <p:txBody>
          <a:bodyPr wrap="square" rtlCol="0">
            <a:spAutoFit/>
          </a:bodyPr>
          <a:lstStyle/>
          <a:p>
            <a:r>
              <a:rPr lang="en-CH" sz="1200" dirty="0">
                <a:solidFill>
                  <a:srgbClr val="FF0000"/>
                </a:solidFill>
              </a:rPr>
              <a:t>45.6GeV e- beam</a:t>
            </a:r>
          </a:p>
        </p:txBody>
      </p:sp>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0EBD633C-6C97-8B34-F2F7-B5F61B778C3C}"/>
                  </a:ext>
                </a:extLst>
              </p:cNvPr>
              <p:cNvSpPr txBox="1"/>
              <p:nvPr/>
            </p:nvSpPr>
            <p:spPr>
              <a:xfrm>
                <a:off x="6347807" y="2304153"/>
                <a:ext cx="2110077" cy="276999"/>
              </a:xfrm>
              <a:prstGeom prst="rect">
                <a:avLst/>
              </a:prstGeom>
              <a:noFill/>
            </p:spPr>
            <p:txBody>
              <a:bodyPr wrap="square" rtlCol="0">
                <a:spAutoFit/>
              </a:bodyPr>
              <a:lstStyle/>
              <a:p>
                <a:r>
                  <a:rPr lang="en-CH" sz="1200" dirty="0">
                    <a:solidFill>
                      <a:srgbClr val="00B050"/>
                    </a:solidFill>
                  </a:rPr>
                  <a:t>~10GeV Backscattered </a:t>
                </a:r>
                <a14:m>
                  <m:oMath xmlns:m="http://schemas.openxmlformats.org/officeDocument/2006/math">
                    <m:r>
                      <a:rPr lang="en-CH" sz="1200" i="1" smtClean="0">
                        <a:solidFill>
                          <a:srgbClr val="00B050"/>
                        </a:solidFill>
                        <a:latin typeface="Cambria Math" panose="02040503050406030204" pitchFamily="18" charset="0"/>
                        <a:ea typeface="Cambria Math" panose="02040503050406030204" pitchFamily="18" charset="0"/>
                      </a:rPr>
                      <m:t>𝛾</m:t>
                    </m:r>
                  </m:oMath>
                </a14:m>
                <a:endParaRPr lang="en-CH" sz="1200" dirty="0">
                  <a:solidFill>
                    <a:srgbClr val="00B050"/>
                  </a:solidFill>
                </a:endParaRPr>
              </a:p>
            </p:txBody>
          </p:sp>
        </mc:Choice>
        <mc:Fallback>
          <p:sp>
            <p:nvSpPr>
              <p:cNvPr id="36" name="TextBox 35">
                <a:extLst>
                  <a:ext uri="{FF2B5EF4-FFF2-40B4-BE49-F238E27FC236}">
                    <a16:creationId xmlns:a16="http://schemas.microsoft.com/office/drawing/2014/main" id="{0EBD633C-6C97-8B34-F2F7-B5F61B778C3C}"/>
                  </a:ext>
                </a:extLst>
              </p:cNvPr>
              <p:cNvSpPr txBox="1">
                <a:spLocks noRot="1" noChangeAspect="1" noMove="1" noResize="1" noEditPoints="1" noAdjustHandles="1" noChangeArrowheads="1" noChangeShapeType="1" noTextEdit="1"/>
              </p:cNvSpPr>
              <p:nvPr/>
            </p:nvSpPr>
            <p:spPr>
              <a:xfrm>
                <a:off x="6347807" y="2304153"/>
                <a:ext cx="2110077" cy="276999"/>
              </a:xfrm>
              <a:prstGeom prst="rect">
                <a:avLst/>
              </a:prstGeom>
              <a:blipFill>
                <a:blip r:embed="rId4"/>
                <a:stretch>
                  <a:fillRect b="-17391"/>
                </a:stretch>
              </a:blipFill>
            </p:spPr>
            <p:txBody>
              <a:bodyPr/>
              <a:lstStyle/>
              <a:p>
                <a:r>
                  <a:rPr lang="en-CH">
                    <a:noFill/>
                  </a:rPr>
                  <a:t> </a:t>
                </a:r>
              </a:p>
            </p:txBody>
          </p:sp>
        </mc:Fallback>
      </mc:AlternateContent>
      <p:sp>
        <p:nvSpPr>
          <p:cNvPr id="37" name="TextBox 36">
            <a:extLst>
              <a:ext uri="{FF2B5EF4-FFF2-40B4-BE49-F238E27FC236}">
                <a16:creationId xmlns:a16="http://schemas.microsoft.com/office/drawing/2014/main" id="{CB170298-906D-ACCC-9E5B-90FC298E16C7}"/>
              </a:ext>
            </a:extLst>
          </p:cNvPr>
          <p:cNvSpPr txBox="1"/>
          <p:nvPr/>
        </p:nvSpPr>
        <p:spPr>
          <a:xfrm>
            <a:off x="3018187" y="3236075"/>
            <a:ext cx="1462510" cy="276999"/>
          </a:xfrm>
          <a:prstGeom prst="rect">
            <a:avLst/>
          </a:prstGeom>
          <a:noFill/>
        </p:spPr>
        <p:txBody>
          <a:bodyPr wrap="square" rtlCol="0">
            <a:spAutoFit/>
          </a:bodyPr>
          <a:lstStyle/>
          <a:p>
            <a:r>
              <a:rPr lang="en-CH" sz="1200" dirty="0"/>
              <a:t>Bending Dipole</a:t>
            </a:r>
          </a:p>
        </p:txBody>
      </p:sp>
      <p:sp>
        <p:nvSpPr>
          <p:cNvPr id="38" name="TextBox 37">
            <a:extLst>
              <a:ext uri="{FF2B5EF4-FFF2-40B4-BE49-F238E27FC236}">
                <a16:creationId xmlns:a16="http://schemas.microsoft.com/office/drawing/2014/main" id="{9C708CCE-05FE-ABDF-7434-607CC2CD81FF}"/>
              </a:ext>
            </a:extLst>
          </p:cNvPr>
          <p:cNvSpPr txBox="1"/>
          <p:nvPr/>
        </p:nvSpPr>
        <p:spPr>
          <a:xfrm>
            <a:off x="3356460" y="2142544"/>
            <a:ext cx="1440160" cy="261610"/>
          </a:xfrm>
          <a:prstGeom prst="rect">
            <a:avLst/>
          </a:prstGeom>
          <a:noFill/>
        </p:spPr>
        <p:txBody>
          <a:bodyPr wrap="square" rtlCol="0">
            <a:spAutoFit/>
          </a:bodyPr>
          <a:lstStyle/>
          <a:p>
            <a:r>
              <a:rPr lang="en-CH" sz="1100" dirty="0"/>
              <a:t>40m</a:t>
            </a:r>
          </a:p>
        </p:txBody>
      </p:sp>
      <p:sp>
        <p:nvSpPr>
          <p:cNvPr id="39" name="TextBox 38">
            <a:extLst>
              <a:ext uri="{FF2B5EF4-FFF2-40B4-BE49-F238E27FC236}">
                <a16:creationId xmlns:a16="http://schemas.microsoft.com/office/drawing/2014/main" id="{28E77F0B-2726-BE2C-A3AF-7F829124C38D}"/>
              </a:ext>
            </a:extLst>
          </p:cNvPr>
          <p:cNvSpPr txBox="1"/>
          <p:nvPr/>
        </p:nvSpPr>
        <p:spPr>
          <a:xfrm rot="1468107">
            <a:off x="6189816" y="4128663"/>
            <a:ext cx="1440160" cy="261610"/>
          </a:xfrm>
          <a:prstGeom prst="rect">
            <a:avLst/>
          </a:prstGeom>
          <a:noFill/>
        </p:spPr>
        <p:txBody>
          <a:bodyPr wrap="square" rtlCol="0">
            <a:spAutoFit/>
          </a:bodyPr>
          <a:lstStyle/>
          <a:p>
            <a:r>
              <a:rPr lang="en-CH" sz="1100" dirty="0"/>
              <a:t>51m</a:t>
            </a:r>
          </a:p>
        </p:txBody>
      </p:sp>
      <p:sp>
        <p:nvSpPr>
          <p:cNvPr id="40" name="TextBox 39">
            <a:extLst>
              <a:ext uri="{FF2B5EF4-FFF2-40B4-BE49-F238E27FC236}">
                <a16:creationId xmlns:a16="http://schemas.microsoft.com/office/drawing/2014/main" id="{318A772F-6D14-08AF-34D4-7D8DACCCBA42}"/>
              </a:ext>
            </a:extLst>
          </p:cNvPr>
          <p:cNvSpPr txBox="1"/>
          <p:nvPr/>
        </p:nvSpPr>
        <p:spPr>
          <a:xfrm rot="18941527">
            <a:off x="5513479" y="1062907"/>
            <a:ext cx="1565642" cy="461665"/>
          </a:xfrm>
          <a:prstGeom prst="rect">
            <a:avLst/>
          </a:prstGeom>
          <a:noFill/>
        </p:spPr>
        <p:txBody>
          <a:bodyPr wrap="square" rtlCol="0">
            <a:spAutoFit/>
          </a:bodyPr>
          <a:lstStyle/>
          <a:p>
            <a:pPr algn="ctr"/>
            <a:r>
              <a:rPr lang="en-CH" sz="1200" dirty="0"/>
              <a:t>532nm </a:t>
            </a:r>
          </a:p>
          <a:p>
            <a:pPr algn="ctr"/>
            <a:r>
              <a:rPr lang="en-CH" sz="1200" dirty="0"/>
              <a:t>laser source</a:t>
            </a:r>
          </a:p>
        </p:txBody>
      </p:sp>
      <p:sp>
        <p:nvSpPr>
          <p:cNvPr id="41" name="TextBox 40">
            <a:extLst>
              <a:ext uri="{FF2B5EF4-FFF2-40B4-BE49-F238E27FC236}">
                <a16:creationId xmlns:a16="http://schemas.microsoft.com/office/drawing/2014/main" id="{152668E8-E7E9-601B-97A8-65C58218439E}"/>
              </a:ext>
            </a:extLst>
          </p:cNvPr>
          <p:cNvSpPr txBox="1"/>
          <p:nvPr/>
        </p:nvSpPr>
        <p:spPr>
          <a:xfrm rot="18891922">
            <a:off x="5384739" y="1771043"/>
            <a:ext cx="919459" cy="307777"/>
          </a:xfrm>
          <a:prstGeom prst="rect">
            <a:avLst/>
          </a:prstGeom>
          <a:noFill/>
        </p:spPr>
        <p:txBody>
          <a:bodyPr wrap="square">
            <a:spAutoFit/>
          </a:bodyPr>
          <a:lstStyle/>
          <a:p>
            <a:r>
              <a:rPr lang="en-CH" sz="1400" dirty="0">
                <a:solidFill>
                  <a:schemeClr val="accent4"/>
                </a:solidFill>
              </a:rPr>
              <a:t>Laser</a:t>
            </a:r>
          </a:p>
        </p:txBody>
      </p:sp>
      <p:sp>
        <p:nvSpPr>
          <p:cNvPr id="42" name="TextBox 41">
            <a:extLst>
              <a:ext uri="{FF2B5EF4-FFF2-40B4-BE49-F238E27FC236}">
                <a16:creationId xmlns:a16="http://schemas.microsoft.com/office/drawing/2014/main" id="{6AA11FE6-C601-59B5-85EF-26FC289224AD}"/>
              </a:ext>
            </a:extLst>
          </p:cNvPr>
          <p:cNvSpPr txBox="1"/>
          <p:nvPr/>
        </p:nvSpPr>
        <p:spPr>
          <a:xfrm rot="227446">
            <a:off x="5928647" y="2659168"/>
            <a:ext cx="1440160" cy="246221"/>
          </a:xfrm>
          <a:prstGeom prst="rect">
            <a:avLst/>
          </a:prstGeom>
          <a:noFill/>
        </p:spPr>
        <p:txBody>
          <a:bodyPr wrap="square" rtlCol="0">
            <a:spAutoFit/>
          </a:bodyPr>
          <a:lstStyle/>
          <a:p>
            <a:r>
              <a:rPr lang="en-CH" sz="1000" dirty="0"/>
              <a:t>2.31 mrad</a:t>
            </a:r>
          </a:p>
        </p:txBody>
      </p:sp>
      <p:sp>
        <p:nvSpPr>
          <p:cNvPr id="43" name="TextBox 42">
            <a:extLst>
              <a:ext uri="{FF2B5EF4-FFF2-40B4-BE49-F238E27FC236}">
                <a16:creationId xmlns:a16="http://schemas.microsoft.com/office/drawing/2014/main" id="{5923E9C1-1647-BEEC-E189-9BF3E799BFC1}"/>
              </a:ext>
            </a:extLst>
          </p:cNvPr>
          <p:cNvSpPr txBox="1"/>
          <p:nvPr/>
        </p:nvSpPr>
        <p:spPr>
          <a:xfrm rot="1418558">
            <a:off x="6250583" y="3893232"/>
            <a:ext cx="2412796" cy="276999"/>
          </a:xfrm>
          <a:prstGeom prst="rect">
            <a:avLst/>
          </a:prstGeom>
          <a:noFill/>
        </p:spPr>
        <p:txBody>
          <a:bodyPr wrap="square" rtlCol="0">
            <a:spAutoFit/>
          </a:bodyPr>
          <a:lstStyle/>
          <a:p>
            <a:r>
              <a:rPr lang="en-CH" sz="1200" dirty="0">
                <a:solidFill>
                  <a:srgbClr val="C00000"/>
                </a:solidFill>
              </a:rPr>
              <a:t>&lt;45.6GeV Compton e-</a:t>
            </a:r>
          </a:p>
        </p:txBody>
      </p:sp>
      <p:sp>
        <p:nvSpPr>
          <p:cNvPr id="44" name="TextBox 43">
            <a:extLst>
              <a:ext uri="{FF2B5EF4-FFF2-40B4-BE49-F238E27FC236}">
                <a16:creationId xmlns:a16="http://schemas.microsoft.com/office/drawing/2014/main" id="{C7234643-8008-C31C-D548-63522571D194}"/>
              </a:ext>
            </a:extLst>
          </p:cNvPr>
          <p:cNvSpPr txBox="1"/>
          <p:nvPr/>
        </p:nvSpPr>
        <p:spPr>
          <a:xfrm rot="16695774">
            <a:off x="8081765" y="2450346"/>
            <a:ext cx="1440160" cy="261610"/>
          </a:xfrm>
          <a:prstGeom prst="rect">
            <a:avLst/>
          </a:prstGeom>
          <a:noFill/>
        </p:spPr>
        <p:txBody>
          <a:bodyPr wrap="square" rtlCol="0">
            <a:spAutoFit/>
          </a:bodyPr>
          <a:lstStyle/>
          <a:p>
            <a:r>
              <a:rPr lang="en-CH" sz="1100" dirty="0"/>
              <a:t>184mm</a:t>
            </a:r>
          </a:p>
        </p:txBody>
      </p:sp>
      <p:sp>
        <p:nvSpPr>
          <p:cNvPr id="45" name="TextBox 44">
            <a:extLst>
              <a:ext uri="{FF2B5EF4-FFF2-40B4-BE49-F238E27FC236}">
                <a16:creationId xmlns:a16="http://schemas.microsoft.com/office/drawing/2014/main" id="{220D7FA0-D4E6-548E-B2CE-9E769DE39D7C}"/>
              </a:ext>
            </a:extLst>
          </p:cNvPr>
          <p:cNvSpPr txBox="1"/>
          <p:nvPr/>
        </p:nvSpPr>
        <p:spPr>
          <a:xfrm rot="16695774">
            <a:off x="7930775" y="3443563"/>
            <a:ext cx="1440160" cy="261610"/>
          </a:xfrm>
          <a:prstGeom prst="rect">
            <a:avLst/>
          </a:prstGeom>
          <a:noFill/>
        </p:spPr>
        <p:txBody>
          <a:bodyPr wrap="square" rtlCol="0">
            <a:spAutoFit/>
          </a:bodyPr>
          <a:lstStyle/>
          <a:p>
            <a:r>
              <a:rPr lang="en-CH" sz="1100" dirty="0"/>
              <a:t>300mm</a:t>
            </a:r>
          </a:p>
        </p:txBody>
      </p:sp>
      <p:sp>
        <p:nvSpPr>
          <p:cNvPr id="46" name="TextBox 45">
            <a:extLst>
              <a:ext uri="{FF2B5EF4-FFF2-40B4-BE49-F238E27FC236}">
                <a16:creationId xmlns:a16="http://schemas.microsoft.com/office/drawing/2014/main" id="{2B418D65-4B65-7500-98C8-0A8C0CEA06D7}"/>
              </a:ext>
            </a:extLst>
          </p:cNvPr>
          <p:cNvSpPr txBox="1"/>
          <p:nvPr/>
        </p:nvSpPr>
        <p:spPr>
          <a:xfrm>
            <a:off x="1698654" y="2790406"/>
            <a:ext cx="1440160" cy="261610"/>
          </a:xfrm>
          <a:prstGeom prst="rect">
            <a:avLst/>
          </a:prstGeom>
          <a:noFill/>
        </p:spPr>
        <p:txBody>
          <a:bodyPr wrap="square" rtlCol="0">
            <a:spAutoFit/>
          </a:bodyPr>
          <a:lstStyle/>
          <a:p>
            <a:r>
              <a:rPr lang="en-CH" sz="1100" dirty="0"/>
              <a:t>1m</a:t>
            </a:r>
          </a:p>
        </p:txBody>
      </p:sp>
      <p:sp>
        <p:nvSpPr>
          <p:cNvPr id="49" name="Content Placeholder 2">
            <a:extLst>
              <a:ext uri="{FF2B5EF4-FFF2-40B4-BE49-F238E27FC236}">
                <a16:creationId xmlns:a16="http://schemas.microsoft.com/office/drawing/2014/main" id="{160565CD-2964-D437-38E0-D94EB909A8F3}"/>
              </a:ext>
            </a:extLst>
          </p:cNvPr>
          <p:cNvSpPr txBox="1">
            <a:spLocks/>
          </p:cNvSpPr>
          <p:nvPr/>
        </p:nvSpPr>
        <p:spPr>
          <a:xfrm>
            <a:off x="323526" y="987574"/>
            <a:ext cx="8640962"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CH" sz="1200" dirty="0"/>
              <a:t>Positioned at dipole </a:t>
            </a:r>
            <a:r>
              <a:rPr lang="en-CH" sz="1200" b="1" dirty="0"/>
              <a:t>1040m downstream </a:t>
            </a:r>
            <a:r>
              <a:rPr lang="en-CH" sz="1200" dirty="0"/>
              <a:t>from the experimental IP.</a:t>
            </a:r>
          </a:p>
          <a:p>
            <a:pPr>
              <a:spcBef>
                <a:spcPts val="300"/>
              </a:spcBef>
            </a:pPr>
            <a:r>
              <a:rPr lang="en-CH" sz="1200" dirty="0"/>
              <a:t>Laser directed to collide at a </a:t>
            </a:r>
            <a:r>
              <a:rPr lang="en-CH" sz="1200" b="1" dirty="0"/>
              <a:t>shallow angle </a:t>
            </a:r>
            <a:r>
              <a:rPr lang="en-CH" sz="1200" dirty="0"/>
              <a:t>to the beam.</a:t>
            </a:r>
          </a:p>
          <a:p>
            <a:pPr>
              <a:spcBef>
                <a:spcPts val="300"/>
              </a:spcBef>
            </a:pPr>
            <a:r>
              <a:rPr lang="en-CH" sz="1200" dirty="0"/>
              <a:t>Compton scattering at laser IP, direction depends on beam polarisation.</a:t>
            </a:r>
          </a:p>
          <a:p>
            <a:pPr>
              <a:spcBef>
                <a:spcPts val="300"/>
              </a:spcBef>
            </a:pPr>
            <a:r>
              <a:rPr lang="en-CH" sz="1200" dirty="0"/>
              <a:t>Dipole separates scattered Compton particles.</a:t>
            </a:r>
          </a:p>
          <a:p>
            <a:pPr marL="0" indent="0">
              <a:spcBef>
                <a:spcPts val="300"/>
              </a:spcBef>
              <a:buNone/>
            </a:pPr>
            <a:r>
              <a:rPr lang="en-US" sz="1400" dirty="0"/>
              <a:t> </a:t>
            </a:r>
            <a:endParaRPr lang="en-CH" sz="1400" dirty="0"/>
          </a:p>
        </p:txBody>
      </p:sp>
    </p:spTree>
    <p:extLst>
      <p:ext uri="{BB962C8B-B14F-4D97-AF65-F5344CB8AC3E}">
        <p14:creationId xmlns:p14="http://schemas.microsoft.com/office/powerpoint/2010/main" val="4193768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D6F9D6-3F6D-1531-BF31-88DD74983BD6}"/>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9066A666-1F91-E478-8105-756CBFDD2B4C}"/>
              </a:ext>
            </a:extLst>
          </p:cNvPr>
          <p:cNvPicPr>
            <a:picLocks noChangeAspect="1"/>
          </p:cNvPicPr>
          <p:nvPr/>
        </p:nvPicPr>
        <p:blipFill>
          <a:blip r:embed="rId2"/>
          <a:stretch>
            <a:fillRect/>
          </a:stretch>
        </p:blipFill>
        <p:spPr>
          <a:xfrm>
            <a:off x="2655117" y="3465221"/>
            <a:ext cx="3084091" cy="1682230"/>
          </a:xfrm>
          <a:prstGeom prst="rect">
            <a:avLst/>
          </a:prstGeom>
        </p:spPr>
      </p:pic>
      <p:sp>
        <p:nvSpPr>
          <p:cNvPr id="31" name="Rectangle 30">
            <a:extLst>
              <a:ext uri="{FF2B5EF4-FFF2-40B4-BE49-F238E27FC236}">
                <a16:creationId xmlns:a16="http://schemas.microsoft.com/office/drawing/2014/main" id="{E8673979-230F-12B1-B53B-AD6FFE875438}"/>
              </a:ext>
            </a:extLst>
          </p:cNvPr>
          <p:cNvSpPr/>
          <p:nvPr/>
        </p:nvSpPr>
        <p:spPr>
          <a:xfrm>
            <a:off x="0" y="843558"/>
            <a:ext cx="9144000" cy="4174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 name="Slide Number Placeholder 1">
            <a:extLst>
              <a:ext uri="{FF2B5EF4-FFF2-40B4-BE49-F238E27FC236}">
                <a16:creationId xmlns:a16="http://schemas.microsoft.com/office/drawing/2014/main" id="{06B23A1E-07A5-A644-E41A-DB307D966D77}"/>
              </a:ext>
            </a:extLst>
          </p:cNvPr>
          <p:cNvSpPr>
            <a:spLocks noGrp="1"/>
          </p:cNvSpPr>
          <p:nvPr>
            <p:ph type="sldNum" sz="quarter" idx="10"/>
          </p:nvPr>
        </p:nvSpPr>
        <p:spPr/>
        <p:txBody>
          <a:bodyPr/>
          <a:lstStyle/>
          <a:p>
            <a:r>
              <a:rPr lang="en-US" dirty="0"/>
              <a:t>9 / 14</a:t>
            </a:r>
            <a:endParaRPr lang="en-US" noProof="0" dirty="0"/>
          </a:p>
        </p:txBody>
      </p:sp>
      <p:sp>
        <p:nvSpPr>
          <p:cNvPr id="5" name="Title 4">
            <a:extLst>
              <a:ext uri="{FF2B5EF4-FFF2-40B4-BE49-F238E27FC236}">
                <a16:creationId xmlns:a16="http://schemas.microsoft.com/office/drawing/2014/main" id="{D66A02E6-602D-60DB-DB12-708FC26A90BC}"/>
              </a:ext>
            </a:extLst>
          </p:cNvPr>
          <p:cNvSpPr>
            <a:spLocks noGrp="1"/>
          </p:cNvSpPr>
          <p:nvPr>
            <p:ph type="title"/>
          </p:nvPr>
        </p:nvSpPr>
        <p:spPr>
          <a:xfrm>
            <a:off x="481950" y="487660"/>
            <a:ext cx="8263350" cy="499914"/>
          </a:xfrm>
        </p:spPr>
        <p:txBody>
          <a:bodyPr/>
          <a:lstStyle/>
          <a:p>
            <a:r>
              <a:rPr lang="en-CH" dirty="0"/>
              <a:t>Polarimeter layout</a:t>
            </a:r>
          </a:p>
        </p:txBody>
      </p:sp>
      <p:sp>
        <p:nvSpPr>
          <p:cNvPr id="28" name="TextBox 27">
            <a:extLst>
              <a:ext uri="{FF2B5EF4-FFF2-40B4-BE49-F238E27FC236}">
                <a16:creationId xmlns:a16="http://schemas.microsoft.com/office/drawing/2014/main" id="{9107166C-62B2-E07A-EC92-2B39C29A3A2B}"/>
              </a:ext>
            </a:extLst>
          </p:cNvPr>
          <p:cNvSpPr txBox="1"/>
          <p:nvPr/>
        </p:nvSpPr>
        <p:spPr>
          <a:xfrm>
            <a:off x="145152" y="4655840"/>
            <a:ext cx="3779459" cy="307777"/>
          </a:xfrm>
          <a:prstGeom prst="rect">
            <a:avLst/>
          </a:prstGeom>
          <a:noFill/>
        </p:spPr>
        <p:txBody>
          <a:bodyPr wrap="square" rtlCol="0">
            <a:spAutoFit/>
          </a:bodyPr>
          <a:lstStyle/>
          <a:p>
            <a:r>
              <a:rPr lang="en-CH" sz="1400" dirty="0">
                <a:solidFill>
                  <a:schemeClr val="accent1"/>
                </a:solidFill>
              </a:rPr>
              <a:t>Compton Scattering</a:t>
            </a:r>
          </a:p>
        </p:txBody>
      </p:sp>
      <p:pic>
        <p:nvPicPr>
          <p:cNvPr id="29" name="Picture 28">
            <a:extLst>
              <a:ext uri="{FF2B5EF4-FFF2-40B4-BE49-F238E27FC236}">
                <a16:creationId xmlns:a16="http://schemas.microsoft.com/office/drawing/2014/main" id="{8A779F41-ADD9-040D-2E59-DF5E89236D03}"/>
              </a:ext>
            </a:extLst>
          </p:cNvPr>
          <p:cNvPicPr>
            <a:picLocks noChangeAspect="1"/>
          </p:cNvPicPr>
          <p:nvPr/>
        </p:nvPicPr>
        <p:blipFill>
          <a:blip r:embed="rId4"/>
          <a:stretch>
            <a:fillRect/>
          </a:stretch>
        </p:blipFill>
        <p:spPr>
          <a:xfrm>
            <a:off x="164752" y="3303651"/>
            <a:ext cx="1903831" cy="1347614"/>
          </a:xfrm>
          <a:prstGeom prst="rect">
            <a:avLst/>
          </a:prstGeom>
        </p:spPr>
      </p:pic>
      <p:sp>
        <p:nvSpPr>
          <p:cNvPr id="32" name="Right Arrow 31">
            <a:extLst>
              <a:ext uri="{FF2B5EF4-FFF2-40B4-BE49-F238E27FC236}">
                <a16:creationId xmlns:a16="http://schemas.microsoft.com/office/drawing/2014/main" id="{3BCE9287-EE59-CD53-2A55-C224AC53B01C}"/>
              </a:ext>
            </a:extLst>
          </p:cNvPr>
          <p:cNvSpPr/>
          <p:nvPr/>
        </p:nvSpPr>
        <p:spPr>
          <a:xfrm rot="6498053">
            <a:off x="889295" y="3146307"/>
            <a:ext cx="865393" cy="189172"/>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TextBox 32">
            <a:extLst>
              <a:ext uri="{FF2B5EF4-FFF2-40B4-BE49-F238E27FC236}">
                <a16:creationId xmlns:a16="http://schemas.microsoft.com/office/drawing/2014/main" id="{C140228B-5C3A-06E6-5C68-E0D5744F3482}"/>
              </a:ext>
            </a:extLst>
          </p:cNvPr>
          <p:cNvSpPr txBox="1"/>
          <p:nvPr/>
        </p:nvSpPr>
        <p:spPr>
          <a:xfrm>
            <a:off x="300190" y="2188711"/>
            <a:ext cx="792088" cy="430887"/>
          </a:xfrm>
          <a:prstGeom prst="rect">
            <a:avLst/>
          </a:prstGeom>
          <a:noFill/>
        </p:spPr>
        <p:txBody>
          <a:bodyPr wrap="square" rtlCol="0">
            <a:spAutoFit/>
          </a:bodyPr>
          <a:lstStyle/>
          <a:p>
            <a:r>
              <a:rPr lang="en-CH" sz="1100" dirty="0">
                <a:solidFill>
                  <a:srgbClr val="FF0000"/>
                </a:solidFill>
              </a:rPr>
              <a:t>45.6GeV e- beam</a:t>
            </a:r>
          </a:p>
        </p:txBody>
      </p:sp>
      <p:sp>
        <p:nvSpPr>
          <p:cNvPr id="34" name="TextBox 33">
            <a:extLst>
              <a:ext uri="{FF2B5EF4-FFF2-40B4-BE49-F238E27FC236}">
                <a16:creationId xmlns:a16="http://schemas.microsoft.com/office/drawing/2014/main" id="{28CC016A-D517-309F-4439-B1E89B69E324}"/>
              </a:ext>
            </a:extLst>
          </p:cNvPr>
          <p:cNvSpPr txBox="1"/>
          <p:nvPr/>
        </p:nvSpPr>
        <p:spPr>
          <a:xfrm>
            <a:off x="1180130" y="2181355"/>
            <a:ext cx="1208631" cy="276999"/>
          </a:xfrm>
          <a:prstGeom prst="rect">
            <a:avLst/>
          </a:prstGeom>
          <a:noFill/>
        </p:spPr>
        <p:txBody>
          <a:bodyPr wrap="square" rtlCol="0">
            <a:spAutoFit/>
          </a:bodyPr>
          <a:lstStyle/>
          <a:p>
            <a:r>
              <a:rPr lang="en-CH" sz="1200" dirty="0"/>
              <a:t>Laser IP</a:t>
            </a:r>
          </a:p>
        </p:txBody>
      </p:sp>
      <p:sp>
        <p:nvSpPr>
          <p:cNvPr id="35" name="TextBox 34">
            <a:extLst>
              <a:ext uri="{FF2B5EF4-FFF2-40B4-BE49-F238E27FC236}">
                <a16:creationId xmlns:a16="http://schemas.microsoft.com/office/drawing/2014/main" id="{31A24736-4EF4-2205-E6D8-9FF873EB2F26}"/>
              </a:ext>
            </a:extLst>
          </p:cNvPr>
          <p:cNvSpPr txBox="1"/>
          <p:nvPr/>
        </p:nvSpPr>
        <p:spPr>
          <a:xfrm rot="477363">
            <a:off x="6764067" y="2832543"/>
            <a:ext cx="1440160" cy="276999"/>
          </a:xfrm>
          <a:prstGeom prst="rect">
            <a:avLst/>
          </a:prstGeom>
          <a:noFill/>
        </p:spPr>
        <p:txBody>
          <a:bodyPr wrap="square" rtlCol="0">
            <a:spAutoFit/>
          </a:bodyPr>
          <a:lstStyle/>
          <a:p>
            <a:r>
              <a:rPr lang="en-CH" sz="1200" dirty="0">
                <a:solidFill>
                  <a:srgbClr val="FF0000"/>
                </a:solidFill>
              </a:rPr>
              <a:t>45.6GeV e- beam</a:t>
            </a:r>
          </a:p>
        </p:txBody>
      </p:sp>
      <p:sp>
        <p:nvSpPr>
          <p:cNvPr id="37" name="TextBox 36">
            <a:extLst>
              <a:ext uri="{FF2B5EF4-FFF2-40B4-BE49-F238E27FC236}">
                <a16:creationId xmlns:a16="http://schemas.microsoft.com/office/drawing/2014/main" id="{136C2A25-2F30-27AC-0109-9234F69888A0}"/>
              </a:ext>
            </a:extLst>
          </p:cNvPr>
          <p:cNvSpPr txBox="1"/>
          <p:nvPr/>
        </p:nvSpPr>
        <p:spPr>
          <a:xfrm>
            <a:off x="3018187" y="3236075"/>
            <a:ext cx="1462510" cy="276999"/>
          </a:xfrm>
          <a:prstGeom prst="rect">
            <a:avLst/>
          </a:prstGeom>
          <a:noFill/>
        </p:spPr>
        <p:txBody>
          <a:bodyPr wrap="square" rtlCol="0">
            <a:spAutoFit/>
          </a:bodyPr>
          <a:lstStyle/>
          <a:p>
            <a:r>
              <a:rPr lang="en-CH" sz="1200" dirty="0"/>
              <a:t>Bending Dipole</a:t>
            </a:r>
          </a:p>
        </p:txBody>
      </p:sp>
      <p:sp>
        <p:nvSpPr>
          <p:cNvPr id="38" name="TextBox 37">
            <a:extLst>
              <a:ext uri="{FF2B5EF4-FFF2-40B4-BE49-F238E27FC236}">
                <a16:creationId xmlns:a16="http://schemas.microsoft.com/office/drawing/2014/main" id="{4E4D9BA9-302E-5378-6BC0-C7A7DB31B7F3}"/>
              </a:ext>
            </a:extLst>
          </p:cNvPr>
          <p:cNvSpPr txBox="1"/>
          <p:nvPr/>
        </p:nvSpPr>
        <p:spPr>
          <a:xfrm>
            <a:off x="3356460" y="2142544"/>
            <a:ext cx="1440160" cy="261610"/>
          </a:xfrm>
          <a:prstGeom prst="rect">
            <a:avLst/>
          </a:prstGeom>
          <a:noFill/>
        </p:spPr>
        <p:txBody>
          <a:bodyPr wrap="square" rtlCol="0">
            <a:spAutoFit/>
          </a:bodyPr>
          <a:lstStyle/>
          <a:p>
            <a:r>
              <a:rPr lang="en-CH" sz="1100" dirty="0"/>
              <a:t>40m</a:t>
            </a:r>
          </a:p>
        </p:txBody>
      </p:sp>
      <p:sp>
        <p:nvSpPr>
          <p:cNvPr id="39" name="TextBox 38">
            <a:extLst>
              <a:ext uri="{FF2B5EF4-FFF2-40B4-BE49-F238E27FC236}">
                <a16:creationId xmlns:a16="http://schemas.microsoft.com/office/drawing/2014/main" id="{C39F8AC6-B91D-A628-6F67-9A2BC6D1AB79}"/>
              </a:ext>
            </a:extLst>
          </p:cNvPr>
          <p:cNvSpPr txBox="1"/>
          <p:nvPr/>
        </p:nvSpPr>
        <p:spPr>
          <a:xfrm rot="1468107">
            <a:off x="6189816" y="4128663"/>
            <a:ext cx="1440160" cy="261610"/>
          </a:xfrm>
          <a:prstGeom prst="rect">
            <a:avLst/>
          </a:prstGeom>
          <a:noFill/>
        </p:spPr>
        <p:txBody>
          <a:bodyPr wrap="square" rtlCol="0">
            <a:spAutoFit/>
          </a:bodyPr>
          <a:lstStyle/>
          <a:p>
            <a:r>
              <a:rPr lang="en-CH" sz="1100" dirty="0"/>
              <a:t>51m</a:t>
            </a:r>
          </a:p>
        </p:txBody>
      </p:sp>
      <p:sp>
        <p:nvSpPr>
          <p:cNvPr id="40" name="TextBox 39">
            <a:extLst>
              <a:ext uri="{FF2B5EF4-FFF2-40B4-BE49-F238E27FC236}">
                <a16:creationId xmlns:a16="http://schemas.microsoft.com/office/drawing/2014/main" id="{758AF48C-9340-6F25-DF0F-63551471B870}"/>
              </a:ext>
            </a:extLst>
          </p:cNvPr>
          <p:cNvSpPr txBox="1"/>
          <p:nvPr/>
        </p:nvSpPr>
        <p:spPr>
          <a:xfrm rot="18941527">
            <a:off x="5513479" y="1062907"/>
            <a:ext cx="1565642" cy="461665"/>
          </a:xfrm>
          <a:prstGeom prst="rect">
            <a:avLst/>
          </a:prstGeom>
          <a:noFill/>
        </p:spPr>
        <p:txBody>
          <a:bodyPr wrap="square" rtlCol="0">
            <a:spAutoFit/>
          </a:bodyPr>
          <a:lstStyle/>
          <a:p>
            <a:pPr algn="ctr"/>
            <a:r>
              <a:rPr lang="en-CH" sz="1200" dirty="0"/>
              <a:t>532nm </a:t>
            </a:r>
          </a:p>
          <a:p>
            <a:pPr algn="ctr"/>
            <a:r>
              <a:rPr lang="en-CH" sz="1200" dirty="0"/>
              <a:t>laser source</a:t>
            </a:r>
          </a:p>
        </p:txBody>
      </p:sp>
      <p:sp>
        <p:nvSpPr>
          <p:cNvPr id="41" name="TextBox 40">
            <a:extLst>
              <a:ext uri="{FF2B5EF4-FFF2-40B4-BE49-F238E27FC236}">
                <a16:creationId xmlns:a16="http://schemas.microsoft.com/office/drawing/2014/main" id="{34FD65A8-873A-CBDC-0D57-18BA13D90BBB}"/>
              </a:ext>
            </a:extLst>
          </p:cNvPr>
          <p:cNvSpPr txBox="1"/>
          <p:nvPr/>
        </p:nvSpPr>
        <p:spPr>
          <a:xfrm rot="18891922">
            <a:off x="5384739" y="1771043"/>
            <a:ext cx="919459" cy="307777"/>
          </a:xfrm>
          <a:prstGeom prst="rect">
            <a:avLst/>
          </a:prstGeom>
          <a:noFill/>
        </p:spPr>
        <p:txBody>
          <a:bodyPr wrap="square">
            <a:spAutoFit/>
          </a:bodyPr>
          <a:lstStyle/>
          <a:p>
            <a:r>
              <a:rPr lang="en-CH" sz="1400" dirty="0">
                <a:solidFill>
                  <a:schemeClr val="accent4"/>
                </a:solidFill>
              </a:rPr>
              <a:t>Laser</a:t>
            </a:r>
          </a:p>
        </p:txBody>
      </p:sp>
      <p:sp>
        <p:nvSpPr>
          <p:cNvPr id="42" name="TextBox 41">
            <a:extLst>
              <a:ext uri="{FF2B5EF4-FFF2-40B4-BE49-F238E27FC236}">
                <a16:creationId xmlns:a16="http://schemas.microsoft.com/office/drawing/2014/main" id="{1EFEFD6F-D02C-1D65-88CD-8E01A8B908F7}"/>
              </a:ext>
            </a:extLst>
          </p:cNvPr>
          <p:cNvSpPr txBox="1"/>
          <p:nvPr/>
        </p:nvSpPr>
        <p:spPr>
          <a:xfrm rot="227446">
            <a:off x="5928647" y="2659168"/>
            <a:ext cx="1440160" cy="246221"/>
          </a:xfrm>
          <a:prstGeom prst="rect">
            <a:avLst/>
          </a:prstGeom>
          <a:noFill/>
        </p:spPr>
        <p:txBody>
          <a:bodyPr wrap="square" rtlCol="0">
            <a:spAutoFit/>
          </a:bodyPr>
          <a:lstStyle/>
          <a:p>
            <a:r>
              <a:rPr lang="en-CH" sz="1000" dirty="0"/>
              <a:t>2.31 mrad</a:t>
            </a:r>
          </a:p>
        </p:txBody>
      </p:sp>
      <p:sp>
        <p:nvSpPr>
          <p:cNvPr id="43" name="TextBox 42">
            <a:extLst>
              <a:ext uri="{FF2B5EF4-FFF2-40B4-BE49-F238E27FC236}">
                <a16:creationId xmlns:a16="http://schemas.microsoft.com/office/drawing/2014/main" id="{2777EAA7-C16E-F393-F16F-A0AF616ADDC8}"/>
              </a:ext>
            </a:extLst>
          </p:cNvPr>
          <p:cNvSpPr txBox="1"/>
          <p:nvPr/>
        </p:nvSpPr>
        <p:spPr>
          <a:xfrm rot="1418558">
            <a:off x="6250583" y="3893232"/>
            <a:ext cx="2412796" cy="276999"/>
          </a:xfrm>
          <a:prstGeom prst="rect">
            <a:avLst/>
          </a:prstGeom>
          <a:noFill/>
        </p:spPr>
        <p:txBody>
          <a:bodyPr wrap="square" rtlCol="0">
            <a:spAutoFit/>
          </a:bodyPr>
          <a:lstStyle/>
          <a:p>
            <a:r>
              <a:rPr lang="en-CH" sz="1200" dirty="0">
                <a:solidFill>
                  <a:srgbClr val="C00000"/>
                </a:solidFill>
              </a:rPr>
              <a:t>&lt;45.6GeV Compton e-</a:t>
            </a:r>
          </a:p>
        </p:txBody>
      </p:sp>
      <p:sp>
        <p:nvSpPr>
          <p:cNvPr id="44" name="TextBox 43">
            <a:extLst>
              <a:ext uri="{FF2B5EF4-FFF2-40B4-BE49-F238E27FC236}">
                <a16:creationId xmlns:a16="http://schemas.microsoft.com/office/drawing/2014/main" id="{10E8EF01-D54C-D712-8666-BCF278379513}"/>
              </a:ext>
            </a:extLst>
          </p:cNvPr>
          <p:cNvSpPr txBox="1"/>
          <p:nvPr/>
        </p:nvSpPr>
        <p:spPr>
          <a:xfrm rot="16695774">
            <a:off x="8081765" y="2450346"/>
            <a:ext cx="1440160" cy="261610"/>
          </a:xfrm>
          <a:prstGeom prst="rect">
            <a:avLst/>
          </a:prstGeom>
          <a:noFill/>
        </p:spPr>
        <p:txBody>
          <a:bodyPr wrap="square" rtlCol="0">
            <a:spAutoFit/>
          </a:bodyPr>
          <a:lstStyle/>
          <a:p>
            <a:r>
              <a:rPr lang="en-CH" sz="1100" dirty="0"/>
              <a:t>184mm</a:t>
            </a:r>
          </a:p>
        </p:txBody>
      </p:sp>
      <p:sp>
        <p:nvSpPr>
          <p:cNvPr id="45" name="TextBox 44">
            <a:extLst>
              <a:ext uri="{FF2B5EF4-FFF2-40B4-BE49-F238E27FC236}">
                <a16:creationId xmlns:a16="http://schemas.microsoft.com/office/drawing/2014/main" id="{B58FEBE8-9BFB-CF6C-4E21-1CAA03CF1D53}"/>
              </a:ext>
            </a:extLst>
          </p:cNvPr>
          <p:cNvSpPr txBox="1"/>
          <p:nvPr/>
        </p:nvSpPr>
        <p:spPr>
          <a:xfrm rot="16695774">
            <a:off x="7930775" y="3443563"/>
            <a:ext cx="1440160" cy="261610"/>
          </a:xfrm>
          <a:prstGeom prst="rect">
            <a:avLst/>
          </a:prstGeom>
          <a:noFill/>
        </p:spPr>
        <p:txBody>
          <a:bodyPr wrap="square" rtlCol="0">
            <a:spAutoFit/>
          </a:bodyPr>
          <a:lstStyle/>
          <a:p>
            <a:r>
              <a:rPr lang="en-CH" sz="1100" dirty="0"/>
              <a:t>300mm</a:t>
            </a:r>
          </a:p>
        </p:txBody>
      </p:sp>
      <p:sp>
        <p:nvSpPr>
          <p:cNvPr id="46" name="TextBox 45">
            <a:extLst>
              <a:ext uri="{FF2B5EF4-FFF2-40B4-BE49-F238E27FC236}">
                <a16:creationId xmlns:a16="http://schemas.microsoft.com/office/drawing/2014/main" id="{7EB75E85-DF09-D757-BFDB-0327F9882A2F}"/>
              </a:ext>
            </a:extLst>
          </p:cNvPr>
          <p:cNvSpPr txBox="1"/>
          <p:nvPr/>
        </p:nvSpPr>
        <p:spPr>
          <a:xfrm>
            <a:off x="1698654" y="2790406"/>
            <a:ext cx="1440160" cy="261610"/>
          </a:xfrm>
          <a:prstGeom prst="rect">
            <a:avLst/>
          </a:prstGeom>
          <a:noFill/>
        </p:spPr>
        <p:txBody>
          <a:bodyPr wrap="square" rtlCol="0">
            <a:spAutoFit/>
          </a:bodyPr>
          <a:lstStyle/>
          <a:p>
            <a:r>
              <a:rPr lang="en-CH" sz="1100" dirty="0"/>
              <a:t>1m</a:t>
            </a:r>
          </a:p>
        </p:txBody>
      </p:sp>
      <p:pic>
        <p:nvPicPr>
          <p:cNvPr id="3" name="Picture 2">
            <a:extLst>
              <a:ext uri="{FF2B5EF4-FFF2-40B4-BE49-F238E27FC236}">
                <a16:creationId xmlns:a16="http://schemas.microsoft.com/office/drawing/2014/main" id="{EC7FBDA0-BA61-4C32-FC29-2F84F301481E}"/>
              </a:ext>
            </a:extLst>
          </p:cNvPr>
          <p:cNvPicPr>
            <a:picLocks noChangeAspect="1"/>
          </p:cNvPicPr>
          <p:nvPr/>
        </p:nvPicPr>
        <p:blipFill>
          <a:blip r:embed="rId5"/>
          <a:stretch>
            <a:fillRect/>
          </a:stretch>
        </p:blipFill>
        <p:spPr>
          <a:xfrm>
            <a:off x="5513090" y="359885"/>
            <a:ext cx="2460169" cy="1913464"/>
          </a:xfrm>
          <a:prstGeom prst="rect">
            <a:avLst/>
          </a:prstGeom>
        </p:spPr>
      </p:pic>
      <p:sp>
        <p:nvSpPr>
          <p:cNvPr id="4" name="Right Arrow 3">
            <a:extLst>
              <a:ext uri="{FF2B5EF4-FFF2-40B4-BE49-F238E27FC236}">
                <a16:creationId xmlns:a16="http://schemas.microsoft.com/office/drawing/2014/main" id="{8F5871CB-E7B2-E03A-1CFA-77E19A989273}"/>
              </a:ext>
            </a:extLst>
          </p:cNvPr>
          <p:cNvSpPr/>
          <p:nvPr/>
        </p:nvSpPr>
        <p:spPr>
          <a:xfrm rot="12801293">
            <a:off x="7761379" y="2101785"/>
            <a:ext cx="553087" cy="179464"/>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TextBox 5">
            <a:extLst>
              <a:ext uri="{FF2B5EF4-FFF2-40B4-BE49-F238E27FC236}">
                <a16:creationId xmlns:a16="http://schemas.microsoft.com/office/drawing/2014/main" id="{F851DF71-8D88-FA12-6179-03E9F87442D6}"/>
              </a:ext>
            </a:extLst>
          </p:cNvPr>
          <p:cNvSpPr txBox="1"/>
          <p:nvPr/>
        </p:nvSpPr>
        <p:spPr>
          <a:xfrm rot="20992778">
            <a:off x="5812692" y="4258578"/>
            <a:ext cx="1478959" cy="523220"/>
          </a:xfrm>
          <a:prstGeom prst="rect">
            <a:avLst/>
          </a:prstGeom>
          <a:noFill/>
        </p:spPr>
        <p:txBody>
          <a:bodyPr wrap="square" rtlCol="0">
            <a:spAutoFit/>
          </a:bodyPr>
          <a:lstStyle/>
          <a:p>
            <a:pPr algn="ctr"/>
            <a:r>
              <a:rPr lang="en-CH" sz="1400" dirty="0">
                <a:solidFill>
                  <a:schemeClr val="accent1"/>
                </a:solidFill>
              </a:rPr>
              <a:t>Silicon Pixel Sensor</a:t>
            </a:r>
          </a:p>
        </p:txBody>
      </p:sp>
      <p:sp>
        <p:nvSpPr>
          <p:cNvPr id="7" name="TextBox 6">
            <a:extLst>
              <a:ext uri="{FF2B5EF4-FFF2-40B4-BE49-F238E27FC236}">
                <a16:creationId xmlns:a16="http://schemas.microsoft.com/office/drawing/2014/main" id="{D9C403A4-82A3-2C4B-E8FA-D7709677CAAE}"/>
              </a:ext>
            </a:extLst>
          </p:cNvPr>
          <p:cNvSpPr txBox="1"/>
          <p:nvPr/>
        </p:nvSpPr>
        <p:spPr>
          <a:xfrm rot="2012125">
            <a:off x="7782545" y="1525879"/>
            <a:ext cx="1106684" cy="738664"/>
          </a:xfrm>
          <a:prstGeom prst="rect">
            <a:avLst/>
          </a:prstGeom>
          <a:noFill/>
        </p:spPr>
        <p:txBody>
          <a:bodyPr wrap="square" rtlCol="0">
            <a:spAutoFit/>
          </a:bodyPr>
          <a:lstStyle/>
          <a:p>
            <a:pPr algn="ctr"/>
            <a:r>
              <a:rPr lang="en-CH" sz="1400" dirty="0">
                <a:solidFill>
                  <a:schemeClr val="accent1"/>
                </a:solidFill>
              </a:rPr>
              <a:t>Silicon Pixel Sensor</a:t>
            </a:r>
          </a:p>
        </p:txBody>
      </p:sp>
      <p:sp>
        <p:nvSpPr>
          <p:cNvPr id="9" name="Right Arrow 8">
            <a:extLst>
              <a:ext uri="{FF2B5EF4-FFF2-40B4-BE49-F238E27FC236}">
                <a16:creationId xmlns:a16="http://schemas.microsoft.com/office/drawing/2014/main" id="{F725AD02-60FD-4FCE-F864-1072CD7F9849}"/>
              </a:ext>
            </a:extLst>
          </p:cNvPr>
          <p:cNvSpPr/>
          <p:nvPr/>
        </p:nvSpPr>
        <p:spPr>
          <a:xfrm rot="10174316">
            <a:off x="5673894" y="4018805"/>
            <a:ext cx="2472003" cy="246556"/>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Content Placeholder 2">
            <a:extLst>
              <a:ext uri="{FF2B5EF4-FFF2-40B4-BE49-F238E27FC236}">
                <a16:creationId xmlns:a16="http://schemas.microsoft.com/office/drawing/2014/main" id="{4333FB61-B8AC-28BC-744E-737646E1CD32}"/>
              </a:ext>
            </a:extLst>
          </p:cNvPr>
          <p:cNvSpPr txBox="1">
            <a:spLocks/>
          </p:cNvSpPr>
          <p:nvPr/>
        </p:nvSpPr>
        <p:spPr>
          <a:xfrm>
            <a:off x="323526" y="987574"/>
            <a:ext cx="8640962"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CH" sz="1200" dirty="0"/>
              <a:t>Positioned at dipole </a:t>
            </a:r>
            <a:r>
              <a:rPr lang="en-CH" sz="1200" b="1" dirty="0"/>
              <a:t>1040m downstream </a:t>
            </a:r>
            <a:r>
              <a:rPr lang="en-CH" sz="1200" dirty="0"/>
              <a:t>from the experimental IP.</a:t>
            </a:r>
          </a:p>
          <a:p>
            <a:pPr>
              <a:spcBef>
                <a:spcPts val="300"/>
              </a:spcBef>
            </a:pPr>
            <a:r>
              <a:rPr lang="en-CH" sz="1200" dirty="0"/>
              <a:t>Laser directed to collide at a </a:t>
            </a:r>
            <a:r>
              <a:rPr lang="en-CH" sz="1200" b="1" dirty="0"/>
              <a:t>shallow angle </a:t>
            </a:r>
            <a:r>
              <a:rPr lang="en-CH" sz="1200" dirty="0"/>
              <a:t>to the beam.</a:t>
            </a:r>
          </a:p>
          <a:p>
            <a:pPr>
              <a:spcBef>
                <a:spcPts val="300"/>
              </a:spcBef>
            </a:pPr>
            <a:r>
              <a:rPr lang="en-CH" sz="1200" dirty="0"/>
              <a:t>Compton scattering at laser IP, direction depends on beam polarisation.</a:t>
            </a:r>
          </a:p>
          <a:p>
            <a:pPr>
              <a:spcBef>
                <a:spcPts val="300"/>
              </a:spcBef>
            </a:pPr>
            <a:r>
              <a:rPr lang="en-CH" sz="1200" dirty="0"/>
              <a:t>Dipole separates scattered Compton particles.</a:t>
            </a:r>
          </a:p>
          <a:p>
            <a:pPr>
              <a:spcBef>
                <a:spcPts val="300"/>
              </a:spcBef>
              <a:spcAft>
                <a:spcPts val="600"/>
              </a:spcAft>
            </a:pPr>
            <a:r>
              <a:rPr lang="en-CH" sz="1200" dirty="0"/>
              <a:t>Silicon pixel sensors measure Compton distributions.</a:t>
            </a:r>
          </a:p>
          <a:p>
            <a:pPr marL="0" indent="0">
              <a:spcBef>
                <a:spcPts val="300"/>
              </a:spcBef>
              <a:buNone/>
            </a:pPr>
            <a:r>
              <a:rPr lang="en-US" sz="1400" dirty="0"/>
              <a:t> </a:t>
            </a:r>
            <a:endParaRPr lang="en-CH" sz="1400" dirty="0"/>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680EA1B6-595C-8BD6-5D8C-2C39AC72D74F}"/>
                  </a:ext>
                </a:extLst>
              </p:cNvPr>
              <p:cNvSpPr txBox="1"/>
              <p:nvPr/>
            </p:nvSpPr>
            <p:spPr>
              <a:xfrm>
                <a:off x="6347807" y="2304153"/>
                <a:ext cx="2110077" cy="276999"/>
              </a:xfrm>
              <a:prstGeom prst="rect">
                <a:avLst/>
              </a:prstGeom>
              <a:noFill/>
            </p:spPr>
            <p:txBody>
              <a:bodyPr wrap="square" rtlCol="0">
                <a:spAutoFit/>
              </a:bodyPr>
              <a:lstStyle/>
              <a:p>
                <a:r>
                  <a:rPr lang="en-CH" sz="1200" dirty="0">
                    <a:solidFill>
                      <a:srgbClr val="00B050"/>
                    </a:solidFill>
                  </a:rPr>
                  <a:t>~10GeV Backscattered </a:t>
                </a:r>
                <a14:m>
                  <m:oMath xmlns:m="http://schemas.openxmlformats.org/officeDocument/2006/math">
                    <m:r>
                      <a:rPr lang="en-CH" sz="1200" i="1" smtClean="0">
                        <a:solidFill>
                          <a:srgbClr val="00B050"/>
                        </a:solidFill>
                        <a:latin typeface="Cambria Math" panose="02040503050406030204" pitchFamily="18" charset="0"/>
                        <a:ea typeface="Cambria Math" panose="02040503050406030204" pitchFamily="18" charset="0"/>
                      </a:rPr>
                      <m:t>𝛾</m:t>
                    </m:r>
                  </m:oMath>
                </a14:m>
                <a:endParaRPr lang="en-CH" sz="1200" dirty="0">
                  <a:solidFill>
                    <a:srgbClr val="00B050"/>
                  </a:solidFill>
                </a:endParaRPr>
              </a:p>
            </p:txBody>
          </p:sp>
        </mc:Choice>
        <mc:Fallback>
          <p:sp>
            <p:nvSpPr>
              <p:cNvPr id="11" name="TextBox 10">
                <a:extLst>
                  <a:ext uri="{FF2B5EF4-FFF2-40B4-BE49-F238E27FC236}">
                    <a16:creationId xmlns:a16="http://schemas.microsoft.com/office/drawing/2014/main" id="{680EA1B6-595C-8BD6-5D8C-2C39AC72D74F}"/>
                  </a:ext>
                </a:extLst>
              </p:cNvPr>
              <p:cNvSpPr txBox="1">
                <a:spLocks noRot="1" noChangeAspect="1" noMove="1" noResize="1" noEditPoints="1" noAdjustHandles="1" noChangeArrowheads="1" noChangeShapeType="1" noTextEdit="1"/>
              </p:cNvSpPr>
              <p:nvPr/>
            </p:nvSpPr>
            <p:spPr>
              <a:xfrm>
                <a:off x="6347807" y="2304153"/>
                <a:ext cx="2110077" cy="276999"/>
              </a:xfrm>
              <a:prstGeom prst="rect">
                <a:avLst/>
              </a:prstGeom>
              <a:blipFill>
                <a:blip r:embed="rId6"/>
                <a:stretch>
                  <a:fillRect b="-17391"/>
                </a:stretch>
              </a:blipFill>
            </p:spPr>
            <p:txBody>
              <a:bodyPr/>
              <a:lstStyle/>
              <a:p>
                <a:r>
                  <a:rPr lang="en-CH">
                    <a:noFill/>
                  </a:rPr>
                  <a:t> </a:t>
                </a:r>
              </a:p>
            </p:txBody>
          </p:sp>
        </mc:Fallback>
      </mc:AlternateContent>
    </p:spTree>
    <p:extLst>
      <p:ext uri="{BB962C8B-B14F-4D97-AF65-F5344CB8AC3E}">
        <p14:creationId xmlns:p14="http://schemas.microsoft.com/office/powerpoint/2010/main" val="141985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81C90-7994-6987-13F6-FF283FC153EF}"/>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9C67466F-09E1-B177-B631-E91C2ED50AEF}"/>
              </a:ext>
            </a:extLst>
          </p:cNvPr>
          <p:cNvPicPr>
            <a:picLocks noChangeAspect="1"/>
          </p:cNvPicPr>
          <p:nvPr/>
        </p:nvPicPr>
        <p:blipFill>
          <a:blip r:embed="rId2"/>
          <a:stretch>
            <a:fillRect/>
          </a:stretch>
        </p:blipFill>
        <p:spPr>
          <a:xfrm>
            <a:off x="2655117" y="3465221"/>
            <a:ext cx="3084091" cy="1682230"/>
          </a:xfrm>
          <a:prstGeom prst="rect">
            <a:avLst/>
          </a:prstGeom>
        </p:spPr>
      </p:pic>
      <p:sp>
        <p:nvSpPr>
          <p:cNvPr id="31" name="Rectangle 30">
            <a:extLst>
              <a:ext uri="{FF2B5EF4-FFF2-40B4-BE49-F238E27FC236}">
                <a16:creationId xmlns:a16="http://schemas.microsoft.com/office/drawing/2014/main" id="{AC97E396-8434-582E-4D9A-F3BECE8BC0B8}"/>
              </a:ext>
            </a:extLst>
          </p:cNvPr>
          <p:cNvSpPr/>
          <p:nvPr/>
        </p:nvSpPr>
        <p:spPr>
          <a:xfrm>
            <a:off x="0" y="843558"/>
            <a:ext cx="9144000" cy="4174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 name="Slide Number Placeholder 1">
            <a:extLst>
              <a:ext uri="{FF2B5EF4-FFF2-40B4-BE49-F238E27FC236}">
                <a16:creationId xmlns:a16="http://schemas.microsoft.com/office/drawing/2014/main" id="{5413F591-96A0-1EEC-64FE-A38EC52FA3F9}"/>
              </a:ext>
            </a:extLst>
          </p:cNvPr>
          <p:cNvSpPr>
            <a:spLocks noGrp="1"/>
          </p:cNvSpPr>
          <p:nvPr>
            <p:ph type="sldNum" sz="quarter" idx="10"/>
          </p:nvPr>
        </p:nvSpPr>
        <p:spPr/>
        <p:txBody>
          <a:bodyPr/>
          <a:lstStyle/>
          <a:p>
            <a:r>
              <a:rPr lang="en-US" dirty="0"/>
              <a:t>9 / 14</a:t>
            </a:r>
            <a:endParaRPr lang="en-US" noProof="0" dirty="0"/>
          </a:p>
        </p:txBody>
      </p:sp>
      <p:sp>
        <p:nvSpPr>
          <p:cNvPr id="5" name="Title 4">
            <a:extLst>
              <a:ext uri="{FF2B5EF4-FFF2-40B4-BE49-F238E27FC236}">
                <a16:creationId xmlns:a16="http://schemas.microsoft.com/office/drawing/2014/main" id="{F9B261A4-63CB-724E-029D-378BA41A6F9A}"/>
              </a:ext>
            </a:extLst>
          </p:cNvPr>
          <p:cNvSpPr>
            <a:spLocks noGrp="1"/>
          </p:cNvSpPr>
          <p:nvPr>
            <p:ph type="title"/>
          </p:nvPr>
        </p:nvSpPr>
        <p:spPr>
          <a:xfrm>
            <a:off x="481950" y="487660"/>
            <a:ext cx="8263350" cy="499914"/>
          </a:xfrm>
        </p:spPr>
        <p:txBody>
          <a:bodyPr/>
          <a:lstStyle/>
          <a:p>
            <a:r>
              <a:rPr lang="en-CH" dirty="0"/>
              <a:t>Polarimeter layout</a:t>
            </a:r>
          </a:p>
        </p:txBody>
      </p:sp>
      <p:sp>
        <p:nvSpPr>
          <p:cNvPr id="28" name="TextBox 27">
            <a:extLst>
              <a:ext uri="{FF2B5EF4-FFF2-40B4-BE49-F238E27FC236}">
                <a16:creationId xmlns:a16="http://schemas.microsoft.com/office/drawing/2014/main" id="{1218CE0B-6C01-2EE5-E30A-C6EE69D3EBF2}"/>
              </a:ext>
            </a:extLst>
          </p:cNvPr>
          <p:cNvSpPr txBox="1"/>
          <p:nvPr/>
        </p:nvSpPr>
        <p:spPr>
          <a:xfrm>
            <a:off x="145152" y="4655840"/>
            <a:ext cx="3779459" cy="307777"/>
          </a:xfrm>
          <a:prstGeom prst="rect">
            <a:avLst/>
          </a:prstGeom>
          <a:noFill/>
        </p:spPr>
        <p:txBody>
          <a:bodyPr wrap="square" rtlCol="0">
            <a:spAutoFit/>
          </a:bodyPr>
          <a:lstStyle/>
          <a:p>
            <a:r>
              <a:rPr lang="en-CH" sz="1400" dirty="0">
                <a:solidFill>
                  <a:schemeClr val="accent1"/>
                </a:solidFill>
              </a:rPr>
              <a:t>Compton Scattering</a:t>
            </a:r>
          </a:p>
        </p:txBody>
      </p:sp>
      <p:pic>
        <p:nvPicPr>
          <p:cNvPr id="29" name="Picture 28">
            <a:extLst>
              <a:ext uri="{FF2B5EF4-FFF2-40B4-BE49-F238E27FC236}">
                <a16:creationId xmlns:a16="http://schemas.microsoft.com/office/drawing/2014/main" id="{97E6836B-3CD2-C7E6-4C6A-F804479FF81D}"/>
              </a:ext>
            </a:extLst>
          </p:cNvPr>
          <p:cNvPicPr>
            <a:picLocks noChangeAspect="1"/>
          </p:cNvPicPr>
          <p:nvPr/>
        </p:nvPicPr>
        <p:blipFill>
          <a:blip r:embed="rId4"/>
          <a:stretch>
            <a:fillRect/>
          </a:stretch>
        </p:blipFill>
        <p:spPr>
          <a:xfrm>
            <a:off x="164752" y="3303651"/>
            <a:ext cx="1903831" cy="1347614"/>
          </a:xfrm>
          <a:prstGeom prst="rect">
            <a:avLst/>
          </a:prstGeom>
        </p:spPr>
      </p:pic>
      <p:sp>
        <p:nvSpPr>
          <p:cNvPr id="32" name="Right Arrow 31">
            <a:extLst>
              <a:ext uri="{FF2B5EF4-FFF2-40B4-BE49-F238E27FC236}">
                <a16:creationId xmlns:a16="http://schemas.microsoft.com/office/drawing/2014/main" id="{0357C4F2-2560-3682-CCDD-3281B4F7E2F7}"/>
              </a:ext>
            </a:extLst>
          </p:cNvPr>
          <p:cNvSpPr/>
          <p:nvPr/>
        </p:nvSpPr>
        <p:spPr>
          <a:xfrm rot="6498053">
            <a:off x="889295" y="3146307"/>
            <a:ext cx="865393" cy="189172"/>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TextBox 32">
            <a:extLst>
              <a:ext uri="{FF2B5EF4-FFF2-40B4-BE49-F238E27FC236}">
                <a16:creationId xmlns:a16="http://schemas.microsoft.com/office/drawing/2014/main" id="{6F752BFA-0B5A-6C2E-9B25-2FDD60A69639}"/>
              </a:ext>
            </a:extLst>
          </p:cNvPr>
          <p:cNvSpPr txBox="1"/>
          <p:nvPr/>
        </p:nvSpPr>
        <p:spPr>
          <a:xfrm>
            <a:off x="300190" y="2188711"/>
            <a:ext cx="792088" cy="430887"/>
          </a:xfrm>
          <a:prstGeom prst="rect">
            <a:avLst/>
          </a:prstGeom>
          <a:noFill/>
        </p:spPr>
        <p:txBody>
          <a:bodyPr wrap="square" rtlCol="0">
            <a:spAutoFit/>
          </a:bodyPr>
          <a:lstStyle/>
          <a:p>
            <a:r>
              <a:rPr lang="en-CH" sz="1100" dirty="0">
                <a:solidFill>
                  <a:srgbClr val="FF0000"/>
                </a:solidFill>
              </a:rPr>
              <a:t>45.6GeV e- beam</a:t>
            </a:r>
          </a:p>
        </p:txBody>
      </p:sp>
      <p:sp>
        <p:nvSpPr>
          <p:cNvPr id="34" name="TextBox 33">
            <a:extLst>
              <a:ext uri="{FF2B5EF4-FFF2-40B4-BE49-F238E27FC236}">
                <a16:creationId xmlns:a16="http://schemas.microsoft.com/office/drawing/2014/main" id="{99AA3E8A-705F-44B7-AD7E-E39F816EE92E}"/>
              </a:ext>
            </a:extLst>
          </p:cNvPr>
          <p:cNvSpPr txBox="1"/>
          <p:nvPr/>
        </p:nvSpPr>
        <p:spPr>
          <a:xfrm>
            <a:off x="1180130" y="2181355"/>
            <a:ext cx="1208631" cy="276999"/>
          </a:xfrm>
          <a:prstGeom prst="rect">
            <a:avLst/>
          </a:prstGeom>
          <a:noFill/>
        </p:spPr>
        <p:txBody>
          <a:bodyPr wrap="square" rtlCol="0">
            <a:spAutoFit/>
          </a:bodyPr>
          <a:lstStyle/>
          <a:p>
            <a:r>
              <a:rPr lang="en-CH" sz="1200" dirty="0"/>
              <a:t>Laser IP</a:t>
            </a:r>
          </a:p>
        </p:txBody>
      </p:sp>
      <p:sp>
        <p:nvSpPr>
          <p:cNvPr id="35" name="TextBox 34">
            <a:extLst>
              <a:ext uri="{FF2B5EF4-FFF2-40B4-BE49-F238E27FC236}">
                <a16:creationId xmlns:a16="http://schemas.microsoft.com/office/drawing/2014/main" id="{B9C87905-3734-0091-B5CA-1EE2AAF258B3}"/>
              </a:ext>
            </a:extLst>
          </p:cNvPr>
          <p:cNvSpPr txBox="1"/>
          <p:nvPr/>
        </p:nvSpPr>
        <p:spPr>
          <a:xfrm rot="477363">
            <a:off x="6764067" y="2832543"/>
            <a:ext cx="1440160" cy="276999"/>
          </a:xfrm>
          <a:prstGeom prst="rect">
            <a:avLst/>
          </a:prstGeom>
          <a:noFill/>
        </p:spPr>
        <p:txBody>
          <a:bodyPr wrap="square" rtlCol="0">
            <a:spAutoFit/>
          </a:bodyPr>
          <a:lstStyle/>
          <a:p>
            <a:r>
              <a:rPr lang="en-CH" sz="1200" dirty="0">
                <a:solidFill>
                  <a:srgbClr val="FF0000"/>
                </a:solidFill>
              </a:rPr>
              <a:t>45.6GeV e- beam</a:t>
            </a:r>
          </a:p>
        </p:txBody>
      </p:sp>
      <p:sp>
        <p:nvSpPr>
          <p:cNvPr id="37" name="TextBox 36">
            <a:extLst>
              <a:ext uri="{FF2B5EF4-FFF2-40B4-BE49-F238E27FC236}">
                <a16:creationId xmlns:a16="http://schemas.microsoft.com/office/drawing/2014/main" id="{D7840BA3-E989-78A3-9F6D-5E0AB5265E39}"/>
              </a:ext>
            </a:extLst>
          </p:cNvPr>
          <p:cNvSpPr txBox="1"/>
          <p:nvPr/>
        </p:nvSpPr>
        <p:spPr>
          <a:xfrm>
            <a:off x="3018187" y="3236075"/>
            <a:ext cx="1462510" cy="276999"/>
          </a:xfrm>
          <a:prstGeom prst="rect">
            <a:avLst/>
          </a:prstGeom>
          <a:noFill/>
        </p:spPr>
        <p:txBody>
          <a:bodyPr wrap="square" rtlCol="0">
            <a:spAutoFit/>
          </a:bodyPr>
          <a:lstStyle/>
          <a:p>
            <a:r>
              <a:rPr lang="en-CH" sz="1200" dirty="0"/>
              <a:t>Bending Dipole</a:t>
            </a:r>
          </a:p>
        </p:txBody>
      </p:sp>
      <p:sp>
        <p:nvSpPr>
          <p:cNvPr id="38" name="TextBox 37">
            <a:extLst>
              <a:ext uri="{FF2B5EF4-FFF2-40B4-BE49-F238E27FC236}">
                <a16:creationId xmlns:a16="http://schemas.microsoft.com/office/drawing/2014/main" id="{27A979BF-0935-55F1-A81D-CF620F205C59}"/>
              </a:ext>
            </a:extLst>
          </p:cNvPr>
          <p:cNvSpPr txBox="1"/>
          <p:nvPr/>
        </p:nvSpPr>
        <p:spPr>
          <a:xfrm>
            <a:off x="3356460" y="2142544"/>
            <a:ext cx="1440160" cy="261610"/>
          </a:xfrm>
          <a:prstGeom prst="rect">
            <a:avLst/>
          </a:prstGeom>
          <a:noFill/>
        </p:spPr>
        <p:txBody>
          <a:bodyPr wrap="square" rtlCol="0">
            <a:spAutoFit/>
          </a:bodyPr>
          <a:lstStyle/>
          <a:p>
            <a:r>
              <a:rPr lang="en-CH" sz="1100" dirty="0"/>
              <a:t>40m</a:t>
            </a:r>
          </a:p>
        </p:txBody>
      </p:sp>
      <p:sp>
        <p:nvSpPr>
          <p:cNvPr id="39" name="TextBox 38">
            <a:extLst>
              <a:ext uri="{FF2B5EF4-FFF2-40B4-BE49-F238E27FC236}">
                <a16:creationId xmlns:a16="http://schemas.microsoft.com/office/drawing/2014/main" id="{3CCA298B-144A-4613-EF78-5087CCD3F337}"/>
              </a:ext>
            </a:extLst>
          </p:cNvPr>
          <p:cNvSpPr txBox="1"/>
          <p:nvPr/>
        </p:nvSpPr>
        <p:spPr>
          <a:xfrm rot="1468107">
            <a:off x="6189816" y="4128663"/>
            <a:ext cx="1440160" cy="261610"/>
          </a:xfrm>
          <a:prstGeom prst="rect">
            <a:avLst/>
          </a:prstGeom>
          <a:noFill/>
        </p:spPr>
        <p:txBody>
          <a:bodyPr wrap="square" rtlCol="0">
            <a:spAutoFit/>
          </a:bodyPr>
          <a:lstStyle/>
          <a:p>
            <a:r>
              <a:rPr lang="en-CH" sz="1100" dirty="0"/>
              <a:t>51m</a:t>
            </a:r>
          </a:p>
        </p:txBody>
      </p:sp>
      <p:sp>
        <p:nvSpPr>
          <p:cNvPr id="40" name="TextBox 39">
            <a:extLst>
              <a:ext uri="{FF2B5EF4-FFF2-40B4-BE49-F238E27FC236}">
                <a16:creationId xmlns:a16="http://schemas.microsoft.com/office/drawing/2014/main" id="{021F7853-9D09-4618-661F-E909E3220C27}"/>
              </a:ext>
            </a:extLst>
          </p:cNvPr>
          <p:cNvSpPr txBox="1"/>
          <p:nvPr/>
        </p:nvSpPr>
        <p:spPr>
          <a:xfrm rot="18941527">
            <a:off x="5513479" y="1062907"/>
            <a:ext cx="1565642" cy="461665"/>
          </a:xfrm>
          <a:prstGeom prst="rect">
            <a:avLst/>
          </a:prstGeom>
          <a:noFill/>
        </p:spPr>
        <p:txBody>
          <a:bodyPr wrap="square" rtlCol="0">
            <a:spAutoFit/>
          </a:bodyPr>
          <a:lstStyle/>
          <a:p>
            <a:pPr algn="ctr"/>
            <a:r>
              <a:rPr lang="en-CH" sz="1200" dirty="0"/>
              <a:t>532nm </a:t>
            </a:r>
          </a:p>
          <a:p>
            <a:pPr algn="ctr"/>
            <a:r>
              <a:rPr lang="en-CH" sz="1200" dirty="0"/>
              <a:t>laser source</a:t>
            </a:r>
          </a:p>
        </p:txBody>
      </p:sp>
      <p:sp>
        <p:nvSpPr>
          <p:cNvPr id="41" name="TextBox 40">
            <a:extLst>
              <a:ext uri="{FF2B5EF4-FFF2-40B4-BE49-F238E27FC236}">
                <a16:creationId xmlns:a16="http://schemas.microsoft.com/office/drawing/2014/main" id="{849D12CF-7FF6-1682-3724-B5A6E283E544}"/>
              </a:ext>
            </a:extLst>
          </p:cNvPr>
          <p:cNvSpPr txBox="1"/>
          <p:nvPr/>
        </p:nvSpPr>
        <p:spPr>
          <a:xfrm rot="18891922">
            <a:off x="5384739" y="1771043"/>
            <a:ext cx="919459" cy="307777"/>
          </a:xfrm>
          <a:prstGeom prst="rect">
            <a:avLst/>
          </a:prstGeom>
          <a:noFill/>
        </p:spPr>
        <p:txBody>
          <a:bodyPr wrap="square">
            <a:spAutoFit/>
          </a:bodyPr>
          <a:lstStyle/>
          <a:p>
            <a:r>
              <a:rPr lang="en-CH" sz="1400" dirty="0">
                <a:solidFill>
                  <a:schemeClr val="accent4"/>
                </a:solidFill>
              </a:rPr>
              <a:t>Laser</a:t>
            </a:r>
          </a:p>
        </p:txBody>
      </p:sp>
      <p:sp>
        <p:nvSpPr>
          <p:cNvPr id="42" name="TextBox 41">
            <a:extLst>
              <a:ext uri="{FF2B5EF4-FFF2-40B4-BE49-F238E27FC236}">
                <a16:creationId xmlns:a16="http://schemas.microsoft.com/office/drawing/2014/main" id="{FB5E0027-207F-24BB-21C6-12452740A431}"/>
              </a:ext>
            </a:extLst>
          </p:cNvPr>
          <p:cNvSpPr txBox="1"/>
          <p:nvPr/>
        </p:nvSpPr>
        <p:spPr>
          <a:xfrm rot="227446">
            <a:off x="5928647" y="2659168"/>
            <a:ext cx="1440160" cy="246221"/>
          </a:xfrm>
          <a:prstGeom prst="rect">
            <a:avLst/>
          </a:prstGeom>
          <a:noFill/>
        </p:spPr>
        <p:txBody>
          <a:bodyPr wrap="square" rtlCol="0">
            <a:spAutoFit/>
          </a:bodyPr>
          <a:lstStyle/>
          <a:p>
            <a:r>
              <a:rPr lang="en-CH" sz="1000" dirty="0"/>
              <a:t>2.31 mrad</a:t>
            </a:r>
          </a:p>
        </p:txBody>
      </p:sp>
      <p:sp>
        <p:nvSpPr>
          <p:cNvPr id="43" name="TextBox 42">
            <a:extLst>
              <a:ext uri="{FF2B5EF4-FFF2-40B4-BE49-F238E27FC236}">
                <a16:creationId xmlns:a16="http://schemas.microsoft.com/office/drawing/2014/main" id="{F87BF5C1-69FF-3346-B672-D2A0F7F65BC8}"/>
              </a:ext>
            </a:extLst>
          </p:cNvPr>
          <p:cNvSpPr txBox="1"/>
          <p:nvPr/>
        </p:nvSpPr>
        <p:spPr>
          <a:xfrm rot="1418558">
            <a:off x="6250583" y="3893232"/>
            <a:ext cx="2412796" cy="276999"/>
          </a:xfrm>
          <a:prstGeom prst="rect">
            <a:avLst/>
          </a:prstGeom>
          <a:noFill/>
        </p:spPr>
        <p:txBody>
          <a:bodyPr wrap="square" rtlCol="0">
            <a:spAutoFit/>
          </a:bodyPr>
          <a:lstStyle/>
          <a:p>
            <a:r>
              <a:rPr lang="en-CH" sz="1200" dirty="0">
                <a:solidFill>
                  <a:srgbClr val="C00000"/>
                </a:solidFill>
              </a:rPr>
              <a:t>&lt;45.6GeV Compton e-</a:t>
            </a:r>
          </a:p>
        </p:txBody>
      </p:sp>
      <p:sp>
        <p:nvSpPr>
          <p:cNvPr id="44" name="TextBox 43">
            <a:extLst>
              <a:ext uri="{FF2B5EF4-FFF2-40B4-BE49-F238E27FC236}">
                <a16:creationId xmlns:a16="http://schemas.microsoft.com/office/drawing/2014/main" id="{E24FAF19-E886-8CF5-4188-B2737D8A51F0}"/>
              </a:ext>
            </a:extLst>
          </p:cNvPr>
          <p:cNvSpPr txBox="1"/>
          <p:nvPr/>
        </p:nvSpPr>
        <p:spPr>
          <a:xfrm rot="16695774">
            <a:off x="8081765" y="2450346"/>
            <a:ext cx="1440160" cy="261610"/>
          </a:xfrm>
          <a:prstGeom prst="rect">
            <a:avLst/>
          </a:prstGeom>
          <a:noFill/>
        </p:spPr>
        <p:txBody>
          <a:bodyPr wrap="square" rtlCol="0">
            <a:spAutoFit/>
          </a:bodyPr>
          <a:lstStyle/>
          <a:p>
            <a:r>
              <a:rPr lang="en-CH" sz="1100" dirty="0"/>
              <a:t>184mm</a:t>
            </a:r>
          </a:p>
        </p:txBody>
      </p:sp>
      <p:sp>
        <p:nvSpPr>
          <p:cNvPr id="45" name="TextBox 44">
            <a:extLst>
              <a:ext uri="{FF2B5EF4-FFF2-40B4-BE49-F238E27FC236}">
                <a16:creationId xmlns:a16="http://schemas.microsoft.com/office/drawing/2014/main" id="{F256A0EB-AA16-7969-BFBC-EBC4F651458F}"/>
              </a:ext>
            </a:extLst>
          </p:cNvPr>
          <p:cNvSpPr txBox="1"/>
          <p:nvPr/>
        </p:nvSpPr>
        <p:spPr>
          <a:xfrm rot="16695774">
            <a:off x="7930775" y="3443563"/>
            <a:ext cx="1440160" cy="261610"/>
          </a:xfrm>
          <a:prstGeom prst="rect">
            <a:avLst/>
          </a:prstGeom>
          <a:noFill/>
        </p:spPr>
        <p:txBody>
          <a:bodyPr wrap="square" rtlCol="0">
            <a:spAutoFit/>
          </a:bodyPr>
          <a:lstStyle/>
          <a:p>
            <a:r>
              <a:rPr lang="en-CH" sz="1100" dirty="0"/>
              <a:t>300mm</a:t>
            </a:r>
          </a:p>
        </p:txBody>
      </p:sp>
      <p:sp>
        <p:nvSpPr>
          <p:cNvPr id="46" name="TextBox 45">
            <a:extLst>
              <a:ext uri="{FF2B5EF4-FFF2-40B4-BE49-F238E27FC236}">
                <a16:creationId xmlns:a16="http://schemas.microsoft.com/office/drawing/2014/main" id="{D39A0905-67E3-6963-E00C-31A8A8DD88E4}"/>
              </a:ext>
            </a:extLst>
          </p:cNvPr>
          <p:cNvSpPr txBox="1"/>
          <p:nvPr/>
        </p:nvSpPr>
        <p:spPr>
          <a:xfrm>
            <a:off x="1698654" y="2790406"/>
            <a:ext cx="1440160" cy="261610"/>
          </a:xfrm>
          <a:prstGeom prst="rect">
            <a:avLst/>
          </a:prstGeom>
          <a:noFill/>
        </p:spPr>
        <p:txBody>
          <a:bodyPr wrap="square" rtlCol="0">
            <a:spAutoFit/>
          </a:bodyPr>
          <a:lstStyle/>
          <a:p>
            <a:r>
              <a:rPr lang="en-CH" sz="1100" dirty="0"/>
              <a:t>1m</a:t>
            </a:r>
          </a:p>
        </p:txBody>
      </p:sp>
      <p:pic>
        <p:nvPicPr>
          <p:cNvPr id="3" name="Picture 2">
            <a:extLst>
              <a:ext uri="{FF2B5EF4-FFF2-40B4-BE49-F238E27FC236}">
                <a16:creationId xmlns:a16="http://schemas.microsoft.com/office/drawing/2014/main" id="{C3822887-7436-37E4-415B-7967E0626191}"/>
              </a:ext>
            </a:extLst>
          </p:cNvPr>
          <p:cNvPicPr>
            <a:picLocks noChangeAspect="1"/>
          </p:cNvPicPr>
          <p:nvPr/>
        </p:nvPicPr>
        <p:blipFill>
          <a:blip r:embed="rId5"/>
          <a:stretch>
            <a:fillRect/>
          </a:stretch>
        </p:blipFill>
        <p:spPr>
          <a:xfrm>
            <a:off x="5513090" y="359885"/>
            <a:ext cx="2460169" cy="1913464"/>
          </a:xfrm>
          <a:prstGeom prst="rect">
            <a:avLst/>
          </a:prstGeom>
        </p:spPr>
      </p:pic>
      <p:sp>
        <p:nvSpPr>
          <p:cNvPr id="4" name="Right Arrow 3">
            <a:extLst>
              <a:ext uri="{FF2B5EF4-FFF2-40B4-BE49-F238E27FC236}">
                <a16:creationId xmlns:a16="http://schemas.microsoft.com/office/drawing/2014/main" id="{1C867C8B-6A90-2E4A-4838-F190EA92A8D3}"/>
              </a:ext>
            </a:extLst>
          </p:cNvPr>
          <p:cNvSpPr/>
          <p:nvPr/>
        </p:nvSpPr>
        <p:spPr>
          <a:xfrm rot="12801293">
            <a:off x="7761379" y="2101785"/>
            <a:ext cx="553087" cy="179464"/>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TextBox 5">
            <a:extLst>
              <a:ext uri="{FF2B5EF4-FFF2-40B4-BE49-F238E27FC236}">
                <a16:creationId xmlns:a16="http://schemas.microsoft.com/office/drawing/2014/main" id="{DBE74F1B-819B-60E6-6236-DF67575BA232}"/>
              </a:ext>
            </a:extLst>
          </p:cNvPr>
          <p:cNvSpPr txBox="1"/>
          <p:nvPr/>
        </p:nvSpPr>
        <p:spPr>
          <a:xfrm rot="20992778">
            <a:off x="5812692" y="4258578"/>
            <a:ext cx="1478959" cy="523220"/>
          </a:xfrm>
          <a:prstGeom prst="rect">
            <a:avLst/>
          </a:prstGeom>
          <a:noFill/>
        </p:spPr>
        <p:txBody>
          <a:bodyPr wrap="square" rtlCol="0">
            <a:spAutoFit/>
          </a:bodyPr>
          <a:lstStyle/>
          <a:p>
            <a:pPr algn="ctr"/>
            <a:r>
              <a:rPr lang="en-CH" sz="1400" dirty="0">
                <a:solidFill>
                  <a:schemeClr val="accent1"/>
                </a:solidFill>
              </a:rPr>
              <a:t>Silicon Pixel Sensor</a:t>
            </a:r>
          </a:p>
        </p:txBody>
      </p:sp>
      <p:sp>
        <p:nvSpPr>
          <p:cNvPr id="7" name="TextBox 6">
            <a:extLst>
              <a:ext uri="{FF2B5EF4-FFF2-40B4-BE49-F238E27FC236}">
                <a16:creationId xmlns:a16="http://schemas.microsoft.com/office/drawing/2014/main" id="{159C6231-1839-4BCC-30CC-9623D0FA7C56}"/>
              </a:ext>
            </a:extLst>
          </p:cNvPr>
          <p:cNvSpPr txBox="1"/>
          <p:nvPr/>
        </p:nvSpPr>
        <p:spPr>
          <a:xfrm rot="2012125">
            <a:off x="7782545" y="1525879"/>
            <a:ext cx="1106684" cy="738664"/>
          </a:xfrm>
          <a:prstGeom prst="rect">
            <a:avLst/>
          </a:prstGeom>
          <a:noFill/>
        </p:spPr>
        <p:txBody>
          <a:bodyPr wrap="square" rtlCol="0">
            <a:spAutoFit/>
          </a:bodyPr>
          <a:lstStyle/>
          <a:p>
            <a:pPr algn="ctr"/>
            <a:r>
              <a:rPr lang="en-CH" sz="1400" dirty="0">
                <a:solidFill>
                  <a:schemeClr val="accent1"/>
                </a:solidFill>
              </a:rPr>
              <a:t>Silicon Pixel Sensor</a:t>
            </a:r>
          </a:p>
        </p:txBody>
      </p:sp>
      <p:sp>
        <p:nvSpPr>
          <p:cNvPr id="9" name="Right Arrow 8">
            <a:extLst>
              <a:ext uri="{FF2B5EF4-FFF2-40B4-BE49-F238E27FC236}">
                <a16:creationId xmlns:a16="http://schemas.microsoft.com/office/drawing/2014/main" id="{D2F503CC-E67D-ECE9-AEC8-CAEE5D3A51B7}"/>
              </a:ext>
            </a:extLst>
          </p:cNvPr>
          <p:cNvSpPr/>
          <p:nvPr/>
        </p:nvSpPr>
        <p:spPr>
          <a:xfrm rot="10174316">
            <a:off x="5673894" y="4018805"/>
            <a:ext cx="2472003" cy="246556"/>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Content Placeholder 2">
            <a:extLst>
              <a:ext uri="{FF2B5EF4-FFF2-40B4-BE49-F238E27FC236}">
                <a16:creationId xmlns:a16="http://schemas.microsoft.com/office/drawing/2014/main" id="{4BB1543D-04E6-7240-6E4B-A9A712402133}"/>
              </a:ext>
            </a:extLst>
          </p:cNvPr>
          <p:cNvSpPr txBox="1">
            <a:spLocks/>
          </p:cNvSpPr>
          <p:nvPr/>
        </p:nvSpPr>
        <p:spPr>
          <a:xfrm>
            <a:off x="323526" y="987574"/>
            <a:ext cx="8640962"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CH" sz="1200" dirty="0"/>
              <a:t>Positioned at dipole </a:t>
            </a:r>
            <a:r>
              <a:rPr lang="en-CH" sz="1200" b="1" dirty="0"/>
              <a:t>1040m downstream </a:t>
            </a:r>
            <a:r>
              <a:rPr lang="en-CH" sz="1200" dirty="0"/>
              <a:t>from the experimental IP.</a:t>
            </a:r>
          </a:p>
          <a:p>
            <a:pPr>
              <a:spcBef>
                <a:spcPts val="300"/>
              </a:spcBef>
            </a:pPr>
            <a:r>
              <a:rPr lang="en-CH" sz="1200" dirty="0"/>
              <a:t>Laser directed to collide at a </a:t>
            </a:r>
            <a:r>
              <a:rPr lang="en-CH" sz="1200" b="1" dirty="0"/>
              <a:t>shallow angle </a:t>
            </a:r>
            <a:r>
              <a:rPr lang="en-CH" sz="1200" dirty="0"/>
              <a:t>to the beam.</a:t>
            </a:r>
          </a:p>
          <a:p>
            <a:pPr>
              <a:spcBef>
                <a:spcPts val="300"/>
              </a:spcBef>
            </a:pPr>
            <a:r>
              <a:rPr lang="en-CH" sz="1200" dirty="0"/>
              <a:t>Compton scattering at laser IP, direction depends on beam polarisation.</a:t>
            </a:r>
          </a:p>
          <a:p>
            <a:pPr>
              <a:spcBef>
                <a:spcPts val="300"/>
              </a:spcBef>
            </a:pPr>
            <a:r>
              <a:rPr lang="en-CH" sz="1200" dirty="0"/>
              <a:t>Dipole separates scattered Compton particles.</a:t>
            </a:r>
          </a:p>
          <a:p>
            <a:pPr>
              <a:spcBef>
                <a:spcPts val="300"/>
              </a:spcBef>
              <a:spcAft>
                <a:spcPts val="600"/>
              </a:spcAft>
            </a:pPr>
            <a:r>
              <a:rPr lang="en-CH" sz="1200" dirty="0"/>
              <a:t>Silicon pixel sensors measure Compton distributions.</a:t>
            </a:r>
          </a:p>
          <a:p>
            <a:pPr marL="0" indent="0">
              <a:spcBef>
                <a:spcPts val="300"/>
              </a:spcBef>
              <a:buNone/>
            </a:pPr>
            <a:r>
              <a:rPr lang="en-US" sz="1400" dirty="0"/>
              <a:t> </a:t>
            </a:r>
            <a:endParaRPr lang="en-CH" sz="1400" dirty="0"/>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1C5462C7-3AF6-3528-90E4-65589C138ED7}"/>
                  </a:ext>
                </a:extLst>
              </p:cNvPr>
              <p:cNvSpPr txBox="1"/>
              <p:nvPr/>
            </p:nvSpPr>
            <p:spPr>
              <a:xfrm>
                <a:off x="6347807" y="2304153"/>
                <a:ext cx="2110077" cy="276999"/>
              </a:xfrm>
              <a:prstGeom prst="rect">
                <a:avLst/>
              </a:prstGeom>
              <a:noFill/>
            </p:spPr>
            <p:txBody>
              <a:bodyPr wrap="square" rtlCol="0">
                <a:spAutoFit/>
              </a:bodyPr>
              <a:lstStyle/>
              <a:p>
                <a:r>
                  <a:rPr lang="en-CH" sz="1200" dirty="0">
                    <a:solidFill>
                      <a:srgbClr val="00B050"/>
                    </a:solidFill>
                  </a:rPr>
                  <a:t>~10GeV Backscattered </a:t>
                </a:r>
                <a14:m>
                  <m:oMath xmlns:m="http://schemas.openxmlformats.org/officeDocument/2006/math">
                    <m:r>
                      <a:rPr lang="en-CH" sz="1200" i="1" smtClean="0">
                        <a:solidFill>
                          <a:srgbClr val="00B050"/>
                        </a:solidFill>
                        <a:latin typeface="Cambria Math" panose="02040503050406030204" pitchFamily="18" charset="0"/>
                        <a:ea typeface="Cambria Math" panose="02040503050406030204" pitchFamily="18" charset="0"/>
                      </a:rPr>
                      <m:t>𝛾</m:t>
                    </m:r>
                  </m:oMath>
                </a14:m>
                <a:endParaRPr lang="en-CH" sz="1200" dirty="0">
                  <a:solidFill>
                    <a:srgbClr val="00B050"/>
                  </a:solidFill>
                </a:endParaRPr>
              </a:p>
            </p:txBody>
          </p:sp>
        </mc:Choice>
        <mc:Fallback>
          <p:sp>
            <p:nvSpPr>
              <p:cNvPr id="11" name="TextBox 10">
                <a:extLst>
                  <a:ext uri="{FF2B5EF4-FFF2-40B4-BE49-F238E27FC236}">
                    <a16:creationId xmlns:a16="http://schemas.microsoft.com/office/drawing/2014/main" id="{1C5462C7-3AF6-3528-90E4-65589C138ED7}"/>
                  </a:ext>
                </a:extLst>
              </p:cNvPr>
              <p:cNvSpPr txBox="1">
                <a:spLocks noRot="1" noChangeAspect="1" noMove="1" noResize="1" noEditPoints="1" noAdjustHandles="1" noChangeArrowheads="1" noChangeShapeType="1" noTextEdit="1"/>
              </p:cNvSpPr>
              <p:nvPr/>
            </p:nvSpPr>
            <p:spPr>
              <a:xfrm>
                <a:off x="6347807" y="2304153"/>
                <a:ext cx="2110077" cy="276999"/>
              </a:xfrm>
              <a:prstGeom prst="rect">
                <a:avLst/>
              </a:prstGeom>
              <a:blipFill>
                <a:blip r:embed="rId6"/>
                <a:stretch>
                  <a:fillRect b="-17391"/>
                </a:stretch>
              </a:blipFill>
            </p:spPr>
            <p:txBody>
              <a:bodyPr/>
              <a:lstStyle/>
              <a:p>
                <a:r>
                  <a:rPr lang="en-CH">
                    <a:noFill/>
                  </a:rPr>
                  <a:t> </a:t>
                </a:r>
              </a:p>
            </p:txBody>
          </p:sp>
        </mc:Fallback>
      </mc:AlternateContent>
      <p:sp>
        <p:nvSpPr>
          <p:cNvPr id="12" name="TextBox 11">
            <a:extLst>
              <a:ext uri="{FF2B5EF4-FFF2-40B4-BE49-F238E27FC236}">
                <a16:creationId xmlns:a16="http://schemas.microsoft.com/office/drawing/2014/main" id="{DD2659E3-24B2-2CB1-023A-62312BF05605}"/>
              </a:ext>
            </a:extLst>
          </p:cNvPr>
          <p:cNvSpPr txBox="1"/>
          <p:nvPr/>
        </p:nvSpPr>
        <p:spPr>
          <a:xfrm>
            <a:off x="683543" y="2491672"/>
            <a:ext cx="6052016" cy="1785104"/>
          </a:xfrm>
          <a:prstGeom prst="rect">
            <a:avLst/>
          </a:prstGeom>
          <a:solidFill>
            <a:schemeClr val="accent1">
              <a:lumMod val="50000"/>
            </a:schemeClr>
          </a:solidFill>
          <a:ln w="57150">
            <a:solidFill>
              <a:schemeClr val="accent2">
                <a:lumMod val="60000"/>
                <a:lumOff val="40000"/>
              </a:schemeClr>
            </a:solidFill>
          </a:ln>
        </p:spPr>
        <p:txBody>
          <a:bodyPr wrap="square" rtlCol="0">
            <a:spAutoFit/>
          </a:bodyPr>
          <a:lstStyle/>
          <a:p>
            <a:pPr>
              <a:spcBef>
                <a:spcPts val="600"/>
              </a:spcBef>
            </a:pPr>
            <a:r>
              <a:rPr lang="en-CH" sz="1800" dirty="0">
                <a:solidFill>
                  <a:schemeClr val="bg1"/>
                </a:solidFill>
              </a:rPr>
              <a:t>Key FCCee parameters:</a:t>
            </a:r>
          </a:p>
          <a:p>
            <a:pPr marL="285750" indent="-285750">
              <a:spcBef>
                <a:spcPts val="600"/>
              </a:spcBef>
              <a:buFont typeface="Arial" panose="020B0604020202020204" pitchFamily="34" charset="0"/>
              <a:buChar char="•"/>
            </a:pPr>
            <a:r>
              <a:rPr lang="en-CH" sz="1800" dirty="0">
                <a:solidFill>
                  <a:schemeClr val="bg1"/>
                </a:solidFill>
              </a:rPr>
              <a:t>~1000 Compton events per bunch crossing</a:t>
            </a:r>
          </a:p>
          <a:p>
            <a:pPr marL="285750" indent="-285750">
              <a:spcBef>
                <a:spcPts val="600"/>
              </a:spcBef>
              <a:buFont typeface="Arial" panose="020B0604020202020204" pitchFamily="34" charset="0"/>
              <a:buChar char="•"/>
            </a:pPr>
            <a:r>
              <a:rPr lang="en-CH" sz="1800" dirty="0">
                <a:solidFill>
                  <a:schemeClr val="bg1"/>
                </a:solidFill>
              </a:rPr>
              <a:t>1 pilot bunch per turn for RDP</a:t>
            </a:r>
          </a:p>
          <a:p>
            <a:pPr marL="285750" indent="-285750">
              <a:spcBef>
                <a:spcPts val="600"/>
              </a:spcBef>
              <a:buFont typeface="Arial" panose="020B0604020202020204" pitchFamily="34" charset="0"/>
              <a:buChar char="•"/>
            </a:pPr>
            <a:r>
              <a:rPr lang="en-CH" sz="1800" dirty="0">
                <a:solidFill>
                  <a:schemeClr val="bg1"/>
                </a:solidFill>
              </a:rPr>
              <a:t>3000 turns per second in the FCCee</a:t>
            </a:r>
          </a:p>
          <a:p>
            <a:pPr>
              <a:spcBef>
                <a:spcPts val="600"/>
              </a:spcBef>
            </a:pPr>
            <a:r>
              <a:rPr lang="en-CH" sz="1800" dirty="0">
                <a:solidFill>
                  <a:schemeClr val="bg1"/>
                </a:solidFill>
              </a:rPr>
              <a:t>So expect ~3M Compton events per second in RDP scan</a:t>
            </a:r>
          </a:p>
        </p:txBody>
      </p:sp>
    </p:spTree>
    <p:extLst>
      <p:ext uri="{BB962C8B-B14F-4D97-AF65-F5344CB8AC3E}">
        <p14:creationId xmlns:p14="http://schemas.microsoft.com/office/powerpoint/2010/main" val="3214586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B397E-6D2B-A853-4A47-610F29D882A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EFC28A-0668-3F6F-380F-B673EEFA52D8}"/>
              </a:ext>
            </a:extLst>
          </p:cNvPr>
          <p:cNvSpPr>
            <a:spLocks noGrp="1"/>
          </p:cNvSpPr>
          <p:nvPr>
            <p:ph type="sldNum" sz="quarter" idx="10"/>
          </p:nvPr>
        </p:nvSpPr>
        <p:spPr/>
        <p:txBody>
          <a:bodyPr/>
          <a:lstStyle/>
          <a:p>
            <a:r>
              <a:rPr lang="en-US" dirty="0"/>
              <a:t>10 / 14</a:t>
            </a:r>
            <a:endParaRPr lang="en-US" noProof="0" dirty="0"/>
          </a:p>
        </p:txBody>
      </p:sp>
      <p:sp>
        <p:nvSpPr>
          <p:cNvPr id="5" name="Title 4">
            <a:extLst>
              <a:ext uri="{FF2B5EF4-FFF2-40B4-BE49-F238E27FC236}">
                <a16:creationId xmlns:a16="http://schemas.microsoft.com/office/drawing/2014/main" id="{BA59C345-A51D-1134-FCF0-022ACD68EAAD}"/>
              </a:ext>
            </a:extLst>
          </p:cNvPr>
          <p:cNvSpPr>
            <a:spLocks noGrp="1"/>
          </p:cNvSpPr>
          <p:nvPr>
            <p:ph type="title"/>
          </p:nvPr>
        </p:nvSpPr>
        <p:spPr>
          <a:xfrm>
            <a:off x="481950" y="487660"/>
            <a:ext cx="8263350" cy="499914"/>
          </a:xfrm>
        </p:spPr>
        <p:txBody>
          <a:bodyPr/>
          <a:lstStyle/>
          <a:p>
            <a:r>
              <a:rPr lang="en-CH" dirty="0"/>
              <a:t>Simulating the polarimeter</a:t>
            </a:r>
          </a:p>
        </p:txBody>
      </p:sp>
      <p:sp>
        <p:nvSpPr>
          <p:cNvPr id="11" name="TextBox 10">
            <a:extLst>
              <a:ext uri="{FF2B5EF4-FFF2-40B4-BE49-F238E27FC236}">
                <a16:creationId xmlns:a16="http://schemas.microsoft.com/office/drawing/2014/main" id="{D4C51CBA-21BF-E151-2B5F-B9E988E79FA2}"/>
              </a:ext>
            </a:extLst>
          </p:cNvPr>
          <p:cNvSpPr txBox="1"/>
          <p:nvPr/>
        </p:nvSpPr>
        <p:spPr>
          <a:xfrm>
            <a:off x="5364541" y="678222"/>
            <a:ext cx="3779459" cy="338554"/>
          </a:xfrm>
          <a:prstGeom prst="rect">
            <a:avLst/>
          </a:prstGeom>
          <a:noFill/>
        </p:spPr>
        <p:txBody>
          <a:bodyPr wrap="square" rtlCol="0">
            <a:spAutoFit/>
          </a:bodyPr>
          <a:lstStyle/>
          <a:p>
            <a:r>
              <a:rPr lang="en-CH" sz="1600" dirty="0">
                <a:solidFill>
                  <a:schemeClr val="accent1"/>
                </a:solidFill>
              </a:rPr>
              <a:t>100% Vertically Polarised Beam</a:t>
            </a:r>
          </a:p>
        </p:txBody>
      </p:sp>
      <p:pic>
        <p:nvPicPr>
          <p:cNvPr id="24" name="Picture 23">
            <a:extLst>
              <a:ext uri="{FF2B5EF4-FFF2-40B4-BE49-F238E27FC236}">
                <a16:creationId xmlns:a16="http://schemas.microsoft.com/office/drawing/2014/main" id="{F0C33EA3-27D9-8258-841C-CF5BA6F37169}"/>
              </a:ext>
            </a:extLst>
          </p:cNvPr>
          <p:cNvPicPr>
            <a:picLocks noChangeAspect="1"/>
          </p:cNvPicPr>
          <p:nvPr/>
        </p:nvPicPr>
        <p:blipFill>
          <a:blip r:embed="rId2"/>
          <a:stretch>
            <a:fillRect/>
          </a:stretch>
        </p:blipFill>
        <p:spPr>
          <a:xfrm>
            <a:off x="4965841" y="948373"/>
            <a:ext cx="3779459" cy="2061521"/>
          </a:xfrm>
          <a:prstGeom prst="rect">
            <a:avLst/>
          </a:prstGeom>
        </p:spPr>
      </p:pic>
      <p:pic>
        <p:nvPicPr>
          <p:cNvPr id="25" name="Picture 24">
            <a:extLst>
              <a:ext uri="{FF2B5EF4-FFF2-40B4-BE49-F238E27FC236}">
                <a16:creationId xmlns:a16="http://schemas.microsoft.com/office/drawing/2014/main" id="{0478F54B-263D-62D6-D638-A909791413F4}"/>
              </a:ext>
            </a:extLst>
          </p:cNvPr>
          <p:cNvPicPr>
            <a:picLocks noChangeAspect="1"/>
          </p:cNvPicPr>
          <p:nvPr/>
        </p:nvPicPr>
        <p:blipFill>
          <a:blip r:embed="rId3"/>
          <a:stretch>
            <a:fillRect/>
          </a:stretch>
        </p:blipFill>
        <p:spPr>
          <a:xfrm>
            <a:off x="5051802" y="2950986"/>
            <a:ext cx="2806701" cy="2182989"/>
          </a:xfrm>
          <a:prstGeom prst="rect">
            <a:avLst/>
          </a:prstGeom>
        </p:spPr>
      </p:pic>
      <p:sp>
        <p:nvSpPr>
          <p:cNvPr id="26" name="TextBox 25">
            <a:extLst>
              <a:ext uri="{FF2B5EF4-FFF2-40B4-BE49-F238E27FC236}">
                <a16:creationId xmlns:a16="http://schemas.microsoft.com/office/drawing/2014/main" id="{4F64034D-C3F5-0FB7-7215-C67A3B4BD310}"/>
              </a:ext>
            </a:extLst>
          </p:cNvPr>
          <p:cNvSpPr txBox="1"/>
          <p:nvPr/>
        </p:nvSpPr>
        <p:spPr>
          <a:xfrm>
            <a:off x="6516216" y="1111845"/>
            <a:ext cx="1670231" cy="307777"/>
          </a:xfrm>
          <a:prstGeom prst="rect">
            <a:avLst/>
          </a:prstGeom>
          <a:noFill/>
        </p:spPr>
        <p:txBody>
          <a:bodyPr wrap="square" rtlCol="0">
            <a:spAutoFit/>
          </a:bodyPr>
          <a:lstStyle/>
          <a:p>
            <a:r>
              <a:rPr lang="en-CH" sz="1400" dirty="0">
                <a:solidFill>
                  <a:schemeClr val="accent1"/>
                </a:solidFill>
              </a:rPr>
              <a:t>Electron Sensor</a:t>
            </a:r>
          </a:p>
        </p:txBody>
      </p:sp>
      <p:sp>
        <p:nvSpPr>
          <p:cNvPr id="27" name="TextBox 26">
            <a:extLst>
              <a:ext uri="{FF2B5EF4-FFF2-40B4-BE49-F238E27FC236}">
                <a16:creationId xmlns:a16="http://schemas.microsoft.com/office/drawing/2014/main" id="{6E10F4AC-3F4C-21C5-1DDD-E8FB5DF3CB8F}"/>
              </a:ext>
            </a:extLst>
          </p:cNvPr>
          <p:cNvSpPr txBox="1"/>
          <p:nvPr/>
        </p:nvSpPr>
        <p:spPr>
          <a:xfrm>
            <a:off x="7749648" y="3671907"/>
            <a:ext cx="1285131" cy="523220"/>
          </a:xfrm>
          <a:prstGeom prst="rect">
            <a:avLst/>
          </a:prstGeom>
          <a:noFill/>
        </p:spPr>
        <p:txBody>
          <a:bodyPr wrap="square" rtlCol="0">
            <a:spAutoFit/>
          </a:bodyPr>
          <a:lstStyle/>
          <a:p>
            <a:r>
              <a:rPr lang="en-CH" sz="1400" dirty="0">
                <a:solidFill>
                  <a:schemeClr val="accent1"/>
                </a:solidFill>
              </a:rPr>
              <a:t>Photon Sensor</a:t>
            </a:r>
          </a:p>
        </p:txBody>
      </p:sp>
      <p:sp>
        <p:nvSpPr>
          <p:cNvPr id="4" name="Content Placeholder 2">
            <a:extLst>
              <a:ext uri="{FF2B5EF4-FFF2-40B4-BE49-F238E27FC236}">
                <a16:creationId xmlns:a16="http://schemas.microsoft.com/office/drawing/2014/main" id="{4B1337C2-E1BF-9FE7-1EED-2B29C3FBBB93}"/>
              </a:ext>
            </a:extLst>
          </p:cNvPr>
          <p:cNvSpPr txBox="1">
            <a:spLocks/>
          </p:cNvSpPr>
          <p:nvPr/>
        </p:nvSpPr>
        <p:spPr>
          <a:xfrm>
            <a:off x="398700" y="1016776"/>
            <a:ext cx="4032449"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1200"/>
              </a:spcAft>
            </a:pPr>
            <a:r>
              <a:rPr lang="en-US" sz="1400" dirty="0"/>
              <a:t>Simulations were performed using </a:t>
            </a:r>
            <a:r>
              <a:rPr lang="en-US" sz="1400" b="1" dirty="0"/>
              <a:t>BDSIM (B</a:t>
            </a:r>
            <a:r>
              <a:rPr lang="en-US" sz="1400" dirty="0"/>
              <a:t>eam </a:t>
            </a:r>
            <a:r>
              <a:rPr lang="en-US" sz="1400" b="1" dirty="0"/>
              <a:t>D</a:t>
            </a:r>
            <a:r>
              <a:rPr lang="en-US" sz="1400" dirty="0"/>
              <a:t>elivery </a:t>
            </a:r>
            <a:r>
              <a:rPr lang="en-US" sz="1400" b="1" dirty="0"/>
              <a:t>Sim</a:t>
            </a:r>
            <a:r>
              <a:rPr lang="en-US" sz="1400" dirty="0"/>
              <a:t>ulation), a Geant4-based 3D radiation transport model designed for simulating accelerators and beamlines.</a:t>
            </a:r>
            <a:endParaRPr lang="en-CH" sz="1400" dirty="0"/>
          </a:p>
          <a:p>
            <a:pPr>
              <a:spcBef>
                <a:spcPts val="300"/>
              </a:spcBef>
              <a:spcAft>
                <a:spcPts val="1200"/>
              </a:spcAft>
            </a:pPr>
            <a:r>
              <a:rPr lang="en-CH" sz="1400" dirty="0"/>
              <a:t>BDSIM is capable of simulating the Compton scattering process, the interaction of the scattered particles with matter, and the energy deposition in the silicon sensors.</a:t>
            </a:r>
          </a:p>
        </p:txBody>
      </p:sp>
    </p:spTree>
    <p:extLst>
      <p:ext uri="{BB962C8B-B14F-4D97-AF65-F5344CB8AC3E}">
        <p14:creationId xmlns:p14="http://schemas.microsoft.com/office/powerpoint/2010/main" val="33277406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DFF65-486C-9F46-7B0E-96599B47A2F4}"/>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8EB52911-F7F5-008C-5F63-EAC6F4C61669}"/>
              </a:ext>
            </a:extLst>
          </p:cNvPr>
          <p:cNvPicPr>
            <a:picLocks noChangeAspect="1"/>
          </p:cNvPicPr>
          <p:nvPr/>
        </p:nvPicPr>
        <p:blipFill>
          <a:blip r:embed="rId2"/>
          <a:stretch>
            <a:fillRect/>
          </a:stretch>
        </p:blipFill>
        <p:spPr>
          <a:xfrm>
            <a:off x="5051802" y="2950986"/>
            <a:ext cx="2806701" cy="2182989"/>
          </a:xfrm>
          <a:prstGeom prst="rect">
            <a:avLst/>
          </a:prstGeom>
        </p:spPr>
      </p:pic>
      <p:pic>
        <p:nvPicPr>
          <p:cNvPr id="4" name="Picture 3">
            <a:extLst>
              <a:ext uri="{FF2B5EF4-FFF2-40B4-BE49-F238E27FC236}">
                <a16:creationId xmlns:a16="http://schemas.microsoft.com/office/drawing/2014/main" id="{3D140DCD-0940-E83B-33A7-9431CCF3F570}"/>
              </a:ext>
            </a:extLst>
          </p:cNvPr>
          <p:cNvPicPr>
            <a:picLocks noChangeAspect="1"/>
          </p:cNvPicPr>
          <p:nvPr/>
        </p:nvPicPr>
        <p:blipFill>
          <a:blip r:embed="rId3"/>
          <a:stretch>
            <a:fillRect/>
          </a:stretch>
        </p:blipFill>
        <p:spPr>
          <a:xfrm>
            <a:off x="4965841" y="948373"/>
            <a:ext cx="3779459" cy="2061521"/>
          </a:xfrm>
          <a:prstGeom prst="rect">
            <a:avLst/>
          </a:prstGeom>
        </p:spPr>
      </p:pic>
      <p:sp>
        <p:nvSpPr>
          <p:cNvPr id="2" name="Slide Number Placeholder 1">
            <a:extLst>
              <a:ext uri="{FF2B5EF4-FFF2-40B4-BE49-F238E27FC236}">
                <a16:creationId xmlns:a16="http://schemas.microsoft.com/office/drawing/2014/main" id="{89A85471-5A38-807A-085D-0253F19B7390}"/>
              </a:ext>
            </a:extLst>
          </p:cNvPr>
          <p:cNvSpPr>
            <a:spLocks noGrp="1"/>
          </p:cNvSpPr>
          <p:nvPr>
            <p:ph type="sldNum" sz="quarter" idx="10"/>
          </p:nvPr>
        </p:nvSpPr>
        <p:spPr/>
        <p:txBody>
          <a:bodyPr/>
          <a:lstStyle/>
          <a:p>
            <a:r>
              <a:rPr lang="en-US" dirty="0"/>
              <a:t>10 / 14</a:t>
            </a:r>
            <a:endParaRPr lang="en-US" noProof="0" dirty="0"/>
          </a:p>
        </p:txBody>
      </p:sp>
      <p:sp>
        <p:nvSpPr>
          <p:cNvPr id="5" name="Title 4">
            <a:extLst>
              <a:ext uri="{FF2B5EF4-FFF2-40B4-BE49-F238E27FC236}">
                <a16:creationId xmlns:a16="http://schemas.microsoft.com/office/drawing/2014/main" id="{7E345A39-C9BB-FD21-13D4-A056989E950F}"/>
              </a:ext>
            </a:extLst>
          </p:cNvPr>
          <p:cNvSpPr>
            <a:spLocks noGrp="1"/>
          </p:cNvSpPr>
          <p:nvPr>
            <p:ph type="title"/>
          </p:nvPr>
        </p:nvSpPr>
        <p:spPr>
          <a:xfrm>
            <a:off x="481950" y="487660"/>
            <a:ext cx="8263350" cy="499914"/>
          </a:xfrm>
        </p:spPr>
        <p:txBody>
          <a:bodyPr/>
          <a:lstStyle/>
          <a:p>
            <a:r>
              <a:rPr lang="en-CH" dirty="0"/>
              <a:t>Simulating the polarimeter</a:t>
            </a:r>
          </a:p>
        </p:txBody>
      </p:sp>
      <p:sp>
        <p:nvSpPr>
          <p:cNvPr id="11" name="TextBox 10">
            <a:extLst>
              <a:ext uri="{FF2B5EF4-FFF2-40B4-BE49-F238E27FC236}">
                <a16:creationId xmlns:a16="http://schemas.microsoft.com/office/drawing/2014/main" id="{11D93712-1F5B-3C09-66E6-77D3C95B5087}"/>
              </a:ext>
            </a:extLst>
          </p:cNvPr>
          <p:cNvSpPr txBox="1"/>
          <p:nvPr/>
        </p:nvSpPr>
        <p:spPr>
          <a:xfrm>
            <a:off x="5364541" y="678222"/>
            <a:ext cx="3779459" cy="338554"/>
          </a:xfrm>
          <a:prstGeom prst="rect">
            <a:avLst/>
          </a:prstGeom>
          <a:noFill/>
        </p:spPr>
        <p:txBody>
          <a:bodyPr wrap="square" rtlCol="0">
            <a:spAutoFit/>
          </a:bodyPr>
          <a:lstStyle/>
          <a:p>
            <a:r>
              <a:rPr lang="en-CH" sz="1600" dirty="0">
                <a:solidFill>
                  <a:schemeClr val="accent1"/>
                </a:solidFill>
              </a:rPr>
              <a:t>100% Vertically Polarised Beam</a:t>
            </a:r>
          </a:p>
        </p:txBody>
      </p:sp>
      <p:cxnSp>
        <p:nvCxnSpPr>
          <p:cNvPr id="16" name="Straight Connector 15">
            <a:extLst>
              <a:ext uri="{FF2B5EF4-FFF2-40B4-BE49-F238E27FC236}">
                <a16:creationId xmlns:a16="http://schemas.microsoft.com/office/drawing/2014/main" id="{BBB6C1A8-FEC0-5285-B1B3-6DC59984D364}"/>
              </a:ext>
            </a:extLst>
          </p:cNvPr>
          <p:cNvCxnSpPr>
            <a:cxnSpLocks/>
          </p:cNvCxnSpPr>
          <p:nvPr/>
        </p:nvCxnSpPr>
        <p:spPr>
          <a:xfrm flipH="1">
            <a:off x="5343525" y="1091992"/>
            <a:ext cx="3464" cy="164168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ECA1AB9-8CB4-6893-C4EB-2BBB693B1791}"/>
              </a:ext>
            </a:extLst>
          </p:cNvPr>
          <p:cNvCxnSpPr>
            <a:cxnSpLocks/>
          </p:cNvCxnSpPr>
          <p:nvPr/>
        </p:nvCxnSpPr>
        <p:spPr>
          <a:xfrm flipH="1">
            <a:off x="5343525" y="3082474"/>
            <a:ext cx="3464" cy="180385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36185DD-B383-3DEB-769A-7DFD5B21DF0B}"/>
              </a:ext>
            </a:extLst>
          </p:cNvPr>
          <p:cNvSpPr txBox="1"/>
          <p:nvPr/>
        </p:nvSpPr>
        <p:spPr>
          <a:xfrm rot="16200000">
            <a:off x="4434815" y="2107862"/>
            <a:ext cx="2136451" cy="276999"/>
          </a:xfrm>
          <a:prstGeom prst="rect">
            <a:avLst/>
          </a:prstGeom>
          <a:noFill/>
        </p:spPr>
        <p:txBody>
          <a:bodyPr wrap="square" rtlCol="0">
            <a:spAutoFit/>
          </a:bodyPr>
          <a:lstStyle/>
          <a:p>
            <a:pPr algn="r"/>
            <a:r>
              <a:rPr lang="en-CH" sz="1200" dirty="0">
                <a:solidFill>
                  <a:srgbClr val="FF0000"/>
                </a:solidFill>
              </a:rPr>
              <a:t>Project onto Y-axis</a:t>
            </a:r>
          </a:p>
        </p:txBody>
      </p:sp>
      <p:sp>
        <p:nvSpPr>
          <p:cNvPr id="21" name="TextBox 20">
            <a:extLst>
              <a:ext uri="{FF2B5EF4-FFF2-40B4-BE49-F238E27FC236}">
                <a16:creationId xmlns:a16="http://schemas.microsoft.com/office/drawing/2014/main" id="{287ED254-3EF5-F99C-06E4-1F2E27A58A1E}"/>
              </a:ext>
            </a:extLst>
          </p:cNvPr>
          <p:cNvSpPr txBox="1"/>
          <p:nvPr/>
        </p:nvSpPr>
        <p:spPr>
          <a:xfrm rot="16200000">
            <a:off x="4431987" y="4204384"/>
            <a:ext cx="2136451" cy="276999"/>
          </a:xfrm>
          <a:prstGeom prst="rect">
            <a:avLst/>
          </a:prstGeom>
          <a:noFill/>
        </p:spPr>
        <p:txBody>
          <a:bodyPr wrap="square" rtlCol="0">
            <a:spAutoFit/>
          </a:bodyPr>
          <a:lstStyle/>
          <a:p>
            <a:pPr algn="r"/>
            <a:r>
              <a:rPr lang="en-CH" sz="1200" dirty="0">
                <a:solidFill>
                  <a:srgbClr val="FF0000"/>
                </a:solidFill>
              </a:rPr>
              <a:t>Project onto Y-axis</a:t>
            </a:r>
          </a:p>
        </p:txBody>
      </p:sp>
      <p:sp>
        <p:nvSpPr>
          <p:cNvPr id="9" name="TextBox 8">
            <a:extLst>
              <a:ext uri="{FF2B5EF4-FFF2-40B4-BE49-F238E27FC236}">
                <a16:creationId xmlns:a16="http://schemas.microsoft.com/office/drawing/2014/main" id="{3A1BC43B-CA7C-9DA3-2DB1-7ED1C9BC3392}"/>
              </a:ext>
            </a:extLst>
          </p:cNvPr>
          <p:cNvSpPr txBox="1"/>
          <p:nvPr/>
        </p:nvSpPr>
        <p:spPr>
          <a:xfrm>
            <a:off x="6516216" y="1111845"/>
            <a:ext cx="1670231" cy="307777"/>
          </a:xfrm>
          <a:prstGeom prst="rect">
            <a:avLst/>
          </a:prstGeom>
          <a:noFill/>
        </p:spPr>
        <p:txBody>
          <a:bodyPr wrap="square" rtlCol="0">
            <a:spAutoFit/>
          </a:bodyPr>
          <a:lstStyle/>
          <a:p>
            <a:r>
              <a:rPr lang="en-CH" sz="1400" dirty="0">
                <a:solidFill>
                  <a:schemeClr val="accent1"/>
                </a:solidFill>
              </a:rPr>
              <a:t>Electron Sensor</a:t>
            </a:r>
          </a:p>
        </p:txBody>
      </p:sp>
      <p:sp>
        <p:nvSpPr>
          <p:cNvPr id="10" name="TextBox 9">
            <a:extLst>
              <a:ext uri="{FF2B5EF4-FFF2-40B4-BE49-F238E27FC236}">
                <a16:creationId xmlns:a16="http://schemas.microsoft.com/office/drawing/2014/main" id="{CD673EE8-251D-2A1F-50E6-53163F983A97}"/>
              </a:ext>
            </a:extLst>
          </p:cNvPr>
          <p:cNvSpPr txBox="1"/>
          <p:nvPr/>
        </p:nvSpPr>
        <p:spPr>
          <a:xfrm>
            <a:off x="7749648" y="3671907"/>
            <a:ext cx="1285131" cy="523220"/>
          </a:xfrm>
          <a:prstGeom prst="rect">
            <a:avLst/>
          </a:prstGeom>
          <a:noFill/>
        </p:spPr>
        <p:txBody>
          <a:bodyPr wrap="square" rtlCol="0">
            <a:spAutoFit/>
          </a:bodyPr>
          <a:lstStyle/>
          <a:p>
            <a:r>
              <a:rPr lang="en-CH" sz="1400" dirty="0">
                <a:solidFill>
                  <a:schemeClr val="accent1"/>
                </a:solidFill>
              </a:rPr>
              <a:t>Photon Sensor</a:t>
            </a:r>
          </a:p>
        </p:txBody>
      </p:sp>
      <p:sp>
        <p:nvSpPr>
          <p:cNvPr id="6" name="Content Placeholder 2">
            <a:extLst>
              <a:ext uri="{FF2B5EF4-FFF2-40B4-BE49-F238E27FC236}">
                <a16:creationId xmlns:a16="http://schemas.microsoft.com/office/drawing/2014/main" id="{8BE0D417-7860-E671-D5D0-5DB6E593B112}"/>
              </a:ext>
            </a:extLst>
          </p:cNvPr>
          <p:cNvSpPr txBox="1">
            <a:spLocks/>
          </p:cNvSpPr>
          <p:nvPr/>
        </p:nvSpPr>
        <p:spPr>
          <a:xfrm>
            <a:off x="398700" y="1016776"/>
            <a:ext cx="4032449"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1200"/>
              </a:spcAft>
            </a:pPr>
            <a:r>
              <a:rPr lang="en-US" sz="1400" dirty="0"/>
              <a:t>Simulations were performed using </a:t>
            </a:r>
            <a:r>
              <a:rPr lang="en-US" sz="1400" b="1" dirty="0"/>
              <a:t>BDSIM (B</a:t>
            </a:r>
            <a:r>
              <a:rPr lang="en-US" sz="1400" dirty="0"/>
              <a:t>eam </a:t>
            </a:r>
            <a:r>
              <a:rPr lang="en-US" sz="1400" b="1" dirty="0"/>
              <a:t>D</a:t>
            </a:r>
            <a:r>
              <a:rPr lang="en-US" sz="1400" dirty="0"/>
              <a:t>elivery </a:t>
            </a:r>
            <a:r>
              <a:rPr lang="en-US" sz="1400" b="1" dirty="0"/>
              <a:t>Sim</a:t>
            </a:r>
            <a:r>
              <a:rPr lang="en-US" sz="1400" dirty="0"/>
              <a:t>ulation), a Geant4-based 3D radiation transport model designed for simulating accelerators and beamlines.</a:t>
            </a:r>
            <a:endParaRPr lang="en-CH" sz="1400" dirty="0"/>
          </a:p>
          <a:p>
            <a:pPr>
              <a:spcBef>
                <a:spcPts val="300"/>
              </a:spcBef>
              <a:spcAft>
                <a:spcPts val="1200"/>
              </a:spcAft>
            </a:pPr>
            <a:r>
              <a:rPr lang="en-CH" sz="1400" dirty="0"/>
              <a:t>BDSIM is capable of simulating the Compton scattering process, the interaction of the scattered particles with matter, and the energy deposition in the silicon sensors.</a:t>
            </a:r>
          </a:p>
        </p:txBody>
      </p:sp>
    </p:spTree>
    <p:extLst>
      <p:ext uri="{BB962C8B-B14F-4D97-AF65-F5344CB8AC3E}">
        <p14:creationId xmlns:p14="http://schemas.microsoft.com/office/powerpoint/2010/main" val="2053671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634741-2086-1C2F-2E84-264EE78DD50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99268F-2D4F-7A02-8F26-96DB40DA11E2}"/>
              </a:ext>
            </a:extLst>
          </p:cNvPr>
          <p:cNvSpPr>
            <a:spLocks noGrp="1"/>
          </p:cNvSpPr>
          <p:nvPr>
            <p:ph type="sldNum" sz="quarter" idx="10"/>
          </p:nvPr>
        </p:nvSpPr>
        <p:spPr/>
        <p:txBody>
          <a:bodyPr/>
          <a:lstStyle/>
          <a:p>
            <a:r>
              <a:rPr lang="en-US" dirty="0"/>
              <a:t>10 / 14</a:t>
            </a:r>
            <a:endParaRPr lang="en-US" noProof="0" dirty="0"/>
          </a:p>
        </p:txBody>
      </p:sp>
      <p:sp>
        <p:nvSpPr>
          <p:cNvPr id="5" name="Title 4">
            <a:extLst>
              <a:ext uri="{FF2B5EF4-FFF2-40B4-BE49-F238E27FC236}">
                <a16:creationId xmlns:a16="http://schemas.microsoft.com/office/drawing/2014/main" id="{D0631AF3-E538-FF21-2411-D897FE79A4A7}"/>
              </a:ext>
            </a:extLst>
          </p:cNvPr>
          <p:cNvSpPr>
            <a:spLocks noGrp="1"/>
          </p:cNvSpPr>
          <p:nvPr>
            <p:ph type="title"/>
          </p:nvPr>
        </p:nvSpPr>
        <p:spPr>
          <a:xfrm>
            <a:off x="481950" y="487660"/>
            <a:ext cx="8263350" cy="499914"/>
          </a:xfrm>
        </p:spPr>
        <p:txBody>
          <a:bodyPr/>
          <a:lstStyle/>
          <a:p>
            <a:r>
              <a:rPr lang="en-CH" dirty="0"/>
              <a:t>Simulating the polarimeter</a:t>
            </a:r>
          </a:p>
        </p:txBody>
      </p:sp>
      <p:sp>
        <p:nvSpPr>
          <p:cNvPr id="11" name="TextBox 10">
            <a:extLst>
              <a:ext uri="{FF2B5EF4-FFF2-40B4-BE49-F238E27FC236}">
                <a16:creationId xmlns:a16="http://schemas.microsoft.com/office/drawing/2014/main" id="{DDA280F9-B819-13BC-62BF-AC272CDE4081}"/>
              </a:ext>
            </a:extLst>
          </p:cNvPr>
          <p:cNvSpPr txBox="1"/>
          <p:nvPr/>
        </p:nvSpPr>
        <p:spPr>
          <a:xfrm>
            <a:off x="5364541" y="678222"/>
            <a:ext cx="3779459" cy="338554"/>
          </a:xfrm>
          <a:prstGeom prst="rect">
            <a:avLst/>
          </a:prstGeom>
          <a:noFill/>
        </p:spPr>
        <p:txBody>
          <a:bodyPr wrap="square" rtlCol="0">
            <a:spAutoFit/>
          </a:bodyPr>
          <a:lstStyle/>
          <a:p>
            <a:r>
              <a:rPr lang="en-CH" sz="1600" dirty="0">
                <a:solidFill>
                  <a:schemeClr val="accent1"/>
                </a:solidFill>
              </a:rPr>
              <a:t>100% Vertically Polarised Beam</a:t>
            </a:r>
          </a:p>
        </p:txBody>
      </p:sp>
      <p:pic>
        <p:nvPicPr>
          <p:cNvPr id="7" name="Picture 6">
            <a:extLst>
              <a:ext uri="{FF2B5EF4-FFF2-40B4-BE49-F238E27FC236}">
                <a16:creationId xmlns:a16="http://schemas.microsoft.com/office/drawing/2014/main" id="{E809313F-66EC-5B28-2B18-D2F756D3FD2D}"/>
              </a:ext>
            </a:extLst>
          </p:cNvPr>
          <p:cNvPicPr>
            <a:picLocks noChangeAspect="1"/>
          </p:cNvPicPr>
          <p:nvPr/>
        </p:nvPicPr>
        <p:blipFill>
          <a:blip r:embed="rId2"/>
          <a:stretch>
            <a:fillRect/>
          </a:stretch>
        </p:blipFill>
        <p:spPr>
          <a:xfrm>
            <a:off x="4939645" y="987573"/>
            <a:ext cx="3645119" cy="1988247"/>
          </a:xfrm>
          <a:prstGeom prst="rect">
            <a:avLst/>
          </a:prstGeom>
        </p:spPr>
      </p:pic>
      <p:pic>
        <p:nvPicPr>
          <p:cNvPr id="9" name="Picture 8">
            <a:extLst>
              <a:ext uri="{FF2B5EF4-FFF2-40B4-BE49-F238E27FC236}">
                <a16:creationId xmlns:a16="http://schemas.microsoft.com/office/drawing/2014/main" id="{B8DF74DD-2E59-C8E3-F42F-9D2C2B669EB4}"/>
              </a:ext>
            </a:extLst>
          </p:cNvPr>
          <p:cNvPicPr>
            <a:picLocks noChangeAspect="1"/>
          </p:cNvPicPr>
          <p:nvPr/>
        </p:nvPicPr>
        <p:blipFill>
          <a:blip r:embed="rId3"/>
          <a:stretch>
            <a:fillRect/>
          </a:stretch>
        </p:blipFill>
        <p:spPr>
          <a:xfrm>
            <a:off x="4939645" y="2975820"/>
            <a:ext cx="3594755" cy="1960776"/>
          </a:xfrm>
          <a:prstGeom prst="rect">
            <a:avLst/>
          </a:prstGeom>
        </p:spPr>
      </p:pic>
      <p:sp>
        <p:nvSpPr>
          <p:cNvPr id="10" name="TextBox 9">
            <a:extLst>
              <a:ext uri="{FF2B5EF4-FFF2-40B4-BE49-F238E27FC236}">
                <a16:creationId xmlns:a16="http://schemas.microsoft.com/office/drawing/2014/main" id="{29BA1002-F851-F558-59C5-C8D217E1440F}"/>
              </a:ext>
            </a:extLst>
          </p:cNvPr>
          <p:cNvSpPr txBox="1"/>
          <p:nvPr/>
        </p:nvSpPr>
        <p:spPr>
          <a:xfrm>
            <a:off x="8154795" y="847499"/>
            <a:ext cx="340158" cy="481222"/>
          </a:xfrm>
          <a:prstGeom prst="rect">
            <a:avLst/>
          </a:prstGeom>
          <a:noFill/>
        </p:spPr>
        <p:txBody>
          <a:bodyPr wrap="none" rtlCol="0">
            <a:spAutoFit/>
          </a:bodyPr>
          <a:lstStyle/>
          <a:p>
            <a:pPr algn="l">
              <a:lnSpc>
                <a:spcPts val="3700"/>
              </a:lnSpc>
            </a:pPr>
            <a:r>
              <a:rPr lang="en-CH" sz="1100" dirty="0">
                <a:latin typeface="Times New Roman" panose="02020603050405020304" pitchFamily="18" charset="0"/>
                <a:cs typeface="Times New Roman" panose="02020603050405020304" pitchFamily="18" charset="0"/>
              </a:rPr>
              <a:t>(a)</a:t>
            </a:r>
          </a:p>
        </p:txBody>
      </p:sp>
      <p:sp>
        <p:nvSpPr>
          <p:cNvPr id="12" name="TextBox 11">
            <a:extLst>
              <a:ext uri="{FF2B5EF4-FFF2-40B4-BE49-F238E27FC236}">
                <a16:creationId xmlns:a16="http://schemas.microsoft.com/office/drawing/2014/main" id="{5DA8D2A6-DF53-C6E7-3203-41DAB152C858}"/>
              </a:ext>
            </a:extLst>
          </p:cNvPr>
          <p:cNvSpPr txBox="1"/>
          <p:nvPr/>
        </p:nvSpPr>
        <p:spPr>
          <a:xfrm>
            <a:off x="8163449" y="2834990"/>
            <a:ext cx="348172" cy="481222"/>
          </a:xfrm>
          <a:prstGeom prst="rect">
            <a:avLst/>
          </a:prstGeom>
          <a:noFill/>
        </p:spPr>
        <p:txBody>
          <a:bodyPr wrap="none" rtlCol="0">
            <a:spAutoFit/>
          </a:bodyPr>
          <a:lstStyle/>
          <a:p>
            <a:pPr algn="l">
              <a:lnSpc>
                <a:spcPts val="3700"/>
              </a:lnSpc>
            </a:pPr>
            <a:r>
              <a:rPr lang="en-CH" sz="1100" dirty="0">
                <a:latin typeface="Times New Roman" panose="02020603050405020304" pitchFamily="18" charset="0"/>
                <a:cs typeface="Times New Roman" panose="02020603050405020304" pitchFamily="18" charset="0"/>
              </a:rPr>
              <a:t>(b)</a:t>
            </a:r>
          </a:p>
        </p:txBody>
      </p:sp>
      <p:sp>
        <p:nvSpPr>
          <p:cNvPr id="15" name="TextBox 14">
            <a:extLst>
              <a:ext uri="{FF2B5EF4-FFF2-40B4-BE49-F238E27FC236}">
                <a16:creationId xmlns:a16="http://schemas.microsoft.com/office/drawing/2014/main" id="{E6379BF5-9819-6B79-7EC1-0698571EEF26}"/>
              </a:ext>
            </a:extLst>
          </p:cNvPr>
          <p:cNvSpPr txBox="1"/>
          <p:nvPr/>
        </p:nvSpPr>
        <p:spPr>
          <a:xfrm>
            <a:off x="4909977" y="4848851"/>
            <a:ext cx="3835323" cy="230832"/>
          </a:xfrm>
          <a:prstGeom prst="rect">
            <a:avLst/>
          </a:prstGeom>
          <a:noFill/>
        </p:spPr>
        <p:txBody>
          <a:bodyPr wrap="square" rtlCol="0">
            <a:spAutoFit/>
          </a:bodyPr>
          <a:lstStyle/>
          <a:p>
            <a:r>
              <a:rPr lang="en-GB" sz="900" dirty="0">
                <a:solidFill>
                  <a:schemeClr val="tx1">
                    <a:lumMod val="75000"/>
                    <a:lumOff val="25000"/>
                  </a:schemeClr>
                </a:solidFill>
              </a:rPr>
              <a:t>Simulated prediction of polarimeter (a) electron and (b) photon profile</a:t>
            </a:r>
            <a:endParaRPr lang="en-CH" sz="900" dirty="0">
              <a:solidFill>
                <a:schemeClr val="tx1">
                  <a:lumMod val="75000"/>
                  <a:lumOff val="25000"/>
                </a:schemeClr>
              </a:solidFill>
            </a:endParaRPr>
          </a:p>
        </p:txBody>
      </p:sp>
      <p:sp>
        <p:nvSpPr>
          <p:cNvPr id="4" name="Content Placeholder 2">
            <a:extLst>
              <a:ext uri="{FF2B5EF4-FFF2-40B4-BE49-F238E27FC236}">
                <a16:creationId xmlns:a16="http://schemas.microsoft.com/office/drawing/2014/main" id="{5352028C-1179-5B6E-388D-29EECA420295}"/>
              </a:ext>
            </a:extLst>
          </p:cNvPr>
          <p:cNvSpPr txBox="1">
            <a:spLocks/>
          </p:cNvSpPr>
          <p:nvPr/>
        </p:nvSpPr>
        <p:spPr>
          <a:xfrm>
            <a:off x="398700" y="1016776"/>
            <a:ext cx="4032449"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1200"/>
              </a:spcAft>
            </a:pPr>
            <a:r>
              <a:rPr lang="en-US" sz="1400" dirty="0"/>
              <a:t>Simulations were performed using </a:t>
            </a:r>
            <a:r>
              <a:rPr lang="en-US" sz="1400" b="1" dirty="0"/>
              <a:t>BDSIM (B</a:t>
            </a:r>
            <a:r>
              <a:rPr lang="en-US" sz="1400" dirty="0"/>
              <a:t>eam </a:t>
            </a:r>
            <a:r>
              <a:rPr lang="en-US" sz="1400" b="1" dirty="0"/>
              <a:t>D</a:t>
            </a:r>
            <a:r>
              <a:rPr lang="en-US" sz="1400" dirty="0"/>
              <a:t>elivery </a:t>
            </a:r>
            <a:r>
              <a:rPr lang="en-US" sz="1400" b="1" dirty="0"/>
              <a:t>Sim</a:t>
            </a:r>
            <a:r>
              <a:rPr lang="en-US" sz="1400" dirty="0"/>
              <a:t>ulation), a Geant4-based 3D radiation transport model designed for simulating accelerators and beamlines.</a:t>
            </a:r>
            <a:endParaRPr lang="en-CH" sz="1400" dirty="0"/>
          </a:p>
          <a:p>
            <a:pPr>
              <a:spcBef>
                <a:spcPts val="300"/>
              </a:spcBef>
              <a:spcAft>
                <a:spcPts val="1200"/>
              </a:spcAft>
            </a:pPr>
            <a:r>
              <a:rPr lang="en-CH" sz="1400" dirty="0"/>
              <a:t>BDSIM is capable of simulating the Compton scattering process, the interaction of the scattered particles with matter, and the energy deposition in the silicon sensors.</a:t>
            </a:r>
          </a:p>
        </p:txBody>
      </p:sp>
      <p:cxnSp>
        <p:nvCxnSpPr>
          <p:cNvPr id="8" name="Straight Connector 7">
            <a:extLst>
              <a:ext uri="{FF2B5EF4-FFF2-40B4-BE49-F238E27FC236}">
                <a16:creationId xmlns:a16="http://schemas.microsoft.com/office/drawing/2014/main" id="{743865C1-297B-5D6D-6655-A4E7755FF36A}"/>
              </a:ext>
            </a:extLst>
          </p:cNvPr>
          <p:cNvCxnSpPr>
            <a:cxnSpLocks/>
          </p:cNvCxnSpPr>
          <p:nvPr/>
        </p:nvCxnSpPr>
        <p:spPr>
          <a:xfrm flipV="1">
            <a:off x="6899504" y="3052618"/>
            <a:ext cx="60" cy="1607364"/>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E6E085D-CF77-2A22-6D4C-53385884488B}"/>
              </a:ext>
            </a:extLst>
          </p:cNvPr>
          <p:cNvCxnSpPr>
            <a:cxnSpLocks/>
          </p:cNvCxnSpPr>
          <p:nvPr/>
        </p:nvCxnSpPr>
        <p:spPr>
          <a:xfrm flipV="1">
            <a:off x="6903221" y="1078852"/>
            <a:ext cx="60" cy="1607364"/>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66885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9896B-F70D-6676-D8C7-12C5E41F79E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66A1A5-B807-36C1-5AC4-59260890635E}"/>
              </a:ext>
            </a:extLst>
          </p:cNvPr>
          <p:cNvSpPr txBox="1">
            <a:spLocks/>
          </p:cNvSpPr>
          <p:nvPr/>
        </p:nvSpPr>
        <p:spPr>
          <a:xfrm>
            <a:off x="398700" y="1016776"/>
            <a:ext cx="4032449"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1200"/>
              </a:spcAft>
            </a:pPr>
            <a:r>
              <a:rPr lang="en-US" sz="1400" dirty="0"/>
              <a:t>Simulations were performed using </a:t>
            </a:r>
            <a:r>
              <a:rPr lang="en-US" sz="1400" b="1" dirty="0"/>
              <a:t>BDSIM (B</a:t>
            </a:r>
            <a:r>
              <a:rPr lang="en-US" sz="1400" dirty="0"/>
              <a:t>eam </a:t>
            </a:r>
            <a:r>
              <a:rPr lang="en-US" sz="1400" b="1" dirty="0"/>
              <a:t>D</a:t>
            </a:r>
            <a:r>
              <a:rPr lang="en-US" sz="1400" dirty="0"/>
              <a:t>elivery </a:t>
            </a:r>
            <a:r>
              <a:rPr lang="en-US" sz="1400" b="1" dirty="0"/>
              <a:t>Sim</a:t>
            </a:r>
            <a:r>
              <a:rPr lang="en-US" sz="1400" dirty="0"/>
              <a:t>ulation), a Geant4-based 3D radiation transport model designed for simulating accelerators and beamlines.</a:t>
            </a:r>
            <a:endParaRPr lang="en-CH" sz="1400" dirty="0"/>
          </a:p>
          <a:p>
            <a:pPr>
              <a:spcBef>
                <a:spcPts val="300"/>
              </a:spcBef>
              <a:spcAft>
                <a:spcPts val="1200"/>
              </a:spcAft>
            </a:pPr>
            <a:r>
              <a:rPr lang="en-CH" sz="1400" dirty="0"/>
              <a:t>BDSIM is capable of simulating the Compton scattering process, the interaction of the scattered particles with matter, and the energy deposition in the silicon sensors.</a:t>
            </a:r>
          </a:p>
          <a:p>
            <a:pPr>
              <a:spcBef>
                <a:spcPts val="300"/>
              </a:spcBef>
              <a:spcAft>
                <a:spcPts val="1200"/>
              </a:spcAft>
            </a:pPr>
            <a:r>
              <a:rPr lang="en-CH" sz="1400" dirty="0"/>
              <a:t>The BDSIM model has been benchmarked against a Toy Monte Carlo (ToyMC) model built specifically to model the polarimeter.</a:t>
            </a:r>
          </a:p>
          <a:p>
            <a:pPr>
              <a:spcBef>
                <a:spcPts val="300"/>
              </a:spcBef>
              <a:spcAft>
                <a:spcPts val="1200"/>
              </a:spcAft>
            </a:pPr>
            <a:r>
              <a:rPr lang="en-CH" sz="1400" dirty="0"/>
              <a:t>Can use these simulation results to estimate the performance of the polarimeter.</a:t>
            </a:r>
          </a:p>
        </p:txBody>
      </p:sp>
      <p:sp>
        <p:nvSpPr>
          <p:cNvPr id="2" name="Slide Number Placeholder 1">
            <a:extLst>
              <a:ext uri="{FF2B5EF4-FFF2-40B4-BE49-F238E27FC236}">
                <a16:creationId xmlns:a16="http://schemas.microsoft.com/office/drawing/2014/main" id="{F7EDCDDE-34B9-21F0-C867-A5A0A7B47248}"/>
              </a:ext>
            </a:extLst>
          </p:cNvPr>
          <p:cNvSpPr>
            <a:spLocks noGrp="1"/>
          </p:cNvSpPr>
          <p:nvPr>
            <p:ph type="sldNum" sz="quarter" idx="10"/>
          </p:nvPr>
        </p:nvSpPr>
        <p:spPr/>
        <p:txBody>
          <a:bodyPr/>
          <a:lstStyle/>
          <a:p>
            <a:r>
              <a:rPr lang="en-US" noProof="0" dirty="0"/>
              <a:t>10 / 14</a:t>
            </a:r>
          </a:p>
        </p:txBody>
      </p:sp>
      <p:sp>
        <p:nvSpPr>
          <p:cNvPr id="5" name="Title 4">
            <a:extLst>
              <a:ext uri="{FF2B5EF4-FFF2-40B4-BE49-F238E27FC236}">
                <a16:creationId xmlns:a16="http://schemas.microsoft.com/office/drawing/2014/main" id="{1AE7A0B0-DA22-66B4-FDED-7ACDF7436574}"/>
              </a:ext>
            </a:extLst>
          </p:cNvPr>
          <p:cNvSpPr>
            <a:spLocks noGrp="1"/>
          </p:cNvSpPr>
          <p:nvPr>
            <p:ph type="title"/>
          </p:nvPr>
        </p:nvSpPr>
        <p:spPr>
          <a:xfrm>
            <a:off x="481950" y="487660"/>
            <a:ext cx="8263350" cy="499914"/>
          </a:xfrm>
        </p:spPr>
        <p:txBody>
          <a:bodyPr/>
          <a:lstStyle/>
          <a:p>
            <a:r>
              <a:rPr lang="en-CH" dirty="0"/>
              <a:t>Simulating the polarimeter</a:t>
            </a:r>
          </a:p>
        </p:txBody>
      </p:sp>
      <p:pic>
        <p:nvPicPr>
          <p:cNvPr id="9" name="Picture 8">
            <a:extLst>
              <a:ext uri="{FF2B5EF4-FFF2-40B4-BE49-F238E27FC236}">
                <a16:creationId xmlns:a16="http://schemas.microsoft.com/office/drawing/2014/main" id="{71CD9C38-313C-F43A-D090-EE767D516937}"/>
              </a:ext>
            </a:extLst>
          </p:cNvPr>
          <p:cNvPicPr>
            <a:picLocks noChangeAspect="1"/>
          </p:cNvPicPr>
          <p:nvPr/>
        </p:nvPicPr>
        <p:blipFill>
          <a:blip r:embed="rId2"/>
          <a:stretch>
            <a:fillRect/>
          </a:stretch>
        </p:blipFill>
        <p:spPr>
          <a:xfrm>
            <a:off x="4941030" y="987574"/>
            <a:ext cx="3643734" cy="1987491"/>
          </a:xfrm>
          <a:prstGeom prst="rect">
            <a:avLst/>
          </a:prstGeom>
        </p:spPr>
      </p:pic>
      <p:pic>
        <p:nvPicPr>
          <p:cNvPr id="10" name="Picture 9">
            <a:extLst>
              <a:ext uri="{FF2B5EF4-FFF2-40B4-BE49-F238E27FC236}">
                <a16:creationId xmlns:a16="http://schemas.microsoft.com/office/drawing/2014/main" id="{51391E8D-1938-01B6-4407-BCDC2C269B21}"/>
              </a:ext>
            </a:extLst>
          </p:cNvPr>
          <p:cNvPicPr>
            <a:picLocks noChangeAspect="1"/>
          </p:cNvPicPr>
          <p:nvPr/>
        </p:nvPicPr>
        <p:blipFill>
          <a:blip r:embed="rId3"/>
          <a:stretch>
            <a:fillRect/>
          </a:stretch>
        </p:blipFill>
        <p:spPr>
          <a:xfrm>
            <a:off x="4941815" y="2975065"/>
            <a:ext cx="3588670" cy="1957456"/>
          </a:xfrm>
          <a:prstGeom prst="rect">
            <a:avLst/>
          </a:prstGeom>
        </p:spPr>
      </p:pic>
      <p:sp>
        <p:nvSpPr>
          <p:cNvPr id="11" name="TextBox 10">
            <a:extLst>
              <a:ext uri="{FF2B5EF4-FFF2-40B4-BE49-F238E27FC236}">
                <a16:creationId xmlns:a16="http://schemas.microsoft.com/office/drawing/2014/main" id="{977CDF75-EEEC-D35E-2369-92F12B7ABA77}"/>
              </a:ext>
            </a:extLst>
          </p:cNvPr>
          <p:cNvSpPr txBox="1"/>
          <p:nvPr/>
        </p:nvSpPr>
        <p:spPr>
          <a:xfrm>
            <a:off x="5364541" y="678222"/>
            <a:ext cx="3779459" cy="338554"/>
          </a:xfrm>
          <a:prstGeom prst="rect">
            <a:avLst/>
          </a:prstGeom>
          <a:noFill/>
        </p:spPr>
        <p:txBody>
          <a:bodyPr wrap="square" rtlCol="0">
            <a:spAutoFit/>
          </a:bodyPr>
          <a:lstStyle/>
          <a:p>
            <a:r>
              <a:rPr lang="en-CH" sz="1600" dirty="0">
                <a:solidFill>
                  <a:schemeClr val="accent1"/>
                </a:solidFill>
              </a:rPr>
              <a:t>100% Vertically Polarised Beam</a:t>
            </a:r>
          </a:p>
        </p:txBody>
      </p:sp>
      <p:sp>
        <p:nvSpPr>
          <p:cNvPr id="8" name="TextBox 7">
            <a:extLst>
              <a:ext uri="{FF2B5EF4-FFF2-40B4-BE49-F238E27FC236}">
                <a16:creationId xmlns:a16="http://schemas.microsoft.com/office/drawing/2014/main" id="{FE31F9C9-3D3B-9A85-EB7F-666A445339D1}"/>
              </a:ext>
            </a:extLst>
          </p:cNvPr>
          <p:cNvSpPr txBox="1"/>
          <p:nvPr/>
        </p:nvSpPr>
        <p:spPr>
          <a:xfrm>
            <a:off x="8154795" y="847499"/>
            <a:ext cx="340158" cy="481222"/>
          </a:xfrm>
          <a:prstGeom prst="rect">
            <a:avLst/>
          </a:prstGeom>
          <a:noFill/>
        </p:spPr>
        <p:txBody>
          <a:bodyPr wrap="none" rtlCol="0">
            <a:spAutoFit/>
          </a:bodyPr>
          <a:lstStyle/>
          <a:p>
            <a:pPr algn="l">
              <a:lnSpc>
                <a:spcPts val="3700"/>
              </a:lnSpc>
            </a:pPr>
            <a:r>
              <a:rPr lang="en-CH" sz="1100" dirty="0">
                <a:latin typeface="Times New Roman" panose="02020603050405020304" pitchFamily="18" charset="0"/>
                <a:cs typeface="Times New Roman" panose="02020603050405020304" pitchFamily="18" charset="0"/>
              </a:rPr>
              <a:t>(a)</a:t>
            </a:r>
          </a:p>
        </p:txBody>
      </p:sp>
      <p:sp>
        <p:nvSpPr>
          <p:cNvPr id="12" name="TextBox 11">
            <a:extLst>
              <a:ext uri="{FF2B5EF4-FFF2-40B4-BE49-F238E27FC236}">
                <a16:creationId xmlns:a16="http://schemas.microsoft.com/office/drawing/2014/main" id="{B14A5BF9-F232-0F25-AEDF-377F31924962}"/>
              </a:ext>
            </a:extLst>
          </p:cNvPr>
          <p:cNvSpPr txBox="1"/>
          <p:nvPr/>
        </p:nvSpPr>
        <p:spPr>
          <a:xfrm>
            <a:off x="8163449" y="2834990"/>
            <a:ext cx="348172" cy="481222"/>
          </a:xfrm>
          <a:prstGeom prst="rect">
            <a:avLst/>
          </a:prstGeom>
          <a:noFill/>
        </p:spPr>
        <p:txBody>
          <a:bodyPr wrap="none" rtlCol="0">
            <a:spAutoFit/>
          </a:bodyPr>
          <a:lstStyle/>
          <a:p>
            <a:pPr algn="l">
              <a:lnSpc>
                <a:spcPts val="3700"/>
              </a:lnSpc>
            </a:pPr>
            <a:r>
              <a:rPr lang="en-CH" sz="1100" dirty="0">
                <a:latin typeface="Times New Roman" panose="02020603050405020304" pitchFamily="18" charset="0"/>
                <a:cs typeface="Times New Roman" panose="02020603050405020304" pitchFamily="18" charset="0"/>
              </a:rPr>
              <a:t>(b)</a:t>
            </a:r>
          </a:p>
        </p:txBody>
      </p:sp>
      <p:sp>
        <p:nvSpPr>
          <p:cNvPr id="13" name="TextBox 12">
            <a:extLst>
              <a:ext uri="{FF2B5EF4-FFF2-40B4-BE49-F238E27FC236}">
                <a16:creationId xmlns:a16="http://schemas.microsoft.com/office/drawing/2014/main" id="{38A39703-ECCE-F346-639F-FCFAE82E9635}"/>
              </a:ext>
            </a:extLst>
          </p:cNvPr>
          <p:cNvSpPr txBox="1"/>
          <p:nvPr/>
        </p:nvSpPr>
        <p:spPr>
          <a:xfrm>
            <a:off x="4909977" y="4848851"/>
            <a:ext cx="3835323" cy="230832"/>
          </a:xfrm>
          <a:prstGeom prst="rect">
            <a:avLst/>
          </a:prstGeom>
          <a:noFill/>
        </p:spPr>
        <p:txBody>
          <a:bodyPr wrap="square" rtlCol="0">
            <a:spAutoFit/>
          </a:bodyPr>
          <a:lstStyle/>
          <a:p>
            <a:r>
              <a:rPr lang="en-GB" sz="900" dirty="0">
                <a:solidFill>
                  <a:schemeClr val="tx1">
                    <a:lumMod val="75000"/>
                    <a:lumOff val="25000"/>
                  </a:schemeClr>
                </a:solidFill>
              </a:rPr>
              <a:t>Simulated prediction of polarimeter (a) electron and (b) photon profile</a:t>
            </a:r>
            <a:endParaRPr lang="en-CH" sz="900" dirty="0">
              <a:solidFill>
                <a:schemeClr val="tx1">
                  <a:lumMod val="75000"/>
                  <a:lumOff val="25000"/>
                </a:schemeClr>
              </a:solidFill>
            </a:endParaRPr>
          </a:p>
        </p:txBody>
      </p:sp>
      <p:cxnSp>
        <p:nvCxnSpPr>
          <p:cNvPr id="4" name="Straight Connector 3">
            <a:extLst>
              <a:ext uri="{FF2B5EF4-FFF2-40B4-BE49-F238E27FC236}">
                <a16:creationId xmlns:a16="http://schemas.microsoft.com/office/drawing/2014/main" id="{0AAC322E-D3EC-A89A-1416-79A8FFD42963}"/>
              </a:ext>
            </a:extLst>
          </p:cNvPr>
          <p:cNvCxnSpPr>
            <a:cxnSpLocks/>
          </p:cNvCxnSpPr>
          <p:nvPr/>
        </p:nvCxnSpPr>
        <p:spPr>
          <a:xfrm flipV="1">
            <a:off x="6899504" y="3052618"/>
            <a:ext cx="60" cy="1607364"/>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2828E506-2E5E-8785-7FA5-D761927F9544}"/>
              </a:ext>
            </a:extLst>
          </p:cNvPr>
          <p:cNvCxnSpPr>
            <a:cxnSpLocks/>
          </p:cNvCxnSpPr>
          <p:nvPr/>
        </p:nvCxnSpPr>
        <p:spPr>
          <a:xfrm flipV="1">
            <a:off x="6903221" y="1078852"/>
            <a:ext cx="60" cy="1607364"/>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60854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65AA31-A82B-9097-74C6-D2B8033F6B6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28758D-0687-0377-E2C8-F33EFB593744}"/>
              </a:ext>
            </a:extLst>
          </p:cNvPr>
          <p:cNvSpPr>
            <a:spLocks noGrp="1"/>
          </p:cNvSpPr>
          <p:nvPr>
            <p:ph type="sldNum" sz="quarter" idx="10"/>
          </p:nvPr>
        </p:nvSpPr>
        <p:spPr/>
        <p:txBody>
          <a:bodyPr/>
          <a:lstStyle/>
          <a:p>
            <a:r>
              <a:rPr lang="en-US" noProof="0" dirty="0"/>
              <a:t>11 / 14</a:t>
            </a:r>
          </a:p>
        </p:txBody>
      </p:sp>
      <p:sp>
        <p:nvSpPr>
          <p:cNvPr id="5" name="Title 4">
            <a:extLst>
              <a:ext uri="{FF2B5EF4-FFF2-40B4-BE49-F238E27FC236}">
                <a16:creationId xmlns:a16="http://schemas.microsoft.com/office/drawing/2014/main" id="{2BC8FDD5-0422-25D2-1720-BA6E71E2D254}"/>
              </a:ext>
            </a:extLst>
          </p:cNvPr>
          <p:cNvSpPr>
            <a:spLocks noGrp="1"/>
          </p:cNvSpPr>
          <p:nvPr>
            <p:ph type="title"/>
          </p:nvPr>
        </p:nvSpPr>
        <p:spPr>
          <a:xfrm>
            <a:off x="481950" y="487660"/>
            <a:ext cx="8263350" cy="499914"/>
          </a:xfrm>
        </p:spPr>
        <p:txBody>
          <a:bodyPr/>
          <a:lstStyle/>
          <a:p>
            <a:r>
              <a:rPr lang="en-CH" dirty="0"/>
              <a:t>Polarimeter performance</a:t>
            </a:r>
          </a:p>
        </p:txBody>
      </p:sp>
      <p:sp>
        <p:nvSpPr>
          <p:cNvPr id="15" name="Content Placeholder 2">
            <a:extLst>
              <a:ext uri="{FF2B5EF4-FFF2-40B4-BE49-F238E27FC236}">
                <a16:creationId xmlns:a16="http://schemas.microsoft.com/office/drawing/2014/main" id="{CF97AAFA-C39B-5DBE-3505-5627DB0C5D13}"/>
              </a:ext>
            </a:extLst>
          </p:cNvPr>
          <p:cNvSpPr txBox="1">
            <a:spLocks/>
          </p:cNvSpPr>
          <p:nvPr/>
        </p:nvSpPr>
        <p:spPr>
          <a:xfrm>
            <a:off x="398700" y="1016776"/>
            <a:ext cx="8061732"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1200"/>
              </a:spcAft>
            </a:pPr>
            <a:r>
              <a:rPr lang="en-US" sz="1400" dirty="0"/>
              <a:t>With the model constructed, we can make estimates of the precision of the polarimeter.</a:t>
            </a:r>
          </a:p>
          <a:p>
            <a:pPr>
              <a:spcBef>
                <a:spcPts val="300"/>
              </a:spcBef>
              <a:spcAft>
                <a:spcPts val="1200"/>
              </a:spcAft>
            </a:pPr>
            <a:endParaRPr lang="en-US" sz="1400" dirty="0"/>
          </a:p>
          <a:p>
            <a:pPr marL="457200" lvl="1" indent="0">
              <a:spcBef>
                <a:spcPts val="300"/>
              </a:spcBef>
              <a:buNone/>
            </a:pPr>
            <a:endParaRPr lang="en-CH" sz="1400" dirty="0">
              <a:solidFill>
                <a:schemeClr val="accent1">
                  <a:lumMod val="75000"/>
                </a:schemeClr>
              </a:solidFill>
            </a:endParaRPr>
          </a:p>
          <a:p>
            <a:pPr lvl="1">
              <a:spcBef>
                <a:spcPts val="300"/>
              </a:spcBef>
            </a:pPr>
            <a:endParaRPr lang="en-US" sz="1200" dirty="0">
              <a:solidFill>
                <a:schemeClr val="accent1"/>
              </a:solidFill>
            </a:endParaRPr>
          </a:p>
        </p:txBody>
      </p:sp>
    </p:spTree>
    <p:extLst>
      <p:ext uri="{BB962C8B-B14F-4D97-AF65-F5344CB8AC3E}">
        <p14:creationId xmlns:p14="http://schemas.microsoft.com/office/powerpoint/2010/main" val="42516738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9707C-786F-DFF4-6D5F-69F70D192B4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8670CDD-067A-99D3-58A4-6E72BDF9E498}"/>
              </a:ext>
            </a:extLst>
          </p:cNvPr>
          <p:cNvSpPr>
            <a:spLocks noGrp="1"/>
          </p:cNvSpPr>
          <p:nvPr>
            <p:ph type="sldNum" sz="quarter" idx="10"/>
          </p:nvPr>
        </p:nvSpPr>
        <p:spPr/>
        <p:txBody>
          <a:bodyPr/>
          <a:lstStyle/>
          <a:p>
            <a:r>
              <a:rPr lang="en-US" noProof="0" dirty="0"/>
              <a:t>11 / 14</a:t>
            </a:r>
          </a:p>
        </p:txBody>
      </p:sp>
      <p:sp>
        <p:nvSpPr>
          <p:cNvPr id="5" name="Title 4">
            <a:extLst>
              <a:ext uri="{FF2B5EF4-FFF2-40B4-BE49-F238E27FC236}">
                <a16:creationId xmlns:a16="http://schemas.microsoft.com/office/drawing/2014/main" id="{64683A9F-1290-4D75-8C62-3E341C53DF28}"/>
              </a:ext>
            </a:extLst>
          </p:cNvPr>
          <p:cNvSpPr>
            <a:spLocks noGrp="1"/>
          </p:cNvSpPr>
          <p:nvPr>
            <p:ph type="title"/>
          </p:nvPr>
        </p:nvSpPr>
        <p:spPr>
          <a:xfrm>
            <a:off x="481950" y="487660"/>
            <a:ext cx="8263350" cy="499914"/>
          </a:xfrm>
        </p:spPr>
        <p:txBody>
          <a:bodyPr/>
          <a:lstStyle/>
          <a:p>
            <a:r>
              <a:rPr lang="en-CH" dirty="0"/>
              <a:t>Polarimeter performance</a:t>
            </a:r>
          </a:p>
        </p:txBody>
      </p:sp>
      <p:sp>
        <p:nvSpPr>
          <p:cNvPr id="15" name="Content Placeholder 2">
            <a:extLst>
              <a:ext uri="{FF2B5EF4-FFF2-40B4-BE49-F238E27FC236}">
                <a16:creationId xmlns:a16="http://schemas.microsoft.com/office/drawing/2014/main" id="{C1CAD66D-F630-AD32-FEEC-7BEA59C2E394}"/>
              </a:ext>
            </a:extLst>
          </p:cNvPr>
          <p:cNvSpPr txBox="1">
            <a:spLocks/>
          </p:cNvSpPr>
          <p:nvPr/>
        </p:nvSpPr>
        <p:spPr>
          <a:xfrm>
            <a:off x="398700" y="1016776"/>
            <a:ext cx="8061732"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1200"/>
              </a:spcAft>
            </a:pPr>
            <a:r>
              <a:rPr lang="en-US" sz="1400" dirty="0"/>
              <a:t>With the model constructed, we can make estimates of the precision of the polarimeter.</a:t>
            </a:r>
          </a:p>
          <a:p>
            <a:pPr>
              <a:spcBef>
                <a:spcPts val="300"/>
              </a:spcBef>
              <a:spcAft>
                <a:spcPts val="1200"/>
              </a:spcAft>
            </a:pPr>
            <a:r>
              <a:rPr lang="en-US" sz="1400" dirty="0"/>
              <a:t>In the case of the electron sensor, we can quantify the effect of </a:t>
            </a:r>
            <a:r>
              <a:rPr lang="en-US" sz="1400" dirty="0" err="1"/>
              <a:t>polarisation</a:t>
            </a:r>
            <a:r>
              <a:rPr lang="en-US" sz="1400" dirty="0"/>
              <a:t> on the distribution with the </a:t>
            </a:r>
            <a:r>
              <a:rPr lang="en-US" sz="1400" b="1" dirty="0"/>
              <a:t>asymmetry:</a:t>
            </a:r>
          </a:p>
          <a:p>
            <a:pPr>
              <a:spcBef>
                <a:spcPts val="300"/>
              </a:spcBef>
              <a:spcAft>
                <a:spcPts val="1200"/>
              </a:spcAft>
            </a:pPr>
            <a:endParaRPr lang="en-US" sz="1400" b="1" dirty="0"/>
          </a:p>
          <a:p>
            <a:pPr>
              <a:spcBef>
                <a:spcPts val="300"/>
              </a:spcBef>
              <a:spcAft>
                <a:spcPts val="1200"/>
              </a:spcAft>
            </a:pPr>
            <a:endParaRPr lang="en-US" sz="1400" b="1" dirty="0"/>
          </a:p>
          <a:p>
            <a:pPr>
              <a:spcBef>
                <a:spcPts val="300"/>
              </a:spcBef>
              <a:spcAft>
                <a:spcPts val="1200"/>
              </a:spcAft>
            </a:pPr>
            <a:endParaRPr lang="en-US" sz="1400" b="1" dirty="0"/>
          </a:p>
          <a:p>
            <a:pPr>
              <a:spcBef>
                <a:spcPts val="300"/>
              </a:spcBef>
              <a:spcAft>
                <a:spcPts val="1200"/>
              </a:spcAft>
            </a:pPr>
            <a:endParaRPr lang="en-US" sz="1400" b="1" dirty="0"/>
          </a:p>
          <a:p>
            <a:pPr>
              <a:spcBef>
                <a:spcPts val="300"/>
              </a:spcBef>
              <a:spcAft>
                <a:spcPts val="1200"/>
              </a:spcAft>
            </a:pPr>
            <a:endParaRPr lang="en-US" sz="1400" b="1" dirty="0"/>
          </a:p>
          <a:p>
            <a:pPr>
              <a:spcBef>
                <a:spcPts val="300"/>
              </a:spcBef>
              <a:spcAft>
                <a:spcPts val="1200"/>
              </a:spcAft>
            </a:pPr>
            <a:endParaRPr lang="en-US" sz="1400" b="1" dirty="0"/>
          </a:p>
          <a:p>
            <a:pPr>
              <a:spcBef>
                <a:spcPts val="300"/>
              </a:spcBef>
              <a:spcAft>
                <a:spcPts val="1200"/>
              </a:spcAft>
            </a:pPr>
            <a:r>
              <a:rPr lang="en-US" sz="1400" dirty="0"/>
              <a:t>This is a useful measure as it is </a:t>
            </a:r>
            <a:r>
              <a:rPr lang="en-US" sz="1400" b="1" dirty="0"/>
              <a:t>directly proportional</a:t>
            </a:r>
            <a:r>
              <a:rPr lang="en-US" sz="1400" dirty="0"/>
              <a:t> to the </a:t>
            </a:r>
            <a:r>
              <a:rPr lang="en-US" sz="1400" dirty="0" err="1"/>
              <a:t>polarisation</a:t>
            </a:r>
            <a:r>
              <a:rPr lang="en-US" sz="1400" dirty="0"/>
              <a:t> of the beam.</a:t>
            </a:r>
          </a:p>
          <a:p>
            <a:pPr>
              <a:spcBef>
                <a:spcPts val="300"/>
              </a:spcBef>
              <a:spcAft>
                <a:spcPts val="1200"/>
              </a:spcAft>
            </a:pPr>
            <a:endParaRPr lang="en-US" sz="1400" dirty="0"/>
          </a:p>
          <a:p>
            <a:pPr>
              <a:spcBef>
                <a:spcPts val="300"/>
              </a:spcBef>
              <a:spcAft>
                <a:spcPts val="1200"/>
              </a:spcAft>
            </a:pPr>
            <a:endParaRPr lang="en-US" sz="1400" dirty="0"/>
          </a:p>
          <a:p>
            <a:pPr marL="457200" lvl="1" indent="0">
              <a:spcBef>
                <a:spcPts val="300"/>
              </a:spcBef>
              <a:buNone/>
            </a:pPr>
            <a:endParaRPr lang="en-CH" sz="1400" dirty="0">
              <a:solidFill>
                <a:schemeClr val="accent1">
                  <a:lumMod val="75000"/>
                </a:schemeClr>
              </a:solidFill>
            </a:endParaRPr>
          </a:p>
          <a:p>
            <a:pPr lvl="1">
              <a:spcBef>
                <a:spcPts val="300"/>
              </a:spcBef>
            </a:pPr>
            <a:endParaRPr lang="en-US" sz="1200" dirty="0">
              <a:solidFill>
                <a:schemeClr val="accent1"/>
              </a:solidFill>
            </a:endParaRPr>
          </a:p>
        </p:txBody>
      </p:sp>
      <p:pic>
        <p:nvPicPr>
          <p:cNvPr id="3" name="Picture 2">
            <a:extLst>
              <a:ext uri="{FF2B5EF4-FFF2-40B4-BE49-F238E27FC236}">
                <a16:creationId xmlns:a16="http://schemas.microsoft.com/office/drawing/2014/main" id="{51BDBCFD-1BA9-1666-7A7B-41A27D3E3FE9}"/>
              </a:ext>
            </a:extLst>
          </p:cNvPr>
          <p:cNvPicPr>
            <a:picLocks noChangeAspect="1"/>
          </p:cNvPicPr>
          <p:nvPr/>
        </p:nvPicPr>
        <p:blipFill>
          <a:blip r:embed="rId2"/>
          <a:stretch>
            <a:fillRect/>
          </a:stretch>
        </p:blipFill>
        <p:spPr>
          <a:xfrm>
            <a:off x="5110985" y="2472881"/>
            <a:ext cx="3025360" cy="1650197"/>
          </a:xfrm>
          <a:prstGeom prst="rect">
            <a:avLst/>
          </a:prstGeom>
        </p:spPr>
      </p:pic>
      <p:pic>
        <p:nvPicPr>
          <p:cNvPr id="4" name="Picture 3">
            <a:extLst>
              <a:ext uri="{FF2B5EF4-FFF2-40B4-BE49-F238E27FC236}">
                <a16:creationId xmlns:a16="http://schemas.microsoft.com/office/drawing/2014/main" id="{4419DB55-B512-A900-DBCC-EB989D6A9D1B}"/>
              </a:ext>
            </a:extLst>
          </p:cNvPr>
          <p:cNvPicPr>
            <a:picLocks noChangeAspect="1"/>
          </p:cNvPicPr>
          <p:nvPr/>
        </p:nvPicPr>
        <p:blipFill>
          <a:blip r:embed="rId3"/>
          <a:stretch>
            <a:fillRect/>
          </a:stretch>
        </p:blipFill>
        <p:spPr>
          <a:xfrm>
            <a:off x="1043608" y="2476529"/>
            <a:ext cx="3025359" cy="1650195"/>
          </a:xfrm>
          <a:prstGeom prst="rect">
            <a:avLst/>
          </a:prstGeom>
        </p:spPr>
      </p:pic>
      <p:sp>
        <p:nvSpPr>
          <p:cNvPr id="6" name="Right Arrow 5">
            <a:extLst>
              <a:ext uri="{FF2B5EF4-FFF2-40B4-BE49-F238E27FC236}">
                <a16:creationId xmlns:a16="http://schemas.microsoft.com/office/drawing/2014/main" id="{A2DBCF0E-49B8-F1F7-C3DB-CE5B1B198355}"/>
              </a:ext>
            </a:extLst>
          </p:cNvPr>
          <p:cNvSpPr/>
          <p:nvPr/>
        </p:nvSpPr>
        <p:spPr>
          <a:xfrm>
            <a:off x="4274195" y="3102514"/>
            <a:ext cx="631561" cy="435611"/>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TextBox 6">
            <a:extLst>
              <a:ext uri="{FF2B5EF4-FFF2-40B4-BE49-F238E27FC236}">
                <a16:creationId xmlns:a16="http://schemas.microsoft.com/office/drawing/2014/main" id="{18180A3F-B6D9-E8F4-FB13-00F7DB7D738F}"/>
              </a:ext>
            </a:extLst>
          </p:cNvPr>
          <p:cNvSpPr txBox="1"/>
          <p:nvPr/>
        </p:nvSpPr>
        <p:spPr>
          <a:xfrm>
            <a:off x="2148342" y="4069053"/>
            <a:ext cx="3779459" cy="307777"/>
          </a:xfrm>
          <a:prstGeom prst="rect">
            <a:avLst/>
          </a:prstGeom>
          <a:noFill/>
        </p:spPr>
        <p:txBody>
          <a:bodyPr wrap="square" rtlCol="0">
            <a:spAutoFit/>
          </a:bodyPr>
          <a:lstStyle/>
          <a:p>
            <a:r>
              <a:rPr lang="en-CH" sz="1400" dirty="0">
                <a:solidFill>
                  <a:schemeClr val="accent1"/>
                </a:solidFill>
              </a:rPr>
              <a:t>Unpolarised</a:t>
            </a:r>
          </a:p>
        </p:txBody>
      </p:sp>
      <p:sp>
        <p:nvSpPr>
          <p:cNvPr id="8" name="TextBox 7">
            <a:extLst>
              <a:ext uri="{FF2B5EF4-FFF2-40B4-BE49-F238E27FC236}">
                <a16:creationId xmlns:a16="http://schemas.microsoft.com/office/drawing/2014/main" id="{0FB6AB18-C837-164D-424C-1C4D556F3CF5}"/>
              </a:ext>
            </a:extLst>
          </p:cNvPr>
          <p:cNvSpPr txBox="1"/>
          <p:nvPr/>
        </p:nvSpPr>
        <p:spPr>
          <a:xfrm>
            <a:off x="5654487" y="4073271"/>
            <a:ext cx="3779459" cy="307777"/>
          </a:xfrm>
          <a:prstGeom prst="rect">
            <a:avLst/>
          </a:prstGeom>
          <a:noFill/>
        </p:spPr>
        <p:txBody>
          <a:bodyPr wrap="square" rtlCol="0">
            <a:spAutoFit/>
          </a:bodyPr>
          <a:lstStyle/>
          <a:p>
            <a:r>
              <a:rPr lang="en-CH" sz="1400" dirty="0">
                <a:solidFill>
                  <a:schemeClr val="accent1"/>
                </a:solidFill>
              </a:rPr>
              <a:t>100% Vertically Polarised</a:t>
            </a:r>
          </a:p>
        </p:txBody>
      </p:sp>
      <p:cxnSp>
        <p:nvCxnSpPr>
          <p:cNvPr id="9" name="Straight Connector 8">
            <a:extLst>
              <a:ext uri="{FF2B5EF4-FFF2-40B4-BE49-F238E27FC236}">
                <a16:creationId xmlns:a16="http://schemas.microsoft.com/office/drawing/2014/main" id="{2EF8739E-A69F-6D4C-B6CE-025F2E29B9A5}"/>
              </a:ext>
            </a:extLst>
          </p:cNvPr>
          <p:cNvCxnSpPr>
            <a:cxnSpLocks/>
          </p:cNvCxnSpPr>
          <p:nvPr/>
        </p:nvCxnSpPr>
        <p:spPr>
          <a:xfrm flipV="1">
            <a:off x="6739027" y="2510520"/>
            <a:ext cx="140" cy="1383728"/>
          </a:xfrm>
          <a:prstGeom prst="line">
            <a:avLst/>
          </a:prstGeom>
          <a:ln w="28575"/>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2FF972D1-0FE5-F008-2F17-AC84E5611C67}"/>
                  </a:ext>
                </a:extLst>
              </p:cNvPr>
              <p:cNvSpPr txBox="1"/>
              <p:nvPr/>
            </p:nvSpPr>
            <p:spPr>
              <a:xfrm>
                <a:off x="4815534" y="3272900"/>
                <a:ext cx="467987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1800" i="1" smtClean="0">
                              <a:solidFill>
                                <a:schemeClr val="accent1"/>
                              </a:solidFill>
                              <a:latin typeface="Cambria Math" panose="02040503050406030204" pitchFamily="18" charset="0"/>
                            </a:rPr>
                          </m:ctrlPr>
                        </m:sSubPr>
                        <m:e>
                          <m:r>
                            <a:rPr lang="en-US" sz="1800" i="1">
                              <a:solidFill>
                                <a:schemeClr val="accent1"/>
                              </a:solidFill>
                              <a:latin typeface="Cambria Math" panose="02040503050406030204" pitchFamily="18" charset="0"/>
                            </a:rPr>
                            <m:t>𝑁</m:t>
                          </m:r>
                        </m:e>
                        <m:sub>
                          <m:r>
                            <a:rPr lang="en-US" sz="1800" i="1">
                              <a:solidFill>
                                <a:schemeClr val="accent1"/>
                              </a:solidFill>
                              <a:latin typeface="Cambria Math" panose="02040503050406030204" pitchFamily="18" charset="0"/>
                            </a:rPr>
                            <m:t>+</m:t>
                          </m:r>
                        </m:sub>
                      </m:sSub>
                    </m:oMath>
                  </m:oMathPara>
                </a14:m>
                <a:endParaRPr lang="en-CH" sz="1800" dirty="0"/>
              </a:p>
            </p:txBody>
          </p:sp>
        </mc:Choice>
        <mc:Fallback>
          <p:sp>
            <p:nvSpPr>
              <p:cNvPr id="10" name="TextBox 9">
                <a:extLst>
                  <a:ext uri="{FF2B5EF4-FFF2-40B4-BE49-F238E27FC236}">
                    <a16:creationId xmlns:a16="http://schemas.microsoft.com/office/drawing/2014/main" id="{2FF972D1-0FE5-F008-2F17-AC84E5611C67}"/>
                  </a:ext>
                </a:extLst>
              </p:cNvPr>
              <p:cNvSpPr txBox="1">
                <a:spLocks noRot="1" noChangeAspect="1" noMove="1" noResize="1" noEditPoints="1" noAdjustHandles="1" noChangeArrowheads="1" noChangeShapeType="1" noTextEdit="1"/>
              </p:cNvSpPr>
              <p:nvPr/>
            </p:nvSpPr>
            <p:spPr>
              <a:xfrm>
                <a:off x="4815534" y="3272900"/>
                <a:ext cx="4679878" cy="369332"/>
              </a:xfrm>
              <a:prstGeom prst="rect">
                <a:avLst/>
              </a:prstGeom>
              <a:blipFill>
                <a:blip r:embed="rId4"/>
                <a:stretch>
                  <a:fillRect/>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640742D6-D993-2532-745E-647F1CAD6B37}"/>
                  </a:ext>
                </a:extLst>
              </p:cNvPr>
              <p:cNvSpPr txBox="1"/>
              <p:nvPr/>
            </p:nvSpPr>
            <p:spPr>
              <a:xfrm>
                <a:off x="5870163" y="3271789"/>
                <a:ext cx="108025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1800" i="1" smtClean="0">
                              <a:solidFill>
                                <a:schemeClr val="accent1"/>
                              </a:solidFill>
                              <a:latin typeface="Cambria Math" panose="02040503050406030204" pitchFamily="18" charset="0"/>
                            </a:rPr>
                          </m:ctrlPr>
                        </m:sSubPr>
                        <m:e>
                          <m:r>
                            <a:rPr lang="en-US" sz="1800" i="1">
                              <a:solidFill>
                                <a:schemeClr val="accent1"/>
                              </a:solidFill>
                              <a:latin typeface="Cambria Math" panose="02040503050406030204" pitchFamily="18" charset="0"/>
                            </a:rPr>
                            <m:t>𝑁</m:t>
                          </m:r>
                        </m:e>
                        <m:sub>
                          <m:r>
                            <a:rPr lang="en-US" sz="1800" b="0" i="1" smtClean="0">
                              <a:solidFill>
                                <a:schemeClr val="accent1"/>
                              </a:solidFill>
                              <a:latin typeface="Cambria Math" panose="02040503050406030204" pitchFamily="18" charset="0"/>
                            </a:rPr>
                            <m:t>−</m:t>
                          </m:r>
                        </m:sub>
                      </m:sSub>
                    </m:oMath>
                  </m:oMathPara>
                </a14:m>
                <a:endParaRPr lang="en-CH" sz="1800" dirty="0"/>
              </a:p>
            </p:txBody>
          </p:sp>
        </mc:Choice>
        <mc:Fallback>
          <p:sp>
            <p:nvSpPr>
              <p:cNvPr id="11" name="TextBox 10">
                <a:extLst>
                  <a:ext uri="{FF2B5EF4-FFF2-40B4-BE49-F238E27FC236}">
                    <a16:creationId xmlns:a16="http://schemas.microsoft.com/office/drawing/2014/main" id="{640742D6-D993-2532-745E-647F1CAD6B37}"/>
                  </a:ext>
                </a:extLst>
              </p:cNvPr>
              <p:cNvSpPr txBox="1">
                <a:spLocks noRot="1" noChangeAspect="1" noMove="1" noResize="1" noEditPoints="1" noAdjustHandles="1" noChangeArrowheads="1" noChangeShapeType="1" noTextEdit="1"/>
              </p:cNvSpPr>
              <p:nvPr/>
            </p:nvSpPr>
            <p:spPr>
              <a:xfrm>
                <a:off x="5870163" y="3271789"/>
                <a:ext cx="1080250" cy="369332"/>
              </a:xfrm>
              <a:prstGeom prst="rect">
                <a:avLst/>
              </a:prstGeom>
              <a:blipFill>
                <a:blip r:embed="rId5"/>
                <a:stretch>
                  <a:fillRect/>
                </a:stretch>
              </a:blipFill>
            </p:spPr>
            <p:txBody>
              <a:bodyPr/>
              <a:lstStyle/>
              <a:p>
                <a:r>
                  <a:rPr lang="en-CH">
                    <a:noFill/>
                  </a:rPr>
                  <a:t> </a:t>
                </a:r>
              </a:p>
            </p:txBody>
          </p:sp>
        </mc:Fallback>
      </mc:AlternateContent>
      <p:cxnSp>
        <p:nvCxnSpPr>
          <p:cNvPr id="12" name="Straight Connector 11">
            <a:extLst>
              <a:ext uri="{FF2B5EF4-FFF2-40B4-BE49-F238E27FC236}">
                <a16:creationId xmlns:a16="http://schemas.microsoft.com/office/drawing/2014/main" id="{A67C4642-99CD-45A2-534C-7983AE2D8E0C}"/>
              </a:ext>
            </a:extLst>
          </p:cNvPr>
          <p:cNvCxnSpPr>
            <a:cxnSpLocks/>
          </p:cNvCxnSpPr>
          <p:nvPr/>
        </p:nvCxnSpPr>
        <p:spPr>
          <a:xfrm flipV="1">
            <a:off x="2673388" y="2505604"/>
            <a:ext cx="140" cy="1383728"/>
          </a:xfrm>
          <a:prstGeom prst="line">
            <a:avLst/>
          </a:prstGeom>
          <a:ln w="28575"/>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362D832A-765E-8BC6-D920-911CA4D3A2E7}"/>
                  </a:ext>
                </a:extLst>
              </p:cNvPr>
              <p:cNvSpPr txBox="1"/>
              <p:nvPr/>
            </p:nvSpPr>
            <p:spPr>
              <a:xfrm>
                <a:off x="749895" y="3267984"/>
                <a:ext cx="467987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1800" i="1" smtClean="0">
                              <a:solidFill>
                                <a:schemeClr val="accent1"/>
                              </a:solidFill>
                              <a:latin typeface="Cambria Math" panose="02040503050406030204" pitchFamily="18" charset="0"/>
                            </a:rPr>
                          </m:ctrlPr>
                        </m:sSubPr>
                        <m:e>
                          <m:r>
                            <a:rPr lang="en-US" sz="1800" i="1">
                              <a:solidFill>
                                <a:schemeClr val="accent1"/>
                              </a:solidFill>
                              <a:latin typeface="Cambria Math" panose="02040503050406030204" pitchFamily="18" charset="0"/>
                            </a:rPr>
                            <m:t>𝑁</m:t>
                          </m:r>
                        </m:e>
                        <m:sub>
                          <m:r>
                            <a:rPr lang="en-US" sz="1800" i="1">
                              <a:solidFill>
                                <a:schemeClr val="accent1"/>
                              </a:solidFill>
                              <a:latin typeface="Cambria Math" panose="02040503050406030204" pitchFamily="18" charset="0"/>
                            </a:rPr>
                            <m:t>+</m:t>
                          </m:r>
                        </m:sub>
                      </m:sSub>
                    </m:oMath>
                  </m:oMathPara>
                </a14:m>
                <a:endParaRPr lang="en-CH" sz="1800" dirty="0"/>
              </a:p>
            </p:txBody>
          </p:sp>
        </mc:Choice>
        <mc:Fallback>
          <p:sp>
            <p:nvSpPr>
              <p:cNvPr id="13" name="TextBox 12">
                <a:extLst>
                  <a:ext uri="{FF2B5EF4-FFF2-40B4-BE49-F238E27FC236}">
                    <a16:creationId xmlns:a16="http://schemas.microsoft.com/office/drawing/2014/main" id="{362D832A-765E-8BC6-D920-911CA4D3A2E7}"/>
                  </a:ext>
                </a:extLst>
              </p:cNvPr>
              <p:cNvSpPr txBox="1">
                <a:spLocks noRot="1" noChangeAspect="1" noMove="1" noResize="1" noEditPoints="1" noAdjustHandles="1" noChangeArrowheads="1" noChangeShapeType="1" noTextEdit="1"/>
              </p:cNvSpPr>
              <p:nvPr/>
            </p:nvSpPr>
            <p:spPr>
              <a:xfrm>
                <a:off x="749895" y="3267984"/>
                <a:ext cx="4679878" cy="369332"/>
              </a:xfrm>
              <a:prstGeom prst="rect">
                <a:avLst/>
              </a:prstGeom>
              <a:blipFill>
                <a:blip r:embed="rId6"/>
                <a:stretch>
                  <a:fillRect/>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3BC18793-0F95-3408-994A-D5393AF4229F}"/>
                  </a:ext>
                </a:extLst>
              </p:cNvPr>
              <p:cNvSpPr txBox="1"/>
              <p:nvPr/>
            </p:nvSpPr>
            <p:spPr>
              <a:xfrm>
                <a:off x="1804524" y="3266873"/>
                <a:ext cx="108025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1800" i="1" smtClean="0">
                              <a:solidFill>
                                <a:schemeClr val="accent1"/>
                              </a:solidFill>
                              <a:latin typeface="Cambria Math" panose="02040503050406030204" pitchFamily="18" charset="0"/>
                            </a:rPr>
                          </m:ctrlPr>
                        </m:sSubPr>
                        <m:e>
                          <m:r>
                            <a:rPr lang="en-US" sz="1800" i="1">
                              <a:solidFill>
                                <a:schemeClr val="accent1"/>
                              </a:solidFill>
                              <a:latin typeface="Cambria Math" panose="02040503050406030204" pitchFamily="18" charset="0"/>
                            </a:rPr>
                            <m:t>𝑁</m:t>
                          </m:r>
                        </m:e>
                        <m:sub>
                          <m:r>
                            <a:rPr lang="en-US" sz="1800" b="0" i="1" smtClean="0">
                              <a:solidFill>
                                <a:schemeClr val="accent1"/>
                              </a:solidFill>
                              <a:latin typeface="Cambria Math" panose="02040503050406030204" pitchFamily="18" charset="0"/>
                            </a:rPr>
                            <m:t>−</m:t>
                          </m:r>
                        </m:sub>
                      </m:sSub>
                    </m:oMath>
                  </m:oMathPara>
                </a14:m>
                <a:endParaRPr lang="en-CH" sz="1800" dirty="0"/>
              </a:p>
            </p:txBody>
          </p:sp>
        </mc:Choice>
        <mc:Fallback>
          <p:sp>
            <p:nvSpPr>
              <p:cNvPr id="14" name="TextBox 13">
                <a:extLst>
                  <a:ext uri="{FF2B5EF4-FFF2-40B4-BE49-F238E27FC236}">
                    <a16:creationId xmlns:a16="http://schemas.microsoft.com/office/drawing/2014/main" id="{3BC18793-0F95-3408-994A-D5393AF4229F}"/>
                  </a:ext>
                </a:extLst>
              </p:cNvPr>
              <p:cNvSpPr txBox="1">
                <a:spLocks noRot="1" noChangeAspect="1" noMove="1" noResize="1" noEditPoints="1" noAdjustHandles="1" noChangeArrowheads="1" noChangeShapeType="1" noTextEdit="1"/>
              </p:cNvSpPr>
              <p:nvPr/>
            </p:nvSpPr>
            <p:spPr>
              <a:xfrm>
                <a:off x="1804524" y="3266873"/>
                <a:ext cx="1080250" cy="369332"/>
              </a:xfrm>
              <a:prstGeom prst="rect">
                <a:avLst/>
              </a:prstGeom>
              <a:blipFill>
                <a:blip r:embed="rId7"/>
                <a:stretch>
                  <a:fillRect/>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884A6770-209C-EE7E-2528-DAAF9326C04A}"/>
                  </a:ext>
                </a:extLst>
              </p:cNvPr>
              <p:cNvSpPr txBox="1"/>
              <p:nvPr/>
            </p:nvSpPr>
            <p:spPr>
              <a:xfrm>
                <a:off x="680028" y="1887240"/>
                <a:ext cx="8065272" cy="566822"/>
              </a:xfrm>
              <a:prstGeom prst="rect">
                <a:avLst/>
              </a:prstGeom>
              <a:noFill/>
            </p:spPr>
            <p:txBody>
              <a:bodyPr wrap="square" rtlCol="0">
                <a:spAutoFit/>
              </a:bodyPr>
              <a:lstStyle/>
              <a:p>
                <a:pPr>
                  <a:lnSpc>
                    <a:spcPts val="3700"/>
                  </a:lnSpc>
                </a:pPr>
                <a14:m>
                  <m:oMathPara xmlns:m="http://schemas.openxmlformats.org/officeDocument/2006/math">
                    <m:oMathParaPr>
                      <m:jc m:val="centerGroup"/>
                    </m:oMathParaPr>
                    <m:oMath xmlns:m="http://schemas.openxmlformats.org/officeDocument/2006/math">
                      <m:r>
                        <m:rPr>
                          <m:nor/>
                        </m:rPr>
                        <a:rPr lang="en-US" sz="1400" b="0" i="0" smtClean="0">
                          <a:solidFill>
                            <a:schemeClr val="accent1"/>
                          </a:solidFill>
                          <a:latin typeface="Cambria Math" panose="02040503050406030204" pitchFamily="18" charset="0"/>
                        </a:rPr>
                        <m:t>Asymmetry</m:t>
                      </m:r>
                      <m:r>
                        <m:rPr>
                          <m:nor/>
                        </m:rPr>
                        <a:rPr lang="en-US" sz="1400" b="0" i="0" smtClean="0">
                          <a:solidFill>
                            <a:schemeClr val="accent1"/>
                          </a:solidFill>
                          <a:latin typeface="Cambria Math" panose="02040503050406030204" pitchFamily="18" charset="0"/>
                        </a:rPr>
                        <m:t> = </m:t>
                      </m:r>
                      <m:f>
                        <m:fPr>
                          <m:ctrlPr>
                            <a:rPr lang="en-US" sz="1400" b="0" i="1" smtClean="0">
                              <a:solidFill>
                                <a:schemeClr val="accent1"/>
                              </a:solidFill>
                              <a:latin typeface="Cambria Math" panose="02040503050406030204" pitchFamily="18" charset="0"/>
                            </a:rPr>
                          </m:ctrlPr>
                        </m:fPr>
                        <m:num>
                          <m:sSub>
                            <m:sSubPr>
                              <m:ctrlPr>
                                <a:rPr lang="en-CH" sz="1400" i="1">
                                  <a:solidFill>
                                    <a:schemeClr val="accent1"/>
                                  </a:solidFill>
                                  <a:latin typeface="Cambria Math" panose="02040503050406030204" pitchFamily="18" charset="0"/>
                                </a:rPr>
                              </m:ctrlPr>
                            </m:sSubPr>
                            <m:e>
                              <m:r>
                                <a:rPr lang="en-US" sz="1400" i="1">
                                  <a:solidFill>
                                    <a:schemeClr val="accent1"/>
                                  </a:solidFill>
                                  <a:latin typeface="Cambria Math" panose="02040503050406030204" pitchFamily="18" charset="0"/>
                                </a:rPr>
                                <m:t>𝑁</m:t>
                              </m:r>
                            </m:e>
                            <m:sub>
                              <m:r>
                                <a:rPr lang="en-US" sz="1400" i="1">
                                  <a:solidFill>
                                    <a:schemeClr val="accent1"/>
                                  </a:solidFill>
                                  <a:latin typeface="Cambria Math" panose="02040503050406030204" pitchFamily="18" charset="0"/>
                                </a:rPr>
                                <m:t>+</m:t>
                              </m:r>
                            </m:sub>
                          </m:sSub>
                          <m:r>
                            <a:rPr lang="en-US" sz="1400" b="0" i="1" smtClean="0">
                              <a:solidFill>
                                <a:schemeClr val="accent1"/>
                              </a:solidFill>
                              <a:latin typeface="Cambria Math" panose="02040503050406030204" pitchFamily="18" charset="0"/>
                            </a:rPr>
                            <m:t>−</m:t>
                          </m:r>
                          <m:sSub>
                            <m:sSubPr>
                              <m:ctrlPr>
                                <a:rPr lang="en-CH" sz="1400" i="1">
                                  <a:solidFill>
                                    <a:schemeClr val="accent1"/>
                                  </a:solidFill>
                                  <a:latin typeface="Cambria Math" panose="02040503050406030204" pitchFamily="18" charset="0"/>
                                </a:rPr>
                              </m:ctrlPr>
                            </m:sSubPr>
                            <m:e>
                              <m:r>
                                <a:rPr lang="en-US" sz="1400" i="1">
                                  <a:solidFill>
                                    <a:schemeClr val="accent1"/>
                                  </a:solidFill>
                                  <a:latin typeface="Cambria Math" panose="02040503050406030204" pitchFamily="18" charset="0"/>
                                </a:rPr>
                                <m:t>𝑁</m:t>
                              </m:r>
                            </m:e>
                            <m:sub>
                              <m:r>
                                <a:rPr lang="en-US" sz="1400" b="0" i="1" smtClean="0">
                                  <a:solidFill>
                                    <a:schemeClr val="accent1"/>
                                  </a:solidFill>
                                  <a:latin typeface="Cambria Math" panose="02040503050406030204" pitchFamily="18" charset="0"/>
                                </a:rPr>
                                <m:t>−</m:t>
                              </m:r>
                            </m:sub>
                          </m:sSub>
                        </m:num>
                        <m:den>
                          <m:sSub>
                            <m:sSubPr>
                              <m:ctrlPr>
                                <a:rPr lang="en-CH" sz="1400" i="1">
                                  <a:solidFill>
                                    <a:schemeClr val="accent1"/>
                                  </a:solidFill>
                                  <a:latin typeface="Cambria Math" panose="02040503050406030204" pitchFamily="18" charset="0"/>
                                </a:rPr>
                              </m:ctrlPr>
                            </m:sSubPr>
                            <m:e>
                              <m:r>
                                <a:rPr lang="en-US" sz="1400" i="1">
                                  <a:solidFill>
                                    <a:schemeClr val="accent1"/>
                                  </a:solidFill>
                                  <a:latin typeface="Cambria Math" panose="02040503050406030204" pitchFamily="18" charset="0"/>
                                </a:rPr>
                                <m:t>𝑁</m:t>
                              </m:r>
                            </m:e>
                            <m:sub>
                              <m:r>
                                <a:rPr lang="en-US" sz="1400" i="1">
                                  <a:solidFill>
                                    <a:schemeClr val="accent1"/>
                                  </a:solidFill>
                                  <a:latin typeface="Cambria Math" panose="02040503050406030204" pitchFamily="18" charset="0"/>
                                </a:rPr>
                                <m:t>+</m:t>
                              </m:r>
                            </m:sub>
                          </m:sSub>
                          <m:r>
                            <a:rPr lang="en-US" sz="1400" b="0" i="1" smtClean="0">
                              <a:solidFill>
                                <a:schemeClr val="accent1"/>
                              </a:solidFill>
                              <a:latin typeface="Cambria Math" panose="02040503050406030204" pitchFamily="18" charset="0"/>
                            </a:rPr>
                            <m:t>+</m:t>
                          </m:r>
                          <m:sSub>
                            <m:sSubPr>
                              <m:ctrlPr>
                                <a:rPr lang="en-CH" sz="1400" i="1">
                                  <a:solidFill>
                                    <a:schemeClr val="accent1"/>
                                  </a:solidFill>
                                  <a:latin typeface="Cambria Math" panose="02040503050406030204" pitchFamily="18" charset="0"/>
                                </a:rPr>
                              </m:ctrlPr>
                            </m:sSubPr>
                            <m:e>
                              <m:r>
                                <a:rPr lang="en-US" sz="1400" i="1">
                                  <a:solidFill>
                                    <a:schemeClr val="accent1"/>
                                  </a:solidFill>
                                  <a:latin typeface="Cambria Math" panose="02040503050406030204" pitchFamily="18" charset="0"/>
                                </a:rPr>
                                <m:t>𝑁</m:t>
                              </m:r>
                            </m:e>
                            <m:sub>
                              <m:r>
                                <a:rPr lang="en-US" sz="1400" b="0" i="1" smtClean="0">
                                  <a:solidFill>
                                    <a:schemeClr val="accent1"/>
                                  </a:solidFill>
                                  <a:latin typeface="Cambria Math" panose="02040503050406030204" pitchFamily="18" charset="0"/>
                                </a:rPr>
                                <m:t>−</m:t>
                              </m:r>
                            </m:sub>
                          </m:sSub>
                        </m:den>
                      </m:f>
                      <m:r>
                        <a:rPr lang="en-US" sz="1400" b="0" i="1" smtClean="0">
                          <a:solidFill>
                            <a:schemeClr val="accent1"/>
                          </a:solidFill>
                          <a:latin typeface="Cambria Math" panose="02040503050406030204" pitchFamily="18" charset="0"/>
                        </a:rPr>
                        <m:t>         </m:t>
                      </m:r>
                      <m:r>
                        <m:rPr>
                          <m:nor/>
                        </m:rPr>
                        <a:rPr lang="en-US" sz="1400" b="0" i="0" smtClean="0">
                          <a:solidFill>
                            <a:schemeClr val="accent1"/>
                          </a:solidFill>
                          <a:latin typeface="Cambria Math" panose="02040503050406030204" pitchFamily="18" charset="0"/>
                        </a:rPr>
                        <m:t>where</m:t>
                      </m:r>
                      <m:r>
                        <a:rPr lang="en-US" sz="1400" b="0" i="1" smtClean="0">
                          <a:solidFill>
                            <a:schemeClr val="accent1"/>
                          </a:solidFill>
                          <a:latin typeface="Cambria Math" panose="02040503050406030204" pitchFamily="18" charset="0"/>
                        </a:rPr>
                        <m:t> </m:t>
                      </m:r>
                      <m:sSub>
                        <m:sSubPr>
                          <m:ctrlPr>
                            <a:rPr lang="en-CH" sz="1400" i="1">
                              <a:solidFill>
                                <a:schemeClr val="accent1"/>
                              </a:solidFill>
                              <a:latin typeface="Cambria Math" panose="02040503050406030204" pitchFamily="18" charset="0"/>
                            </a:rPr>
                          </m:ctrlPr>
                        </m:sSubPr>
                        <m:e>
                          <m:r>
                            <a:rPr lang="en-US" sz="1400" i="1">
                              <a:solidFill>
                                <a:schemeClr val="accent1"/>
                              </a:solidFill>
                              <a:latin typeface="Cambria Math" panose="02040503050406030204" pitchFamily="18" charset="0"/>
                            </a:rPr>
                            <m:t>𝑁</m:t>
                          </m:r>
                        </m:e>
                        <m:sub>
                          <m:r>
                            <a:rPr lang="en-US" sz="1400" i="1">
                              <a:solidFill>
                                <a:schemeClr val="accent1"/>
                              </a:solidFill>
                              <a:latin typeface="Cambria Math" panose="02040503050406030204" pitchFamily="18" charset="0"/>
                            </a:rPr>
                            <m:t>+</m:t>
                          </m:r>
                          <m:r>
                            <a:rPr lang="en-US" sz="1400" b="0" i="1" smtClean="0">
                              <a:solidFill>
                                <a:schemeClr val="accent1"/>
                              </a:solidFill>
                              <a:latin typeface="Cambria Math" panose="02040503050406030204" pitchFamily="18" charset="0"/>
                            </a:rPr>
                            <m:t>/−</m:t>
                          </m:r>
                        </m:sub>
                      </m:sSub>
                      <m:r>
                        <a:rPr lang="en-US" sz="1400" b="0" i="1" smtClean="0">
                          <a:solidFill>
                            <a:schemeClr val="accent1"/>
                          </a:solidFill>
                          <a:latin typeface="Cambria Math" panose="02040503050406030204" pitchFamily="18" charset="0"/>
                        </a:rPr>
                        <m:t> </m:t>
                      </m:r>
                      <m:r>
                        <m:rPr>
                          <m:nor/>
                        </m:rPr>
                        <a:rPr lang="en-US" sz="1400" b="0" i="0" smtClean="0">
                          <a:solidFill>
                            <a:schemeClr val="accent1"/>
                          </a:solidFill>
                          <a:latin typeface="Cambria Math" panose="02040503050406030204" pitchFamily="18" charset="0"/>
                        </a:rPr>
                        <m:t>is</m:t>
                      </m:r>
                      <m:r>
                        <m:rPr>
                          <m:nor/>
                        </m:rPr>
                        <a:rPr lang="en-US" sz="1400" b="0" i="0" smtClean="0">
                          <a:solidFill>
                            <a:schemeClr val="accent1"/>
                          </a:solidFill>
                          <a:latin typeface="Cambria Math" panose="02040503050406030204" pitchFamily="18" charset="0"/>
                        </a:rPr>
                        <m:t> </m:t>
                      </m:r>
                      <m:r>
                        <m:rPr>
                          <m:nor/>
                        </m:rPr>
                        <a:rPr lang="en-US" sz="1400" b="0" i="0" smtClean="0">
                          <a:solidFill>
                            <a:schemeClr val="accent1"/>
                          </a:solidFill>
                          <a:latin typeface="Cambria Math" panose="02040503050406030204" pitchFamily="18" charset="0"/>
                        </a:rPr>
                        <m:t>the</m:t>
                      </m:r>
                      <m:r>
                        <m:rPr>
                          <m:nor/>
                        </m:rPr>
                        <a:rPr lang="en-US" sz="1400" b="0" i="0" smtClean="0">
                          <a:solidFill>
                            <a:schemeClr val="accent1"/>
                          </a:solidFill>
                          <a:latin typeface="Cambria Math" panose="02040503050406030204" pitchFamily="18" charset="0"/>
                        </a:rPr>
                        <m:t> </m:t>
                      </m:r>
                      <m:r>
                        <m:rPr>
                          <m:nor/>
                        </m:rPr>
                        <a:rPr lang="en-US" sz="1400" b="0" i="0" smtClean="0">
                          <a:solidFill>
                            <a:schemeClr val="accent1"/>
                          </a:solidFill>
                          <a:latin typeface="Cambria Math" panose="02040503050406030204" pitchFamily="18" charset="0"/>
                        </a:rPr>
                        <m:t>number</m:t>
                      </m:r>
                      <m:r>
                        <m:rPr>
                          <m:nor/>
                        </m:rPr>
                        <a:rPr lang="en-US" sz="1400" b="0" i="0" smtClean="0">
                          <a:solidFill>
                            <a:schemeClr val="accent1"/>
                          </a:solidFill>
                          <a:latin typeface="Cambria Math" panose="02040503050406030204" pitchFamily="18" charset="0"/>
                        </a:rPr>
                        <m:t> </m:t>
                      </m:r>
                      <m:r>
                        <m:rPr>
                          <m:nor/>
                        </m:rPr>
                        <a:rPr lang="en-US" sz="1400" b="0" i="0" smtClean="0">
                          <a:solidFill>
                            <a:schemeClr val="accent1"/>
                          </a:solidFill>
                          <a:latin typeface="Cambria Math" panose="02040503050406030204" pitchFamily="18" charset="0"/>
                        </a:rPr>
                        <m:t>of</m:t>
                      </m:r>
                      <m:r>
                        <m:rPr>
                          <m:nor/>
                        </m:rPr>
                        <a:rPr lang="en-US" sz="1400" b="0" i="0" smtClean="0">
                          <a:solidFill>
                            <a:schemeClr val="accent1"/>
                          </a:solidFill>
                          <a:latin typeface="Cambria Math" panose="02040503050406030204" pitchFamily="18" charset="0"/>
                        </a:rPr>
                        <m:t> </m:t>
                      </m:r>
                      <m:r>
                        <m:rPr>
                          <m:nor/>
                        </m:rPr>
                        <a:rPr lang="en-US" sz="1400" b="0" i="0" smtClean="0">
                          <a:solidFill>
                            <a:schemeClr val="accent1"/>
                          </a:solidFill>
                          <a:latin typeface="Cambria Math" panose="02040503050406030204" pitchFamily="18" charset="0"/>
                        </a:rPr>
                        <m:t>electrons</m:t>
                      </m:r>
                      <m:r>
                        <m:rPr>
                          <m:nor/>
                        </m:rPr>
                        <a:rPr lang="en-US" sz="1400" b="0" i="0" smtClean="0">
                          <a:solidFill>
                            <a:schemeClr val="accent1"/>
                          </a:solidFill>
                          <a:latin typeface="Cambria Math" panose="02040503050406030204" pitchFamily="18" charset="0"/>
                        </a:rPr>
                        <m:t> </m:t>
                      </m:r>
                      <m:r>
                        <m:rPr>
                          <m:nor/>
                        </m:rPr>
                        <a:rPr lang="en-US" sz="1400" b="0" i="0" smtClean="0">
                          <a:solidFill>
                            <a:schemeClr val="accent1"/>
                          </a:solidFill>
                          <a:latin typeface="Cambria Math" panose="02040503050406030204" pitchFamily="18" charset="0"/>
                        </a:rPr>
                        <m:t>above</m:t>
                      </m:r>
                      <m:r>
                        <m:rPr>
                          <m:nor/>
                        </m:rPr>
                        <a:rPr lang="en-US" sz="1400" b="0" i="0" smtClean="0">
                          <a:solidFill>
                            <a:schemeClr val="accent1"/>
                          </a:solidFill>
                          <a:latin typeface="Cambria Math" panose="02040503050406030204" pitchFamily="18" charset="0"/>
                        </a:rPr>
                        <m:t>/</m:t>
                      </m:r>
                      <m:r>
                        <m:rPr>
                          <m:nor/>
                        </m:rPr>
                        <a:rPr lang="en-US" sz="1400" b="0" i="0" smtClean="0">
                          <a:solidFill>
                            <a:schemeClr val="accent1"/>
                          </a:solidFill>
                          <a:latin typeface="Cambria Math" panose="02040503050406030204" pitchFamily="18" charset="0"/>
                        </a:rPr>
                        <m:t>below</m:t>
                      </m:r>
                      <m:r>
                        <m:rPr>
                          <m:nor/>
                        </m:rPr>
                        <a:rPr lang="en-US" sz="1400" b="0" i="0" smtClean="0">
                          <a:solidFill>
                            <a:schemeClr val="accent1"/>
                          </a:solidFill>
                          <a:latin typeface="Cambria Math" panose="02040503050406030204" pitchFamily="18" charset="0"/>
                        </a:rPr>
                        <m:t> </m:t>
                      </m:r>
                      <m:r>
                        <a:rPr lang="en-US" sz="1400" b="0" i="1" smtClean="0">
                          <a:solidFill>
                            <a:schemeClr val="accent1"/>
                          </a:solidFill>
                          <a:latin typeface="Cambria Math" panose="02040503050406030204" pitchFamily="18" charset="0"/>
                        </a:rPr>
                        <m:t>𝑦</m:t>
                      </m:r>
                      <m:r>
                        <a:rPr lang="en-US" sz="1400" b="0" i="1" smtClean="0">
                          <a:solidFill>
                            <a:schemeClr val="accent1"/>
                          </a:solidFill>
                          <a:latin typeface="Cambria Math" panose="02040503050406030204" pitchFamily="18" charset="0"/>
                        </a:rPr>
                        <m:t>=0</m:t>
                      </m:r>
                    </m:oMath>
                  </m:oMathPara>
                </a14:m>
                <a:endParaRPr lang="en-CH" sz="1400" dirty="0"/>
              </a:p>
            </p:txBody>
          </p:sp>
        </mc:Choice>
        <mc:Fallback>
          <p:sp>
            <p:nvSpPr>
              <p:cNvPr id="16" name="TextBox 15">
                <a:extLst>
                  <a:ext uri="{FF2B5EF4-FFF2-40B4-BE49-F238E27FC236}">
                    <a16:creationId xmlns:a16="http://schemas.microsoft.com/office/drawing/2014/main" id="{884A6770-209C-EE7E-2528-DAAF9326C04A}"/>
                  </a:ext>
                </a:extLst>
              </p:cNvPr>
              <p:cNvSpPr txBox="1">
                <a:spLocks noRot="1" noChangeAspect="1" noMove="1" noResize="1" noEditPoints="1" noAdjustHandles="1" noChangeArrowheads="1" noChangeShapeType="1" noTextEdit="1"/>
              </p:cNvSpPr>
              <p:nvPr/>
            </p:nvSpPr>
            <p:spPr>
              <a:xfrm>
                <a:off x="680028" y="1887240"/>
                <a:ext cx="8065272" cy="566822"/>
              </a:xfrm>
              <a:prstGeom prst="rect">
                <a:avLst/>
              </a:prstGeom>
              <a:blipFill>
                <a:blip r:embed="rId8"/>
                <a:stretch>
                  <a:fillRect/>
                </a:stretch>
              </a:blipFill>
            </p:spPr>
            <p:txBody>
              <a:bodyPr/>
              <a:lstStyle/>
              <a:p>
                <a:r>
                  <a:rPr lang="en-CH">
                    <a:noFill/>
                  </a:rPr>
                  <a:t> </a:t>
                </a:r>
              </a:p>
            </p:txBody>
          </p:sp>
        </mc:Fallback>
      </mc:AlternateContent>
    </p:spTree>
    <p:extLst>
      <p:ext uri="{BB962C8B-B14F-4D97-AF65-F5344CB8AC3E}">
        <p14:creationId xmlns:p14="http://schemas.microsoft.com/office/powerpoint/2010/main" val="4006324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69A01D-0317-C484-75C9-FEEFCDE6BAF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170D833-5779-6BDC-1EA9-10BE11D7492B}"/>
              </a:ext>
            </a:extLst>
          </p:cNvPr>
          <p:cNvSpPr>
            <a:spLocks noGrp="1"/>
          </p:cNvSpPr>
          <p:nvPr>
            <p:ph type="sldNum" sz="quarter" idx="10"/>
          </p:nvPr>
        </p:nvSpPr>
        <p:spPr/>
        <p:txBody>
          <a:bodyPr/>
          <a:lstStyle/>
          <a:p>
            <a:r>
              <a:rPr lang="en-US" noProof="0" dirty="0"/>
              <a:t>3 / 14</a:t>
            </a:r>
          </a:p>
        </p:txBody>
      </p:sp>
      <p:sp>
        <p:nvSpPr>
          <p:cNvPr id="5" name="Title 4">
            <a:extLst>
              <a:ext uri="{FF2B5EF4-FFF2-40B4-BE49-F238E27FC236}">
                <a16:creationId xmlns:a16="http://schemas.microsoft.com/office/drawing/2014/main" id="{0DA8A201-3A42-AC49-B0AF-D6D4863F9CB7}"/>
              </a:ext>
            </a:extLst>
          </p:cNvPr>
          <p:cNvSpPr>
            <a:spLocks noGrp="1"/>
          </p:cNvSpPr>
          <p:nvPr>
            <p:ph type="title"/>
          </p:nvPr>
        </p:nvSpPr>
        <p:spPr>
          <a:xfrm>
            <a:off x="481950" y="487660"/>
            <a:ext cx="8263350" cy="499914"/>
          </a:xfrm>
        </p:spPr>
        <p:txBody>
          <a:bodyPr/>
          <a:lstStyle/>
          <a:p>
            <a:r>
              <a:rPr lang="en-US" dirty="0"/>
              <a:t>The Future Circular Collider</a:t>
            </a:r>
            <a:endParaRPr lang="en-CH" dirty="0"/>
          </a:p>
        </p:txBody>
      </p:sp>
      <mc:AlternateContent xmlns:mc="http://schemas.openxmlformats.org/markup-compatibility/2006">
        <mc:Choice xmlns:a14="http://schemas.microsoft.com/office/drawing/2010/main" Requires="a14">
          <p:sp>
            <p:nvSpPr>
              <p:cNvPr id="10" name="Content Placeholder 2">
                <a:extLst>
                  <a:ext uri="{FF2B5EF4-FFF2-40B4-BE49-F238E27FC236}">
                    <a16:creationId xmlns:a16="http://schemas.microsoft.com/office/drawing/2014/main" id="{D967D18B-84D5-CB3C-D26E-644763BB1963}"/>
                  </a:ext>
                </a:extLst>
              </p:cNvPr>
              <p:cNvSpPr txBox="1">
                <a:spLocks/>
              </p:cNvSpPr>
              <p:nvPr/>
            </p:nvSpPr>
            <p:spPr>
              <a:xfrm>
                <a:off x="323528" y="987574"/>
                <a:ext cx="3888432" cy="33843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750"/>
                  </a:spcBef>
                </a:pPr>
                <a:r>
                  <a:rPr lang="en-US" sz="1400" dirty="0"/>
                  <a:t>The </a:t>
                </a:r>
                <a:r>
                  <a:rPr lang="en-US" sz="1400" b="1" dirty="0"/>
                  <a:t>Future Circular Collider </a:t>
                </a:r>
                <a:r>
                  <a:rPr lang="en-US" sz="1400" dirty="0"/>
                  <a:t>(FCC) is a proposed 91km accelerator ring to push the boundaries of the next century of particle physics research.</a:t>
                </a:r>
              </a:p>
              <a:p>
                <a:pPr>
                  <a:spcBef>
                    <a:spcPts val="750"/>
                  </a:spcBef>
                </a:pPr>
                <a:r>
                  <a:rPr lang="en-US" sz="1400" dirty="0"/>
                  <a:t>Would follow the same </a:t>
                </a:r>
                <a:r>
                  <a:rPr lang="en-US" sz="1400" dirty="0" err="1"/>
                  <a:t>programme</a:t>
                </a:r>
                <a:r>
                  <a:rPr lang="en-US" sz="1400" dirty="0"/>
                  <a:t> as LEP/LHC, starting as an electron-positron collider (FCC-ee) then being replaced by a hadron collider (FCC-</a:t>
                </a:r>
                <a:r>
                  <a:rPr lang="en-US" sz="1400" dirty="0" err="1"/>
                  <a:t>hh</a:t>
                </a:r>
                <a:r>
                  <a:rPr lang="en-US" sz="1400" dirty="0"/>
                  <a:t>) in the same tunnel.</a:t>
                </a:r>
              </a:p>
              <a:p>
                <a:pPr>
                  <a:spcBef>
                    <a:spcPts val="750"/>
                  </a:spcBef>
                </a:pPr>
                <a:r>
                  <a:rPr lang="en-US" sz="1400" dirty="0"/>
                  <a:t>The FCC-ee will be a </a:t>
                </a:r>
                <a:r>
                  <a:rPr lang="en-US" sz="1400" b="1" dirty="0"/>
                  <a:t>precision machine</a:t>
                </a:r>
                <a:r>
                  <a:rPr lang="en-US" sz="1400" dirty="0"/>
                  <a:t>, probing the standard model as broadly and deeply as possible.</a:t>
                </a:r>
              </a:p>
              <a:p>
                <a:pPr>
                  <a:spcBef>
                    <a:spcPts val="750"/>
                  </a:spcBef>
                </a:pPr>
                <a:r>
                  <a:rPr lang="en-US" sz="1400" dirty="0"/>
                  <a:t>Will run at 4 modes based on particle resonances: </a:t>
                </a:r>
                <a14:m>
                  <m:oMath xmlns:m="http://schemas.openxmlformats.org/officeDocument/2006/math">
                    <m:r>
                      <a:rPr lang="en-US" sz="1400" i="1" dirty="0" smtClean="0">
                        <a:latin typeface="Cambria Math" panose="02040503050406030204" pitchFamily="18" charset="0"/>
                      </a:rPr>
                      <m:t>𝑍</m:t>
                    </m:r>
                  </m:oMath>
                </a14:m>
                <a:r>
                  <a:rPr lang="en-US" sz="1400" dirty="0"/>
                  <a:t>, </a:t>
                </a:r>
                <a14:m>
                  <m:oMath xmlns:m="http://schemas.openxmlformats.org/officeDocument/2006/math">
                    <m:r>
                      <a:rPr lang="en-US" sz="1400" i="1" dirty="0" smtClean="0">
                        <a:latin typeface="Cambria Math" panose="02040503050406030204" pitchFamily="18" charset="0"/>
                      </a:rPr>
                      <m:t>𝑊</m:t>
                    </m:r>
                  </m:oMath>
                </a14:m>
                <a:r>
                  <a:rPr lang="en-US" sz="1400" dirty="0"/>
                  <a:t>, </a:t>
                </a:r>
                <a14:m>
                  <m:oMath xmlns:m="http://schemas.openxmlformats.org/officeDocument/2006/math">
                    <m:r>
                      <a:rPr lang="en-US" sz="1400" i="1" dirty="0" smtClean="0">
                        <a:latin typeface="Cambria Math" panose="02040503050406030204" pitchFamily="18" charset="0"/>
                      </a:rPr>
                      <m:t>𝑍𝐻</m:t>
                    </m:r>
                  </m:oMath>
                </a14:m>
                <a:r>
                  <a:rPr lang="en-US" sz="1400" dirty="0"/>
                  <a:t>, and </a:t>
                </a:r>
                <a14:m>
                  <m:oMath xmlns:m="http://schemas.openxmlformats.org/officeDocument/2006/math">
                    <m:r>
                      <a:rPr lang="en-US" sz="1400" b="0" i="1" smtClean="0">
                        <a:latin typeface="Cambria Math" panose="02040503050406030204" pitchFamily="18" charset="0"/>
                      </a:rPr>
                      <m:t>𝑡</m:t>
                    </m:r>
                    <m:acc>
                      <m:accPr>
                        <m:chr m:val="̅"/>
                        <m:ctrlPr>
                          <a:rPr lang="en-CH" sz="1400" b="0" i="1" smtClean="0">
                            <a:latin typeface="Cambria Math" panose="02040503050406030204" pitchFamily="18" charset="0"/>
                          </a:rPr>
                        </m:ctrlPr>
                      </m:accPr>
                      <m:e>
                        <m:r>
                          <a:rPr lang="en-US" sz="1400" b="0" i="1" smtClean="0">
                            <a:latin typeface="Cambria Math" panose="02040503050406030204" pitchFamily="18" charset="0"/>
                          </a:rPr>
                          <m:t>𝑡</m:t>
                        </m:r>
                      </m:e>
                    </m:acc>
                  </m:oMath>
                </a14:m>
                <a:r>
                  <a:rPr lang="en-CH" sz="1400" dirty="0"/>
                  <a:t>.</a:t>
                </a:r>
              </a:p>
              <a:p>
                <a:pPr>
                  <a:spcBef>
                    <a:spcPts val="750"/>
                  </a:spcBef>
                </a:pPr>
                <a:endParaRPr lang="en-CH" sz="1400" dirty="0"/>
              </a:p>
            </p:txBody>
          </p:sp>
        </mc:Choice>
        <mc:Fallback>
          <p:sp>
            <p:nvSpPr>
              <p:cNvPr id="10" name="Content Placeholder 2">
                <a:extLst>
                  <a:ext uri="{FF2B5EF4-FFF2-40B4-BE49-F238E27FC236}">
                    <a16:creationId xmlns:a16="http://schemas.microsoft.com/office/drawing/2014/main" id="{D967D18B-84D5-CB3C-D26E-644763BB1963}"/>
                  </a:ext>
                </a:extLst>
              </p:cNvPr>
              <p:cNvSpPr txBox="1">
                <a:spLocks noRot="1" noChangeAspect="1" noMove="1" noResize="1" noEditPoints="1" noAdjustHandles="1" noChangeArrowheads="1" noChangeShapeType="1" noTextEdit="1"/>
              </p:cNvSpPr>
              <p:nvPr/>
            </p:nvSpPr>
            <p:spPr>
              <a:xfrm>
                <a:off x="323528" y="987574"/>
                <a:ext cx="3888432" cy="3384376"/>
              </a:xfrm>
              <a:prstGeom prst="rect">
                <a:avLst/>
              </a:prstGeom>
              <a:blipFill>
                <a:blip r:embed="rId2"/>
                <a:stretch>
                  <a:fillRect t="-373" r="-1303" b="-1493"/>
                </a:stretch>
              </a:blipFill>
            </p:spPr>
            <p:txBody>
              <a:bodyPr/>
              <a:lstStyle/>
              <a:p>
                <a:r>
                  <a:rPr lang="en-CH">
                    <a:noFill/>
                  </a:rPr>
                  <a:t> </a:t>
                </a:r>
              </a:p>
            </p:txBody>
          </p:sp>
        </mc:Fallback>
      </mc:AlternateContent>
      <p:pic>
        <p:nvPicPr>
          <p:cNvPr id="2050" name="Picture 2">
            <a:extLst>
              <a:ext uri="{FF2B5EF4-FFF2-40B4-BE49-F238E27FC236}">
                <a16:creationId xmlns:a16="http://schemas.microsoft.com/office/drawing/2014/main" id="{8A72CD2A-B74B-EE1E-A85C-BDED7E480E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1727" y="1066236"/>
            <a:ext cx="4638745" cy="324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64714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E87A4-2AB2-556B-04D6-DC15AD6E13F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D927BB0-E5ED-D20D-C9AF-8A00010BB9CE}"/>
              </a:ext>
            </a:extLst>
          </p:cNvPr>
          <p:cNvSpPr>
            <a:spLocks noGrp="1"/>
          </p:cNvSpPr>
          <p:nvPr>
            <p:ph type="sldNum" sz="quarter" idx="10"/>
          </p:nvPr>
        </p:nvSpPr>
        <p:spPr/>
        <p:txBody>
          <a:bodyPr/>
          <a:lstStyle/>
          <a:p>
            <a:r>
              <a:rPr lang="en-US" noProof="0" dirty="0"/>
              <a:t>12 / 14</a:t>
            </a:r>
          </a:p>
        </p:txBody>
      </p:sp>
      <p:sp>
        <p:nvSpPr>
          <p:cNvPr id="5" name="Title 4">
            <a:extLst>
              <a:ext uri="{FF2B5EF4-FFF2-40B4-BE49-F238E27FC236}">
                <a16:creationId xmlns:a16="http://schemas.microsoft.com/office/drawing/2014/main" id="{C9870EB7-3D8D-7DF0-DDDA-3D67C834766D}"/>
              </a:ext>
            </a:extLst>
          </p:cNvPr>
          <p:cNvSpPr>
            <a:spLocks noGrp="1"/>
          </p:cNvSpPr>
          <p:nvPr>
            <p:ph type="title"/>
          </p:nvPr>
        </p:nvSpPr>
        <p:spPr>
          <a:xfrm>
            <a:off x="481950" y="487660"/>
            <a:ext cx="8263350" cy="499914"/>
          </a:xfrm>
        </p:spPr>
        <p:txBody>
          <a:bodyPr/>
          <a:lstStyle/>
          <a:p>
            <a:r>
              <a:rPr lang="en-CH" dirty="0"/>
              <a:t>Polarimeter performance</a:t>
            </a:r>
          </a:p>
        </p:txBody>
      </p:sp>
      <p:sp>
        <p:nvSpPr>
          <p:cNvPr id="15" name="Content Placeholder 2">
            <a:extLst>
              <a:ext uri="{FF2B5EF4-FFF2-40B4-BE49-F238E27FC236}">
                <a16:creationId xmlns:a16="http://schemas.microsoft.com/office/drawing/2014/main" id="{C9A3F70E-3D26-23D0-A292-222D0DEB83A6}"/>
              </a:ext>
            </a:extLst>
          </p:cNvPr>
          <p:cNvSpPr txBox="1">
            <a:spLocks/>
          </p:cNvSpPr>
          <p:nvPr/>
        </p:nvSpPr>
        <p:spPr>
          <a:xfrm>
            <a:off x="398700" y="1016776"/>
            <a:ext cx="4533340"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1200"/>
              </a:spcAft>
            </a:pPr>
            <a:r>
              <a:rPr lang="en-US" sz="1400" dirty="0"/>
              <a:t>Performed analysis of the </a:t>
            </a:r>
            <a:r>
              <a:rPr lang="en-US" sz="1400" b="1" dirty="0"/>
              <a:t>electron sensor </a:t>
            </a:r>
            <a:r>
              <a:rPr lang="en-US" sz="1400" dirty="0"/>
              <a:t>at a bunch-by-bunch (1000 Compton events) measurement, found relative error on the </a:t>
            </a:r>
            <a:r>
              <a:rPr lang="en-US" sz="1400" dirty="0" err="1"/>
              <a:t>polarisation</a:t>
            </a:r>
            <a:r>
              <a:rPr lang="en-US" sz="1400" dirty="0"/>
              <a:t> of </a:t>
            </a:r>
            <a:r>
              <a:rPr lang="en-US" sz="1400" b="1" dirty="0"/>
              <a:t>~29%.</a:t>
            </a:r>
          </a:p>
          <a:p>
            <a:pPr>
              <a:spcBef>
                <a:spcPts val="300"/>
              </a:spcBef>
              <a:spcAft>
                <a:spcPts val="1200"/>
              </a:spcAft>
            </a:pPr>
            <a:r>
              <a:rPr lang="en-US" sz="1400" dirty="0"/>
              <a:t>Far too high to be useful for RDP, however we can predict that to reach a 1% error would take </a:t>
            </a:r>
            <a:r>
              <a:rPr lang="en-US" sz="1400" b="1" dirty="0"/>
              <a:t>~0.28s</a:t>
            </a:r>
            <a:r>
              <a:rPr lang="en-US" sz="1400" dirty="0"/>
              <a:t>, which is well within our requirements.</a:t>
            </a:r>
          </a:p>
          <a:p>
            <a:pPr>
              <a:spcBef>
                <a:spcPts val="300"/>
              </a:spcBef>
              <a:spcAft>
                <a:spcPts val="1200"/>
              </a:spcAft>
            </a:pPr>
            <a:endParaRPr lang="en-US" sz="1400" dirty="0"/>
          </a:p>
          <a:p>
            <a:pPr>
              <a:spcBef>
                <a:spcPts val="300"/>
              </a:spcBef>
              <a:spcAft>
                <a:spcPts val="1200"/>
              </a:spcAft>
            </a:pPr>
            <a:endParaRPr lang="en-US" sz="1400" dirty="0"/>
          </a:p>
          <a:p>
            <a:pPr marL="457200" lvl="1" indent="0">
              <a:spcBef>
                <a:spcPts val="300"/>
              </a:spcBef>
              <a:buNone/>
            </a:pPr>
            <a:endParaRPr lang="en-CH" sz="1400" dirty="0">
              <a:solidFill>
                <a:schemeClr val="accent1">
                  <a:lumMod val="75000"/>
                </a:schemeClr>
              </a:solidFill>
            </a:endParaRPr>
          </a:p>
          <a:p>
            <a:pPr lvl="1">
              <a:spcBef>
                <a:spcPts val="300"/>
              </a:spcBef>
            </a:pPr>
            <a:endParaRPr lang="en-US" sz="1200" dirty="0">
              <a:solidFill>
                <a:schemeClr val="accent1"/>
              </a:solidFill>
            </a:endParaRPr>
          </a:p>
        </p:txBody>
      </p:sp>
      <p:sp>
        <p:nvSpPr>
          <p:cNvPr id="21" name="Rectangle 20">
            <a:extLst>
              <a:ext uri="{FF2B5EF4-FFF2-40B4-BE49-F238E27FC236}">
                <a16:creationId xmlns:a16="http://schemas.microsoft.com/office/drawing/2014/main" id="{DB65C946-CD06-B0E6-2AC1-F47B12B9014D}"/>
              </a:ext>
            </a:extLst>
          </p:cNvPr>
          <p:cNvSpPr/>
          <p:nvPr/>
        </p:nvSpPr>
        <p:spPr>
          <a:xfrm>
            <a:off x="4858321" y="1039180"/>
            <a:ext cx="3886979" cy="3087544"/>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TextBox 21">
            <a:extLst>
              <a:ext uri="{FF2B5EF4-FFF2-40B4-BE49-F238E27FC236}">
                <a16:creationId xmlns:a16="http://schemas.microsoft.com/office/drawing/2014/main" id="{45474C10-FB48-F021-CB21-DE48FF698028}"/>
              </a:ext>
            </a:extLst>
          </p:cNvPr>
          <p:cNvSpPr txBox="1"/>
          <p:nvPr/>
        </p:nvSpPr>
        <p:spPr>
          <a:xfrm>
            <a:off x="5389389" y="1143215"/>
            <a:ext cx="1741025" cy="738664"/>
          </a:xfrm>
          <a:prstGeom prst="rect">
            <a:avLst/>
          </a:prstGeom>
          <a:noFill/>
        </p:spPr>
        <p:txBody>
          <a:bodyPr wrap="square" rtlCol="0">
            <a:spAutoFit/>
          </a:bodyPr>
          <a:lstStyle/>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Entries:	 	1000</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Mean:	 		0.1123</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Std Err:		0.0327</a:t>
            </a:r>
          </a:p>
        </p:txBody>
      </p:sp>
      <p:sp>
        <p:nvSpPr>
          <p:cNvPr id="23" name="TextBox 22">
            <a:extLst>
              <a:ext uri="{FF2B5EF4-FFF2-40B4-BE49-F238E27FC236}">
                <a16:creationId xmlns:a16="http://schemas.microsoft.com/office/drawing/2014/main" id="{3CC36682-E925-AEEA-7CD8-7F84D9692DA5}"/>
              </a:ext>
            </a:extLst>
          </p:cNvPr>
          <p:cNvSpPr txBox="1"/>
          <p:nvPr/>
        </p:nvSpPr>
        <p:spPr>
          <a:xfrm>
            <a:off x="5212752" y="4106516"/>
            <a:ext cx="3835323" cy="600164"/>
          </a:xfrm>
          <a:prstGeom prst="rect">
            <a:avLst/>
          </a:prstGeom>
          <a:noFill/>
        </p:spPr>
        <p:txBody>
          <a:bodyPr wrap="square" rtlCol="0">
            <a:spAutoFit/>
          </a:bodyPr>
          <a:lstStyle/>
          <a:p>
            <a:r>
              <a:rPr lang="en-GB" sz="1100" dirty="0">
                <a:solidFill>
                  <a:schemeClr val="tx1">
                    <a:lumMod val="75000"/>
                    <a:lumOff val="25000"/>
                  </a:schemeClr>
                </a:solidFill>
              </a:rPr>
              <a:t>Histogram displaying the asymmetry in the Compton electron distribution for a single bunch crossing i.e. 1000 events</a:t>
            </a:r>
            <a:endParaRPr lang="en-CH" sz="1100" dirty="0">
              <a:solidFill>
                <a:schemeClr val="tx1">
                  <a:lumMod val="75000"/>
                  <a:lumOff val="25000"/>
                </a:schemeClr>
              </a:solidFill>
            </a:endParaRPr>
          </a:p>
        </p:txBody>
      </p:sp>
      <p:sp>
        <p:nvSpPr>
          <p:cNvPr id="24" name="TextBox 23">
            <a:extLst>
              <a:ext uri="{FF2B5EF4-FFF2-40B4-BE49-F238E27FC236}">
                <a16:creationId xmlns:a16="http://schemas.microsoft.com/office/drawing/2014/main" id="{25E8B2F1-710A-E352-34EE-160138B6BFA8}"/>
              </a:ext>
            </a:extLst>
          </p:cNvPr>
          <p:cNvSpPr txBox="1"/>
          <p:nvPr/>
        </p:nvSpPr>
        <p:spPr>
          <a:xfrm>
            <a:off x="5868144" y="721866"/>
            <a:ext cx="3779459" cy="369332"/>
          </a:xfrm>
          <a:prstGeom prst="rect">
            <a:avLst/>
          </a:prstGeom>
          <a:noFill/>
        </p:spPr>
        <p:txBody>
          <a:bodyPr wrap="square" rtlCol="0">
            <a:spAutoFit/>
          </a:bodyPr>
          <a:lstStyle/>
          <a:p>
            <a:r>
              <a:rPr lang="en-CH" sz="1800" dirty="0">
                <a:solidFill>
                  <a:schemeClr val="accent1"/>
                </a:solidFill>
              </a:rPr>
              <a:t>100% Polarised Beam</a:t>
            </a:r>
          </a:p>
        </p:txBody>
      </p:sp>
    </p:spTree>
    <p:extLst>
      <p:ext uri="{BB962C8B-B14F-4D97-AF65-F5344CB8AC3E}">
        <p14:creationId xmlns:p14="http://schemas.microsoft.com/office/powerpoint/2010/main" val="2530306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1C59AB-70A2-6294-05F1-A618FFB41E0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7DD1244-A328-2EDA-70F7-F758BCAC98F9}"/>
              </a:ext>
            </a:extLst>
          </p:cNvPr>
          <p:cNvSpPr>
            <a:spLocks noGrp="1"/>
          </p:cNvSpPr>
          <p:nvPr>
            <p:ph type="sldNum" sz="quarter" idx="10"/>
          </p:nvPr>
        </p:nvSpPr>
        <p:spPr/>
        <p:txBody>
          <a:bodyPr/>
          <a:lstStyle/>
          <a:p>
            <a:r>
              <a:rPr lang="en-US" noProof="0" dirty="0"/>
              <a:t>12 / 14</a:t>
            </a:r>
          </a:p>
        </p:txBody>
      </p:sp>
      <p:sp>
        <p:nvSpPr>
          <p:cNvPr id="5" name="Title 4">
            <a:extLst>
              <a:ext uri="{FF2B5EF4-FFF2-40B4-BE49-F238E27FC236}">
                <a16:creationId xmlns:a16="http://schemas.microsoft.com/office/drawing/2014/main" id="{6ACB532F-8120-EF08-C63C-D62160AC92C6}"/>
              </a:ext>
            </a:extLst>
          </p:cNvPr>
          <p:cNvSpPr>
            <a:spLocks noGrp="1"/>
          </p:cNvSpPr>
          <p:nvPr>
            <p:ph type="title"/>
          </p:nvPr>
        </p:nvSpPr>
        <p:spPr>
          <a:xfrm>
            <a:off x="481950" y="487660"/>
            <a:ext cx="8263350" cy="499914"/>
          </a:xfrm>
        </p:spPr>
        <p:txBody>
          <a:bodyPr/>
          <a:lstStyle/>
          <a:p>
            <a:r>
              <a:rPr lang="en-CH" dirty="0"/>
              <a:t>Polarimeter performance</a:t>
            </a:r>
          </a:p>
        </p:txBody>
      </p:sp>
      <p:sp>
        <p:nvSpPr>
          <p:cNvPr id="15" name="Content Placeholder 2">
            <a:extLst>
              <a:ext uri="{FF2B5EF4-FFF2-40B4-BE49-F238E27FC236}">
                <a16:creationId xmlns:a16="http://schemas.microsoft.com/office/drawing/2014/main" id="{CBA9ECEE-EFDA-8858-9D61-586E653EC81D}"/>
              </a:ext>
            </a:extLst>
          </p:cNvPr>
          <p:cNvSpPr txBox="1">
            <a:spLocks/>
          </p:cNvSpPr>
          <p:nvPr/>
        </p:nvSpPr>
        <p:spPr>
          <a:xfrm>
            <a:off x="398700" y="1016776"/>
            <a:ext cx="4533340"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1200"/>
              </a:spcAft>
            </a:pPr>
            <a:r>
              <a:rPr lang="en-US" sz="1400" dirty="0"/>
              <a:t>Performed analysis of the </a:t>
            </a:r>
            <a:r>
              <a:rPr lang="en-US" sz="1400" b="1" dirty="0"/>
              <a:t>electron sensor </a:t>
            </a:r>
            <a:r>
              <a:rPr lang="en-US" sz="1400" dirty="0"/>
              <a:t>at a bunch-by-bunch (1000 Compton events) measurement, found relative error on the </a:t>
            </a:r>
            <a:r>
              <a:rPr lang="en-US" sz="1400" dirty="0" err="1"/>
              <a:t>polarisation</a:t>
            </a:r>
            <a:r>
              <a:rPr lang="en-US" sz="1400" dirty="0"/>
              <a:t> of </a:t>
            </a:r>
            <a:r>
              <a:rPr lang="en-US" sz="1400" b="1" dirty="0"/>
              <a:t>~29%.</a:t>
            </a:r>
          </a:p>
          <a:p>
            <a:pPr>
              <a:spcBef>
                <a:spcPts val="300"/>
              </a:spcBef>
              <a:spcAft>
                <a:spcPts val="1200"/>
              </a:spcAft>
            </a:pPr>
            <a:r>
              <a:rPr lang="en-US" sz="1400" dirty="0"/>
              <a:t>Far too high to be useful for RDP, however we can predict that to reach a 1% error would take </a:t>
            </a:r>
            <a:r>
              <a:rPr lang="en-US" sz="1400" b="1" dirty="0"/>
              <a:t>~0.28s</a:t>
            </a:r>
            <a:r>
              <a:rPr lang="en-US" sz="1400" dirty="0"/>
              <a:t>, which is well within our requirements.</a:t>
            </a:r>
          </a:p>
          <a:p>
            <a:pPr>
              <a:spcBef>
                <a:spcPts val="300"/>
              </a:spcBef>
              <a:spcAft>
                <a:spcPts val="1200"/>
              </a:spcAft>
            </a:pPr>
            <a:r>
              <a:rPr lang="en-US" sz="1400" dirty="0"/>
              <a:t>A similar analysis for the </a:t>
            </a:r>
            <a:r>
              <a:rPr lang="en-US" sz="1400" b="1" dirty="0"/>
              <a:t>photon sensor </a:t>
            </a:r>
            <a:r>
              <a:rPr lang="en-US" sz="1400" dirty="0"/>
              <a:t>yielded a </a:t>
            </a:r>
            <a:r>
              <a:rPr lang="en-US" sz="1400" b="1" dirty="0"/>
              <a:t>~23% </a:t>
            </a:r>
            <a:r>
              <a:rPr lang="en-US" sz="1400" dirty="0"/>
              <a:t>relative error on a bunch-by-bunch measurement, and </a:t>
            </a:r>
            <a:r>
              <a:rPr lang="en-US" sz="1400" b="1" dirty="0"/>
              <a:t>~0.17s </a:t>
            </a:r>
            <a:r>
              <a:rPr lang="en-US" sz="1400" dirty="0"/>
              <a:t>data taking time to reach a 1% error.</a:t>
            </a:r>
          </a:p>
          <a:p>
            <a:pPr>
              <a:spcBef>
                <a:spcPts val="300"/>
              </a:spcBef>
              <a:spcAft>
                <a:spcPts val="1200"/>
              </a:spcAft>
            </a:pPr>
            <a:endParaRPr lang="en-US" sz="1400" dirty="0"/>
          </a:p>
          <a:p>
            <a:pPr>
              <a:spcBef>
                <a:spcPts val="300"/>
              </a:spcBef>
              <a:spcAft>
                <a:spcPts val="1200"/>
              </a:spcAft>
            </a:pPr>
            <a:endParaRPr lang="en-US" sz="1400" dirty="0"/>
          </a:p>
          <a:p>
            <a:pPr marL="457200" lvl="1" indent="0">
              <a:spcBef>
                <a:spcPts val="300"/>
              </a:spcBef>
              <a:buNone/>
            </a:pPr>
            <a:endParaRPr lang="en-CH" sz="1400" dirty="0">
              <a:solidFill>
                <a:schemeClr val="accent1">
                  <a:lumMod val="75000"/>
                </a:schemeClr>
              </a:solidFill>
            </a:endParaRPr>
          </a:p>
          <a:p>
            <a:pPr lvl="1">
              <a:spcBef>
                <a:spcPts val="300"/>
              </a:spcBef>
            </a:pPr>
            <a:endParaRPr lang="en-US" sz="1200" dirty="0">
              <a:solidFill>
                <a:schemeClr val="accent1"/>
              </a:solidFill>
            </a:endParaRPr>
          </a:p>
        </p:txBody>
      </p:sp>
      <p:sp>
        <p:nvSpPr>
          <p:cNvPr id="21" name="Rectangle 20">
            <a:extLst>
              <a:ext uri="{FF2B5EF4-FFF2-40B4-BE49-F238E27FC236}">
                <a16:creationId xmlns:a16="http://schemas.microsoft.com/office/drawing/2014/main" id="{A1344E53-09CE-9A64-4A8C-AC5858D5D48B}"/>
              </a:ext>
            </a:extLst>
          </p:cNvPr>
          <p:cNvSpPr/>
          <p:nvPr/>
        </p:nvSpPr>
        <p:spPr>
          <a:xfrm>
            <a:off x="4858321" y="1039180"/>
            <a:ext cx="3886979" cy="3087544"/>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TextBox 21">
            <a:extLst>
              <a:ext uri="{FF2B5EF4-FFF2-40B4-BE49-F238E27FC236}">
                <a16:creationId xmlns:a16="http://schemas.microsoft.com/office/drawing/2014/main" id="{3AFD5723-1B4E-3C18-EDE3-6DDAA7E7BECE}"/>
              </a:ext>
            </a:extLst>
          </p:cNvPr>
          <p:cNvSpPr txBox="1"/>
          <p:nvPr/>
        </p:nvSpPr>
        <p:spPr>
          <a:xfrm>
            <a:off x="5389389" y="1143215"/>
            <a:ext cx="1741025" cy="738664"/>
          </a:xfrm>
          <a:prstGeom prst="rect">
            <a:avLst/>
          </a:prstGeom>
          <a:noFill/>
        </p:spPr>
        <p:txBody>
          <a:bodyPr wrap="square" rtlCol="0">
            <a:spAutoFit/>
          </a:bodyPr>
          <a:lstStyle/>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Entries:	 	1000</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Mean:	 		0.1123</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Std Err:		0.0327</a:t>
            </a:r>
          </a:p>
        </p:txBody>
      </p:sp>
      <p:sp>
        <p:nvSpPr>
          <p:cNvPr id="23" name="TextBox 22">
            <a:extLst>
              <a:ext uri="{FF2B5EF4-FFF2-40B4-BE49-F238E27FC236}">
                <a16:creationId xmlns:a16="http://schemas.microsoft.com/office/drawing/2014/main" id="{0B169AEE-33AC-A703-10E7-1DA604E21FB2}"/>
              </a:ext>
            </a:extLst>
          </p:cNvPr>
          <p:cNvSpPr txBox="1"/>
          <p:nvPr/>
        </p:nvSpPr>
        <p:spPr>
          <a:xfrm>
            <a:off x="5212752" y="4106516"/>
            <a:ext cx="3835323" cy="600164"/>
          </a:xfrm>
          <a:prstGeom prst="rect">
            <a:avLst/>
          </a:prstGeom>
          <a:noFill/>
        </p:spPr>
        <p:txBody>
          <a:bodyPr wrap="square" rtlCol="0">
            <a:spAutoFit/>
          </a:bodyPr>
          <a:lstStyle/>
          <a:p>
            <a:r>
              <a:rPr lang="en-GB" sz="1100" dirty="0">
                <a:solidFill>
                  <a:schemeClr val="tx1">
                    <a:lumMod val="75000"/>
                    <a:lumOff val="25000"/>
                  </a:schemeClr>
                </a:solidFill>
              </a:rPr>
              <a:t>Histogram displaying the asymmetry in the Compton electron distribution for a single bunch crossing i.e. 1000 events</a:t>
            </a:r>
            <a:endParaRPr lang="en-CH" sz="1100" dirty="0">
              <a:solidFill>
                <a:schemeClr val="tx1">
                  <a:lumMod val="75000"/>
                  <a:lumOff val="25000"/>
                </a:schemeClr>
              </a:solidFill>
            </a:endParaRPr>
          </a:p>
        </p:txBody>
      </p:sp>
      <p:sp>
        <p:nvSpPr>
          <p:cNvPr id="24" name="TextBox 23">
            <a:extLst>
              <a:ext uri="{FF2B5EF4-FFF2-40B4-BE49-F238E27FC236}">
                <a16:creationId xmlns:a16="http://schemas.microsoft.com/office/drawing/2014/main" id="{4AAEC427-847F-A69D-BF2E-B24A1A02516C}"/>
              </a:ext>
            </a:extLst>
          </p:cNvPr>
          <p:cNvSpPr txBox="1"/>
          <p:nvPr/>
        </p:nvSpPr>
        <p:spPr>
          <a:xfrm>
            <a:off x="5868144" y="721866"/>
            <a:ext cx="3779459" cy="369332"/>
          </a:xfrm>
          <a:prstGeom prst="rect">
            <a:avLst/>
          </a:prstGeom>
          <a:noFill/>
        </p:spPr>
        <p:txBody>
          <a:bodyPr wrap="square" rtlCol="0">
            <a:spAutoFit/>
          </a:bodyPr>
          <a:lstStyle/>
          <a:p>
            <a:r>
              <a:rPr lang="en-CH" sz="1800" dirty="0">
                <a:solidFill>
                  <a:schemeClr val="accent1"/>
                </a:solidFill>
              </a:rPr>
              <a:t>100% Polarised Beam</a:t>
            </a:r>
          </a:p>
        </p:txBody>
      </p:sp>
    </p:spTree>
    <p:extLst>
      <p:ext uri="{BB962C8B-B14F-4D97-AF65-F5344CB8AC3E}">
        <p14:creationId xmlns:p14="http://schemas.microsoft.com/office/powerpoint/2010/main" val="21820021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A80D54-C732-003A-AA93-C66A96A1217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AC0649-6CBD-6271-2DE1-36C052B88836}"/>
              </a:ext>
            </a:extLst>
          </p:cNvPr>
          <p:cNvSpPr>
            <a:spLocks noGrp="1"/>
          </p:cNvSpPr>
          <p:nvPr>
            <p:ph type="sldNum" sz="quarter" idx="10"/>
          </p:nvPr>
        </p:nvSpPr>
        <p:spPr/>
        <p:txBody>
          <a:bodyPr/>
          <a:lstStyle/>
          <a:p>
            <a:r>
              <a:rPr lang="en-US" noProof="0" dirty="0"/>
              <a:t>12 / 14</a:t>
            </a:r>
          </a:p>
        </p:txBody>
      </p:sp>
      <p:sp>
        <p:nvSpPr>
          <p:cNvPr id="5" name="Title 4">
            <a:extLst>
              <a:ext uri="{FF2B5EF4-FFF2-40B4-BE49-F238E27FC236}">
                <a16:creationId xmlns:a16="http://schemas.microsoft.com/office/drawing/2014/main" id="{1CD71877-6375-8752-C656-9614300F8128}"/>
              </a:ext>
            </a:extLst>
          </p:cNvPr>
          <p:cNvSpPr>
            <a:spLocks noGrp="1"/>
          </p:cNvSpPr>
          <p:nvPr>
            <p:ph type="title"/>
          </p:nvPr>
        </p:nvSpPr>
        <p:spPr>
          <a:xfrm>
            <a:off x="481950" y="487660"/>
            <a:ext cx="8263350" cy="499914"/>
          </a:xfrm>
        </p:spPr>
        <p:txBody>
          <a:bodyPr/>
          <a:lstStyle/>
          <a:p>
            <a:r>
              <a:rPr lang="en-CH" dirty="0"/>
              <a:t>Polarimeter performance</a:t>
            </a:r>
          </a:p>
        </p:txBody>
      </p:sp>
      <p:sp>
        <p:nvSpPr>
          <p:cNvPr id="15" name="Content Placeholder 2">
            <a:extLst>
              <a:ext uri="{FF2B5EF4-FFF2-40B4-BE49-F238E27FC236}">
                <a16:creationId xmlns:a16="http://schemas.microsoft.com/office/drawing/2014/main" id="{BF1B0352-D956-A0FB-AC80-06A996D01962}"/>
              </a:ext>
            </a:extLst>
          </p:cNvPr>
          <p:cNvSpPr txBox="1">
            <a:spLocks/>
          </p:cNvSpPr>
          <p:nvPr/>
        </p:nvSpPr>
        <p:spPr>
          <a:xfrm>
            <a:off x="398700" y="1016776"/>
            <a:ext cx="4533340"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spcAft>
                <a:spcPts val="1200"/>
              </a:spcAft>
            </a:pPr>
            <a:r>
              <a:rPr lang="en-US" sz="1400" dirty="0"/>
              <a:t>Performed analysis of the </a:t>
            </a:r>
            <a:r>
              <a:rPr lang="en-US" sz="1400" b="1" dirty="0"/>
              <a:t>electron sensor </a:t>
            </a:r>
            <a:r>
              <a:rPr lang="en-US" sz="1400" dirty="0"/>
              <a:t>at a bunch-by-bunch (1000 Compton events) measurement, found relative error on the </a:t>
            </a:r>
            <a:r>
              <a:rPr lang="en-US" sz="1400" dirty="0" err="1"/>
              <a:t>polarisation</a:t>
            </a:r>
            <a:r>
              <a:rPr lang="en-US" sz="1400" dirty="0"/>
              <a:t> of </a:t>
            </a:r>
            <a:r>
              <a:rPr lang="en-US" sz="1400" b="1" dirty="0"/>
              <a:t>~29%.</a:t>
            </a:r>
          </a:p>
          <a:p>
            <a:pPr>
              <a:spcBef>
                <a:spcPts val="300"/>
              </a:spcBef>
              <a:spcAft>
                <a:spcPts val="1200"/>
              </a:spcAft>
            </a:pPr>
            <a:r>
              <a:rPr lang="en-US" sz="1400" dirty="0"/>
              <a:t>Far too high to be useful for RDP, however we can predict that to reach a 1% error would take </a:t>
            </a:r>
            <a:r>
              <a:rPr lang="en-US" sz="1400" b="1" dirty="0"/>
              <a:t>~0.28s</a:t>
            </a:r>
            <a:r>
              <a:rPr lang="en-US" sz="1400" dirty="0"/>
              <a:t>, which is well within our requirements.</a:t>
            </a:r>
          </a:p>
          <a:p>
            <a:pPr>
              <a:spcBef>
                <a:spcPts val="300"/>
              </a:spcBef>
              <a:spcAft>
                <a:spcPts val="1200"/>
              </a:spcAft>
            </a:pPr>
            <a:r>
              <a:rPr lang="en-US" sz="1400" dirty="0"/>
              <a:t>A similar analysis for the </a:t>
            </a:r>
            <a:r>
              <a:rPr lang="en-US" sz="1400" b="1" dirty="0"/>
              <a:t>photon sensor </a:t>
            </a:r>
            <a:r>
              <a:rPr lang="en-US" sz="1400" dirty="0"/>
              <a:t>yielded a </a:t>
            </a:r>
            <a:r>
              <a:rPr lang="en-US" sz="1400" b="1" dirty="0"/>
              <a:t>~23% </a:t>
            </a:r>
            <a:r>
              <a:rPr lang="en-US" sz="1400" dirty="0"/>
              <a:t>relative error on a bunch-by-bunch measurement, and </a:t>
            </a:r>
            <a:r>
              <a:rPr lang="en-US" sz="1400" b="1" dirty="0"/>
              <a:t>~0.17s </a:t>
            </a:r>
            <a:r>
              <a:rPr lang="en-US" sz="1400" dirty="0"/>
              <a:t>data taking time to reach a 1% error.</a:t>
            </a:r>
          </a:p>
          <a:p>
            <a:pPr>
              <a:spcBef>
                <a:spcPts val="300"/>
              </a:spcBef>
              <a:spcAft>
                <a:spcPts val="1200"/>
              </a:spcAft>
            </a:pPr>
            <a:r>
              <a:rPr lang="en-US" sz="1400" dirty="0"/>
              <a:t>However, this analysis was performed for a 100% </a:t>
            </a:r>
            <a:r>
              <a:rPr lang="en-US" sz="1400" dirty="0" err="1"/>
              <a:t>polarised</a:t>
            </a:r>
            <a:r>
              <a:rPr lang="en-US" sz="1400" dirty="0"/>
              <a:t> beam with no backgrounds considered, so the true time is expected to be higher.</a:t>
            </a:r>
          </a:p>
          <a:p>
            <a:pPr>
              <a:spcBef>
                <a:spcPts val="300"/>
              </a:spcBef>
              <a:spcAft>
                <a:spcPts val="1200"/>
              </a:spcAft>
            </a:pPr>
            <a:endParaRPr lang="en-US" sz="1400" dirty="0"/>
          </a:p>
          <a:p>
            <a:pPr>
              <a:spcBef>
                <a:spcPts val="300"/>
              </a:spcBef>
              <a:spcAft>
                <a:spcPts val="1200"/>
              </a:spcAft>
            </a:pPr>
            <a:endParaRPr lang="en-US" sz="1400" dirty="0"/>
          </a:p>
          <a:p>
            <a:pPr marL="457200" lvl="1" indent="0">
              <a:spcBef>
                <a:spcPts val="300"/>
              </a:spcBef>
              <a:buNone/>
            </a:pPr>
            <a:endParaRPr lang="en-CH" sz="1400" dirty="0">
              <a:solidFill>
                <a:schemeClr val="accent1">
                  <a:lumMod val="75000"/>
                </a:schemeClr>
              </a:solidFill>
            </a:endParaRPr>
          </a:p>
          <a:p>
            <a:pPr lvl="1">
              <a:spcBef>
                <a:spcPts val="300"/>
              </a:spcBef>
            </a:pPr>
            <a:endParaRPr lang="en-US" sz="1200" dirty="0">
              <a:solidFill>
                <a:schemeClr val="accent1"/>
              </a:solidFill>
            </a:endParaRPr>
          </a:p>
        </p:txBody>
      </p:sp>
      <p:sp>
        <p:nvSpPr>
          <p:cNvPr id="21" name="Rectangle 20">
            <a:extLst>
              <a:ext uri="{FF2B5EF4-FFF2-40B4-BE49-F238E27FC236}">
                <a16:creationId xmlns:a16="http://schemas.microsoft.com/office/drawing/2014/main" id="{7D70E18C-F0DC-588E-69D5-52E57B1F8768}"/>
              </a:ext>
            </a:extLst>
          </p:cNvPr>
          <p:cNvSpPr/>
          <p:nvPr/>
        </p:nvSpPr>
        <p:spPr>
          <a:xfrm>
            <a:off x="4858321" y="1039180"/>
            <a:ext cx="3886979" cy="3087544"/>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TextBox 21">
            <a:extLst>
              <a:ext uri="{FF2B5EF4-FFF2-40B4-BE49-F238E27FC236}">
                <a16:creationId xmlns:a16="http://schemas.microsoft.com/office/drawing/2014/main" id="{8652D053-6085-2E9C-2FE1-5CCD5034D5A4}"/>
              </a:ext>
            </a:extLst>
          </p:cNvPr>
          <p:cNvSpPr txBox="1"/>
          <p:nvPr/>
        </p:nvSpPr>
        <p:spPr>
          <a:xfrm>
            <a:off x="5389389" y="1143215"/>
            <a:ext cx="1741025" cy="738664"/>
          </a:xfrm>
          <a:prstGeom prst="rect">
            <a:avLst/>
          </a:prstGeom>
          <a:noFill/>
        </p:spPr>
        <p:txBody>
          <a:bodyPr wrap="square" rtlCol="0">
            <a:spAutoFit/>
          </a:bodyPr>
          <a:lstStyle/>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Entries:	 	1000</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Mean:	 		0.1123</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Std Err:		0.0327</a:t>
            </a:r>
          </a:p>
        </p:txBody>
      </p:sp>
      <p:sp>
        <p:nvSpPr>
          <p:cNvPr id="23" name="TextBox 22">
            <a:extLst>
              <a:ext uri="{FF2B5EF4-FFF2-40B4-BE49-F238E27FC236}">
                <a16:creationId xmlns:a16="http://schemas.microsoft.com/office/drawing/2014/main" id="{B7F40F60-52B4-54F6-3A03-D676D103DF18}"/>
              </a:ext>
            </a:extLst>
          </p:cNvPr>
          <p:cNvSpPr txBox="1"/>
          <p:nvPr/>
        </p:nvSpPr>
        <p:spPr>
          <a:xfrm>
            <a:off x="5212752" y="4106516"/>
            <a:ext cx="3835323" cy="600164"/>
          </a:xfrm>
          <a:prstGeom prst="rect">
            <a:avLst/>
          </a:prstGeom>
          <a:noFill/>
        </p:spPr>
        <p:txBody>
          <a:bodyPr wrap="square" rtlCol="0">
            <a:spAutoFit/>
          </a:bodyPr>
          <a:lstStyle/>
          <a:p>
            <a:r>
              <a:rPr lang="en-GB" sz="1100" dirty="0">
                <a:solidFill>
                  <a:schemeClr val="tx1">
                    <a:lumMod val="75000"/>
                    <a:lumOff val="25000"/>
                  </a:schemeClr>
                </a:solidFill>
              </a:rPr>
              <a:t>Histogram displaying the asymmetry in the Compton electron distribution for a single bunch crossing i.e. 1000 events</a:t>
            </a:r>
            <a:endParaRPr lang="en-CH" sz="1100" dirty="0">
              <a:solidFill>
                <a:schemeClr val="tx1">
                  <a:lumMod val="75000"/>
                  <a:lumOff val="25000"/>
                </a:schemeClr>
              </a:solidFill>
            </a:endParaRPr>
          </a:p>
        </p:txBody>
      </p:sp>
      <p:sp>
        <p:nvSpPr>
          <p:cNvPr id="24" name="TextBox 23">
            <a:extLst>
              <a:ext uri="{FF2B5EF4-FFF2-40B4-BE49-F238E27FC236}">
                <a16:creationId xmlns:a16="http://schemas.microsoft.com/office/drawing/2014/main" id="{DFD1EFD0-064D-231D-C6A9-98CB11E7122B}"/>
              </a:ext>
            </a:extLst>
          </p:cNvPr>
          <p:cNvSpPr txBox="1"/>
          <p:nvPr/>
        </p:nvSpPr>
        <p:spPr>
          <a:xfrm>
            <a:off x="5868144" y="721866"/>
            <a:ext cx="3779459" cy="369332"/>
          </a:xfrm>
          <a:prstGeom prst="rect">
            <a:avLst/>
          </a:prstGeom>
          <a:noFill/>
        </p:spPr>
        <p:txBody>
          <a:bodyPr wrap="square" rtlCol="0">
            <a:spAutoFit/>
          </a:bodyPr>
          <a:lstStyle/>
          <a:p>
            <a:r>
              <a:rPr lang="en-CH" sz="1800" dirty="0">
                <a:solidFill>
                  <a:schemeClr val="accent1"/>
                </a:solidFill>
              </a:rPr>
              <a:t>100% Polarised Beam</a:t>
            </a:r>
          </a:p>
        </p:txBody>
      </p:sp>
    </p:spTree>
    <p:extLst>
      <p:ext uri="{BB962C8B-B14F-4D97-AF65-F5344CB8AC3E}">
        <p14:creationId xmlns:p14="http://schemas.microsoft.com/office/powerpoint/2010/main" val="22168931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61AC9-7249-C435-AE8D-4EA71E4EA50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FDBE9F-07D1-EB2E-91F3-291502065AC5}"/>
              </a:ext>
            </a:extLst>
          </p:cNvPr>
          <p:cNvSpPr>
            <a:spLocks noGrp="1"/>
          </p:cNvSpPr>
          <p:nvPr>
            <p:ph type="sldNum" sz="quarter" idx="10"/>
          </p:nvPr>
        </p:nvSpPr>
        <p:spPr/>
        <p:txBody>
          <a:bodyPr/>
          <a:lstStyle/>
          <a:p>
            <a:r>
              <a:rPr lang="en-US" dirty="0"/>
              <a:t>13 / 14</a:t>
            </a:r>
            <a:endParaRPr lang="en-US" noProof="0" dirty="0"/>
          </a:p>
        </p:txBody>
      </p:sp>
      <p:sp>
        <p:nvSpPr>
          <p:cNvPr id="5" name="Title 4">
            <a:extLst>
              <a:ext uri="{FF2B5EF4-FFF2-40B4-BE49-F238E27FC236}">
                <a16:creationId xmlns:a16="http://schemas.microsoft.com/office/drawing/2014/main" id="{47C7D52B-5F55-6C7F-630D-E8028BEAB0C7}"/>
              </a:ext>
            </a:extLst>
          </p:cNvPr>
          <p:cNvSpPr>
            <a:spLocks noGrp="1"/>
          </p:cNvSpPr>
          <p:nvPr>
            <p:ph type="title"/>
          </p:nvPr>
        </p:nvSpPr>
        <p:spPr>
          <a:xfrm>
            <a:off x="481950" y="487660"/>
            <a:ext cx="8263350" cy="499914"/>
          </a:xfrm>
        </p:spPr>
        <p:txBody>
          <a:bodyPr/>
          <a:lstStyle/>
          <a:p>
            <a:r>
              <a:rPr lang="en-CH" dirty="0"/>
              <a:t>Summary</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BB4918F-7E16-8023-872C-CA751F15763E}"/>
                  </a:ext>
                </a:extLst>
              </p:cNvPr>
              <p:cNvSpPr txBox="1">
                <a:spLocks/>
              </p:cNvSpPr>
              <p:nvPr/>
            </p:nvSpPr>
            <p:spPr>
              <a:xfrm>
                <a:off x="332349" y="1090559"/>
                <a:ext cx="8412951"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0"/>
                  </a:spcBef>
                  <a:spcAft>
                    <a:spcPts val="1200"/>
                  </a:spcAft>
                </a:pPr>
                <a:r>
                  <a:rPr lang="en-CH" sz="1600" dirty="0"/>
                  <a:t>The FCC-ee requires a calibration of the centre-of-mass collision energy to within a relative error of </a:t>
                </a:r>
                <a14:m>
                  <m:oMath xmlns:m="http://schemas.openxmlformats.org/officeDocument/2006/math">
                    <m:r>
                      <a:rPr lang="en-CH" sz="1600" i="1" smtClean="0">
                        <a:latin typeface="Cambria Math" panose="02040503050406030204" pitchFamily="18" charset="0"/>
                        <a:ea typeface="Cambria Math" panose="02040503050406030204" pitchFamily="18" charset="0"/>
                      </a:rPr>
                      <m:t>~</m:t>
                    </m:r>
                    <m:sSup>
                      <m:sSupPr>
                        <m:ctrlPr>
                          <a:rPr lang="en-CH" sz="160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10</m:t>
                        </m:r>
                      </m:e>
                      <m:sup>
                        <m:r>
                          <a:rPr lang="en-US" sz="1600" b="0" i="1" smtClean="0">
                            <a:latin typeface="Cambria Math" panose="02040503050406030204" pitchFamily="18" charset="0"/>
                            <a:ea typeface="Cambria Math" panose="02040503050406030204" pitchFamily="18" charset="0"/>
                          </a:rPr>
                          <m:t>−7</m:t>
                        </m:r>
                      </m:sup>
                    </m:sSup>
                  </m:oMath>
                </a14:m>
                <a:r>
                  <a:rPr lang="en-CH" sz="1600" dirty="0"/>
                  <a:t>. </a:t>
                </a:r>
              </a:p>
              <a:p>
                <a:pPr>
                  <a:spcBef>
                    <a:spcPts val="0"/>
                  </a:spcBef>
                  <a:spcAft>
                    <a:spcPts val="1200"/>
                  </a:spcAft>
                </a:pPr>
                <a:r>
                  <a:rPr lang="en-CH" sz="1600" dirty="0"/>
                  <a:t>This can be achieved via resonant depolarisation, which in turn requires a precise measurement of the vertical beam polarisation.</a:t>
                </a:r>
              </a:p>
              <a:p>
                <a:pPr>
                  <a:spcBef>
                    <a:spcPts val="0"/>
                  </a:spcBef>
                  <a:spcAft>
                    <a:spcPts val="1200"/>
                  </a:spcAft>
                </a:pPr>
                <a:r>
                  <a:rPr lang="en-CH" sz="1600" dirty="0"/>
                  <a:t>BDSIM can be used to simulate the FCCee polarimeter and predict its performance.</a:t>
                </a:r>
              </a:p>
              <a:p>
                <a:pPr>
                  <a:spcBef>
                    <a:spcPts val="0"/>
                  </a:spcBef>
                  <a:spcAft>
                    <a:spcPts val="1200"/>
                  </a:spcAft>
                </a:pPr>
                <a:r>
                  <a:rPr lang="en-CH" sz="1600" dirty="0"/>
                  <a:t>Currently the electron and photon sensors yield an expected relative error of 29% and 23% respectively for a bunch-by-bunch measurement of a 100% vertically polarised beam.</a:t>
                </a:r>
              </a:p>
              <a:p>
                <a:pPr>
                  <a:spcBef>
                    <a:spcPts val="0"/>
                  </a:spcBef>
                  <a:spcAft>
                    <a:spcPts val="1200"/>
                  </a:spcAft>
                </a:pPr>
                <a:r>
                  <a:rPr lang="en-CH" sz="1600" dirty="0"/>
                  <a:t>Extrapolating from this, to achieve a relative error of 1% the respective sensors would require 0.28s and 0.17s of data taking. This time increases for lower polarisations and many factors such as backgrounds have not yet been implemented in the model.</a:t>
                </a:r>
              </a:p>
              <a:p>
                <a:pPr>
                  <a:spcBef>
                    <a:spcPts val="0"/>
                  </a:spcBef>
                  <a:spcAft>
                    <a:spcPts val="1200"/>
                  </a:spcAft>
                </a:pPr>
                <a:endParaRPr lang="en-CH" sz="1600" dirty="0"/>
              </a:p>
              <a:p>
                <a:pPr>
                  <a:spcBef>
                    <a:spcPts val="0"/>
                  </a:spcBef>
                  <a:spcAft>
                    <a:spcPts val="1200"/>
                  </a:spcAft>
                </a:pPr>
                <a:endParaRPr lang="en-CH" sz="1600" dirty="0"/>
              </a:p>
              <a:p>
                <a:pPr>
                  <a:spcBef>
                    <a:spcPts val="0"/>
                  </a:spcBef>
                  <a:spcAft>
                    <a:spcPts val="1200"/>
                  </a:spcAft>
                </a:pPr>
                <a:endParaRPr lang="en-CH" sz="1400" dirty="0"/>
              </a:p>
              <a:p>
                <a:pPr>
                  <a:spcBef>
                    <a:spcPts val="300"/>
                  </a:spcBef>
                </a:pPr>
                <a:endParaRPr lang="en-CH" sz="1400" dirty="0"/>
              </a:p>
            </p:txBody>
          </p:sp>
        </mc:Choice>
        <mc:Fallback>
          <p:sp>
            <p:nvSpPr>
              <p:cNvPr id="3" name="Content Placeholder 2">
                <a:extLst>
                  <a:ext uri="{FF2B5EF4-FFF2-40B4-BE49-F238E27FC236}">
                    <a16:creationId xmlns:a16="http://schemas.microsoft.com/office/drawing/2014/main" id="{9BB4918F-7E16-8023-872C-CA751F15763E}"/>
                  </a:ext>
                </a:extLst>
              </p:cNvPr>
              <p:cNvSpPr txBox="1">
                <a:spLocks noRot="1" noChangeAspect="1" noMove="1" noResize="1" noEditPoints="1" noAdjustHandles="1" noChangeArrowheads="1" noChangeShapeType="1" noTextEdit="1"/>
              </p:cNvSpPr>
              <p:nvPr/>
            </p:nvSpPr>
            <p:spPr>
              <a:xfrm>
                <a:off x="332349" y="1090559"/>
                <a:ext cx="8412951" cy="3957976"/>
              </a:xfrm>
              <a:prstGeom prst="rect">
                <a:avLst/>
              </a:prstGeom>
              <a:blipFill>
                <a:blip r:embed="rId2"/>
                <a:stretch>
                  <a:fillRect l="-151" t="-319"/>
                </a:stretch>
              </a:blipFill>
            </p:spPr>
            <p:txBody>
              <a:bodyPr/>
              <a:lstStyle/>
              <a:p>
                <a:r>
                  <a:rPr lang="en-CH">
                    <a:noFill/>
                  </a:rPr>
                  <a:t> </a:t>
                </a:r>
              </a:p>
            </p:txBody>
          </p:sp>
        </mc:Fallback>
      </mc:AlternateContent>
    </p:spTree>
    <p:extLst>
      <p:ext uri="{BB962C8B-B14F-4D97-AF65-F5344CB8AC3E}">
        <p14:creationId xmlns:p14="http://schemas.microsoft.com/office/powerpoint/2010/main" val="13721191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FB3CD-752F-C335-C06C-EE9C8683994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D48EBF7-3C6F-0458-7978-19DE7458AE3B}"/>
              </a:ext>
            </a:extLst>
          </p:cNvPr>
          <p:cNvSpPr>
            <a:spLocks noGrp="1"/>
          </p:cNvSpPr>
          <p:nvPr>
            <p:ph type="sldNum" sz="quarter" idx="10"/>
          </p:nvPr>
        </p:nvSpPr>
        <p:spPr/>
        <p:txBody>
          <a:bodyPr/>
          <a:lstStyle/>
          <a:p>
            <a:r>
              <a:rPr lang="en-US" dirty="0"/>
              <a:t>14 / 14</a:t>
            </a:r>
            <a:endParaRPr lang="en-US" noProof="0" dirty="0"/>
          </a:p>
        </p:txBody>
      </p:sp>
      <p:sp>
        <p:nvSpPr>
          <p:cNvPr id="5" name="Title 4">
            <a:extLst>
              <a:ext uri="{FF2B5EF4-FFF2-40B4-BE49-F238E27FC236}">
                <a16:creationId xmlns:a16="http://schemas.microsoft.com/office/drawing/2014/main" id="{501928AC-2F7F-F1FA-C5C1-D8B5AA9AEF53}"/>
              </a:ext>
            </a:extLst>
          </p:cNvPr>
          <p:cNvSpPr>
            <a:spLocks noGrp="1"/>
          </p:cNvSpPr>
          <p:nvPr>
            <p:ph type="title"/>
          </p:nvPr>
        </p:nvSpPr>
        <p:spPr>
          <a:xfrm>
            <a:off x="481950" y="487660"/>
            <a:ext cx="8263350" cy="499914"/>
          </a:xfrm>
        </p:spPr>
        <p:txBody>
          <a:bodyPr/>
          <a:lstStyle/>
          <a:p>
            <a:r>
              <a:rPr lang="en-CH" dirty="0"/>
              <a:t>Next steps for the polarimeter design</a:t>
            </a:r>
          </a:p>
        </p:txBody>
      </p:sp>
      <p:sp>
        <p:nvSpPr>
          <p:cNvPr id="6" name="Content Placeholder 2">
            <a:extLst>
              <a:ext uri="{FF2B5EF4-FFF2-40B4-BE49-F238E27FC236}">
                <a16:creationId xmlns:a16="http://schemas.microsoft.com/office/drawing/2014/main" id="{1C8CB341-9F88-D54C-AFDB-5456921238AE}"/>
              </a:ext>
            </a:extLst>
          </p:cNvPr>
          <p:cNvSpPr txBox="1">
            <a:spLocks/>
          </p:cNvSpPr>
          <p:nvPr/>
        </p:nvSpPr>
        <p:spPr>
          <a:xfrm>
            <a:off x="332350" y="1090559"/>
            <a:ext cx="8263350"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0"/>
              </a:spcBef>
              <a:spcAft>
                <a:spcPts val="1200"/>
              </a:spcAft>
            </a:pPr>
            <a:r>
              <a:rPr lang="en-CH" sz="1600" dirty="0"/>
              <a:t>A careful evaluation of the expected </a:t>
            </a:r>
            <a:r>
              <a:rPr lang="en-CH" sz="1600" b="1" dirty="0"/>
              <a:t>background</a:t>
            </a:r>
            <a:r>
              <a:rPr lang="en-CH" sz="1600" dirty="0"/>
              <a:t> rates and their impact on the polarimeter performance needs to be made, this is likely the biggest factor impacting the uncertainties that we have not considered.</a:t>
            </a:r>
          </a:p>
          <a:p>
            <a:pPr>
              <a:spcBef>
                <a:spcPts val="0"/>
              </a:spcBef>
              <a:spcAft>
                <a:spcPts val="1200"/>
              </a:spcAft>
            </a:pPr>
            <a:r>
              <a:rPr lang="en-CH" sz="1600" dirty="0"/>
              <a:t>Investigation of simulation methods to more completely model the </a:t>
            </a:r>
            <a:r>
              <a:rPr lang="en-CH" sz="1600" b="1" dirty="0"/>
              <a:t>sensor behaviour and digitisation </a:t>
            </a:r>
            <a:r>
              <a:rPr lang="en-CH" sz="1600" dirty="0"/>
              <a:t>is ongoing e.g. Allpix-squared. Possible benefit to having multiple layers of sensors, also to be investigated.</a:t>
            </a:r>
          </a:p>
          <a:p>
            <a:pPr>
              <a:spcBef>
                <a:spcPts val="0"/>
              </a:spcBef>
              <a:spcAft>
                <a:spcPts val="1200"/>
              </a:spcAft>
            </a:pPr>
            <a:r>
              <a:rPr lang="en-CH" sz="1600" dirty="0"/>
              <a:t>First </a:t>
            </a:r>
            <a:r>
              <a:rPr lang="en-CH" sz="1600" b="1" dirty="0"/>
              <a:t>hardware tests </a:t>
            </a:r>
            <a:r>
              <a:rPr lang="en-CH" sz="1600" dirty="0"/>
              <a:t>with TimePix sensors are expected to be performed in the coming year.</a:t>
            </a:r>
          </a:p>
          <a:p>
            <a:pPr>
              <a:spcBef>
                <a:spcPts val="0"/>
              </a:spcBef>
              <a:spcAft>
                <a:spcPts val="600"/>
              </a:spcAft>
            </a:pPr>
            <a:r>
              <a:rPr lang="en-CH" sz="1600" dirty="0"/>
              <a:t>Investigate performance at longitudinal polarisation measurement on </a:t>
            </a:r>
            <a:r>
              <a:rPr lang="en-CH" sz="1600" b="1" dirty="0"/>
              <a:t>colliding bunches</a:t>
            </a:r>
            <a:r>
              <a:rPr lang="en-CH" sz="1600" dirty="0"/>
              <a:t>.</a:t>
            </a:r>
          </a:p>
          <a:p>
            <a:pPr marL="0" indent="0">
              <a:spcBef>
                <a:spcPts val="0"/>
              </a:spcBef>
              <a:spcAft>
                <a:spcPts val="600"/>
              </a:spcAft>
              <a:buNone/>
            </a:pPr>
            <a:r>
              <a:rPr lang="en-CH" sz="1600" dirty="0"/>
              <a:t>	=&gt; an even bigger challenge!</a:t>
            </a:r>
          </a:p>
          <a:p>
            <a:pPr>
              <a:spcBef>
                <a:spcPts val="0"/>
              </a:spcBef>
              <a:spcAft>
                <a:spcPts val="1200"/>
              </a:spcAft>
            </a:pPr>
            <a:endParaRPr lang="en-CH" sz="1600" dirty="0"/>
          </a:p>
          <a:p>
            <a:pPr>
              <a:spcBef>
                <a:spcPts val="0"/>
              </a:spcBef>
              <a:spcAft>
                <a:spcPts val="1200"/>
              </a:spcAft>
            </a:pPr>
            <a:endParaRPr lang="en-CH" sz="1600" dirty="0"/>
          </a:p>
          <a:p>
            <a:pPr>
              <a:spcBef>
                <a:spcPts val="0"/>
              </a:spcBef>
              <a:spcAft>
                <a:spcPts val="1200"/>
              </a:spcAft>
            </a:pPr>
            <a:endParaRPr lang="en-CH" sz="1400" dirty="0"/>
          </a:p>
          <a:p>
            <a:pPr>
              <a:spcBef>
                <a:spcPts val="300"/>
              </a:spcBef>
            </a:pPr>
            <a:endParaRPr lang="en-CH" sz="1400" dirty="0"/>
          </a:p>
        </p:txBody>
      </p:sp>
    </p:spTree>
    <p:extLst>
      <p:ext uri="{BB962C8B-B14F-4D97-AF65-F5344CB8AC3E}">
        <p14:creationId xmlns:p14="http://schemas.microsoft.com/office/powerpoint/2010/main" val="34399458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35</a:t>
            </a:fld>
            <a:endParaRPr lang="en-US" dirty="0"/>
          </a:p>
        </p:txBody>
      </p:sp>
    </p:spTree>
    <p:extLst>
      <p:ext uri="{BB962C8B-B14F-4D97-AF65-F5344CB8AC3E}">
        <p14:creationId xmlns:p14="http://schemas.microsoft.com/office/powerpoint/2010/main" val="12949502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9CE0E7-4251-1394-BC6D-DC290899F75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499F15-B074-DDFF-C48A-81B1094A0B9A}"/>
              </a:ext>
            </a:extLst>
          </p:cNvPr>
          <p:cNvSpPr>
            <a:spLocks noGrp="1"/>
          </p:cNvSpPr>
          <p:nvPr>
            <p:ph type="ctrTitle"/>
          </p:nvPr>
        </p:nvSpPr>
        <p:spPr/>
        <p:txBody>
          <a:bodyPr/>
          <a:lstStyle/>
          <a:p>
            <a:r>
              <a:rPr lang="en-US" dirty="0"/>
              <a:t>Backup slides</a:t>
            </a:r>
            <a:endParaRPr lang="de-AT" dirty="0"/>
          </a:p>
        </p:txBody>
      </p:sp>
      <p:sp>
        <p:nvSpPr>
          <p:cNvPr id="8" name="Foliennummernplatzhalter 1">
            <a:extLst>
              <a:ext uri="{FF2B5EF4-FFF2-40B4-BE49-F238E27FC236}">
                <a16:creationId xmlns:a16="http://schemas.microsoft.com/office/drawing/2014/main" id="{24492C23-0FF6-E1A8-E410-FAE8C386B973}"/>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36</a:t>
            </a:fld>
            <a:endParaRPr lang="en-US" dirty="0"/>
          </a:p>
        </p:txBody>
      </p:sp>
    </p:spTree>
    <p:extLst>
      <p:ext uri="{BB962C8B-B14F-4D97-AF65-F5344CB8AC3E}">
        <p14:creationId xmlns:p14="http://schemas.microsoft.com/office/powerpoint/2010/main" val="41942110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13A0B-350B-AEDB-04C0-52F04E5C0D7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89ACA93-6DE5-A8CA-023C-24EA318BCA36}"/>
              </a:ext>
            </a:extLst>
          </p:cNvPr>
          <p:cNvSpPr>
            <a:spLocks noGrp="1"/>
          </p:cNvSpPr>
          <p:nvPr>
            <p:ph type="sldNum" sz="quarter" idx="10"/>
          </p:nvPr>
        </p:nvSpPr>
        <p:spPr/>
        <p:txBody>
          <a:bodyPr/>
          <a:lstStyle/>
          <a:p>
            <a:r>
              <a:rPr lang="en-US" noProof="0" dirty="0"/>
              <a:t>11</a:t>
            </a:r>
          </a:p>
        </p:txBody>
      </p:sp>
      <p:sp>
        <p:nvSpPr>
          <p:cNvPr id="5" name="Title 4">
            <a:extLst>
              <a:ext uri="{FF2B5EF4-FFF2-40B4-BE49-F238E27FC236}">
                <a16:creationId xmlns:a16="http://schemas.microsoft.com/office/drawing/2014/main" id="{FF9361EB-AEE0-52F0-0BF6-E7DBE7136058}"/>
              </a:ext>
            </a:extLst>
          </p:cNvPr>
          <p:cNvSpPr>
            <a:spLocks noGrp="1"/>
          </p:cNvSpPr>
          <p:nvPr>
            <p:ph type="title"/>
          </p:nvPr>
        </p:nvSpPr>
        <p:spPr>
          <a:xfrm>
            <a:off x="481950" y="487660"/>
            <a:ext cx="8263350" cy="499914"/>
          </a:xfrm>
        </p:spPr>
        <p:txBody>
          <a:bodyPr/>
          <a:lstStyle/>
          <a:p>
            <a:r>
              <a:rPr lang="en-CH" dirty="0"/>
              <a:t>Simulating the polarimeter</a:t>
            </a:r>
          </a:p>
        </p:txBody>
      </p:sp>
      <p:pic>
        <p:nvPicPr>
          <p:cNvPr id="6" name="Picture 5">
            <a:extLst>
              <a:ext uri="{FF2B5EF4-FFF2-40B4-BE49-F238E27FC236}">
                <a16:creationId xmlns:a16="http://schemas.microsoft.com/office/drawing/2014/main" id="{3D006951-AA99-C95B-B52A-A95D48CA865A}"/>
              </a:ext>
            </a:extLst>
          </p:cNvPr>
          <p:cNvPicPr>
            <a:picLocks noChangeAspect="1"/>
          </p:cNvPicPr>
          <p:nvPr/>
        </p:nvPicPr>
        <p:blipFill>
          <a:blip r:embed="rId2"/>
          <a:stretch>
            <a:fillRect/>
          </a:stretch>
        </p:blipFill>
        <p:spPr>
          <a:xfrm>
            <a:off x="724096" y="1859509"/>
            <a:ext cx="3512358" cy="2029613"/>
          </a:xfrm>
          <a:prstGeom prst="rect">
            <a:avLst/>
          </a:prstGeom>
        </p:spPr>
      </p:pic>
      <p:sp>
        <p:nvSpPr>
          <p:cNvPr id="8" name="Oval 7">
            <a:extLst>
              <a:ext uri="{FF2B5EF4-FFF2-40B4-BE49-F238E27FC236}">
                <a16:creationId xmlns:a16="http://schemas.microsoft.com/office/drawing/2014/main" id="{C4E502C2-4BDE-012D-84AE-D26A3ADD6411}"/>
              </a:ext>
            </a:extLst>
          </p:cNvPr>
          <p:cNvSpPr/>
          <p:nvPr/>
        </p:nvSpPr>
        <p:spPr>
          <a:xfrm>
            <a:off x="3730690" y="2019724"/>
            <a:ext cx="288032" cy="273491"/>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Oval 8">
            <a:extLst>
              <a:ext uri="{FF2B5EF4-FFF2-40B4-BE49-F238E27FC236}">
                <a16:creationId xmlns:a16="http://schemas.microsoft.com/office/drawing/2014/main" id="{EACA9328-8A23-A695-398B-8B8111FD4517}"/>
              </a:ext>
            </a:extLst>
          </p:cNvPr>
          <p:cNvSpPr/>
          <p:nvPr/>
        </p:nvSpPr>
        <p:spPr>
          <a:xfrm>
            <a:off x="1352834" y="2051697"/>
            <a:ext cx="946346" cy="950645"/>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0" name="Straight Arrow Connector 9">
            <a:extLst>
              <a:ext uri="{FF2B5EF4-FFF2-40B4-BE49-F238E27FC236}">
                <a16:creationId xmlns:a16="http://schemas.microsoft.com/office/drawing/2014/main" id="{C0B6FFAF-187D-4F3B-F10A-2C9C3F174134}"/>
              </a:ext>
            </a:extLst>
          </p:cNvPr>
          <p:cNvCxnSpPr>
            <a:cxnSpLocks/>
            <a:stCxn id="9" idx="6"/>
            <a:endCxn id="8" idx="2"/>
          </p:cNvCxnSpPr>
          <p:nvPr/>
        </p:nvCxnSpPr>
        <p:spPr>
          <a:xfrm flipV="1">
            <a:off x="2299180" y="2156470"/>
            <a:ext cx="1431510" cy="37055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B54C54AD-51E5-BB39-D930-587D77B17BF2}"/>
              </a:ext>
            </a:extLst>
          </p:cNvPr>
          <p:cNvCxnSpPr>
            <a:cxnSpLocks/>
          </p:cNvCxnSpPr>
          <p:nvPr/>
        </p:nvCxnSpPr>
        <p:spPr>
          <a:xfrm flipV="1">
            <a:off x="1228152" y="3173596"/>
            <a:ext cx="1224136" cy="715526"/>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A434D4A5-22B0-8EDE-5C18-80C78056CD27}"/>
              </a:ext>
            </a:extLst>
          </p:cNvPr>
          <p:cNvCxnSpPr>
            <a:cxnSpLocks/>
            <a:endCxn id="8" idx="5"/>
          </p:cNvCxnSpPr>
          <p:nvPr/>
        </p:nvCxnSpPr>
        <p:spPr>
          <a:xfrm flipV="1">
            <a:off x="2440703" y="2253163"/>
            <a:ext cx="1535838" cy="91349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A6C7204-D15B-F5F7-6DC9-939B3DFCD753}"/>
              </a:ext>
            </a:extLst>
          </p:cNvPr>
          <p:cNvSpPr txBox="1"/>
          <p:nvPr/>
        </p:nvSpPr>
        <p:spPr>
          <a:xfrm>
            <a:off x="757301" y="4116330"/>
            <a:ext cx="3247604" cy="1015663"/>
          </a:xfrm>
          <a:prstGeom prst="rect">
            <a:avLst/>
          </a:prstGeom>
          <a:noFill/>
        </p:spPr>
        <p:txBody>
          <a:bodyPr wrap="square" rtlCol="0">
            <a:spAutoFit/>
          </a:bodyPr>
          <a:lstStyle/>
          <a:p>
            <a:pPr algn="ctr"/>
            <a:r>
              <a:rPr lang="en-CH" sz="2000" dirty="0">
                <a:solidFill>
                  <a:schemeClr val="accent1">
                    <a:lumMod val="75000"/>
                  </a:schemeClr>
                </a:solidFill>
              </a:rPr>
              <a:t>1) Compton interaction and dipole</a:t>
            </a:r>
          </a:p>
          <a:p>
            <a:pPr algn="ctr"/>
            <a:endParaRPr lang="en-CH" sz="2000" dirty="0">
              <a:solidFill>
                <a:schemeClr val="accent1">
                  <a:lumMod val="75000"/>
                </a:schemeClr>
              </a:solidFill>
            </a:endParaRPr>
          </a:p>
        </p:txBody>
      </p:sp>
      <p:sp>
        <p:nvSpPr>
          <p:cNvPr id="3" name="TextBox 2">
            <a:extLst>
              <a:ext uri="{FF2B5EF4-FFF2-40B4-BE49-F238E27FC236}">
                <a16:creationId xmlns:a16="http://schemas.microsoft.com/office/drawing/2014/main" id="{5E64DFD9-2193-676D-5A90-A6EEC3031253}"/>
              </a:ext>
            </a:extLst>
          </p:cNvPr>
          <p:cNvSpPr txBox="1"/>
          <p:nvPr/>
        </p:nvSpPr>
        <p:spPr>
          <a:xfrm rot="19723774">
            <a:off x="749637" y="3670717"/>
            <a:ext cx="1729404" cy="276999"/>
          </a:xfrm>
          <a:prstGeom prst="rect">
            <a:avLst/>
          </a:prstGeom>
          <a:noFill/>
        </p:spPr>
        <p:txBody>
          <a:bodyPr wrap="square" rtlCol="0">
            <a:spAutoFit/>
          </a:bodyPr>
          <a:lstStyle/>
          <a:p>
            <a:pPr algn="r"/>
            <a:r>
              <a:rPr lang="en-CH" sz="1200" dirty="0">
                <a:solidFill>
                  <a:srgbClr val="FF0000"/>
                </a:solidFill>
              </a:rPr>
              <a:t>40m dipole</a:t>
            </a:r>
          </a:p>
        </p:txBody>
      </p:sp>
      <p:sp>
        <p:nvSpPr>
          <p:cNvPr id="4" name="TextBox 3">
            <a:extLst>
              <a:ext uri="{FF2B5EF4-FFF2-40B4-BE49-F238E27FC236}">
                <a16:creationId xmlns:a16="http://schemas.microsoft.com/office/drawing/2014/main" id="{64910611-3A9B-8292-11FE-E6BD02CE4760}"/>
              </a:ext>
            </a:extLst>
          </p:cNvPr>
          <p:cNvSpPr txBox="1"/>
          <p:nvPr/>
        </p:nvSpPr>
        <p:spPr>
          <a:xfrm rot="19723774">
            <a:off x="2140396" y="2728167"/>
            <a:ext cx="2136451" cy="276999"/>
          </a:xfrm>
          <a:prstGeom prst="rect">
            <a:avLst/>
          </a:prstGeom>
          <a:noFill/>
        </p:spPr>
        <p:txBody>
          <a:bodyPr wrap="square" rtlCol="0">
            <a:spAutoFit/>
          </a:bodyPr>
          <a:lstStyle/>
          <a:p>
            <a:pPr algn="r"/>
            <a:r>
              <a:rPr lang="en-CH" sz="1200" dirty="0">
                <a:solidFill>
                  <a:srgbClr val="FF0000"/>
                </a:solidFill>
              </a:rPr>
              <a:t>51m separation chamber</a:t>
            </a:r>
          </a:p>
        </p:txBody>
      </p:sp>
      <p:sp>
        <p:nvSpPr>
          <p:cNvPr id="11" name="Content Placeholder 2">
            <a:extLst>
              <a:ext uri="{FF2B5EF4-FFF2-40B4-BE49-F238E27FC236}">
                <a16:creationId xmlns:a16="http://schemas.microsoft.com/office/drawing/2014/main" id="{C992228F-322A-1EB3-5DFD-E7DBC3AB2B10}"/>
              </a:ext>
            </a:extLst>
          </p:cNvPr>
          <p:cNvSpPr txBox="1">
            <a:spLocks/>
          </p:cNvSpPr>
          <p:nvPr/>
        </p:nvSpPr>
        <p:spPr>
          <a:xfrm>
            <a:off x="398700" y="1016776"/>
            <a:ext cx="4032449"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US" sz="1400" dirty="0"/>
              <a:t>Simulations were performed in two stages:</a:t>
            </a:r>
          </a:p>
        </p:txBody>
      </p:sp>
    </p:spTree>
    <p:extLst>
      <p:ext uri="{BB962C8B-B14F-4D97-AF65-F5344CB8AC3E}">
        <p14:creationId xmlns:p14="http://schemas.microsoft.com/office/powerpoint/2010/main" val="2909112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CD996C-EA51-1B35-8C55-6E576677540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7CECA0-46F2-2562-8174-E53453E3D237}"/>
              </a:ext>
            </a:extLst>
          </p:cNvPr>
          <p:cNvSpPr>
            <a:spLocks noGrp="1"/>
          </p:cNvSpPr>
          <p:nvPr>
            <p:ph type="sldNum" sz="quarter" idx="10"/>
          </p:nvPr>
        </p:nvSpPr>
        <p:spPr/>
        <p:txBody>
          <a:bodyPr/>
          <a:lstStyle/>
          <a:p>
            <a:r>
              <a:rPr lang="en-US" noProof="0" dirty="0"/>
              <a:t>11</a:t>
            </a:r>
          </a:p>
        </p:txBody>
      </p:sp>
      <p:sp>
        <p:nvSpPr>
          <p:cNvPr id="5" name="Title 4">
            <a:extLst>
              <a:ext uri="{FF2B5EF4-FFF2-40B4-BE49-F238E27FC236}">
                <a16:creationId xmlns:a16="http://schemas.microsoft.com/office/drawing/2014/main" id="{55E8D2DB-2D01-F272-17C0-9FA8CA259BAA}"/>
              </a:ext>
            </a:extLst>
          </p:cNvPr>
          <p:cNvSpPr>
            <a:spLocks noGrp="1"/>
          </p:cNvSpPr>
          <p:nvPr>
            <p:ph type="title"/>
          </p:nvPr>
        </p:nvSpPr>
        <p:spPr>
          <a:xfrm>
            <a:off x="481950" y="487660"/>
            <a:ext cx="8263350" cy="499914"/>
          </a:xfrm>
        </p:spPr>
        <p:txBody>
          <a:bodyPr/>
          <a:lstStyle/>
          <a:p>
            <a:r>
              <a:rPr lang="en-CH" dirty="0"/>
              <a:t>Simulating the polarimeter</a:t>
            </a:r>
          </a:p>
        </p:txBody>
      </p:sp>
      <p:pic>
        <p:nvPicPr>
          <p:cNvPr id="6" name="Picture 5">
            <a:extLst>
              <a:ext uri="{FF2B5EF4-FFF2-40B4-BE49-F238E27FC236}">
                <a16:creationId xmlns:a16="http://schemas.microsoft.com/office/drawing/2014/main" id="{ED24214B-2C93-E472-0466-83BB864E3172}"/>
              </a:ext>
            </a:extLst>
          </p:cNvPr>
          <p:cNvPicPr>
            <a:picLocks noChangeAspect="1"/>
          </p:cNvPicPr>
          <p:nvPr/>
        </p:nvPicPr>
        <p:blipFill>
          <a:blip r:embed="rId2"/>
          <a:stretch>
            <a:fillRect/>
          </a:stretch>
        </p:blipFill>
        <p:spPr>
          <a:xfrm>
            <a:off x="724096" y="1859509"/>
            <a:ext cx="3512358" cy="2029613"/>
          </a:xfrm>
          <a:prstGeom prst="rect">
            <a:avLst/>
          </a:prstGeom>
        </p:spPr>
      </p:pic>
      <p:sp>
        <p:nvSpPr>
          <p:cNvPr id="8" name="Oval 7">
            <a:extLst>
              <a:ext uri="{FF2B5EF4-FFF2-40B4-BE49-F238E27FC236}">
                <a16:creationId xmlns:a16="http://schemas.microsoft.com/office/drawing/2014/main" id="{703B390A-D301-E304-76D8-AD74B958DD75}"/>
              </a:ext>
            </a:extLst>
          </p:cNvPr>
          <p:cNvSpPr/>
          <p:nvPr/>
        </p:nvSpPr>
        <p:spPr>
          <a:xfrm>
            <a:off x="3730690" y="2019724"/>
            <a:ext cx="288032" cy="273491"/>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Oval 8">
            <a:extLst>
              <a:ext uri="{FF2B5EF4-FFF2-40B4-BE49-F238E27FC236}">
                <a16:creationId xmlns:a16="http://schemas.microsoft.com/office/drawing/2014/main" id="{026B8CAB-53E2-4626-1B7A-7FF8CDCFC81A}"/>
              </a:ext>
            </a:extLst>
          </p:cNvPr>
          <p:cNvSpPr/>
          <p:nvPr/>
        </p:nvSpPr>
        <p:spPr>
          <a:xfrm>
            <a:off x="1352834" y="2051697"/>
            <a:ext cx="946346" cy="950645"/>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0" name="Straight Arrow Connector 9">
            <a:extLst>
              <a:ext uri="{FF2B5EF4-FFF2-40B4-BE49-F238E27FC236}">
                <a16:creationId xmlns:a16="http://schemas.microsoft.com/office/drawing/2014/main" id="{5D0A6A22-9D51-DEFE-83B9-F9F999691E7C}"/>
              </a:ext>
            </a:extLst>
          </p:cNvPr>
          <p:cNvCxnSpPr>
            <a:cxnSpLocks/>
            <a:stCxn id="9" idx="6"/>
            <a:endCxn id="8" idx="2"/>
          </p:cNvCxnSpPr>
          <p:nvPr/>
        </p:nvCxnSpPr>
        <p:spPr>
          <a:xfrm flipV="1">
            <a:off x="2299180" y="2156470"/>
            <a:ext cx="1431510" cy="37055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4795DAA9-4FC9-04E1-D032-CDBBCC35EAA5}"/>
              </a:ext>
            </a:extLst>
          </p:cNvPr>
          <p:cNvCxnSpPr>
            <a:cxnSpLocks/>
          </p:cNvCxnSpPr>
          <p:nvPr/>
        </p:nvCxnSpPr>
        <p:spPr>
          <a:xfrm flipV="1">
            <a:off x="1228152" y="3173596"/>
            <a:ext cx="1224136" cy="715526"/>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1190C53D-227F-F0B2-5053-9509BF47D011}"/>
              </a:ext>
            </a:extLst>
          </p:cNvPr>
          <p:cNvCxnSpPr>
            <a:cxnSpLocks/>
            <a:endCxn id="8" idx="5"/>
          </p:cNvCxnSpPr>
          <p:nvPr/>
        </p:nvCxnSpPr>
        <p:spPr>
          <a:xfrm flipV="1">
            <a:off x="2440703" y="2253163"/>
            <a:ext cx="1535838" cy="91349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477E9E9-C5B2-40D5-8A84-36614FC47B95}"/>
              </a:ext>
            </a:extLst>
          </p:cNvPr>
          <p:cNvSpPr txBox="1"/>
          <p:nvPr/>
        </p:nvSpPr>
        <p:spPr>
          <a:xfrm rot="19723774">
            <a:off x="749637" y="3670717"/>
            <a:ext cx="1729404" cy="276999"/>
          </a:xfrm>
          <a:prstGeom prst="rect">
            <a:avLst/>
          </a:prstGeom>
          <a:noFill/>
        </p:spPr>
        <p:txBody>
          <a:bodyPr wrap="square" rtlCol="0">
            <a:spAutoFit/>
          </a:bodyPr>
          <a:lstStyle/>
          <a:p>
            <a:pPr algn="r"/>
            <a:r>
              <a:rPr lang="en-CH" sz="1200" dirty="0">
                <a:solidFill>
                  <a:srgbClr val="FF0000"/>
                </a:solidFill>
              </a:rPr>
              <a:t>40m dipole</a:t>
            </a:r>
          </a:p>
        </p:txBody>
      </p:sp>
      <p:sp>
        <p:nvSpPr>
          <p:cNvPr id="34" name="TextBox 33">
            <a:extLst>
              <a:ext uri="{FF2B5EF4-FFF2-40B4-BE49-F238E27FC236}">
                <a16:creationId xmlns:a16="http://schemas.microsoft.com/office/drawing/2014/main" id="{B42DFB60-52BF-43F9-3783-833BA23EB5C6}"/>
              </a:ext>
            </a:extLst>
          </p:cNvPr>
          <p:cNvSpPr txBox="1"/>
          <p:nvPr/>
        </p:nvSpPr>
        <p:spPr>
          <a:xfrm rot="19723774">
            <a:off x="2140396" y="2728167"/>
            <a:ext cx="2136451" cy="276999"/>
          </a:xfrm>
          <a:prstGeom prst="rect">
            <a:avLst/>
          </a:prstGeom>
          <a:noFill/>
        </p:spPr>
        <p:txBody>
          <a:bodyPr wrap="square" rtlCol="0">
            <a:spAutoFit/>
          </a:bodyPr>
          <a:lstStyle/>
          <a:p>
            <a:pPr algn="r"/>
            <a:r>
              <a:rPr lang="en-CH" sz="1200" dirty="0">
                <a:solidFill>
                  <a:srgbClr val="FF0000"/>
                </a:solidFill>
              </a:rPr>
              <a:t>51m separation chamber</a:t>
            </a:r>
          </a:p>
        </p:txBody>
      </p:sp>
      <p:sp>
        <p:nvSpPr>
          <p:cNvPr id="35" name="TextBox 34">
            <a:extLst>
              <a:ext uri="{FF2B5EF4-FFF2-40B4-BE49-F238E27FC236}">
                <a16:creationId xmlns:a16="http://schemas.microsoft.com/office/drawing/2014/main" id="{1854CCE6-1FB0-6220-A256-9D75CDB243D8}"/>
              </a:ext>
            </a:extLst>
          </p:cNvPr>
          <p:cNvSpPr txBox="1"/>
          <p:nvPr/>
        </p:nvSpPr>
        <p:spPr>
          <a:xfrm>
            <a:off x="757301" y="4116330"/>
            <a:ext cx="3247604" cy="1015663"/>
          </a:xfrm>
          <a:prstGeom prst="rect">
            <a:avLst/>
          </a:prstGeom>
          <a:noFill/>
        </p:spPr>
        <p:txBody>
          <a:bodyPr wrap="square" rtlCol="0">
            <a:spAutoFit/>
          </a:bodyPr>
          <a:lstStyle/>
          <a:p>
            <a:pPr algn="ctr"/>
            <a:r>
              <a:rPr lang="en-CH" sz="2000" dirty="0">
                <a:solidFill>
                  <a:schemeClr val="accent1">
                    <a:lumMod val="75000"/>
                  </a:schemeClr>
                </a:solidFill>
              </a:rPr>
              <a:t>1) Compton interaction and dipole</a:t>
            </a:r>
          </a:p>
          <a:p>
            <a:pPr algn="ctr"/>
            <a:endParaRPr lang="en-CH" sz="2000" dirty="0">
              <a:solidFill>
                <a:schemeClr val="accent1">
                  <a:lumMod val="75000"/>
                </a:schemeClr>
              </a:solidFill>
            </a:endParaRPr>
          </a:p>
        </p:txBody>
      </p:sp>
      <p:pic>
        <p:nvPicPr>
          <p:cNvPr id="36" name="Picture 35">
            <a:extLst>
              <a:ext uri="{FF2B5EF4-FFF2-40B4-BE49-F238E27FC236}">
                <a16:creationId xmlns:a16="http://schemas.microsoft.com/office/drawing/2014/main" id="{268D13C0-5972-40DD-E72A-F9811FFCA455}"/>
              </a:ext>
            </a:extLst>
          </p:cNvPr>
          <p:cNvPicPr>
            <a:picLocks noChangeAspect="1"/>
          </p:cNvPicPr>
          <p:nvPr/>
        </p:nvPicPr>
        <p:blipFill>
          <a:blip r:embed="rId4"/>
          <a:stretch>
            <a:fillRect/>
          </a:stretch>
        </p:blipFill>
        <p:spPr>
          <a:xfrm>
            <a:off x="5162200" y="1631346"/>
            <a:ext cx="3131235" cy="1880808"/>
          </a:xfrm>
          <a:prstGeom prst="rect">
            <a:avLst/>
          </a:prstGeom>
        </p:spPr>
      </p:pic>
      <p:cxnSp>
        <p:nvCxnSpPr>
          <p:cNvPr id="38" name="Straight Connector 37">
            <a:extLst>
              <a:ext uri="{FF2B5EF4-FFF2-40B4-BE49-F238E27FC236}">
                <a16:creationId xmlns:a16="http://schemas.microsoft.com/office/drawing/2014/main" id="{5CA478A5-9C55-8932-FD4F-92563C79262F}"/>
              </a:ext>
            </a:extLst>
          </p:cNvPr>
          <p:cNvCxnSpPr>
            <a:cxnSpLocks/>
          </p:cNvCxnSpPr>
          <p:nvPr/>
        </p:nvCxnSpPr>
        <p:spPr>
          <a:xfrm flipV="1">
            <a:off x="5162200" y="2332642"/>
            <a:ext cx="1014109" cy="612285"/>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0520847-93F0-22A1-9412-003A064995C0}"/>
              </a:ext>
            </a:extLst>
          </p:cNvPr>
          <p:cNvCxnSpPr>
            <a:cxnSpLocks/>
          </p:cNvCxnSpPr>
          <p:nvPr/>
        </p:nvCxnSpPr>
        <p:spPr>
          <a:xfrm flipV="1">
            <a:off x="5890241" y="2761135"/>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D8159D2-FB3C-7C68-0A31-EA915CC92FC0}"/>
              </a:ext>
            </a:extLst>
          </p:cNvPr>
          <p:cNvCxnSpPr/>
          <p:nvPr/>
        </p:nvCxnSpPr>
        <p:spPr>
          <a:xfrm flipV="1">
            <a:off x="5945795" y="2779267"/>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9E075CF-40D8-3B98-6D05-BB8113AA5314}"/>
              </a:ext>
            </a:extLst>
          </p:cNvPr>
          <p:cNvCxnSpPr/>
          <p:nvPr/>
        </p:nvCxnSpPr>
        <p:spPr>
          <a:xfrm flipV="1">
            <a:off x="5984738" y="2815765"/>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5E5AB44-CF0D-4540-382C-01876CA082F0}"/>
              </a:ext>
            </a:extLst>
          </p:cNvPr>
          <p:cNvCxnSpPr/>
          <p:nvPr/>
        </p:nvCxnSpPr>
        <p:spPr>
          <a:xfrm flipV="1">
            <a:off x="6055852" y="2828947"/>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C0DC5A0-9371-9292-070C-95609F58EFB4}"/>
              </a:ext>
            </a:extLst>
          </p:cNvPr>
          <p:cNvCxnSpPr/>
          <p:nvPr/>
        </p:nvCxnSpPr>
        <p:spPr>
          <a:xfrm flipV="1">
            <a:off x="6107103" y="2862282"/>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F83F8AD-A661-4D44-591A-FC7216FE24EA}"/>
              </a:ext>
            </a:extLst>
          </p:cNvPr>
          <p:cNvCxnSpPr/>
          <p:nvPr/>
        </p:nvCxnSpPr>
        <p:spPr>
          <a:xfrm flipV="1">
            <a:off x="6162862" y="2884885"/>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3AAA4B41-22B7-23EA-25AE-5D548AF0AEE9}"/>
              </a:ext>
            </a:extLst>
          </p:cNvPr>
          <p:cNvCxnSpPr/>
          <p:nvPr/>
        </p:nvCxnSpPr>
        <p:spPr>
          <a:xfrm flipV="1">
            <a:off x="6204853" y="2917051"/>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DCCDFCF-ED12-36EC-C55A-50CA4D1FF8B9}"/>
              </a:ext>
            </a:extLst>
          </p:cNvPr>
          <p:cNvCxnSpPr/>
          <p:nvPr/>
        </p:nvCxnSpPr>
        <p:spPr>
          <a:xfrm flipV="1">
            <a:off x="6260057" y="2944927"/>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84EA4097-6E71-8221-4982-466093BB2709}"/>
              </a:ext>
            </a:extLst>
          </p:cNvPr>
          <p:cNvSpPr txBox="1"/>
          <p:nvPr/>
        </p:nvSpPr>
        <p:spPr>
          <a:xfrm rot="19585186">
            <a:off x="5513011" y="3483260"/>
            <a:ext cx="2136451" cy="276999"/>
          </a:xfrm>
          <a:prstGeom prst="rect">
            <a:avLst/>
          </a:prstGeom>
          <a:noFill/>
        </p:spPr>
        <p:txBody>
          <a:bodyPr wrap="square" rtlCol="0">
            <a:spAutoFit/>
          </a:bodyPr>
          <a:lstStyle/>
          <a:p>
            <a:pPr algn="r"/>
            <a:r>
              <a:rPr lang="en-CH" sz="1200" dirty="0">
                <a:solidFill>
                  <a:schemeClr val="accent5">
                    <a:lumMod val="75000"/>
                  </a:schemeClr>
                </a:solidFill>
              </a:rPr>
              <a:t>Compton Electrons</a:t>
            </a:r>
          </a:p>
        </p:txBody>
      </p:sp>
      <p:sp>
        <p:nvSpPr>
          <p:cNvPr id="51" name="TextBox 50">
            <a:extLst>
              <a:ext uri="{FF2B5EF4-FFF2-40B4-BE49-F238E27FC236}">
                <a16:creationId xmlns:a16="http://schemas.microsoft.com/office/drawing/2014/main" id="{261B32FF-6E01-0998-DEFB-B54A0426088F}"/>
              </a:ext>
            </a:extLst>
          </p:cNvPr>
          <p:cNvSpPr txBox="1"/>
          <p:nvPr/>
        </p:nvSpPr>
        <p:spPr>
          <a:xfrm rot="19776007">
            <a:off x="4069595" y="2699084"/>
            <a:ext cx="2136451" cy="276999"/>
          </a:xfrm>
          <a:prstGeom prst="rect">
            <a:avLst/>
          </a:prstGeom>
          <a:noFill/>
        </p:spPr>
        <p:txBody>
          <a:bodyPr wrap="square" rtlCol="0">
            <a:spAutoFit/>
          </a:bodyPr>
          <a:lstStyle/>
          <a:p>
            <a:pPr algn="r"/>
            <a:r>
              <a:rPr lang="en-CH" sz="1200" dirty="0">
                <a:solidFill>
                  <a:schemeClr val="accent4"/>
                </a:solidFill>
              </a:rPr>
              <a:t>Compton Photons</a:t>
            </a:r>
          </a:p>
        </p:txBody>
      </p:sp>
      <p:sp>
        <p:nvSpPr>
          <p:cNvPr id="52" name="TextBox 51">
            <a:extLst>
              <a:ext uri="{FF2B5EF4-FFF2-40B4-BE49-F238E27FC236}">
                <a16:creationId xmlns:a16="http://schemas.microsoft.com/office/drawing/2014/main" id="{C69BEA89-CA1D-5E4F-7FF8-B3836AEA5813}"/>
              </a:ext>
            </a:extLst>
          </p:cNvPr>
          <p:cNvSpPr txBox="1"/>
          <p:nvPr/>
        </p:nvSpPr>
        <p:spPr>
          <a:xfrm>
            <a:off x="4701776" y="4141884"/>
            <a:ext cx="3247604" cy="1015663"/>
          </a:xfrm>
          <a:prstGeom prst="rect">
            <a:avLst/>
          </a:prstGeom>
          <a:noFill/>
        </p:spPr>
        <p:txBody>
          <a:bodyPr wrap="square" rtlCol="0">
            <a:spAutoFit/>
          </a:bodyPr>
          <a:lstStyle/>
          <a:p>
            <a:pPr algn="ctr"/>
            <a:r>
              <a:rPr lang="en-CH" sz="2000" dirty="0">
                <a:solidFill>
                  <a:schemeClr val="accent1">
                    <a:lumMod val="75000"/>
                  </a:schemeClr>
                </a:solidFill>
              </a:rPr>
              <a:t>2) Extraction window and sensors</a:t>
            </a:r>
          </a:p>
          <a:p>
            <a:pPr algn="ctr"/>
            <a:endParaRPr lang="en-CH" sz="2000" dirty="0">
              <a:solidFill>
                <a:schemeClr val="accent1">
                  <a:lumMod val="75000"/>
                </a:schemeClr>
              </a:solidFill>
            </a:endParaRPr>
          </a:p>
        </p:txBody>
      </p:sp>
      <p:cxnSp>
        <p:nvCxnSpPr>
          <p:cNvPr id="3" name="Straight Connector 2">
            <a:extLst>
              <a:ext uri="{FF2B5EF4-FFF2-40B4-BE49-F238E27FC236}">
                <a16:creationId xmlns:a16="http://schemas.microsoft.com/office/drawing/2014/main" id="{FB63B1D0-1430-F16D-FFF7-AEFFFB6E1565}"/>
              </a:ext>
            </a:extLst>
          </p:cNvPr>
          <p:cNvCxnSpPr/>
          <p:nvPr/>
        </p:nvCxnSpPr>
        <p:spPr>
          <a:xfrm flipV="1">
            <a:off x="5854012" y="2722543"/>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DEBCF94A-CA29-234A-2635-F6D4D5F4AE1A}"/>
              </a:ext>
            </a:extLst>
          </p:cNvPr>
          <p:cNvCxnSpPr/>
          <p:nvPr/>
        </p:nvCxnSpPr>
        <p:spPr>
          <a:xfrm flipV="1">
            <a:off x="5793984" y="2696514"/>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19ABC8D-2F52-4402-71D4-B178239C7655}"/>
              </a:ext>
            </a:extLst>
          </p:cNvPr>
          <p:cNvCxnSpPr/>
          <p:nvPr/>
        </p:nvCxnSpPr>
        <p:spPr>
          <a:xfrm flipV="1">
            <a:off x="5733956" y="2671513"/>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43FC145-7629-C356-0313-E688D66362F0}"/>
              </a:ext>
            </a:extLst>
          </p:cNvPr>
          <p:cNvCxnSpPr/>
          <p:nvPr/>
        </p:nvCxnSpPr>
        <p:spPr>
          <a:xfrm flipV="1">
            <a:off x="5669803" y="2643536"/>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A99763D-4722-1C31-2FCF-5617E532EAAA}"/>
              </a:ext>
            </a:extLst>
          </p:cNvPr>
          <p:cNvCxnSpPr/>
          <p:nvPr/>
        </p:nvCxnSpPr>
        <p:spPr>
          <a:xfrm flipV="1">
            <a:off x="5627812" y="2610131"/>
            <a:ext cx="1152128" cy="7594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E092DD9-2E1A-D26A-E962-FC4152B426E0}"/>
              </a:ext>
            </a:extLst>
          </p:cNvPr>
          <p:cNvCxnSpPr>
            <a:cxnSpLocks/>
          </p:cNvCxnSpPr>
          <p:nvPr/>
        </p:nvCxnSpPr>
        <p:spPr>
          <a:xfrm flipV="1">
            <a:off x="5599216" y="2583543"/>
            <a:ext cx="1145180" cy="75856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DEBD624-E2AA-3F8E-A668-EB0FF9BEB8A5}"/>
              </a:ext>
            </a:extLst>
          </p:cNvPr>
          <p:cNvSpPr txBox="1"/>
          <p:nvPr/>
        </p:nvSpPr>
        <p:spPr>
          <a:xfrm rot="19569550">
            <a:off x="4532483" y="3067695"/>
            <a:ext cx="2136451" cy="276999"/>
          </a:xfrm>
          <a:prstGeom prst="rect">
            <a:avLst/>
          </a:prstGeom>
          <a:noFill/>
        </p:spPr>
        <p:txBody>
          <a:bodyPr wrap="square" rtlCol="0">
            <a:spAutoFit/>
          </a:bodyPr>
          <a:lstStyle/>
          <a:p>
            <a:pPr algn="r"/>
            <a:r>
              <a:rPr lang="en-CH" sz="1200" dirty="0">
                <a:solidFill>
                  <a:srgbClr val="FF0000"/>
                </a:solidFill>
              </a:rPr>
              <a:t>Electron Beam</a:t>
            </a:r>
          </a:p>
        </p:txBody>
      </p:sp>
      <p:sp>
        <p:nvSpPr>
          <p:cNvPr id="15" name="Content Placeholder 2">
            <a:extLst>
              <a:ext uri="{FF2B5EF4-FFF2-40B4-BE49-F238E27FC236}">
                <a16:creationId xmlns:a16="http://schemas.microsoft.com/office/drawing/2014/main" id="{682B7C91-673B-BE6C-C792-32FA822D8233}"/>
              </a:ext>
            </a:extLst>
          </p:cNvPr>
          <p:cNvSpPr txBox="1">
            <a:spLocks/>
          </p:cNvSpPr>
          <p:nvPr/>
        </p:nvSpPr>
        <p:spPr>
          <a:xfrm>
            <a:off x="398700" y="1016776"/>
            <a:ext cx="4032449"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US" sz="1400" dirty="0"/>
              <a:t>Simulations were performed in two stages:</a:t>
            </a:r>
          </a:p>
        </p:txBody>
      </p:sp>
    </p:spTree>
    <p:extLst>
      <p:ext uri="{BB962C8B-B14F-4D97-AF65-F5344CB8AC3E}">
        <p14:creationId xmlns:p14="http://schemas.microsoft.com/office/powerpoint/2010/main" val="15961605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5BA651-FF00-7088-467E-12CD9FFA5AD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7364E1-6F63-D8C7-2FB2-61665225134D}"/>
              </a:ext>
            </a:extLst>
          </p:cNvPr>
          <p:cNvSpPr>
            <a:spLocks noGrp="1"/>
          </p:cNvSpPr>
          <p:nvPr>
            <p:ph type="sldNum" sz="quarter" idx="10"/>
          </p:nvPr>
        </p:nvSpPr>
        <p:spPr/>
        <p:txBody>
          <a:bodyPr/>
          <a:lstStyle/>
          <a:p>
            <a:r>
              <a:rPr lang="en-US" noProof="0" dirty="0"/>
              <a:t>7</a:t>
            </a:r>
          </a:p>
        </p:txBody>
      </p:sp>
      <p:sp>
        <p:nvSpPr>
          <p:cNvPr id="9" name="Titel 1">
            <a:extLst>
              <a:ext uri="{FF2B5EF4-FFF2-40B4-BE49-F238E27FC236}">
                <a16:creationId xmlns:a16="http://schemas.microsoft.com/office/drawing/2014/main" id="{BB18674D-D5E1-9A77-C585-D3D0C744A9E3}"/>
              </a:ext>
            </a:extLst>
          </p:cNvPr>
          <p:cNvSpPr txBox="1">
            <a:spLocks/>
          </p:cNvSpPr>
          <p:nvPr/>
        </p:nvSpPr>
        <p:spPr>
          <a:xfrm>
            <a:off x="481950" y="2283718"/>
            <a:ext cx="8263350" cy="179070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GB" sz="4800" dirty="0">
                <a:latin typeface="+mn-lt"/>
              </a:rPr>
              <a:t>Electron Sensor</a:t>
            </a:r>
            <a:endParaRPr lang="en-US" sz="4800" dirty="0">
              <a:latin typeface="+mn-lt"/>
              <a:cs typeface="Arial" panose="020B0604020202020204" pitchFamily="34" charset="0"/>
            </a:endParaRPr>
          </a:p>
        </p:txBody>
      </p:sp>
    </p:spTree>
    <p:extLst>
      <p:ext uri="{BB962C8B-B14F-4D97-AF65-F5344CB8AC3E}">
        <p14:creationId xmlns:p14="http://schemas.microsoft.com/office/powerpoint/2010/main" val="3828125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4D850B-C203-DB9F-A2C5-F1242278F8F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AEFBB3-C410-3EE2-DA3D-E64AE0943E0F}"/>
              </a:ext>
            </a:extLst>
          </p:cNvPr>
          <p:cNvSpPr>
            <a:spLocks noGrp="1"/>
          </p:cNvSpPr>
          <p:nvPr>
            <p:ph type="sldNum" sz="quarter" idx="10"/>
          </p:nvPr>
        </p:nvSpPr>
        <p:spPr/>
        <p:txBody>
          <a:bodyPr/>
          <a:lstStyle/>
          <a:p>
            <a:r>
              <a:rPr lang="en-US" noProof="0" dirty="0"/>
              <a:t>4 / 14</a:t>
            </a:r>
          </a:p>
        </p:txBody>
      </p:sp>
      <p:sp>
        <p:nvSpPr>
          <p:cNvPr id="5" name="Title 4">
            <a:extLst>
              <a:ext uri="{FF2B5EF4-FFF2-40B4-BE49-F238E27FC236}">
                <a16:creationId xmlns:a16="http://schemas.microsoft.com/office/drawing/2014/main" id="{03D12D5E-6028-6968-9AFE-DACE71013F49}"/>
              </a:ext>
            </a:extLst>
          </p:cNvPr>
          <p:cNvSpPr>
            <a:spLocks noGrp="1"/>
          </p:cNvSpPr>
          <p:nvPr>
            <p:ph type="title"/>
          </p:nvPr>
        </p:nvSpPr>
        <p:spPr>
          <a:xfrm>
            <a:off x="481950" y="487660"/>
            <a:ext cx="8263350" cy="499914"/>
          </a:xfrm>
        </p:spPr>
        <p:txBody>
          <a:bodyPr/>
          <a:lstStyle/>
          <a:p>
            <a:r>
              <a:rPr lang="en-US" dirty="0"/>
              <a:t>The Future Circular Collider</a:t>
            </a:r>
            <a:endParaRPr lang="en-CH" dirty="0"/>
          </a:p>
        </p:txBody>
      </p:sp>
      <p:sp>
        <p:nvSpPr>
          <p:cNvPr id="10" name="Content Placeholder 2">
            <a:extLst>
              <a:ext uri="{FF2B5EF4-FFF2-40B4-BE49-F238E27FC236}">
                <a16:creationId xmlns:a16="http://schemas.microsoft.com/office/drawing/2014/main" id="{A27BA8EA-0067-1B6C-6BD0-E874DFDC6363}"/>
              </a:ext>
            </a:extLst>
          </p:cNvPr>
          <p:cNvSpPr txBox="1">
            <a:spLocks/>
          </p:cNvSpPr>
          <p:nvPr/>
        </p:nvSpPr>
        <p:spPr>
          <a:xfrm>
            <a:off x="323528" y="987574"/>
            <a:ext cx="8421772" cy="3888432"/>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750"/>
              </a:spcBef>
            </a:pPr>
            <a:r>
              <a:rPr lang="en-US" sz="1400" dirty="0"/>
              <a:t>The FCC feasibility study concluded in 2025, and consolidated the following parameters for the four modes of operation: </a:t>
            </a:r>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CH" sz="1400" dirty="0"/>
          </a:p>
        </p:txBody>
      </p:sp>
      <p:pic>
        <p:nvPicPr>
          <p:cNvPr id="23" name="Picture 22">
            <a:extLst>
              <a:ext uri="{FF2B5EF4-FFF2-40B4-BE49-F238E27FC236}">
                <a16:creationId xmlns:a16="http://schemas.microsoft.com/office/drawing/2014/main" id="{F570487D-BAC1-3160-2C4E-3FE7B8672251}"/>
              </a:ext>
            </a:extLst>
          </p:cNvPr>
          <p:cNvPicPr>
            <a:picLocks noChangeAspect="1"/>
          </p:cNvPicPr>
          <p:nvPr/>
        </p:nvPicPr>
        <p:blipFill>
          <a:blip r:embed="rId2"/>
          <a:stretch>
            <a:fillRect/>
          </a:stretch>
        </p:blipFill>
        <p:spPr>
          <a:xfrm>
            <a:off x="683568" y="1453241"/>
            <a:ext cx="6294024" cy="1981033"/>
          </a:xfrm>
          <a:prstGeom prst="rect">
            <a:avLst/>
          </a:prstGeom>
        </p:spPr>
      </p:pic>
    </p:spTree>
    <p:extLst>
      <p:ext uri="{BB962C8B-B14F-4D97-AF65-F5344CB8AC3E}">
        <p14:creationId xmlns:p14="http://schemas.microsoft.com/office/powerpoint/2010/main" val="12925845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3F0260-35B0-522C-F61A-95B9B6DD369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E7B3E79-532B-B1DC-AB8C-518AC6A62469}"/>
              </a:ext>
            </a:extLst>
          </p:cNvPr>
          <p:cNvSpPr>
            <a:spLocks noGrp="1"/>
          </p:cNvSpPr>
          <p:nvPr>
            <p:ph type="sldNum" sz="quarter" idx="10"/>
          </p:nvPr>
        </p:nvSpPr>
        <p:spPr/>
        <p:txBody>
          <a:bodyPr/>
          <a:lstStyle/>
          <a:p>
            <a:r>
              <a:rPr lang="en-US" noProof="0" dirty="0"/>
              <a:t>9</a:t>
            </a:r>
          </a:p>
        </p:txBody>
      </p:sp>
      <p:sp>
        <p:nvSpPr>
          <p:cNvPr id="5" name="Title 4">
            <a:extLst>
              <a:ext uri="{FF2B5EF4-FFF2-40B4-BE49-F238E27FC236}">
                <a16:creationId xmlns:a16="http://schemas.microsoft.com/office/drawing/2014/main" id="{4DBEE944-B979-F0E3-B066-2A698BFE25FE}"/>
              </a:ext>
            </a:extLst>
          </p:cNvPr>
          <p:cNvSpPr>
            <a:spLocks noGrp="1"/>
          </p:cNvSpPr>
          <p:nvPr>
            <p:ph type="title"/>
          </p:nvPr>
        </p:nvSpPr>
        <p:spPr>
          <a:xfrm>
            <a:off x="481950" y="487660"/>
            <a:ext cx="5126627" cy="499914"/>
          </a:xfrm>
        </p:spPr>
        <p:txBody>
          <a:bodyPr/>
          <a:lstStyle/>
          <a:p>
            <a:r>
              <a:rPr lang="en-CH" dirty="0"/>
              <a:t>Measuring the polarisation (100% beam polarisation)</a:t>
            </a:r>
          </a:p>
        </p:txBody>
      </p:sp>
      <p:sp>
        <p:nvSpPr>
          <p:cNvPr id="3" name="Content Placeholder 2">
            <a:extLst>
              <a:ext uri="{FF2B5EF4-FFF2-40B4-BE49-F238E27FC236}">
                <a16:creationId xmlns:a16="http://schemas.microsoft.com/office/drawing/2014/main" id="{5BCA02C3-1B0E-12B8-796F-9DB6CC005FC9}"/>
              </a:ext>
            </a:extLst>
          </p:cNvPr>
          <p:cNvSpPr txBox="1">
            <a:spLocks/>
          </p:cNvSpPr>
          <p:nvPr/>
        </p:nvSpPr>
        <p:spPr>
          <a:xfrm>
            <a:off x="398932" y="1379642"/>
            <a:ext cx="453650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300"/>
              </a:spcBef>
              <a:buNone/>
            </a:pPr>
            <a:r>
              <a:rPr lang="en-CH" b="1" dirty="0"/>
              <a:t>Error on the polarisation measurement taken bunch-by-bunch:</a:t>
            </a:r>
          </a:p>
          <a:p>
            <a:pPr>
              <a:spcBef>
                <a:spcPts val="300"/>
              </a:spcBef>
            </a:pPr>
            <a:r>
              <a:rPr lang="en-CH" sz="1400" dirty="0"/>
              <a:t>Ran 1M Compton scattering events.</a:t>
            </a:r>
          </a:p>
          <a:p>
            <a:pPr>
              <a:spcBef>
                <a:spcPts val="300"/>
              </a:spcBef>
            </a:pPr>
            <a:r>
              <a:rPr lang="en-CH" sz="1400" dirty="0"/>
              <a:t>For every 1000 events (1 bunch crossing), </a:t>
            </a:r>
            <a:r>
              <a:rPr lang="en-US" sz="1400" dirty="0"/>
              <a:t>calculated the asymmetry of the incident Compton electrons</a:t>
            </a:r>
            <a:r>
              <a:rPr lang="en-CH" sz="1400" dirty="0"/>
              <a:t>.</a:t>
            </a:r>
          </a:p>
          <a:p>
            <a:pPr>
              <a:spcBef>
                <a:spcPts val="300"/>
              </a:spcBef>
            </a:pPr>
            <a:r>
              <a:rPr lang="en-CH" sz="1400" dirty="0"/>
              <a:t>Repeated 1000 times, the error on the asymmetry histogram gives the relative error on the polarisation measurement.</a:t>
            </a:r>
          </a:p>
          <a:p>
            <a:pPr>
              <a:spcBef>
                <a:spcPts val="300"/>
              </a:spcBef>
            </a:pPr>
            <a:r>
              <a:rPr lang="en-CH" sz="1400" dirty="0"/>
              <a:t>Can then estimate error for longer measurement times.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333EF5B-4BF0-A643-AF97-241ED12A07E7}"/>
                  </a:ext>
                </a:extLst>
              </p:cNvPr>
              <p:cNvSpPr txBox="1"/>
              <p:nvPr/>
            </p:nvSpPr>
            <p:spPr>
              <a:xfrm>
                <a:off x="199362" y="4420629"/>
                <a:ext cx="9232217" cy="566822"/>
              </a:xfrm>
              <a:prstGeom prst="rect">
                <a:avLst/>
              </a:prstGeom>
              <a:noFill/>
            </p:spPr>
            <p:txBody>
              <a:bodyPr wrap="square" rtlCol="0">
                <a:spAutoFit/>
              </a:bodyPr>
              <a:lstStyle/>
              <a:p>
                <a:pPr>
                  <a:lnSpc>
                    <a:spcPts val="3700"/>
                  </a:lnSpc>
                </a:pPr>
                <a14:m>
                  <m:oMathPara xmlns:m="http://schemas.openxmlformats.org/officeDocument/2006/math">
                    <m:oMathParaPr>
                      <m:jc m:val="left"/>
                    </m:oMathParaPr>
                    <m:oMath xmlns:m="http://schemas.openxmlformats.org/officeDocument/2006/math">
                      <m:r>
                        <m:rPr>
                          <m:nor/>
                        </m:rPr>
                        <a:rPr lang="en-US" sz="1500" b="0" i="0" smtClean="0">
                          <a:latin typeface="Cambria Math" panose="02040503050406030204" pitchFamily="18" charset="0"/>
                        </a:rPr>
                        <m:t>Relative</m:t>
                      </m:r>
                      <m:r>
                        <m:rPr>
                          <m:nor/>
                        </m:rPr>
                        <a:rPr lang="en-US" sz="1500" b="0" i="0" smtClean="0">
                          <a:latin typeface="Cambria Math" panose="02040503050406030204" pitchFamily="18" charset="0"/>
                        </a:rPr>
                        <m:t> </m:t>
                      </m:r>
                      <m:r>
                        <m:rPr>
                          <m:nor/>
                        </m:rPr>
                        <a:rPr lang="en-US" sz="1500" b="0" i="0" smtClean="0">
                          <a:latin typeface="Cambria Math" panose="02040503050406030204" pitchFamily="18" charset="0"/>
                        </a:rPr>
                        <m:t>Error</m:t>
                      </m:r>
                      <m:r>
                        <a:rPr lang="en-US" sz="1500" b="0" i="1" smtClean="0">
                          <a:latin typeface="Cambria Math" panose="02040503050406030204" pitchFamily="18" charset="0"/>
                        </a:rPr>
                        <m:t>= </m:t>
                      </m:r>
                      <m:f>
                        <m:fPr>
                          <m:ctrlPr>
                            <a:rPr lang="en-US" sz="1500" b="0" i="1" smtClean="0">
                              <a:latin typeface="Cambria Math" panose="02040503050406030204" pitchFamily="18" charset="0"/>
                            </a:rPr>
                          </m:ctrlPr>
                        </m:fPr>
                        <m:num>
                          <m:r>
                            <a:rPr lang="en-US" sz="1500" b="0" i="1" smtClean="0">
                              <a:latin typeface="Cambria Math" panose="02040503050406030204" pitchFamily="18" charset="0"/>
                            </a:rPr>
                            <m:t>0.0327</m:t>
                          </m:r>
                        </m:num>
                        <m:den>
                          <m:r>
                            <a:rPr lang="en-US" sz="1500" b="0" i="1" smtClean="0">
                              <a:latin typeface="Cambria Math" panose="02040503050406030204" pitchFamily="18" charset="0"/>
                            </a:rPr>
                            <m:t>0.113</m:t>
                          </m:r>
                        </m:den>
                      </m:f>
                      <m:r>
                        <a:rPr lang="en-US" sz="1500" b="0" i="1" smtClean="0">
                          <a:latin typeface="Cambria Math" panose="02040503050406030204" pitchFamily="18" charset="0"/>
                        </a:rPr>
                        <m:t>=</m:t>
                      </m:r>
                      <m:r>
                        <a:rPr lang="en-US" sz="1500" b="1" i="1" smtClean="0">
                          <a:latin typeface="Cambria Math" panose="02040503050406030204" pitchFamily="18" charset="0"/>
                        </a:rPr>
                        <m:t>𝟐𝟗</m:t>
                      </m:r>
                      <m:r>
                        <a:rPr lang="en-US" sz="1500" b="1" i="1" smtClean="0">
                          <a:latin typeface="Cambria Math" panose="02040503050406030204" pitchFamily="18" charset="0"/>
                        </a:rPr>
                        <m:t>.</m:t>
                      </m:r>
                      <m:r>
                        <a:rPr lang="en-US" sz="1500" b="1" i="1" smtClean="0">
                          <a:latin typeface="Cambria Math" panose="02040503050406030204" pitchFamily="18" charset="0"/>
                        </a:rPr>
                        <m:t>𝟏</m:t>
                      </m:r>
                      <m:r>
                        <a:rPr lang="en-US" sz="1500" b="1" i="1" smtClean="0">
                          <a:latin typeface="Cambria Math" panose="02040503050406030204" pitchFamily="18" charset="0"/>
                          <a:ea typeface="Cambria Math" panose="02040503050406030204" pitchFamily="18" charset="0"/>
                        </a:rPr>
                        <m:t>%</m:t>
                      </m:r>
                      <m:r>
                        <a:rPr lang="en-US" sz="1500" b="0" i="1" smtClean="0">
                          <a:solidFill>
                            <a:srgbClr val="FF0000"/>
                          </a:solidFill>
                          <a:latin typeface="Cambria Math" panose="02040503050406030204" pitchFamily="18" charset="0"/>
                          <a:ea typeface="Cambria Math" panose="02040503050406030204" pitchFamily="18" charset="0"/>
                        </a:rPr>
                        <m:t>⇒</m:t>
                      </m:r>
                      <m:r>
                        <a:rPr lang="en-US" sz="1500" b="0" i="1" smtClean="0">
                          <a:latin typeface="Cambria Math" panose="02040503050406030204" pitchFamily="18" charset="0"/>
                        </a:rPr>
                        <m:t> </m:t>
                      </m:r>
                      <m:r>
                        <m:rPr>
                          <m:nor/>
                        </m:rPr>
                        <a:rPr lang="en-US" sz="1500" b="0" i="0" smtClean="0">
                          <a:latin typeface="Cambria Math" panose="02040503050406030204" pitchFamily="18" charset="0"/>
                        </a:rPr>
                        <m:t>To</m:t>
                      </m:r>
                      <m:r>
                        <m:rPr>
                          <m:nor/>
                        </m:rPr>
                        <a:rPr lang="en-US" sz="1500" b="0" i="0" smtClean="0">
                          <a:latin typeface="Cambria Math" panose="02040503050406030204" pitchFamily="18" charset="0"/>
                        </a:rPr>
                        <m:t> </m:t>
                      </m:r>
                      <m:r>
                        <m:rPr>
                          <m:nor/>
                        </m:rPr>
                        <a:rPr lang="en-US" sz="1500" b="0" i="0" smtClean="0">
                          <a:latin typeface="Cambria Math" panose="02040503050406030204" pitchFamily="18" charset="0"/>
                        </a:rPr>
                        <m:t>achieve</m:t>
                      </m:r>
                      <m:r>
                        <m:rPr>
                          <m:nor/>
                        </m:rPr>
                        <a:rPr lang="en-US" sz="1500" b="0" i="0" smtClean="0">
                          <a:latin typeface="Cambria Math" panose="02040503050406030204" pitchFamily="18" charset="0"/>
                        </a:rPr>
                        <m:t> 1% </m:t>
                      </m:r>
                      <m:r>
                        <m:rPr>
                          <m:nor/>
                        </m:rPr>
                        <a:rPr lang="en-US" sz="1500" b="0" i="0" smtClean="0">
                          <a:latin typeface="Cambria Math" panose="02040503050406030204" pitchFamily="18" charset="0"/>
                        </a:rPr>
                        <m:t>error</m:t>
                      </m:r>
                      <m:r>
                        <m:rPr>
                          <m:nor/>
                        </m:rPr>
                        <a:rPr lang="en-US" sz="1500" b="0" i="0" smtClean="0">
                          <a:latin typeface="Cambria Math" panose="02040503050406030204" pitchFamily="18" charset="0"/>
                        </a:rPr>
                        <m:t>: </m:t>
                      </m:r>
                      <m:f>
                        <m:fPr>
                          <m:ctrlPr>
                            <a:rPr lang="en-US" sz="1500" b="0" i="1" smtClean="0">
                              <a:latin typeface="Cambria Math" panose="02040503050406030204" pitchFamily="18" charset="0"/>
                            </a:rPr>
                          </m:ctrlPr>
                        </m:fPr>
                        <m:num>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29.1</m:t>
                              </m:r>
                            </m:e>
                            <m:sup>
                              <m:r>
                                <a:rPr lang="en-US" sz="1500" b="0" i="1" smtClean="0">
                                  <a:latin typeface="Cambria Math" panose="02040503050406030204" pitchFamily="18" charset="0"/>
                                </a:rPr>
                                <m:t>2</m:t>
                              </m:r>
                            </m:sup>
                          </m:sSup>
                        </m:num>
                        <m:den>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1</m:t>
                              </m:r>
                            </m:e>
                            <m:sup>
                              <m:r>
                                <a:rPr lang="en-US" sz="1500" b="0" i="1" smtClean="0">
                                  <a:latin typeface="Cambria Math" panose="02040503050406030204" pitchFamily="18" charset="0"/>
                                </a:rPr>
                                <m:t>2</m:t>
                              </m:r>
                            </m:sup>
                          </m:sSup>
                        </m:den>
                      </m:f>
                      <m:r>
                        <a:rPr lang="en-US" sz="1500" i="1">
                          <a:latin typeface="Cambria Math" panose="02040503050406030204" pitchFamily="18" charset="0"/>
                          <a:ea typeface="Cambria Math" panose="02040503050406030204" pitchFamily="18" charset="0"/>
                        </a:rPr>
                        <m:t>∙</m:t>
                      </m:r>
                      <m:r>
                        <a:rPr lang="en-US" sz="1500" b="0" i="1" smtClean="0">
                          <a:latin typeface="Cambria Math" panose="02040503050406030204" pitchFamily="18" charset="0"/>
                          <a:ea typeface="Cambria Math" panose="02040503050406030204" pitchFamily="18" charset="0"/>
                        </a:rPr>
                        <m:t>1000≈8.5</m:t>
                      </m:r>
                      <m:r>
                        <a:rPr lang="en-US" sz="1500" b="0" i="1" smtClean="0">
                          <a:latin typeface="Cambria Math" panose="02040503050406030204" pitchFamily="18" charset="0"/>
                          <a:ea typeface="Cambria Math" panose="02040503050406030204" pitchFamily="18" charset="0"/>
                        </a:rPr>
                        <m:t>𝑒</m:t>
                      </m:r>
                      <m:r>
                        <a:rPr lang="en-US" sz="1500" b="0" i="1" smtClean="0">
                          <a:latin typeface="Cambria Math" panose="02040503050406030204" pitchFamily="18" charset="0"/>
                          <a:ea typeface="Cambria Math" panose="02040503050406030204" pitchFamily="18" charset="0"/>
                        </a:rPr>
                        <m:t>5 </m:t>
                      </m:r>
                      <m:r>
                        <m:rPr>
                          <m:nor/>
                        </m:rPr>
                        <a:rPr lang="en-US" sz="1500" b="0" i="0" smtClean="0">
                          <a:latin typeface="Cambria Math" panose="02040503050406030204" pitchFamily="18" charset="0"/>
                          <a:ea typeface="Cambria Math" panose="02040503050406030204" pitchFamily="18" charset="0"/>
                        </a:rPr>
                        <m:t>evts</m:t>
                      </m:r>
                      <m:r>
                        <a:rPr lang="en-US" sz="1500" b="0" i="1" smtClean="0">
                          <a:latin typeface="Cambria Math" panose="02040503050406030204" pitchFamily="18" charset="0"/>
                          <a:ea typeface="Cambria Math" panose="02040503050406030204" pitchFamily="18" charset="0"/>
                        </a:rPr>
                        <m:t>⇒</m:t>
                      </m:r>
                      <m:r>
                        <a:rPr lang="en-US" sz="1500" b="1" i="1" smtClean="0">
                          <a:latin typeface="Cambria Math" panose="02040503050406030204" pitchFamily="18" charset="0"/>
                          <a:ea typeface="Cambria Math" panose="02040503050406030204" pitchFamily="18" charset="0"/>
                        </a:rPr>
                        <m:t>𝟎</m:t>
                      </m:r>
                      <m:r>
                        <a:rPr lang="en-US" sz="1500" b="1" i="1" smtClean="0">
                          <a:latin typeface="Cambria Math" panose="02040503050406030204" pitchFamily="18" charset="0"/>
                          <a:ea typeface="Cambria Math" panose="02040503050406030204" pitchFamily="18" charset="0"/>
                        </a:rPr>
                        <m:t>.</m:t>
                      </m:r>
                      <m:r>
                        <m:rPr>
                          <m:nor/>
                        </m:rPr>
                        <a:rPr lang="en-US" sz="1500" b="1" i="0" smtClean="0">
                          <a:latin typeface="Cambria Math" panose="02040503050406030204" pitchFamily="18" charset="0"/>
                          <a:ea typeface="Cambria Math" panose="02040503050406030204" pitchFamily="18" charset="0"/>
                        </a:rPr>
                        <m:t>28</m:t>
                      </m:r>
                      <m:r>
                        <m:rPr>
                          <m:nor/>
                        </m:rPr>
                        <a:rPr lang="en-US" sz="1500" b="1" i="0" smtClean="0">
                          <a:latin typeface="Cambria Math" panose="02040503050406030204" pitchFamily="18" charset="0"/>
                          <a:ea typeface="Cambria Math" panose="02040503050406030204" pitchFamily="18" charset="0"/>
                        </a:rPr>
                        <m:t>s</m:t>
                      </m:r>
                      <m:r>
                        <a:rPr lang="en-US" sz="1500" b="1" i="1" smtClean="0">
                          <a:latin typeface="Cambria Math" panose="02040503050406030204" pitchFamily="18" charset="0"/>
                          <a:ea typeface="Cambria Math" panose="02040503050406030204" pitchFamily="18" charset="0"/>
                        </a:rPr>
                        <m:t> </m:t>
                      </m:r>
                      <m:r>
                        <m:rPr>
                          <m:nor/>
                        </m:rPr>
                        <a:rPr lang="en-US" sz="1500" b="0" i="0" smtClean="0">
                          <a:latin typeface="Cambria Math" panose="02040503050406030204" pitchFamily="18" charset="0"/>
                          <a:ea typeface="Cambria Math" panose="02040503050406030204" pitchFamily="18" charset="0"/>
                        </a:rPr>
                        <m:t>data</m:t>
                      </m:r>
                      <m:r>
                        <m:rPr>
                          <m:nor/>
                        </m:rPr>
                        <a:rPr lang="en-US" sz="1500" b="0" i="0" smtClean="0">
                          <a:latin typeface="Cambria Math" panose="02040503050406030204" pitchFamily="18" charset="0"/>
                          <a:ea typeface="Cambria Math" panose="02040503050406030204" pitchFamily="18" charset="0"/>
                        </a:rPr>
                        <m:t> </m:t>
                      </m:r>
                      <m:r>
                        <m:rPr>
                          <m:nor/>
                        </m:rPr>
                        <a:rPr lang="en-US" sz="1500" b="0" i="0" smtClean="0">
                          <a:latin typeface="Cambria Math" panose="02040503050406030204" pitchFamily="18" charset="0"/>
                          <a:ea typeface="Cambria Math" panose="02040503050406030204" pitchFamily="18" charset="0"/>
                        </a:rPr>
                        <m:t>taking</m:t>
                      </m:r>
                      <m:r>
                        <a:rPr lang="en-US" sz="1500" b="1" i="1" smtClean="0">
                          <a:latin typeface="Cambria Math" panose="02040503050406030204" pitchFamily="18" charset="0"/>
                          <a:ea typeface="Cambria Math" panose="02040503050406030204" pitchFamily="18" charset="0"/>
                        </a:rPr>
                        <m:t> </m:t>
                      </m:r>
                    </m:oMath>
                  </m:oMathPara>
                </a14:m>
                <a:endParaRPr lang="en-CH" sz="1500" b="1" dirty="0"/>
              </a:p>
            </p:txBody>
          </p:sp>
        </mc:Choice>
        <mc:Fallback xmlns="">
          <p:sp>
            <p:nvSpPr>
              <p:cNvPr id="6" name="TextBox 5">
                <a:extLst>
                  <a:ext uri="{FF2B5EF4-FFF2-40B4-BE49-F238E27FC236}">
                    <a16:creationId xmlns:a16="http://schemas.microsoft.com/office/drawing/2014/main" id="{A333EF5B-4BF0-A643-AF97-241ED12A07E7}"/>
                  </a:ext>
                </a:extLst>
              </p:cNvPr>
              <p:cNvSpPr txBox="1">
                <a:spLocks noRot="1" noChangeAspect="1" noMove="1" noResize="1" noEditPoints="1" noAdjustHandles="1" noChangeArrowheads="1" noChangeShapeType="1" noTextEdit="1"/>
              </p:cNvSpPr>
              <p:nvPr/>
            </p:nvSpPr>
            <p:spPr>
              <a:xfrm>
                <a:off x="199362" y="4420629"/>
                <a:ext cx="9232217" cy="566822"/>
              </a:xfrm>
              <a:prstGeom prst="rect">
                <a:avLst/>
              </a:prstGeom>
              <a:blipFill>
                <a:blip r:embed="rId2"/>
                <a:stretch>
                  <a:fillRect b="-4444"/>
                </a:stretch>
              </a:blipFill>
            </p:spPr>
            <p:txBody>
              <a:bodyPr/>
              <a:lstStyle/>
              <a:p>
                <a:r>
                  <a:rPr lang="en-CH">
                    <a:noFill/>
                  </a:rPr>
                  <a:t> </a:t>
                </a:r>
              </a:p>
            </p:txBody>
          </p:sp>
        </mc:Fallback>
      </mc:AlternateContent>
      <p:sp>
        <p:nvSpPr>
          <p:cNvPr id="8" name="TextBox 7">
            <a:extLst>
              <a:ext uri="{FF2B5EF4-FFF2-40B4-BE49-F238E27FC236}">
                <a16:creationId xmlns:a16="http://schemas.microsoft.com/office/drawing/2014/main" id="{C0D7DD79-4A75-0B65-BCFA-167D5E0ED624}"/>
              </a:ext>
            </a:extLst>
          </p:cNvPr>
          <p:cNvSpPr txBox="1"/>
          <p:nvPr/>
        </p:nvSpPr>
        <p:spPr>
          <a:xfrm>
            <a:off x="5652120" y="906275"/>
            <a:ext cx="3779459" cy="369332"/>
          </a:xfrm>
          <a:prstGeom prst="rect">
            <a:avLst/>
          </a:prstGeom>
          <a:noFill/>
        </p:spPr>
        <p:txBody>
          <a:bodyPr wrap="square" rtlCol="0">
            <a:spAutoFit/>
          </a:bodyPr>
          <a:lstStyle/>
          <a:p>
            <a:r>
              <a:rPr lang="en-CH" sz="1800" dirty="0">
                <a:solidFill>
                  <a:schemeClr val="accent1"/>
                </a:solidFill>
              </a:rPr>
              <a:t>100% Polarised Beam (ideal)</a:t>
            </a:r>
          </a:p>
        </p:txBody>
      </p:sp>
      <p:sp>
        <p:nvSpPr>
          <p:cNvPr id="9" name="Rectangle 8">
            <a:extLst>
              <a:ext uri="{FF2B5EF4-FFF2-40B4-BE49-F238E27FC236}">
                <a16:creationId xmlns:a16="http://schemas.microsoft.com/office/drawing/2014/main" id="{282D97CA-03CB-F0D9-ACD3-89C66EBC0169}"/>
              </a:ext>
            </a:extLst>
          </p:cNvPr>
          <p:cNvSpPr/>
          <p:nvPr/>
        </p:nvSpPr>
        <p:spPr>
          <a:xfrm>
            <a:off x="5077509" y="1275607"/>
            <a:ext cx="3886979" cy="308754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TextBox 10">
            <a:extLst>
              <a:ext uri="{FF2B5EF4-FFF2-40B4-BE49-F238E27FC236}">
                <a16:creationId xmlns:a16="http://schemas.microsoft.com/office/drawing/2014/main" id="{1113CBDC-F64A-BAEE-4166-42B2115E414B}"/>
              </a:ext>
            </a:extLst>
          </p:cNvPr>
          <p:cNvSpPr txBox="1"/>
          <p:nvPr/>
        </p:nvSpPr>
        <p:spPr>
          <a:xfrm>
            <a:off x="5608577" y="1379642"/>
            <a:ext cx="1741025" cy="738664"/>
          </a:xfrm>
          <a:prstGeom prst="rect">
            <a:avLst/>
          </a:prstGeom>
          <a:noFill/>
        </p:spPr>
        <p:txBody>
          <a:bodyPr wrap="square" rtlCol="0">
            <a:spAutoFit/>
          </a:bodyPr>
          <a:lstStyle/>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Entries:	 	1000</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Mean:	 		0.1123</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Std Err:		0.0327</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2306BB1-1CB3-3538-9F02-0D8BF4E7E4E8}"/>
                  </a:ext>
                </a:extLst>
              </p:cNvPr>
              <p:cNvSpPr txBox="1"/>
              <p:nvPr/>
            </p:nvSpPr>
            <p:spPr>
              <a:xfrm>
                <a:off x="2694199" y="4056574"/>
                <a:ext cx="1094689" cy="625108"/>
              </a:xfrm>
              <a:prstGeom prst="rect">
                <a:avLst/>
              </a:prstGeom>
              <a:noFill/>
            </p:spPr>
            <p:txBody>
              <a:bodyPr wrap="square" rtlCol="0">
                <a:spAutoFit/>
              </a:bodyPr>
              <a:lstStyle/>
              <a:p>
                <a:pPr defTabSz="181727">
                  <a:tabLst>
                    <a:tab pos="0" algn="l"/>
                  </a:tabLst>
                </a:pPr>
                <a:r>
                  <a:rPr lang="en-CH" sz="1400" dirty="0">
                    <a:solidFill>
                      <a:srgbClr val="FF0000"/>
                    </a:solidFill>
                    <a:cs typeface="Times New Roman" panose="02020603050405020304" pitchFamily="18" charset="0"/>
                  </a:rPr>
                  <a:t>Assuming </a:t>
                </a:r>
                <a14:m>
                  <m:oMath xmlns:m="http://schemas.openxmlformats.org/officeDocument/2006/math">
                    <m:sSub>
                      <m:sSubPr>
                        <m:ctrlPr>
                          <a:rPr lang="en-CH" sz="1400" i="1" smtClean="0">
                            <a:solidFill>
                              <a:srgbClr val="FF0000"/>
                            </a:solidFill>
                            <a:latin typeface="Cambria Math" panose="02040503050406030204" pitchFamily="18" charset="0"/>
                            <a:cs typeface="Times New Roman" panose="02020603050405020304" pitchFamily="18" charset="0"/>
                          </a:rPr>
                        </m:ctrlPr>
                      </m:sSubPr>
                      <m:e>
                        <m:r>
                          <a:rPr lang="en-CH" sz="14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𝜎</m:t>
                        </m:r>
                      </m:e>
                      <m:sub>
                        <m:r>
                          <a:rPr lang="en-US" sz="1400" b="0" i="1" smtClean="0">
                            <a:solidFill>
                              <a:srgbClr val="FF0000"/>
                            </a:solidFill>
                            <a:latin typeface="Cambria Math" panose="02040503050406030204" pitchFamily="18" charset="0"/>
                            <a:cs typeface="Times New Roman" panose="02020603050405020304" pitchFamily="18" charset="0"/>
                          </a:rPr>
                          <m:t>𝐴</m:t>
                        </m:r>
                      </m:sub>
                    </m:sSub>
                    <m:r>
                      <a:rPr lang="en-US" sz="1400" b="0" i="1" smtClean="0">
                        <a:solidFill>
                          <a:srgbClr val="FF0000"/>
                        </a:solidFill>
                        <a:latin typeface="Cambria Math" panose="02040503050406030204" pitchFamily="18" charset="0"/>
                        <a:cs typeface="Times New Roman" panose="02020603050405020304" pitchFamily="18" charset="0"/>
                      </a:rPr>
                      <m:t> </m:t>
                    </m:r>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 </m:t>
                    </m:r>
                    <m:f>
                      <m:fPr>
                        <m:ctrlPr>
                          <a:rPr lang="en-CH"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1</m:t>
                        </m:r>
                      </m:num>
                      <m:den>
                        <m:rad>
                          <m:radPr>
                            <m:degHide m:val="on"/>
                            <m:ctrlPr>
                              <a:rPr lang="en-CH"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𝑁</m:t>
                            </m:r>
                          </m:e>
                        </m:rad>
                      </m:den>
                    </m:f>
                  </m:oMath>
                </a14:m>
                <a:endParaRPr lang="en-CH" sz="1400" dirty="0">
                  <a:solidFill>
                    <a:srgbClr val="FF0000"/>
                  </a:solidFill>
                  <a:cs typeface="Times New Roman" panose="02020603050405020304" pitchFamily="18" charset="0"/>
                </a:endParaRPr>
              </a:p>
            </p:txBody>
          </p:sp>
        </mc:Choice>
        <mc:Fallback xmlns="">
          <p:sp>
            <p:nvSpPr>
              <p:cNvPr id="4" name="TextBox 3">
                <a:extLst>
                  <a:ext uri="{FF2B5EF4-FFF2-40B4-BE49-F238E27FC236}">
                    <a16:creationId xmlns:a16="http://schemas.microsoft.com/office/drawing/2014/main" id="{62306BB1-1CB3-3538-9F02-0D8BF4E7E4E8}"/>
                  </a:ext>
                </a:extLst>
              </p:cNvPr>
              <p:cNvSpPr txBox="1">
                <a:spLocks noRot="1" noChangeAspect="1" noMove="1" noResize="1" noEditPoints="1" noAdjustHandles="1" noChangeArrowheads="1" noChangeShapeType="1" noTextEdit="1"/>
              </p:cNvSpPr>
              <p:nvPr/>
            </p:nvSpPr>
            <p:spPr>
              <a:xfrm>
                <a:off x="2694199" y="4056574"/>
                <a:ext cx="1094689" cy="625108"/>
              </a:xfrm>
              <a:prstGeom prst="rect">
                <a:avLst/>
              </a:prstGeom>
              <a:blipFill>
                <a:blip r:embed="rId4"/>
                <a:stretch>
                  <a:fillRect l="-2299" t="-2000"/>
                </a:stretch>
              </a:blipFill>
            </p:spPr>
            <p:txBody>
              <a:bodyPr/>
              <a:lstStyle/>
              <a:p>
                <a:r>
                  <a:rPr lang="en-CH">
                    <a:noFill/>
                  </a:rPr>
                  <a:t> </a:t>
                </a:r>
              </a:p>
            </p:txBody>
          </p:sp>
        </mc:Fallback>
      </mc:AlternateContent>
    </p:spTree>
    <p:extLst>
      <p:ext uri="{BB962C8B-B14F-4D97-AF65-F5344CB8AC3E}">
        <p14:creationId xmlns:p14="http://schemas.microsoft.com/office/powerpoint/2010/main" val="18013052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F70303-A227-C5FC-F125-C30A6D34B0B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D932F4A-3D97-0D68-C7D7-EAFA25D36BA7}"/>
              </a:ext>
            </a:extLst>
          </p:cNvPr>
          <p:cNvSpPr>
            <a:spLocks noGrp="1"/>
          </p:cNvSpPr>
          <p:nvPr>
            <p:ph type="sldNum" sz="quarter" idx="10"/>
          </p:nvPr>
        </p:nvSpPr>
        <p:spPr/>
        <p:txBody>
          <a:bodyPr/>
          <a:lstStyle/>
          <a:p>
            <a:r>
              <a:rPr lang="en-US" noProof="0" dirty="0"/>
              <a:t>10</a:t>
            </a:r>
          </a:p>
        </p:txBody>
      </p:sp>
      <p:sp>
        <p:nvSpPr>
          <p:cNvPr id="8" name="TextBox 7">
            <a:extLst>
              <a:ext uri="{FF2B5EF4-FFF2-40B4-BE49-F238E27FC236}">
                <a16:creationId xmlns:a16="http://schemas.microsoft.com/office/drawing/2014/main" id="{1CBF473F-DC3F-0C26-C6C2-7131F2BA2134}"/>
              </a:ext>
            </a:extLst>
          </p:cNvPr>
          <p:cNvSpPr txBox="1"/>
          <p:nvPr/>
        </p:nvSpPr>
        <p:spPr>
          <a:xfrm>
            <a:off x="5225366" y="906275"/>
            <a:ext cx="4248472" cy="369332"/>
          </a:xfrm>
          <a:prstGeom prst="rect">
            <a:avLst/>
          </a:prstGeom>
          <a:noFill/>
        </p:spPr>
        <p:txBody>
          <a:bodyPr wrap="square" rtlCol="0">
            <a:spAutoFit/>
          </a:bodyPr>
          <a:lstStyle/>
          <a:p>
            <a:r>
              <a:rPr lang="en-CH" sz="1800" dirty="0">
                <a:solidFill>
                  <a:schemeClr val="accent1"/>
                </a:solidFill>
              </a:rPr>
              <a:t>10% Polarised Beam (more realistic)</a:t>
            </a:r>
          </a:p>
        </p:txBody>
      </p:sp>
      <p:sp>
        <p:nvSpPr>
          <p:cNvPr id="9" name="Rectangle 8">
            <a:extLst>
              <a:ext uri="{FF2B5EF4-FFF2-40B4-BE49-F238E27FC236}">
                <a16:creationId xmlns:a16="http://schemas.microsoft.com/office/drawing/2014/main" id="{327E2502-59D2-94A2-5426-0CCFC6BFAA9B}"/>
              </a:ext>
            </a:extLst>
          </p:cNvPr>
          <p:cNvSpPr/>
          <p:nvPr/>
        </p:nvSpPr>
        <p:spPr>
          <a:xfrm>
            <a:off x="5077509" y="1275607"/>
            <a:ext cx="3886979" cy="3087544"/>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TextBox 10">
            <a:extLst>
              <a:ext uri="{FF2B5EF4-FFF2-40B4-BE49-F238E27FC236}">
                <a16:creationId xmlns:a16="http://schemas.microsoft.com/office/drawing/2014/main" id="{5F35847B-C22E-21E3-9F64-24283A11593F}"/>
              </a:ext>
            </a:extLst>
          </p:cNvPr>
          <p:cNvSpPr txBox="1"/>
          <p:nvPr/>
        </p:nvSpPr>
        <p:spPr>
          <a:xfrm>
            <a:off x="5608577" y="1379642"/>
            <a:ext cx="1741025" cy="738664"/>
          </a:xfrm>
          <a:prstGeom prst="rect">
            <a:avLst/>
          </a:prstGeom>
          <a:noFill/>
        </p:spPr>
        <p:txBody>
          <a:bodyPr wrap="square" rtlCol="0">
            <a:spAutoFit/>
          </a:bodyPr>
          <a:lstStyle/>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Entries:	 	1000</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Mean:	 		0.0135</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Std Err:		0.0331</a:t>
            </a:r>
          </a:p>
        </p:txBody>
      </p:sp>
      <p:sp>
        <p:nvSpPr>
          <p:cNvPr id="13" name="Title 4">
            <a:extLst>
              <a:ext uri="{FF2B5EF4-FFF2-40B4-BE49-F238E27FC236}">
                <a16:creationId xmlns:a16="http://schemas.microsoft.com/office/drawing/2014/main" id="{502BA03D-1DA4-799B-43D3-5B0B63E5E9F4}"/>
              </a:ext>
            </a:extLst>
          </p:cNvPr>
          <p:cNvSpPr>
            <a:spLocks noGrp="1"/>
          </p:cNvSpPr>
          <p:nvPr>
            <p:ph type="title"/>
          </p:nvPr>
        </p:nvSpPr>
        <p:spPr>
          <a:xfrm>
            <a:off x="481950" y="487660"/>
            <a:ext cx="5126627" cy="499914"/>
          </a:xfrm>
        </p:spPr>
        <p:txBody>
          <a:bodyPr/>
          <a:lstStyle/>
          <a:p>
            <a:r>
              <a:rPr lang="en-CH" dirty="0"/>
              <a:t>Measuring the polarisation (10% beam polarisation)</a:t>
            </a:r>
          </a:p>
        </p:txBody>
      </p:sp>
      <p:sp>
        <p:nvSpPr>
          <p:cNvPr id="14" name="Content Placeholder 2">
            <a:extLst>
              <a:ext uri="{FF2B5EF4-FFF2-40B4-BE49-F238E27FC236}">
                <a16:creationId xmlns:a16="http://schemas.microsoft.com/office/drawing/2014/main" id="{02A9A537-E57E-A494-C563-9901F2AE1862}"/>
              </a:ext>
            </a:extLst>
          </p:cNvPr>
          <p:cNvSpPr txBox="1">
            <a:spLocks/>
          </p:cNvSpPr>
          <p:nvPr/>
        </p:nvSpPr>
        <p:spPr>
          <a:xfrm>
            <a:off x="398932" y="1379642"/>
            <a:ext cx="453650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300"/>
              </a:spcBef>
              <a:buNone/>
            </a:pPr>
            <a:r>
              <a:rPr lang="en-CH" b="1" dirty="0"/>
              <a:t>Error on the polarisation measurement taken bunch-by-bunch:</a:t>
            </a:r>
          </a:p>
          <a:p>
            <a:pPr>
              <a:spcBef>
                <a:spcPts val="300"/>
              </a:spcBef>
            </a:pPr>
            <a:r>
              <a:rPr lang="en-CH" sz="1400" dirty="0"/>
              <a:t>Ran 1M Compton scattering events.</a:t>
            </a:r>
          </a:p>
          <a:p>
            <a:pPr>
              <a:spcBef>
                <a:spcPts val="300"/>
              </a:spcBef>
            </a:pPr>
            <a:r>
              <a:rPr lang="en-CH" sz="1400" dirty="0"/>
              <a:t>For every 1000 events (1 bunch crossing), </a:t>
            </a:r>
            <a:r>
              <a:rPr lang="en-US" sz="1400" dirty="0"/>
              <a:t>calculated the asymmetry of the incident Compton electrons</a:t>
            </a:r>
            <a:r>
              <a:rPr lang="en-CH" sz="1400" dirty="0"/>
              <a:t>.</a:t>
            </a:r>
          </a:p>
          <a:p>
            <a:pPr>
              <a:spcBef>
                <a:spcPts val="300"/>
              </a:spcBef>
            </a:pPr>
            <a:r>
              <a:rPr lang="en-CH" sz="1400" dirty="0"/>
              <a:t>Repeated 1000 times, the error on the asymmetry histogram gives the relative error on the polarisation measurement.</a:t>
            </a:r>
          </a:p>
          <a:p>
            <a:pPr>
              <a:spcBef>
                <a:spcPts val="300"/>
              </a:spcBef>
            </a:pPr>
            <a:r>
              <a:rPr lang="en-CH" sz="1400" dirty="0"/>
              <a:t>Can then estimate error for longer measurement times.</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1CBBF6B-C90D-FFC8-7716-DDC49B38ECC4}"/>
                  </a:ext>
                </a:extLst>
              </p:cNvPr>
              <p:cNvSpPr txBox="1"/>
              <p:nvPr/>
            </p:nvSpPr>
            <p:spPr>
              <a:xfrm>
                <a:off x="2694199" y="4056574"/>
                <a:ext cx="1094689" cy="625108"/>
              </a:xfrm>
              <a:prstGeom prst="rect">
                <a:avLst/>
              </a:prstGeom>
              <a:noFill/>
            </p:spPr>
            <p:txBody>
              <a:bodyPr wrap="square" rtlCol="0">
                <a:spAutoFit/>
              </a:bodyPr>
              <a:lstStyle/>
              <a:p>
                <a:pPr defTabSz="181727">
                  <a:tabLst>
                    <a:tab pos="0" algn="l"/>
                  </a:tabLst>
                </a:pPr>
                <a:r>
                  <a:rPr lang="en-CH" sz="1400" dirty="0">
                    <a:solidFill>
                      <a:srgbClr val="FF0000"/>
                    </a:solidFill>
                    <a:cs typeface="Times New Roman" panose="02020603050405020304" pitchFamily="18" charset="0"/>
                  </a:rPr>
                  <a:t>Assuming </a:t>
                </a:r>
                <a14:m>
                  <m:oMath xmlns:m="http://schemas.openxmlformats.org/officeDocument/2006/math">
                    <m:sSub>
                      <m:sSubPr>
                        <m:ctrlPr>
                          <a:rPr lang="en-CH" sz="1400" i="1" smtClean="0">
                            <a:solidFill>
                              <a:srgbClr val="FF0000"/>
                            </a:solidFill>
                            <a:latin typeface="Cambria Math" panose="02040503050406030204" pitchFamily="18" charset="0"/>
                            <a:cs typeface="Times New Roman" panose="02020603050405020304" pitchFamily="18" charset="0"/>
                          </a:rPr>
                        </m:ctrlPr>
                      </m:sSubPr>
                      <m:e>
                        <m:r>
                          <a:rPr lang="en-CH" sz="14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𝜎</m:t>
                        </m:r>
                      </m:e>
                      <m:sub>
                        <m:r>
                          <a:rPr lang="en-US" sz="1400" b="0" i="1" smtClean="0">
                            <a:solidFill>
                              <a:srgbClr val="FF0000"/>
                            </a:solidFill>
                            <a:latin typeface="Cambria Math" panose="02040503050406030204" pitchFamily="18" charset="0"/>
                            <a:cs typeface="Times New Roman" panose="02020603050405020304" pitchFamily="18" charset="0"/>
                          </a:rPr>
                          <m:t>𝐴</m:t>
                        </m:r>
                      </m:sub>
                    </m:sSub>
                    <m:r>
                      <a:rPr lang="en-US" sz="1400" b="0" i="1" smtClean="0">
                        <a:solidFill>
                          <a:srgbClr val="FF0000"/>
                        </a:solidFill>
                        <a:latin typeface="Cambria Math" panose="02040503050406030204" pitchFamily="18" charset="0"/>
                        <a:cs typeface="Times New Roman" panose="02020603050405020304" pitchFamily="18" charset="0"/>
                      </a:rPr>
                      <m:t> </m:t>
                    </m:r>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 </m:t>
                    </m:r>
                    <m:f>
                      <m:fPr>
                        <m:ctrlPr>
                          <a:rPr lang="en-CH"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1</m:t>
                        </m:r>
                      </m:num>
                      <m:den>
                        <m:rad>
                          <m:radPr>
                            <m:degHide m:val="on"/>
                            <m:ctrlPr>
                              <a:rPr lang="en-CH"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𝑁</m:t>
                            </m:r>
                          </m:e>
                        </m:rad>
                      </m:den>
                    </m:f>
                  </m:oMath>
                </a14:m>
                <a:endParaRPr lang="en-CH" sz="1400" dirty="0">
                  <a:solidFill>
                    <a:srgbClr val="FF0000"/>
                  </a:solidFill>
                  <a:cs typeface="Times New Roman" panose="02020603050405020304" pitchFamily="18" charset="0"/>
                </a:endParaRPr>
              </a:p>
            </p:txBody>
          </p:sp>
        </mc:Choice>
        <mc:Fallback xmlns="">
          <p:sp>
            <p:nvSpPr>
              <p:cNvPr id="3" name="TextBox 2">
                <a:extLst>
                  <a:ext uri="{FF2B5EF4-FFF2-40B4-BE49-F238E27FC236}">
                    <a16:creationId xmlns:a16="http://schemas.microsoft.com/office/drawing/2014/main" id="{31CBBF6B-C90D-FFC8-7716-DDC49B38ECC4}"/>
                  </a:ext>
                </a:extLst>
              </p:cNvPr>
              <p:cNvSpPr txBox="1">
                <a:spLocks noRot="1" noChangeAspect="1" noMove="1" noResize="1" noEditPoints="1" noAdjustHandles="1" noChangeArrowheads="1" noChangeShapeType="1" noTextEdit="1"/>
              </p:cNvSpPr>
              <p:nvPr/>
            </p:nvSpPr>
            <p:spPr>
              <a:xfrm>
                <a:off x="2694199" y="4056574"/>
                <a:ext cx="1094689" cy="625108"/>
              </a:xfrm>
              <a:prstGeom prst="rect">
                <a:avLst/>
              </a:prstGeom>
              <a:blipFill>
                <a:blip r:embed="rId3"/>
                <a:stretch>
                  <a:fillRect l="-2299" t="-2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1536F46-6F82-FCD2-FDAE-25C9A33E0475}"/>
                  </a:ext>
                </a:extLst>
              </p:cNvPr>
              <p:cNvSpPr txBox="1"/>
              <p:nvPr/>
            </p:nvSpPr>
            <p:spPr>
              <a:xfrm>
                <a:off x="199362" y="4420629"/>
                <a:ext cx="8854117" cy="566822"/>
              </a:xfrm>
              <a:prstGeom prst="rect">
                <a:avLst/>
              </a:prstGeom>
              <a:noFill/>
            </p:spPr>
            <p:txBody>
              <a:bodyPr wrap="square" rtlCol="0">
                <a:spAutoFit/>
              </a:bodyPr>
              <a:lstStyle/>
              <a:p>
                <a:pPr>
                  <a:lnSpc>
                    <a:spcPts val="3700"/>
                  </a:lnSpc>
                </a:pPr>
                <a14:m>
                  <m:oMathPara xmlns:m="http://schemas.openxmlformats.org/officeDocument/2006/math">
                    <m:oMathParaPr>
                      <m:jc m:val="left"/>
                    </m:oMathParaPr>
                    <m:oMath xmlns:m="http://schemas.openxmlformats.org/officeDocument/2006/math">
                      <m:r>
                        <m:rPr>
                          <m:nor/>
                        </m:rPr>
                        <a:rPr lang="en-US" sz="1500">
                          <a:latin typeface="Cambria Math" panose="02040503050406030204" pitchFamily="18" charset="0"/>
                        </a:rPr>
                        <m:t>Relative</m:t>
                      </m:r>
                      <m:r>
                        <m:rPr>
                          <m:nor/>
                        </m:rPr>
                        <a:rPr lang="en-US" sz="1500">
                          <a:latin typeface="Cambria Math" panose="02040503050406030204" pitchFamily="18" charset="0"/>
                        </a:rPr>
                        <m:t> </m:t>
                      </m:r>
                      <m:r>
                        <m:rPr>
                          <m:nor/>
                        </m:rPr>
                        <a:rPr lang="en-US" sz="1500">
                          <a:latin typeface="Cambria Math" panose="02040503050406030204" pitchFamily="18" charset="0"/>
                        </a:rPr>
                        <m:t>Error</m:t>
                      </m:r>
                      <m:r>
                        <a:rPr lang="en-US" sz="1500" i="1">
                          <a:latin typeface="Cambria Math" panose="02040503050406030204" pitchFamily="18" charset="0"/>
                        </a:rPr>
                        <m:t>= </m:t>
                      </m:r>
                      <m:f>
                        <m:fPr>
                          <m:ctrlPr>
                            <a:rPr lang="en-US" sz="1500" i="1">
                              <a:latin typeface="Cambria Math" panose="02040503050406030204" pitchFamily="18" charset="0"/>
                            </a:rPr>
                          </m:ctrlPr>
                        </m:fPr>
                        <m:num>
                          <m:r>
                            <a:rPr lang="en-US" sz="1500" i="1">
                              <a:latin typeface="Cambria Math" panose="02040503050406030204" pitchFamily="18" charset="0"/>
                            </a:rPr>
                            <m:t>0.0331</m:t>
                          </m:r>
                        </m:num>
                        <m:den>
                          <m:r>
                            <a:rPr lang="en-US" sz="1500" i="1">
                              <a:latin typeface="Cambria Math" panose="02040503050406030204" pitchFamily="18" charset="0"/>
                            </a:rPr>
                            <m:t>0.0135</m:t>
                          </m:r>
                        </m:den>
                      </m:f>
                      <m:r>
                        <a:rPr lang="en-US" sz="1500" i="1">
                          <a:latin typeface="Cambria Math" panose="02040503050406030204" pitchFamily="18" charset="0"/>
                        </a:rPr>
                        <m:t>=</m:t>
                      </m:r>
                      <m:r>
                        <a:rPr lang="en-US" sz="1500" b="1" i="1">
                          <a:latin typeface="Cambria Math" panose="02040503050406030204" pitchFamily="18" charset="0"/>
                        </a:rPr>
                        <m:t>𝟐𝟒𝟓</m:t>
                      </m:r>
                      <m:r>
                        <a:rPr lang="en-US" sz="1500" b="1" i="1">
                          <a:latin typeface="Cambria Math" panose="02040503050406030204" pitchFamily="18" charset="0"/>
                          <a:ea typeface="Cambria Math" panose="02040503050406030204" pitchFamily="18" charset="0"/>
                        </a:rPr>
                        <m:t>%</m:t>
                      </m:r>
                      <m:r>
                        <a:rPr lang="en-US" sz="1500" i="1">
                          <a:solidFill>
                            <a:srgbClr val="FF0000"/>
                          </a:solidFill>
                          <a:latin typeface="Cambria Math" panose="02040503050406030204" pitchFamily="18" charset="0"/>
                          <a:ea typeface="Cambria Math" panose="02040503050406030204" pitchFamily="18" charset="0"/>
                        </a:rPr>
                        <m:t>⇒</m:t>
                      </m:r>
                      <m:r>
                        <a:rPr lang="en-US" sz="1500" i="1">
                          <a:latin typeface="Cambria Math" panose="02040503050406030204" pitchFamily="18" charset="0"/>
                        </a:rPr>
                        <m:t> </m:t>
                      </m:r>
                      <m:r>
                        <m:rPr>
                          <m:nor/>
                        </m:rPr>
                        <a:rPr lang="en-US" sz="1500">
                          <a:latin typeface="Cambria Math" panose="02040503050406030204" pitchFamily="18" charset="0"/>
                        </a:rPr>
                        <m:t>To</m:t>
                      </m:r>
                      <m:r>
                        <m:rPr>
                          <m:nor/>
                        </m:rPr>
                        <a:rPr lang="en-US" sz="1500">
                          <a:latin typeface="Cambria Math" panose="02040503050406030204" pitchFamily="18" charset="0"/>
                        </a:rPr>
                        <m:t> </m:t>
                      </m:r>
                      <m:r>
                        <m:rPr>
                          <m:nor/>
                        </m:rPr>
                        <a:rPr lang="en-US" sz="1500">
                          <a:latin typeface="Cambria Math" panose="02040503050406030204" pitchFamily="18" charset="0"/>
                        </a:rPr>
                        <m:t>achieve</m:t>
                      </m:r>
                      <m:r>
                        <m:rPr>
                          <m:nor/>
                        </m:rPr>
                        <a:rPr lang="en-US" sz="1500">
                          <a:latin typeface="Cambria Math" panose="02040503050406030204" pitchFamily="18" charset="0"/>
                        </a:rPr>
                        <m:t> 1% </m:t>
                      </m:r>
                      <m:r>
                        <m:rPr>
                          <m:nor/>
                        </m:rPr>
                        <a:rPr lang="en-US" sz="1500">
                          <a:latin typeface="Cambria Math" panose="02040503050406030204" pitchFamily="18" charset="0"/>
                        </a:rPr>
                        <m:t>error</m:t>
                      </m:r>
                      <m:r>
                        <m:rPr>
                          <m:nor/>
                        </m:rPr>
                        <a:rPr lang="en-US" sz="1500">
                          <a:latin typeface="Cambria Math" panose="02040503050406030204" pitchFamily="18" charset="0"/>
                        </a:rPr>
                        <m:t>: </m:t>
                      </m:r>
                      <m:f>
                        <m:fPr>
                          <m:ctrlPr>
                            <a:rPr lang="en-US" sz="1500" i="1">
                              <a:latin typeface="Cambria Math" panose="02040503050406030204" pitchFamily="18" charset="0"/>
                            </a:rPr>
                          </m:ctrlPr>
                        </m:fPr>
                        <m:num>
                          <m:sSup>
                            <m:sSupPr>
                              <m:ctrlPr>
                                <a:rPr lang="en-US" sz="1500" i="1">
                                  <a:latin typeface="Cambria Math" panose="02040503050406030204" pitchFamily="18" charset="0"/>
                                </a:rPr>
                              </m:ctrlPr>
                            </m:sSupPr>
                            <m:e>
                              <m:r>
                                <a:rPr lang="en-US" sz="1500" i="1">
                                  <a:latin typeface="Cambria Math" panose="02040503050406030204" pitchFamily="18" charset="0"/>
                                </a:rPr>
                                <m:t>245</m:t>
                              </m:r>
                            </m:e>
                            <m:sup>
                              <m:r>
                                <a:rPr lang="en-US" sz="1500" i="1">
                                  <a:latin typeface="Cambria Math" panose="02040503050406030204" pitchFamily="18" charset="0"/>
                                </a:rPr>
                                <m:t>2</m:t>
                              </m:r>
                            </m:sup>
                          </m:sSup>
                        </m:num>
                        <m:den>
                          <m:sSup>
                            <m:sSupPr>
                              <m:ctrlPr>
                                <a:rPr lang="en-US" sz="1500" i="1">
                                  <a:latin typeface="Cambria Math" panose="02040503050406030204" pitchFamily="18" charset="0"/>
                                </a:rPr>
                              </m:ctrlPr>
                            </m:sSupPr>
                            <m:e>
                              <m:r>
                                <a:rPr lang="en-US" sz="1500" i="1">
                                  <a:latin typeface="Cambria Math" panose="02040503050406030204" pitchFamily="18" charset="0"/>
                                </a:rPr>
                                <m:t>1</m:t>
                              </m:r>
                            </m:e>
                            <m:sup>
                              <m:r>
                                <a:rPr lang="en-US" sz="1500" i="1">
                                  <a:latin typeface="Cambria Math" panose="02040503050406030204" pitchFamily="18" charset="0"/>
                                </a:rPr>
                                <m:t>2</m:t>
                              </m:r>
                            </m:sup>
                          </m:sSup>
                        </m:den>
                      </m:f>
                      <m:r>
                        <a:rPr lang="en-US" sz="1500" i="1">
                          <a:latin typeface="Cambria Math" panose="02040503050406030204" pitchFamily="18" charset="0"/>
                          <a:ea typeface="Cambria Math" panose="02040503050406030204" pitchFamily="18" charset="0"/>
                        </a:rPr>
                        <m:t>∙1000≈6.0</m:t>
                      </m:r>
                      <m:r>
                        <a:rPr lang="en-US" sz="1500" i="1">
                          <a:latin typeface="Cambria Math" panose="02040503050406030204" pitchFamily="18" charset="0"/>
                          <a:ea typeface="Cambria Math" panose="02040503050406030204" pitchFamily="18" charset="0"/>
                        </a:rPr>
                        <m:t>𝑒</m:t>
                      </m:r>
                      <m:r>
                        <a:rPr lang="en-US" sz="1500" i="1">
                          <a:latin typeface="Cambria Math" panose="02040503050406030204" pitchFamily="18" charset="0"/>
                          <a:ea typeface="Cambria Math" panose="02040503050406030204" pitchFamily="18" charset="0"/>
                        </a:rPr>
                        <m:t>7 </m:t>
                      </m:r>
                      <m:r>
                        <m:rPr>
                          <m:nor/>
                        </m:rPr>
                        <a:rPr lang="en-US" sz="1500">
                          <a:latin typeface="Cambria Math" panose="02040503050406030204" pitchFamily="18" charset="0"/>
                          <a:ea typeface="Cambria Math" panose="02040503050406030204" pitchFamily="18" charset="0"/>
                        </a:rPr>
                        <m:t>evts</m:t>
                      </m:r>
                      <m:r>
                        <a:rPr lang="en-US" sz="1500" i="1">
                          <a:latin typeface="Cambria Math" panose="02040503050406030204" pitchFamily="18" charset="0"/>
                          <a:ea typeface="Cambria Math" panose="02040503050406030204" pitchFamily="18" charset="0"/>
                        </a:rPr>
                        <m:t>⇒</m:t>
                      </m:r>
                      <m:r>
                        <m:rPr>
                          <m:nor/>
                        </m:rPr>
                        <a:rPr lang="en-US" sz="1500" b="1">
                          <a:latin typeface="Cambria Math" panose="02040503050406030204" pitchFamily="18" charset="0"/>
                          <a:ea typeface="Cambria Math" panose="02040503050406030204" pitchFamily="18" charset="0"/>
                        </a:rPr>
                        <m:t>20</m:t>
                      </m:r>
                      <m:r>
                        <m:rPr>
                          <m:nor/>
                        </m:rPr>
                        <a:rPr lang="en-US" sz="1500" b="1">
                          <a:latin typeface="Cambria Math" panose="02040503050406030204" pitchFamily="18" charset="0"/>
                          <a:ea typeface="Cambria Math" panose="02040503050406030204" pitchFamily="18" charset="0"/>
                        </a:rPr>
                        <m:t>s</m:t>
                      </m:r>
                      <m:r>
                        <a:rPr lang="en-US" sz="1500" b="1" i="1">
                          <a:latin typeface="Cambria Math" panose="02040503050406030204" pitchFamily="18" charset="0"/>
                          <a:ea typeface="Cambria Math" panose="02040503050406030204" pitchFamily="18" charset="0"/>
                        </a:rPr>
                        <m:t> </m:t>
                      </m:r>
                      <m:r>
                        <m:rPr>
                          <m:nor/>
                        </m:rPr>
                        <a:rPr lang="en-US" sz="1500">
                          <a:latin typeface="Cambria Math" panose="02040503050406030204" pitchFamily="18" charset="0"/>
                          <a:ea typeface="Cambria Math" panose="02040503050406030204" pitchFamily="18" charset="0"/>
                        </a:rPr>
                        <m:t>data</m:t>
                      </m:r>
                      <m:r>
                        <m:rPr>
                          <m:nor/>
                        </m:rPr>
                        <a:rPr lang="en-US" sz="1500">
                          <a:latin typeface="Cambria Math" panose="02040503050406030204" pitchFamily="18" charset="0"/>
                          <a:ea typeface="Cambria Math" panose="02040503050406030204" pitchFamily="18" charset="0"/>
                        </a:rPr>
                        <m:t> </m:t>
                      </m:r>
                      <m:r>
                        <m:rPr>
                          <m:nor/>
                        </m:rPr>
                        <a:rPr lang="en-US" sz="1500">
                          <a:latin typeface="Cambria Math" panose="02040503050406030204" pitchFamily="18" charset="0"/>
                          <a:ea typeface="Cambria Math" panose="02040503050406030204" pitchFamily="18" charset="0"/>
                        </a:rPr>
                        <m:t>taking</m:t>
                      </m:r>
                      <m:r>
                        <a:rPr lang="en-US" sz="1500" b="1" i="1">
                          <a:latin typeface="Cambria Math" panose="02040503050406030204" pitchFamily="18" charset="0"/>
                          <a:ea typeface="Cambria Math" panose="02040503050406030204" pitchFamily="18" charset="0"/>
                        </a:rPr>
                        <m:t> </m:t>
                      </m:r>
                    </m:oMath>
                  </m:oMathPara>
                </a14:m>
                <a:endParaRPr lang="en-CH" sz="1500" b="1" dirty="0"/>
              </a:p>
            </p:txBody>
          </p:sp>
        </mc:Choice>
        <mc:Fallback xmlns="">
          <p:sp>
            <p:nvSpPr>
              <p:cNvPr id="4" name="TextBox 3">
                <a:extLst>
                  <a:ext uri="{FF2B5EF4-FFF2-40B4-BE49-F238E27FC236}">
                    <a16:creationId xmlns:a16="http://schemas.microsoft.com/office/drawing/2014/main" id="{D1536F46-6F82-FCD2-FDAE-25C9A33E0475}"/>
                  </a:ext>
                </a:extLst>
              </p:cNvPr>
              <p:cNvSpPr txBox="1">
                <a:spLocks noRot="1" noChangeAspect="1" noMove="1" noResize="1" noEditPoints="1" noAdjustHandles="1" noChangeArrowheads="1" noChangeShapeType="1" noTextEdit="1"/>
              </p:cNvSpPr>
              <p:nvPr/>
            </p:nvSpPr>
            <p:spPr>
              <a:xfrm>
                <a:off x="199362" y="4420629"/>
                <a:ext cx="8854117" cy="566822"/>
              </a:xfrm>
              <a:prstGeom prst="rect">
                <a:avLst/>
              </a:prstGeom>
              <a:blipFill>
                <a:blip r:embed="rId4"/>
                <a:stretch>
                  <a:fillRect b="-4444"/>
                </a:stretch>
              </a:blipFill>
            </p:spPr>
            <p:txBody>
              <a:bodyPr/>
              <a:lstStyle/>
              <a:p>
                <a:r>
                  <a:rPr lang="en-CH">
                    <a:noFill/>
                  </a:rPr>
                  <a:t> </a:t>
                </a:r>
              </a:p>
            </p:txBody>
          </p:sp>
        </mc:Fallback>
      </mc:AlternateContent>
    </p:spTree>
    <p:extLst>
      <p:ext uri="{BB962C8B-B14F-4D97-AF65-F5344CB8AC3E}">
        <p14:creationId xmlns:p14="http://schemas.microsoft.com/office/powerpoint/2010/main" val="39033025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A3B328-C722-C96A-74E7-0731372272D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9C74F6-2AC9-9939-8707-1E37651CDD06}"/>
              </a:ext>
            </a:extLst>
          </p:cNvPr>
          <p:cNvSpPr>
            <a:spLocks noGrp="1"/>
          </p:cNvSpPr>
          <p:nvPr>
            <p:ph type="sldNum" sz="quarter" idx="10"/>
          </p:nvPr>
        </p:nvSpPr>
        <p:spPr/>
        <p:txBody>
          <a:bodyPr/>
          <a:lstStyle/>
          <a:p>
            <a:r>
              <a:rPr lang="en-US" noProof="0" dirty="0"/>
              <a:t>11</a:t>
            </a:r>
          </a:p>
        </p:txBody>
      </p:sp>
      <p:sp>
        <p:nvSpPr>
          <p:cNvPr id="9" name="Titel 1">
            <a:extLst>
              <a:ext uri="{FF2B5EF4-FFF2-40B4-BE49-F238E27FC236}">
                <a16:creationId xmlns:a16="http://schemas.microsoft.com/office/drawing/2014/main" id="{EB980B55-C56E-E1C2-8D23-81227644A1DC}"/>
              </a:ext>
            </a:extLst>
          </p:cNvPr>
          <p:cNvSpPr txBox="1">
            <a:spLocks/>
          </p:cNvSpPr>
          <p:nvPr/>
        </p:nvSpPr>
        <p:spPr>
          <a:xfrm>
            <a:off x="481950" y="2283718"/>
            <a:ext cx="8263350" cy="179070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GB" sz="4800" dirty="0">
                <a:latin typeface="+mn-lt"/>
                <a:cs typeface="Arial" panose="020B0604020202020204" pitchFamily="34" charset="0"/>
              </a:rPr>
              <a:t>Photon Sensor</a:t>
            </a:r>
            <a:endParaRPr lang="en-US" sz="4800" dirty="0">
              <a:latin typeface="+mn-lt"/>
              <a:cs typeface="Arial" panose="020B0604020202020204" pitchFamily="34" charset="0"/>
            </a:endParaRPr>
          </a:p>
        </p:txBody>
      </p:sp>
    </p:spTree>
    <p:extLst>
      <p:ext uri="{BB962C8B-B14F-4D97-AF65-F5344CB8AC3E}">
        <p14:creationId xmlns:p14="http://schemas.microsoft.com/office/powerpoint/2010/main" val="14329349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r>
              <a:rPr lang="en-US" noProof="0" dirty="0"/>
              <a:t>12</a:t>
            </a:r>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462817" y="474249"/>
            <a:ext cx="8263350" cy="504056"/>
          </a:xfrm>
        </p:spPr>
        <p:txBody>
          <a:bodyPr/>
          <a:lstStyle/>
          <a:p>
            <a:r>
              <a:rPr lang="en-US" dirty="0"/>
              <a:t>Photon Sensor Structure</a:t>
            </a:r>
          </a:p>
        </p:txBody>
      </p:sp>
      <p:sp>
        <p:nvSpPr>
          <p:cNvPr id="2" name="Content Placeholder 2">
            <a:extLst>
              <a:ext uri="{FF2B5EF4-FFF2-40B4-BE49-F238E27FC236}">
                <a16:creationId xmlns:a16="http://schemas.microsoft.com/office/drawing/2014/main" id="{95D0E473-E424-3A18-0D55-BFAA26C102E3}"/>
              </a:ext>
            </a:extLst>
          </p:cNvPr>
          <p:cNvSpPr txBox="1">
            <a:spLocks/>
          </p:cNvSpPr>
          <p:nvPr/>
        </p:nvSpPr>
        <p:spPr>
          <a:xfrm>
            <a:off x="429685" y="1009159"/>
            <a:ext cx="8706678"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0"/>
              </a:spcBef>
              <a:spcAft>
                <a:spcPts val="600"/>
              </a:spcAft>
            </a:pPr>
            <a:r>
              <a:rPr lang="en-US" sz="1400" dirty="0"/>
              <a:t>Silicon detectors can’t measure the high-energy photons directly, so we need to first convert them into charged particles using a layer of dense material e.g. lead, tungsten.</a:t>
            </a:r>
            <a:endParaRPr lang="en-CH" sz="1400" dirty="0"/>
          </a:p>
          <a:p>
            <a:pPr>
              <a:spcBef>
                <a:spcPts val="0"/>
              </a:spcBef>
              <a:spcAft>
                <a:spcPts val="600"/>
              </a:spcAft>
            </a:pPr>
            <a:r>
              <a:rPr lang="en-CH" sz="1400" dirty="0"/>
              <a:t>BDSIM is able to simulate the required particle-matter interactions to predict the showers of secondary particles.</a:t>
            </a:r>
          </a:p>
        </p:txBody>
      </p:sp>
    </p:spTree>
    <p:extLst>
      <p:ext uri="{BB962C8B-B14F-4D97-AF65-F5344CB8AC3E}">
        <p14:creationId xmlns:p14="http://schemas.microsoft.com/office/powerpoint/2010/main" val="1355841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EE159E-C671-DCF4-DE31-A278A3EF36FA}"/>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20007D15-397F-576F-37D2-8444A2FC0AF9}"/>
              </a:ext>
            </a:extLst>
          </p:cNvPr>
          <p:cNvPicPr>
            <a:picLocks noChangeAspect="1"/>
          </p:cNvPicPr>
          <p:nvPr/>
        </p:nvPicPr>
        <p:blipFill>
          <a:blip r:embed="rId2"/>
          <a:stretch>
            <a:fillRect/>
          </a:stretch>
        </p:blipFill>
        <p:spPr>
          <a:xfrm>
            <a:off x="1619672" y="2471694"/>
            <a:ext cx="5694168" cy="2481077"/>
          </a:xfrm>
          <a:prstGeom prst="rect">
            <a:avLst/>
          </a:prstGeom>
        </p:spPr>
      </p:pic>
      <p:sp>
        <p:nvSpPr>
          <p:cNvPr id="11" name="Foliennummernplatzhalter 1">
            <a:extLst>
              <a:ext uri="{FF2B5EF4-FFF2-40B4-BE49-F238E27FC236}">
                <a16:creationId xmlns:a16="http://schemas.microsoft.com/office/drawing/2014/main" id="{72B331AB-FFA6-E707-88AF-9BC11C446C00}"/>
              </a:ext>
            </a:extLst>
          </p:cNvPr>
          <p:cNvSpPr>
            <a:spLocks noGrp="1"/>
          </p:cNvSpPr>
          <p:nvPr>
            <p:ph type="sldNum" sz="quarter" idx="10"/>
          </p:nvPr>
        </p:nvSpPr>
        <p:spPr>
          <a:xfrm>
            <a:off x="8745300" y="97423"/>
            <a:ext cx="289479" cy="170071"/>
          </a:xfrm>
        </p:spPr>
        <p:txBody>
          <a:bodyPr/>
          <a:lstStyle/>
          <a:p>
            <a:r>
              <a:rPr lang="en-US" noProof="0" dirty="0"/>
              <a:t>12</a:t>
            </a:r>
          </a:p>
        </p:txBody>
      </p:sp>
      <p:sp>
        <p:nvSpPr>
          <p:cNvPr id="5" name="Titel 4">
            <a:extLst>
              <a:ext uri="{FF2B5EF4-FFF2-40B4-BE49-F238E27FC236}">
                <a16:creationId xmlns:a16="http://schemas.microsoft.com/office/drawing/2014/main" id="{97C25B79-CA78-B3E3-1322-B5B97F542168}"/>
              </a:ext>
            </a:extLst>
          </p:cNvPr>
          <p:cNvSpPr>
            <a:spLocks noGrp="1"/>
          </p:cNvSpPr>
          <p:nvPr>
            <p:ph type="title"/>
          </p:nvPr>
        </p:nvSpPr>
        <p:spPr>
          <a:xfrm>
            <a:off x="462817" y="474249"/>
            <a:ext cx="8263350" cy="504056"/>
          </a:xfrm>
        </p:spPr>
        <p:txBody>
          <a:bodyPr/>
          <a:lstStyle/>
          <a:p>
            <a:r>
              <a:rPr lang="en-US" dirty="0"/>
              <a:t>Photon Sensor Structure</a:t>
            </a:r>
          </a:p>
        </p:txBody>
      </p:sp>
      <p:cxnSp>
        <p:nvCxnSpPr>
          <p:cNvPr id="12" name="Straight Connector 11">
            <a:extLst>
              <a:ext uri="{FF2B5EF4-FFF2-40B4-BE49-F238E27FC236}">
                <a16:creationId xmlns:a16="http://schemas.microsoft.com/office/drawing/2014/main" id="{4FB27747-074E-808C-211B-C73DC3AD3CE9}"/>
              </a:ext>
            </a:extLst>
          </p:cNvPr>
          <p:cNvCxnSpPr>
            <a:cxnSpLocks/>
          </p:cNvCxnSpPr>
          <p:nvPr/>
        </p:nvCxnSpPr>
        <p:spPr>
          <a:xfrm flipH="1" flipV="1">
            <a:off x="3026596" y="4199424"/>
            <a:ext cx="1194355" cy="651198"/>
          </a:xfrm>
          <a:prstGeom prst="line">
            <a:avLst/>
          </a:prstGeom>
          <a:ln w="19050">
            <a:solidFill>
              <a:srgbClr val="00E404"/>
            </a:solidFill>
          </a:ln>
        </p:spPr>
        <p:style>
          <a:lnRef idx="1">
            <a:schemeClr val="accent1"/>
          </a:lnRef>
          <a:fillRef idx="0">
            <a:schemeClr val="accent1"/>
          </a:fillRef>
          <a:effectRef idx="0">
            <a:schemeClr val="accent1"/>
          </a:effectRef>
          <a:fontRef idx="minor">
            <a:schemeClr val="tx1"/>
          </a:fontRef>
        </p:style>
      </p:cxnSp>
      <p:sp>
        <p:nvSpPr>
          <p:cNvPr id="2" name="Content Placeholder 2">
            <a:extLst>
              <a:ext uri="{FF2B5EF4-FFF2-40B4-BE49-F238E27FC236}">
                <a16:creationId xmlns:a16="http://schemas.microsoft.com/office/drawing/2014/main" id="{9CD6534D-A81F-918F-5901-C30E5F6CA110}"/>
              </a:ext>
            </a:extLst>
          </p:cNvPr>
          <p:cNvSpPr txBox="1">
            <a:spLocks/>
          </p:cNvSpPr>
          <p:nvPr/>
        </p:nvSpPr>
        <p:spPr>
          <a:xfrm>
            <a:off x="429685" y="1009159"/>
            <a:ext cx="8706678"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0"/>
              </a:spcBef>
              <a:spcAft>
                <a:spcPts val="600"/>
              </a:spcAft>
            </a:pPr>
            <a:r>
              <a:rPr lang="en-US" sz="1400" dirty="0"/>
              <a:t>Silicon detectors can’t measure the high-energy photons directly, so we need to first convert them into charged particles using a layer of dense material e.g. lead, tungsten.</a:t>
            </a:r>
            <a:endParaRPr lang="en-CH" sz="1400" dirty="0"/>
          </a:p>
          <a:p>
            <a:pPr>
              <a:spcBef>
                <a:spcPts val="0"/>
              </a:spcBef>
              <a:spcAft>
                <a:spcPts val="600"/>
              </a:spcAft>
            </a:pPr>
            <a:r>
              <a:rPr lang="en-CH" sz="1400" dirty="0"/>
              <a:t>BDSIM is able to simulate the required particle-matter interactions to predict the showers of secondary particles. </a:t>
            </a:r>
          </a:p>
          <a:p>
            <a:pPr>
              <a:spcBef>
                <a:spcPts val="0"/>
              </a:spcBef>
              <a:spcAft>
                <a:spcPts val="600"/>
              </a:spcAft>
            </a:pPr>
            <a:r>
              <a:rPr lang="en-CH" sz="1400" dirty="0"/>
              <a:t>For the following results a 20mm layer of tungsten was used to convert the photons to charged particles.</a:t>
            </a:r>
          </a:p>
        </p:txBody>
      </p:sp>
    </p:spTree>
    <p:extLst>
      <p:ext uri="{BB962C8B-B14F-4D97-AF65-F5344CB8AC3E}">
        <p14:creationId xmlns:p14="http://schemas.microsoft.com/office/powerpoint/2010/main" val="36691980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BB9451-5D73-BBBE-AF7A-9064B26A5F4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843AF7-6DE9-8F18-4EB0-D38C84890DAC}"/>
              </a:ext>
            </a:extLst>
          </p:cNvPr>
          <p:cNvSpPr>
            <a:spLocks noGrp="1"/>
          </p:cNvSpPr>
          <p:nvPr>
            <p:ph type="sldNum" sz="quarter" idx="10"/>
          </p:nvPr>
        </p:nvSpPr>
        <p:spPr/>
        <p:txBody>
          <a:bodyPr/>
          <a:lstStyle/>
          <a:p>
            <a:r>
              <a:rPr lang="en-US" noProof="0" dirty="0"/>
              <a:t>18</a:t>
            </a:r>
          </a:p>
        </p:txBody>
      </p:sp>
      <p:sp>
        <p:nvSpPr>
          <p:cNvPr id="5" name="Title 4">
            <a:extLst>
              <a:ext uri="{FF2B5EF4-FFF2-40B4-BE49-F238E27FC236}">
                <a16:creationId xmlns:a16="http://schemas.microsoft.com/office/drawing/2014/main" id="{6970F61D-B7E4-0545-C5A2-629686085CDB}"/>
              </a:ext>
            </a:extLst>
          </p:cNvPr>
          <p:cNvSpPr>
            <a:spLocks noGrp="1"/>
          </p:cNvSpPr>
          <p:nvPr>
            <p:ph type="title"/>
          </p:nvPr>
        </p:nvSpPr>
        <p:spPr>
          <a:xfrm>
            <a:off x="481950" y="487660"/>
            <a:ext cx="8263350" cy="499914"/>
          </a:xfrm>
        </p:spPr>
        <p:txBody>
          <a:bodyPr/>
          <a:lstStyle/>
          <a:p>
            <a:r>
              <a:rPr lang="en-CH" dirty="0"/>
              <a:t>Measuring the polarisation</a:t>
            </a:r>
          </a:p>
        </p:txBody>
      </p:sp>
      <mc:AlternateContent xmlns:mc="http://schemas.openxmlformats.org/markup-compatibility/2006">
        <mc:Choice xmlns:a14="http://schemas.microsoft.com/office/drawing/2010/main" Requires="a14">
          <p:sp>
            <p:nvSpPr>
              <p:cNvPr id="9" name="Content Placeholder 2">
                <a:extLst>
                  <a:ext uri="{FF2B5EF4-FFF2-40B4-BE49-F238E27FC236}">
                    <a16:creationId xmlns:a16="http://schemas.microsoft.com/office/drawing/2014/main" id="{977FD12B-929C-304D-9DF6-99A36E9124EE}"/>
                  </a:ext>
                </a:extLst>
              </p:cNvPr>
              <p:cNvSpPr txBox="1">
                <a:spLocks/>
              </p:cNvSpPr>
              <p:nvPr/>
            </p:nvSpPr>
            <p:spPr>
              <a:xfrm>
                <a:off x="253962" y="987574"/>
                <a:ext cx="3903067" cy="4248472"/>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CH" sz="1400" dirty="0"/>
                  <a:t>How to deduce the polarisation from the on-screen photon distribution? </a:t>
                </a:r>
              </a:p>
              <a:p>
                <a:r>
                  <a:rPr lang="en-CH" sz="1400" dirty="0"/>
                  <a:t>Calculating asymmetry is less effective due to the conversion layer, instead find the </a:t>
                </a:r>
                <a:r>
                  <a:rPr lang="en-CH" sz="1400" b="1" dirty="0"/>
                  <a:t>shift in the mean.</a:t>
                </a:r>
              </a:p>
              <a:p>
                <a:r>
                  <a:rPr lang="en-CH" sz="1400" dirty="0"/>
                  <a:t>Alternate polarisation of the incident </a:t>
                </a:r>
                <a:r>
                  <a:rPr lang="en-CH" sz="1400" i="1" dirty="0"/>
                  <a:t>laser.</a:t>
                </a:r>
              </a:p>
              <a:p>
                <a:r>
                  <a:rPr lang="en-CH" sz="1400" dirty="0"/>
                  <a:t>Measure the shift in the mean of the profile </a:t>
                </a:r>
                <a14:m>
                  <m:oMath xmlns:m="http://schemas.openxmlformats.org/officeDocument/2006/math">
                    <m:r>
                      <a:rPr lang="en-CH" sz="1400" i="1">
                        <a:latin typeface="Cambria Math" panose="02040503050406030204" pitchFamily="18" charset="0"/>
                        <a:ea typeface="Cambria Math" panose="02040503050406030204" pitchFamily="18" charset="0"/>
                      </a:rPr>
                      <m:t>∆</m:t>
                    </m:r>
                    <m:acc>
                      <m:accPr>
                        <m:chr m:val="̅"/>
                        <m:ctrlPr>
                          <a:rPr lang="en-CH"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𝑦</m:t>
                        </m:r>
                      </m:e>
                    </m:acc>
                  </m:oMath>
                </a14:m>
                <a:r>
                  <a:rPr lang="en-CH" sz="1400" dirty="0"/>
                  <a:t>.</a:t>
                </a:r>
              </a:p>
              <a:p>
                <a:r>
                  <a:rPr lang="en-CH" sz="1400" dirty="0"/>
                  <a:t>Polarisation of the electron beam is proportional to the vertical shift.</a:t>
                </a:r>
              </a:p>
              <a:p>
                <a:endParaRPr lang="en-CH" sz="1400" dirty="0"/>
              </a:p>
              <a:p>
                <a:endParaRPr lang="en-CH" sz="1400" i="1" dirty="0"/>
              </a:p>
              <a:p>
                <a:endParaRPr lang="en-CH" sz="1400" dirty="0"/>
              </a:p>
            </p:txBody>
          </p:sp>
        </mc:Choice>
        <mc:Fallback>
          <p:sp>
            <p:nvSpPr>
              <p:cNvPr id="9" name="Content Placeholder 2">
                <a:extLst>
                  <a:ext uri="{FF2B5EF4-FFF2-40B4-BE49-F238E27FC236}">
                    <a16:creationId xmlns:a16="http://schemas.microsoft.com/office/drawing/2014/main" id="{977FD12B-929C-304D-9DF6-99A36E9124EE}"/>
                  </a:ext>
                </a:extLst>
              </p:cNvPr>
              <p:cNvSpPr txBox="1">
                <a:spLocks noRot="1" noChangeAspect="1" noMove="1" noResize="1" noEditPoints="1" noAdjustHandles="1" noChangeArrowheads="1" noChangeShapeType="1" noTextEdit="1"/>
              </p:cNvSpPr>
              <p:nvPr/>
            </p:nvSpPr>
            <p:spPr>
              <a:xfrm>
                <a:off x="253962" y="987574"/>
                <a:ext cx="3903067" cy="4248472"/>
              </a:xfrm>
              <a:prstGeom prst="rect">
                <a:avLst/>
              </a:prstGeom>
              <a:blipFill>
                <a:blip r:embed="rId2"/>
                <a:stretch>
                  <a:fillRect t="-298" r="-1299"/>
                </a:stretch>
              </a:blipFill>
            </p:spPr>
            <p:txBody>
              <a:bodyPr/>
              <a:lstStyle/>
              <a:p>
                <a:r>
                  <a:rPr lang="en-CH">
                    <a:noFill/>
                  </a:rPr>
                  <a:t> </a:t>
                </a:r>
              </a:p>
            </p:txBody>
          </p:sp>
        </mc:Fallback>
      </mc:AlternateContent>
      <p:cxnSp>
        <p:nvCxnSpPr>
          <p:cNvPr id="38" name="Straight Arrow Connector 37">
            <a:extLst>
              <a:ext uri="{FF2B5EF4-FFF2-40B4-BE49-F238E27FC236}">
                <a16:creationId xmlns:a16="http://schemas.microsoft.com/office/drawing/2014/main" id="{BF6EB572-EEA4-895D-17E5-5EBC33C76FBC}"/>
              </a:ext>
            </a:extLst>
          </p:cNvPr>
          <p:cNvCxnSpPr>
            <a:cxnSpLocks/>
          </p:cNvCxnSpPr>
          <p:nvPr/>
        </p:nvCxnSpPr>
        <p:spPr>
          <a:xfrm>
            <a:off x="6883748" y="4063875"/>
            <a:ext cx="288032"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64BC6879-A97D-CBB3-D800-5ACBAA008859}"/>
                  </a:ext>
                </a:extLst>
              </p:cNvPr>
              <p:cNvSpPr txBox="1"/>
              <p:nvPr/>
            </p:nvSpPr>
            <p:spPr>
              <a:xfrm>
                <a:off x="6820868" y="3689276"/>
                <a:ext cx="41379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CH" sz="1800" i="1" smtClean="0">
                          <a:solidFill>
                            <a:srgbClr val="FF0000"/>
                          </a:solidFill>
                          <a:latin typeface="Cambria Math" panose="02040503050406030204" pitchFamily="18" charset="0"/>
                          <a:ea typeface="Cambria Math" panose="02040503050406030204" pitchFamily="18" charset="0"/>
                        </a:rPr>
                        <m:t>∆</m:t>
                      </m:r>
                      <m:acc>
                        <m:accPr>
                          <m:chr m:val="̅"/>
                          <m:ctrlPr>
                            <a:rPr lang="en-CH" sz="1800" i="1" smtClean="0">
                              <a:solidFill>
                                <a:srgbClr val="FF0000"/>
                              </a:solidFill>
                              <a:latin typeface="Cambria Math" panose="02040503050406030204" pitchFamily="18" charset="0"/>
                              <a:ea typeface="Cambria Math" panose="02040503050406030204" pitchFamily="18" charset="0"/>
                            </a:rPr>
                          </m:ctrlPr>
                        </m:accPr>
                        <m:e>
                          <m:r>
                            <a:rPr lang="en-US" sz="1800" b="0" i="1" smtClean="0">
                              <a:solidFill>
                                <a:srgbClr val="FF0000"/>
                              </a:solidFill>
                              <a:latin typeface="Cambria Math" panose="02040503050406030204" pitchFamily="18" charset="0"/>
                              <a:ea typeface="Cambria Math" panose="02040503050406030204" pitchFamily="18" charset="0"/>
                            </a:rPr>
                            <m:t>𝑦</m:t>
                          </m:r>
                        </m:e>
                      </m:acc>
                    </m:oMath>
                  </m:oMathPara>
                </a14:m>
                <a:endParaRPr lang="en-CH" sz="1800" dirty="0">
                  <a:solidFill>
                    <a:srgbClr val="FF0000"/>
                  </a:solidFill>
                </a:endParaRPr>
              </a:p>
            </p:txBody>
          </p:sp>
        </mc:Choice>
        <mc:Fallback xmlns="">
          <p:sp>
            <p:nvSpPr>
              <p:cNvPr id="41" name="TextBox 40">
                <a:extLst>
                  <a:ext uri="{FF2B5EF4-FFF2-40B4-BE49-F238E27FC236}">
                    <a16:creationId xmlns:a16="http://schemas.microsoft.com/office/drawing/2014/main" id="{64BC6879-A97D-CBB3-D800-5ACBAA008859}"/>
                  </a:ext>
                </a:extLst>
              </p:cNvPr>
              <p:cNvSpPr txBox="1">
                <a:spLocks noRot="1" noChangeAspect="1" noMove="1" noResize="1" noEditPoints="1" noAdjustHandles="1" noChangeArrowheads="1" noChangeShapeType="1" noTextEdit="1"/>
              </p:cNvSpPr>
              <p:nvPr/>
            </p:nvSpPr>
            <p:spPr>
              <a:xfrm>
                <a:off x="6820868" y="3689276"/>
                <a:ext cx="413792" cy="369332"/>
              </a:xfrm>
              <a:prstGeom prst="rect">
                <a:avLst/>
              </a:prstGeom>
              <a:blipFill>
                <a:blip r:embed="rId10"/>
                <a:stretch>
                  <a:fillRect r="-6061" b="-13333"/>
                </a:stretch>
              </a:blipFill>
            </p:spPr>
            <p:txBody>
              <a:bodyPr/>
              <a:lstStyle/>
              <a:p>
                <a:r>
                  <a:rPr lang="en-CH">
                    <a:noFill/>
                  </a:rPr>
                  <a:t> </a:t>
                </a:r>
              </a:p>
            </p:txBody>
          </p:sp>
        </mc:Fallback>
      </mc:AlternateContent>
      <p:pic>
        <p:nvPicPr>
          <p:cNvPr id="13" name="Picture 12">
            <a:extLst>
              <a:ext uri="{FF2B5EF4-FFF2-40B4-BE49-F238E27FC236}">
                <a16:creationId xmlns:a16="http://schemas.microsoft.com/office/drawing/2014/main" id="{2F477DE8-4AA5-A614-BEFB-A49E6ED95BD9}"/>
              </a:ext>
            </a:extLst>
          </p:cNvPr>
          <p:cNvPicPr>
            <a:picLocks noChangeAspect="1"/>
          </p:cNvPicPr>
          <p:nvPr/>
        </p:nvPicPr>
        <p:blipFill>
          <a:blip r:embed="rId11"/>
          <a:stretch>
            <a:fillRect/>
          </a:stretch>
        </p:blipFill>
        <p:spPr>
          <a:xfrm>
            <a:off x="4562727" y="985549"/>
            <a:ext cx="4536504" cy="3528392"/>
          </a:xfrm>
          <a:prstGeom prst="rect">
            <a:avLst/>
          </a:prstGeom>
        </p:spPr>
      </p:pic>
      <p:sp>
        <p:nvSpPr>
          <p:cNvPr id="27" name="Oval 26">
            <a:extLst>
              <a:ext uri="{FF2B5EF4-FFF2-40B4-BE49-F238E27FC236}">
                <a16:creationId xmlns:a16="http://schemas.microsoft.com/office/drawing/2014/main" id="{76D7D99F-C504-82FE-240C-65B8A1C35B47}"/>
              </a:ext>
            </a:extLst>
          </p:cNvPr>
          <p:cNvSpPr/>
          <p:nvPr/>
        </p:nvSpPr>
        <p:spPr>
          <a:xfrm>
            <a:off x="6864028" y="1115680"/>
            <a:ext cx="413792" cy="424758"/>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2" name="Straight Arrow Connector 31">
            <a:extLst>
              <a:ext uri="{FF2B5EF4-FFF2-40B4-BE49-F238E27FC236}">
                <a16:creationId xmlns:a16="http://schemas.microsoft.com/office/drawing/2014/main" id="{52EA3CF8-14ED-F6DD-81E4-D1366BAF33C3}"/>
              </a:ext>
            </a:extLst>
          </p:cNvPr>
          <p:cNvCxnSpPr>
            <a:cxnSpLocks/>
          </p:cNvCxnSpPr>
          <p:nvPr/>
        </p:nvCxnSpPr>
        <p:spPr>
          <a:xfrm>
            <a:off x="7234031" y="1443838"/>
            <a:ext cx="722345" cy="59448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135BE947-670D-B7B3-9BCE-DE147309D408}"/>
              </a:ext>
            </a:extLst>
          </p:cNvPr>
          <p:cNvSpPr/>
          <p:nvPr/>
        </p:nvSpPr>
        <p:spPr>
          <a:xfrm>
            <a:off x="7664458" y="1937960"/>
            <a:ext cx="1225580" cy="1224136"/>
          </a:xfrm>
          <a:prstGeom prst="ellipse">
            <a:avLst/>
          </a:prstGeom>
          <a:blipFill dpi="0" rotWithShape="1">
            <a:blip r:embed="rId12">
              <a:extLst>
                <a:ext uri="{28A0092B-C50C-407E-A947-70E740481C1C}">
                  <a14:useLocalDpi xmlns:a14="http://schemas.microsoft.com/office/drawing/2010/main" val="0"/>
                </a:ext>
              </a:extLst>
            </a:blip>
            <a:srcRect/>
            <a:stretch>
              <a:fillRect/>
            </a:stretch>
          </a:blip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mc:AlternateContent xmlns:mc="http://schemas.openxmlformats.org/markup-compatibility/2006">
        <mc:Choice xmlns:a14="http://schemas.microsoft.com/office/drawing/2010/main" Requires="a14">
          <p:sp>
            <p:nvSpPr>
              <p:cNvPr id="43" name="TextBox 42">
                <a:extLst>
                  <a:ext uri="{FF2B5EF4-FFF2-40B4-BE49-F238E27FC236}">
                    <a16:creationId xmlns:a16="http://schemas.microsoft.com/office/drawing/2014/main" id="{95D421D1-F85E-76E5-FE5F-729B68C136D0}"/>
                  </a:ext>
                </a:extLst>
              </p:cNvPr>
              <p:cNvSpPr txBox="1"/>
              <p:nvPr/>
            </p:nvSpPr>
            <p:spPr>
              <a:xfrm>
                <a:off x="7759731" y="1334384"/>
                <a:ext cx="1240628" cy="584775"/>
              </a:xfrm>
              <a:prstGeom prst="rect">
                <a:avLst/>
              </a:prstGeom>
              <a:noFill/>
            </p:spPr>
            <p:txBody>
              <a:bodyPr wrap="square" rtlCol="0">
                <a:spAutoFit/>
              </a:bodyPr>
              <a:lstStyle/>
              <a:p>
                <a:pPr>
                  <a:spcBef>
                    <a:spcPts val="100"/>
                  </a:spcBef>
                </a:pPr>
                <a:r>
                  <a:rPr lang="en-CH" sz="1600" dirty="0">
                    <a:solidFill>
                      <a:srgbClr val="FF0000"/>
                    </a:solidFill>
                  </a:rPr>
                  <a:t>100% Pol: 200</a:t>
                </a:r>
                <a14:m>
                  <m:oMath xmlns:m="http://schemas.openxmlformats.org/officeDocument/2006/math">
                    <m:r>
                      <m:rPr>
                        <m:nor/>
                      </m:rPr>
                      <a:rPr lang="el-GR" sz="1600" i="0" smtClean="0">
                        <a:solidFill>
                          <a:srgbClr val="FF0000"/>
                        </a:solidFill>
                        <a:latin typeface="Cambria Math" panose="02040503050406030204" pitchFamily="18" charset="0"/>
                        <a:ea typeface="Cambria Math" panose="02040503050406030204" pitchFamily="18" charset="0"/>
                      </a:rPr>
                      <m:t>μ</m:t>
                    </m:r>
                    <m:r>
                      <m:rPr>
                        <m:nor/>
                      </m:rPr>
                      <a:rPr lang="en-US" sz="1600" b="0" i="0" smtClean="0">
                        <a:solidFill>
                          <a:srgbClr val="FF0000"/>
                        </a:solidFill>
                        <a:latin typeface="Cambria Math" panose="02040503050406030204" pitchFamily="18" charset="0"/>
                        <a:ea typeface="Cambria Math" panose="02040503050406030204" pitchFamily="18" charset="0"/>
                      </a:rPr>
                      <m:t>m</m:t>
                    </m:r>
                  </m:oMath>
                </a14:m>
                <a:r>
                  <a:rPr lang="en-CH" sz="1600" dirty="0">
                    <a:solidFill>
                      <a:srgbClr val="FF0000"/>
                    </a:solidFill>
                  </a:rPr>
                  <a:t> shift</a:t>
                </a:r>
              </a:p>
            </p:txBody>
          </p:sp>
        </mc:Choice>
        <mc:Fallback>
          <p:sp>
            <p:nvSpPr>
              <p:cNvPr id="43" name="TextBox 42">
                <a:extLst>
                  <a:ext uri="{FF2B5EF4-FFF2-40B4-BE49-F238E27FC236}">
                    <a16:creationId xmlns:a16="http://schemas.microsoft.com/office/drawing/2014/main" id="{95D421D1-F85E-76E5-FE5F-729B68C136D0}"/>
                  </a:ext>
                </a:extLst>
              </p:cNvPr>
              <p:cNvSpPr txBox="1">
                <a:spLocks noRot="1" noChangeAspect="1" noMove="1" noResize="1" noEditPoints="1" noAdjustHandles="1" noChangeArrowheads="1" noChangeShapeType="1" noTextEdit="1"/>
              </p:cNvSpPr>
              <p:nvPr/>
            </p:nvSpPr>
            <p:spPr>
              <a:xfrm>
                <a:off x="7759731" y="1334384"/>
                <a:ext cx="1240628" cy="584775"/>
              </a:xfrm>
              <a:prstGeom prst="rect">
                <a:avLst/>
              </a:prstGeom>
              <a:blipFill>
                <a:blip r:embed="rId13"/>
                <a:stretch>
                  <a:fillRect l="-3061" t="-4255" r="-2041" b="-12766"/>
                </a:stretch>
              </a:blipFill>
            </p:spPr>
            <p:txBody>
              <a:bodyPr/>
              <a:lstStyle/>
              <a:p>
                <a:r>
                  <a:rPr lang="en-CH">
                    <a:noFill/>
                  </a:rPr>
                  <a:t> </a:t>
                </a:r>
              </a:p>
            </p:txBody>
          </p:sp>
        </mc:Fallback>
      </mc:AlternateContent>
      <p:cxnSp>
        <p:nvCxnSpPr>
          <p:cNvPr id="15" name="Straight Arrow Connector 14">
            <a:extLst>
              <a:ext uri="{FF2B5EF4-FFF2-40B4-BE49-F238E27FC236}">
                <a16:creationId xmlns:a16="http://schemas.microsoft.com/office/drawing/2014/main" id="{01F80195-2A8B-C86F-772F-C549E61A6B65}"/>
              </a:ext>
            </a:extLst>
          </p:cNvPr>
          <p:cNvCxnSpPr>
            <a:cxnSpLocks/>
          </p:cNvCxnSpPr>
          <p:nvPr/>
        </p:nvCxnSpPr>
        <p:spPr>
          <a:xfrm>
            <a:off x="8133428" y="2250315"/>
            <a:ext cx="288032"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3E99BBCF-5794-B355-07C6-5345E67F9480}"/>
                  </a:ext>
                </a:extLst>
              </p:cNvPr>
              <p:cNvSpPr txBox="1"/>
              <p:nvPr/>
            </p:nvSpPr>
            <p:spPr>
              <a:xfrm>
                <a:off x="8070548" y="1875716"/>
                <a:ext cx="41379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CH" sz="1800" i="1" smtClean="0">
                          <a:solidFill>
                            <a:srgbClr val="FF0000"/>
                          </a:solidFill>
                          <a:latin typeface="Cambria Math" panose="02040503050406030204" pitchFamily="18" charset="0"/>
                          <a:ea typeface="Cambria Math" panose="02040503050406030204" pitchFamily="18" charset="0"/>
                        </a:rPr>
                        <m:t>∆</m:t>
                      </m:r>
                      <m:acc>
                        <m:accPr>
                          <m:chr m:val="̅"/>
                          <m:ctrlPr>
                            <a:rPr lang="en-CH" sz="1800" i="1" smtClean="0">
                              <a:solidFill>
                                <a:srgbClr val="FF0000"/>
                              </a:solidFill>
                              <a:latin typeface="Cambria Math" panose="02040503050406030204" pitchFamily="18" charset="0"/>
                              <a:ea typeface="Cambria Math" panose="02040503050406030204" pitchFamily="18" charset="0"/>
                            </a:rPr>
                          </m:ctrlPr>
                        </m:accPr>
                        <m:e>
                          <m:r>
                            <a:rPr lang="en-US" sz="1800" b="0" i="1" smtClean="0">
                              <a:solidFill>
                                <a:srgbClr val="FF0000"/>
                              </a:solidFill>
                              <a:latin typeface="Cambria Math" panose="02040503050406030204" pitchFamily="18" charset="0"/>
                              <a:ea typeface="Cambria Math" panose="02040503050406030204" pitchFamily="18" charset="0"/>
                            </a:rPr>
                            <m:t>𝑦</m:t>
                          </m:r>
                        </m:e>
                      </m:acc>
                    </m:oMath>
                  </m:oMathPara>
                </a14:m>
                <a:endParaRPr lang="en-CH" sz="1800" dirty="0">
                  <a:solidFill>
                    <a:srgbClr val="FF0000"/>
                  </a:solidFill>
                </a:endParaRPr>
              </a:p>
            </p:txBody>
          </p:sp>
        </mc:Choice>
        <mc:Fallback>
          <p:sp>
            <p:nvSpPr>
              <p:cNvPr id="16" name="TextBox 15">
                <a:extLst>
                  <a:ext uri="{FF2B5EF4-FFF2-40B4-BE49-F238E27FC236}">
                    <a16:creationId xmlns:a16="http://schemas.microsoft.com/office/drawing/2014/main" id="{3E99BBCF-5794-B355-07C6-5345E67F9480}"/>
                  </a:ext>
                </a:extLst>
              </p:cNvPr>
              <p:cNvSpPr txBox="1">
                <a:spLocks noRot="1" noChangeAspect="1" noMove="1" noResize="1" noEditPoints="1" noAdjustHandles="1" noChangeArrowheads="1" noChangeShapeType="1" noTextEdit="1"/>
              </p:cNvSpPr>
              <p:nvPr/>
            </p:nvSpPr>
            <p:spPr>
              <a:xfrm>
                <a:off x="8070548" y="1875716"/>
                <a:ext cx="413792" cy="369332"/>
              </a:xfrm>
              <a:prstGeom prst="rect">
                <a:avLst/>
              </a:prstGeom>
              <a:blipFill>
                <a:blip r:embed="rId14"/>
                <a:stretch>
                  <a:fillRect r="-5882" b="-10000"/>
                </a:stretch>
              </a:blipFill>
            </p:spPr>
            <p:txBody>
              <a:bodyPr/>
              <a:lstStyle/>
              <a:p>
                <a:r>
                  <a:rPr lang="en-CH">
                    <a:noFill/>
                  </a:rPr>
                  <a:t> </a:t>
                </a:r>
              </a:p>
            </p:txBody>
          </p:sp>
        </mc:Fallback>
      </mc:AlternateContent>
    </p:spTree>
    <p:extLst>
      <p:ext uri="{BB962C8B-B14F-4D97-AF65-F5344CB8AC3E}">
        <p14:creationId xmlns:p14="http://schemas.microsoft.com/office/powerpoint/2010/main" val="27735902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121C0B-86FE-7BD6-1A18-422894D0632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7AEE22D-0F9A-BBDA-111F-4C09440CE918}"/>
              </a:ext>
            </a:extLst>
          </p:cNvPr>
          <p:cNvSpPr>
            <a:spLocks noGrp="1"/>
          </p:cNvSpPr>
          <p:nvPr>
            <p:ph type="sldNum" sz="quarter" idx="10"/>
          </p:nvPr>
        </p:nvSpPr>
        <p:spPr/>
        <p:txBody>
          <a:bodyPr/>
          <a:lstStyle/>
          <a:p>
            <a:r>
              <a:rPr lang="en-US" noProof="0" dirty="0"/>
              <a:t>19</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F14C62F-92A3-8355-2933-977E3DFCD541}"/>
                  </a:ext>
                </a:extLst>
              </p:cNvPr>
              <p:cNvSpPr txBox="1">
                <a:spLocks/>
              </p:cNvSpPr>
              <p:nvPr/>
            </p:nvSpPr>
            <p:spPr>
              <a:xfrm>
                <a:off x="380584" y="1309458"/>
                <a:ext cx="453650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300"/>
                  </a:spcBef>
                  <a:buNone/>
                </a:pPr>
                <a:r>
                  <a:rPr lang="en-CH" b="1" dirty="0"/>
                  <a:t>Error on the polarisation measurement taken bunch-by-bunch:</a:t>
                </a:r>
              </a:p>
              <a:p>
                <a:pPr>
                  <a:spcBef>
                    <a:spcPts val="300"/>
                  </a:spcBef>
                </a:pPr>
                <a:r>
                  <a:rPr lang="en-CH" sz="1400" dirty="0"/>
                  <a:t>Ran 1M Compton scattering events for both a left-handed (LH) and right-handed (RH) laser.</a:t>
                </a:r>
              </a:p>
              <a:p>
                <a:pPr>
                  <a:spcBef>
                    <a:spcPts val="300"/>
                  </a:spcBef>
                </a:pPr>
                <a:r>
                  <a:rPr lang="en-CH" sz="1400" dirty="0"/>
                  <a:t>For every 1000 LH events (1 bunch crossing), made a </a:t>
                </a:r>
                <a:r>
                  <a:rPr lang="en-CH" sz="1400" b="1" dirty="0"/>
                  <a:t>Gaussian fit </a:t>
                </a:r>
                <a:r>
                  <a:rPr lang="en-CH" sz="1400" dirty="0"/>
                  <a:t>to find the mean of the profile, then did the same for 1000 RH events and subtracted one from the other to find </a:t>
                </a:r>
                <a14:m>
                  <m:oMath xmlns:m="http://schemas.openxmlformats.org/officeDocument/2006/math">
                    <m:r>
                      <a:rPr lang="en-CH" sz="1400" i="1">
                        <a:latin typeface="Cambria Math" panose="02040503050406030204" pitchFamily="18" charset="0"/>
                        <a:ea typeface="Cambria Math" panose="02040503050406030204" pitchFamily="18" charset="0"/>
                      </a:rPr>
                      <m:t>∆</m:t>
                    </m:r>
                    <m:acc>
                      <m:accPr>
                        <m:chr m:val="̅"/>
                        <m:ctrlPr>
                          <a:rPr lang="en-CH"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𝑦</m:t>
                        </m:r>
                      </m:e>
                    </m:acc>
                  </m:oMath>
                </a14:m>
                <a:r>
                  <a:rPr lang="en-CH" sz="1400" dirty="0"/>
                  <a:t>.</a:t>
                </a:r>
              </a:p>
            </p:txBody>
          </p:sp>
        </mc:Choice>
        <mc:Fallback xmlns="">
          <p:sp>
            <p:nvSpPr>
              <p:cNvPr id="3" name="Content Placeholder 2">
                <a:extLst>
                  <a:ext uri="{FF2B5EF4-FFF2-40B4-BE49-F238E27FC236}">
                    <a16:creationId xmlns:a16="http://schemas.microsoft.com/office/drawing/2014/main" id="{4F14C62F-92A3-8355-2933-977E3DFCD541}"/>
                  </a:ext>
                </a:extLst>
              </p:cNvPr>
              <p:cNvSpPr txBox="1">
                <a:spLocks noRot="1" noChangeAspect="1" noMove="1" noResize="1" noEditPoints="1" noAdjustHandles="1" noChangeArrowheads="1" noChangeShapeType="1" noTextEdit="1"/>
              </p:cNvSpPr>
              <p:nvPr/>
            </p:nvSpPr>
            <p:spPr>
              <a:xfrm>
                <a:off x="380584" y="1309458"/>
                <a:ext cx="4536504" cy="3957976"/>
              </a:xfrm>
              <a:prstGeom prst="rect">
                <a:avLst/>
              </a:prstGeom>
              <a:blipFill>
                <a:blip r:embed="rId2"/>
                <a:stretch>
                  <a:fillRect l="-1114" t="-962"/>
                </a:stretch>
              </a:blipFill>
            </p:spPr>
            <p:txBody>
              <a:bodyPr/>
              <a:lstStyle/>
              <a:p>
                <a:r>
                  <a:rPr lang="en-CH">
                    <a:noFill/>
                  </a:rPr>
                  <a:t> </a:t>
                </a:r>
              </a:p>
            </p:txBody>
          </p:sp>
        </mc:Fallback>
      </mc:AlternateContent>
      <p:sp>
        <p:nvSpPr>
          <p:cNvPr id="12" name="Title 4">
            <a:extLst>
              <a:ext uri="{FF2B5EF4-FFF2-40B4-BE49-F238E27FC236}">
                <a16:creationId xmlns:a16="http://schemas.microsoft.com/office/drawing/2014/main" id="{A1C6C091-16B8-3D81-EF88-CD7FAC1E4A2A}"/>
              </a:ext>
            </a:extLst>
          </p:cNvPr>
          <p:cNvSpPr>
            <a:spLocks noGrp="1"/>
          </p:cNvSpPr>
          <p:nvPr>
            <p:ph type="title"/>
          </p:nvPr>
        </p:nvSpPr>
        <p:spPr>
          <a:xfrm>
            <a:off x="481950" y="487660"/>
            <a:ext cx="5126627" cy="499914"/>
          </a:xfrm>
        </p:spPr>
        <p:txBody>
          <a:bodyPr/>
          <a:lstStyle/>
          <a:p>
            <a:r>
              <a:rPr lang="en-CH" dirty="0"/>
              <a:t>Measuring the polarisation (100% beam polarisation)</a:t>
            </a:r>
          </a:p>
        </p:txBody>
      </p:sp>
    </p:spTree>
    <p:extLst>
      <p:ext uri="{BB962C8B-B14F-4D97-AF65-F5344CB8AC3E}">
        <p14:creationId xmlns:p14="http://schemas.microsoft.com/office/powerpoint/2010/main" val="16282199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B1AF60-3E08-C9F5-51A5-FC7F05FD5B3A}"/>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2355E8E9-A9EA-B020-8483-08B086EE8761}"/>
              </a:ext>
            </a:extLst>
          </p:cNvPr>
          <p:cNvPicPr>
            <a:picLocks noChangeAspect="1"/>
          </p:cNvPicPr>
          <p:nvPr/>
        </p:nvPicPr>
        <p:blipFill>
          <a:blip r:embed="rId2"/>
          <a:stretch>
            <a:fillRect/>
          </a:stretch>
        </p:blipFill>
        <p:spPr>
          <a:xfrm>
            <a:off x="4965841" y="1181388"/>
            <a:ext cx="3779459" cy="3213004"/>
          </a:xfrm>
          <a:prstGeom prst="rect">
            <a:avLst/>
          </a:prstGeom>
        </p:spPr>
      </p:pic>
      <p:sp>
        <p:nvSpPr>
          <p:cNvPr id="2" name="Slide Number Placeholder 1">
            <a:extLst>
              <a:ext uri="{FF2B5EF4-FFF2-40B4-BE49-F238E27FC236}">
                <a16:creationId xmlns:a16="http://schemas.microsoft.com/office/drawing/2014/main" id="{5991A4C9-E1D9-2AE3-8746-1B67E936E9E6}"/>
              </a:ext>
            </a:extLst>
          </p:cNvPr>
          <p:cNvSpPr>
            <a:spLocks noGrp="1"/>
          </p:cNvSpPr>
          <p:nvPr>
            <p:ph type="sldNum" sz="quarter" idx="10"/>
          </p:nvPr>
        </p:nvSpPr>
        <p:spPr/>
        <p:txBody>
          <a:bodyPr/>
          <a:lstStyle/>
          <a:p>
            <a:r>
              <a:rPr lang="en-US" noProof="0" dirty="0"/>
              <a:t>19</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3C68542-BE92-F998-A824-58F03F0AFCAC}"/>
                  </a:ext>
                </a:extLst>
              </p:cNvPr>
              <p:cNvSpPr txBox="1">
                <a:spLocks/>
              </p:cNvSpPr>
              <p:nvPr/>
            </p:nvSpPr>
            <p:spPr>
              <a:xfrm>
                <a:off x="380584" y="1309458"/>
                <a:ext cx="453650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300"/>
                  </a:spcBef>
                  <a:buNone/>
                </a:pPr>
                <a:r>
                  <a:rPr lang="en-CH" b="1" dirty="0"/>
                  <a:t>Error on the polarisation measurement taken bunch-by-bunch:</a:t>
                </a:r>
              </a:p>
              <a:p>
                <a:pPr>
                  <a:spcBef>
                    <a:spcPts val="300"/>
                  </a:spcBef>
                </a:pPr>
                <a:r>
                  <a:rPr lang="en-CH" sz="1400" dirty="0"/>
                  <a:t>Ran 1M Compton scattering events for both a left-handed (LH) and right-handed (RH) laser.</a:t>
                </a:r>
              </a:p>
              <a:p>
                <a:pPr>
                  <a:spcBef>
                    <a:spcPts val="300"/>
                  </a:spcBef>
                </a:pPr>
                <a:r>
                  <a:rPr lang="en-CH" sz="1400" dirty="0"/>
                  <a:t>For every 1000 LH events (1 bunch crossing), made a </a:t>
                </a:r>
                <a:r>
                  <a:rPr lang="en-CH" sz="1400" b="1" dirty="0"/>
                  <a:t>Gaussian fit </a:t>
                </a:r>
                <a:r>
                  <a:rPr lang="en-CH" sz="1400" dirty="0"/>
                  <a:t>to find the mean of the profile, then did the same for 1000 RH events and subtracted one from the other to find </a:t>
                </a:r>
                <a14:m>
                  <m:oMath xmlns:m="http://schemas.openxmlformats.org/officeDocument/2006/math">
                    <m:r>
                      <a:rPr lang="en-CH" sz="1400" i="1">
                        <a:latin typeface="Cambria Math" panose="02040503050406030204" pitchFamily="18" charset="0"/>
                        <a:ea typeface="Cambria Math" panose="02040503050406030204" pitchFamily="18" charset="0"/>
                      </a:rPr>
                      <m:t>∆</m:t>
                    </m:r>
                    <m:acc>
                      <m:accPr>
                        <m:chr m:val="̅"/>
                        <m:ctrlPr>
                          <a:rPr lang="en-CH"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𝑦</m:t>
                        </m:r>
                      </m:e>
                    </m:acc>
                  </m:oMath>
                </a14:m>
                <a:r>
                  <a:rPr lang="en-CH" sz="1400" dirty="0"/>
                  <a:t>.</a:t>
                </a:r>
              </a:p>
              <a:p>
                <a:pPr>
                  <a:spcBef>
                    <a:spcPts val="300"/>
                  </a:spcBef>
                </a:pPr>
                <a:r>
                  <a:rPr lang="en-CH" sz="1400" dirty="0"/>
                  <a:t>Repeated 1000 times, the error on the </a:t>
                </a:r>
                <a14:m>
                  <m:oMath xmlns:m="http://schemas.openxmlformats.org/officeDocument/2006/math">
                    <m:r>
                      <a:rPr lang="en-CH" sz="1400" i="1">
                        <a:latin typeface="Cambria Math" panose="02040503050406030204" pitchFamily="18" charset="0"/>
                        <a:ea typeface="Cambria Math" panose="02040503050406030204" pitchFamily="18" charset="0"/>
                      </a:rPr>
                      <m:t>∆</m:t>
                    </m:r>
                    <m:acc>
                      <m:accPr>
                        <m:chr m:val="̅"/>
                        <m:ctrlPr>
                          <a:rPr lang="en-CH"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𝑦</m:t>
                        </m:r>
                      </m:e>
                    </m:acc>
                  </m:oMath>
                </a14:m>
                <a:r>
                  <a:rPr lang="en-CH" sz="1400" dirty="0"/>
                  <a:t> histogram gives the relative error on the polarisation measurement.</a:t>
                </a:r>
              </a:p>
            </p:txBody>
          </p:sp>
        </mc:Choice>
        <mc:Fallback xmlns="">
          <p:sp>
            <p:nvSpPr>
              <p:cNvPr id="3" name="Content Placeholder 2">
                <a:extLst>
                  <a:ext uri="{FF2B5EF4-FFF2-40B4-BE49-F238E27FC236}">
                    <a16:creationId xmlns:a16="http://schemas.microsoft.com/office/drawing/2014/main" id="{33C68542-BE92-F998-A824-58F03F0AFCAC}"/>
                  </a:ext>
                </a:extLst>
              </p:cNvPr>
              <p:cNvSpPr txBox="1">
                <a:spLocks noRot="1" noChangeAspect="1" noMove="1" noResize="1" noEditPoints="1" noAdjustHandles="1" noChangeArrowheads="1" noChangeShapeType="1" noTextEdit="1"/>
              </p:cNvSpPr>
              <p:nvPr/>
            </p:nvSpPr>
            <p:spPr>
              <a:xfrm>
                <a:off x="380584" y="1309458"/>
                <a:ext cx="4536504" cy="3957976"/>
              </a:xfrm>
              <a:prstGeom prst="rect">
                <a:avLst/>
              </a:prstGeom>
              <a:blipFill>
                <a:blip r:embed="rId3"/>
                <a:stretch>
                  <a:fillRect l="-1114" t="-962"/>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C732A78-0F54-BD65-B3AC-A077E04941C3}"/>
                  </a:ext>
                </a:extLst>
              </p:cNvPr>
              <p:cNvSpPr txBox="1"/>
              <p:nvPr/>
            </p:nvSpPr>
            <p:spPr>
              <a:xfrm>
                <a:off x="145315" y="4526381"/>
                <a:ext cx="8889464" cy="566822"/>
              </a:xfrm>
              <a:prstGeom prst="rect">
                <a:avLst/>
              </a:prstGeom>
              <a:noFill/>
            </p:spPr>
            <p:txBody>
              <a:bodyPr wrap="square" rtlCol="0">
                <a:spAutoFit/>
              </a:bodyPr>
              <a:lstStyle/>
              <a:p>
                <a:pPr>
                  <a:lnSpc>
                    <a:spcPts val="3700"/>
                  </a:lnSpc>
                </a:pPr>
                <a14:m>
                  <m:oMathPara xmlns:m="http://schemas.openxmlformats.org/officeDocument/2006/math">
                    <m:oMathParaPr>
                      <m:jc m:val="left"/>
                    </m:oMathParaPr>
                    <m:oMath xmlns:m="http://schemas.openxmlformats.org/officeDocument/2006/math">
                      <m:r>
                        <m:rPr>
                          <m:nor/>
                        </m:rPr>
                        <a:rPr lang="en-US" sz="1500" b="0" i="0" smtClean="0">
                          <a:latin typeface="Cambria Math" panose="02040503050406030204" pitchFamily="18" charset="0"/>
                        </a:rPr>
                        <m:t>Relative</m:t>
                      </m:r>
                      <m:r>
                        <m:rPr>
                          <m:nor/>
                        </m:rPr>
                        <a:rPr lang="en-US" sz="1500" b="0" i="0" smtClean="0">
                          <a:latin typeface="Cambria Math" panose="02040503050406030204" pitchFamily="18" charset="0"/>
                        </a:rPr>
                        <m:t> </m:t>
                      </m:r>
                      <m:r>
                        <m:rPr>
                          <m:nor/>
                        </m:rPr>
                        <a:rPr lang="en-US" sz="1500" b="0" i="0" smtClean="0">
                          <a:latin typeface="Cambria Math" panose="02040503050406030204" pitchFamily="18" charset="0"/>
                        </a:rPr>
                        <m:t>Error</m:t>
                      </m:r>
                      <m:r>
                        <a:rPr lang="en-US" sz="1500" b="0" i="1" smtClean="0">
                          <a:latin typeface="Cambria Math" panose="02040503050406030204" pitchFamily="18" charset="0"/>
                        </a:rPr>
                        <m:t>= </m:t>
                      </m:r>
                      <m:f>
                        <m:fPr>
                          <m:ctrlPr>
                            <a:rPr lang="en-US" sz="1500" b="0" i="1" smtClean="0">
                              <a:latin typeface="Cambria Math" panose="02040503050406030204" pitchFamily="18" charset="0"/>
                            </a:rPr>
                          </m:ctrlPr>
                        </m:fPr>
                        <m:num>
                          <m:r>
                            <a:rPr lang="en-US" sz="1500" b="0" i="1" smtClean="0">
                              <a:latin typeface="Cambria Math" panose="02040503050406030204" pitchFamily="18" charset="0"/>
                            </a:rPr>
                            <m:t>0.051</m:t>
                          </m:r>
                        </m:num>
                        <m:den>
                          <m:r>
                            <a:rPr lang="en-US" sz="1500" b="0" i="1" smtClean="0">
                              <a:latin typeface="Cambria Math" panose="02040503050406030204" pitchFamily="18" charset="0"/>
                            </a:rPr>
                            <m:t>0.224</m:t>
                          </m:r>
                        </m:den>
                      </m:f>
                      <m:r>
                        <a:rPr lang="en-US" sz="1500" b="0" i="1" smtClean="0">
                          <a:latin typeface="Cambria Math" panose="02040503050406030204" pitchFamily="18" charset="0"/>
                        </a:rPr>
                        <m:t>=</m:t>
                      </m:r>
                      <m:r>
                        <a:rPr lang="en-US" sz="1500" b="1" i="1" smtClean="0">
                          <a:latin typeface="Cambria Math" panose="02040503050406030204" pitchFamily="18" charset="0"/>
                        </a:rPr>
                        <m:t>𝟐𝟐</m:t>
                      </m:r>
                      <m:r>
                        <a:rPr lang="en-US" sz="1500" b="1" i="1" smtClean="0">
                          <a:latin typeface="Cambria Math" panose="02040503050406030204" pitchFamily="18" charset="0"/>
                        </a:rPr>
                        <m:t>.</m:t>
                      </m:r>
                      <m:r>
                        <a:rPr lang="en-US" sz="1500" b="1" i="1" smtClean="0">
                          <a:latin typeface="Cambria Math" panose="02040503050406030204" pitchFamily="18" charset="0"/>
                        </a:rPr>
                        <m:t>𝟖</m:t>
                      </m:r>
                      <m:r>
                        <a:rPr lang="en-US" sz="1500" b="1" i="1" smtClean="0">
                          <a:latin typeface="Cambria Math" panose="02040503050406030204" pitchFamily="18" charset="0"/>
                          <a:ea typeface="Cambria Math" panose="02040503050406030204" pitchFamily="18" charset="0"/>
                        </a:rPr>
                        <m:t>%</m:t>
                      </m:r>
                    </m:oMath>
                  </m:oMathPara>
                </a14:m>
                <a:endParaRPr lang="en-CH" sz="1500" b="1" dirty="0"/>
              </a:p>
            </p:txBody>
          </p:sp>
        </mc:Choice>
        <mc:Fallback xmlns="">
          <p:sp>
            <p:nvSpPr>
              <p:cNvPr id="6" name="TextBox 5">
                <a:extLst>
                  <a:ext uri="{FF2B5EF4-FFF2-40B4-BE49-F238E27FC236}">
                    <a16:creationId xmlns:a16="http://schemas.microsoft.com/office/drawing/2014/main" id="{7C732A78-0F54-BD65-B3AC-A077E04941C3}"/>
                  </a:ext>
                </a:extLst>
              </p:cNvPr>
              <p:cNvSpPr txBox="1">
                <a:spLocks noRot="1" noChangeAspect="1" noMove="1" noResize="1" noEditPoints="1" noAdjustHandles="1" noChangeArrowheads="1" noChangeShapeType="1" noTextEdit="1"/>
              </p:cNvSpPr>
              <p:nvPr/>
            </p:nvSpPr>
            <p:spPr>
              <a:xfrm>
                <a:off x="145315" y="4526381"/>
                <a:ext cx="8889464" cy="566822"/>
              </a:xfrm>
              <a:prstGeom prst="rect">
                <a:avLst/>
              </a:prstGeom>
              <a:blipFill>
                <a:blip r:embed="rId4"/>
                <a:stretch>
                  <a:fillRect b="-4444"/>
                </a:stretch>
              </a:blipFill>
            </p:spPr>
            <p:txBody>
              <a:bodyPr/>
              <a:lstStyle/>
              <a:p>
                <a:r>
                  <a:rPr lang="en-CH">
                    <a:noFill/>
                  </a:rPr>
                  <a:t> </a:t>
                </a:r>
              </a:p>
            </p:txBody>
          </p:sp>
        </mc:Fallback>
      </mc:AlternateContent>
      <p:sp>
        <p:nvSpPr>
          <p:cNvPr id="8" name="TextBox 7">
            <a:extLst>
              <a:ext uri="{FF2B5EF4-FFF2-40B4-BE49-F238E27FC236}">
                <a16:creationId xmlns:a16="http://schemas.microsoft.com/office/drawing/2014/main" id="{BEEDEAAE-6429-8E6C-F48C-35AD1F62F8E6}"/>
              </a:ext>
            </a:extLst>
          </p:cNvPr>
          <p:cNvSpPr txBox="1"/>
          <p:nvPr/>
        </p:nvSpPr>
        <p:spPr>
          <a:xfrm>
            <a:off x="5508105" y="871019"/>
            <a:ext cx="3779459" cy="369332"/>
          </a:xfrm>
          <a:prstGeom prst="rect">
            <a:avLst/>
          </a:prstGeom>
          <a:noFill/>
        </p:spPr>
        <p:txBody>
          <a:bodyPr wrap="square" rtlCol="0">
            <a:spAutoFit/>
          </a:bodyPr>
          <a:lstStyle/>
          <a:p>
            <a:r>
              <a:rPr lang="en-CH" sz="1800" dirty="0">
                <a:solidFill>
                  <a:schemeClr val="accent1"/>
                </a:solidFill>
              </a:rPr>
              <a:t>100% Polarised Beam (ideal)</a:t>
            </a:r>
          </a:p>
        </p:txBody>
      </p:sp>
      <p:sp>
        <p:nvSpPr>
          <p:cNvPr id="11" name="TextBox 10">
            <a:extLst>
              <a:ext uri="{FF2B5EF4-FFF2-40B4-BE49-F238E27FC236}">
                <a16:creationId xmlns:a16="http://schemas.microsoft.com/office/drawing/2014/main" id="{1C7CB5B3-F1ED-CB60-B85B-32D196ACD0CA}"/>
              </a:ext>
            </a:extLst>
          </p:cNvPr>
          <p:cNvSpPr txBox="1"/>
          <p:nvPr/>
        </p:nvSpPr>
        <p:spPr>
          <a:xfrm>
            <a:off x="5508105" y="1335191"/>
            <a:ext cx="1512168" cy="738664"/>
          </a:xfrm>
          <a:prstGeom prst="rect">
            <a:avLst/>
          </a:prstGeom>
          <a:noFill/>
        </p:spPr>
        <p:txBody>
          <a:bodyPr wrap="square" rtlCol="0">
            <a:spAutoFit/>
          </a:bodyPr>
          <a:lstStyle/>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Entries:	 	1000</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Mean:	 		0.224</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Std Err:		0.051</a:t>
            </a:r>
          </a:p>
        </p:txBody>
      </p:sp>
      <p:sp>
        <p:nvSpPr>
          <p:cNvPr id="12" name="Title 4">
            <a:extLst>
              <a:ext uri="{FF2B5EF4-FFF2-40B4-BE49-F238E27FC236}">
                <a16:creationId xmlns:a16="http://schemas.microsoft.com/office/drawing/2014/main" id="{1DFB4DDF-2326-A976-DCAD-08B9F05101A5}"/>
              </a:ext>
            </a:extLst>
          </p:cNvPr>
          <p:cNvSpPr>
            <a:spLocks noGrp="1"/>
          </p:cNvSpPr>
          <p:nvPr>
            <p:ph type="title"/>
          </p:nvPr>
        </p:nvSpPr>
        <p:spPr>
          <a:xfrm>
            <a:off x="481950" y="487660"/>
            <a:ext cx="5126627" cy="499914"/>
          </a:xfrm>
        </p:spPr>
        <p:txBody>
          <a:bodyPr/>
          <a:lstStyle/>
          <a:p>
            <a:r>
              <a:rPr lang="en-CH" dirty="0"/>
              <a:t>Measuring the polarisation (100% beam polarisation)</a:t>
            </a:r>
          </a:p>
        </p:txBody>
      </p:sp>
    </p:spTree>
    <p:extLst>
      <p:ext uri="{BB962C8B-B14F-4D97-AF65-F5344CB8AC3E}">
        <p14:creationId xmlns:p14="http://schemas.microsoft.com/office/powerpoint/2010/main" val="29075434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C77EC-E727-88C1-E717-5E68A9A86131}"/>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D48C5BC1-96F5-8781-28EF-926A11E4303A}"/>
              </a:ext>
            </a:extLst>
          </p:cNvPr>
          <p:cNvPicPr>
            <a:picLocks noChangeAspect="1"/>
          </p:cNvPicPr>
          <p:nvPr/>
        </p:nvPicPr>
        <p:blipFill>
          <a:blip r:embed="rId2"/>
          <a:stretch>
            <a:fillRect/>
          </a:stretch>
        </p:blipFill>
        <p:spPr>
          <a:xfrm>
            <a:off x="4965841" y="1181388"/>
            <a:ext cx="3779459" cy="3213004"/>
          </a:xfrm>
          <a:prstGeom prst="rect">
            <a:avLst/>
          </a:prstGeom>
        </p:spPr>
      </p:pic>
      <p:sp>
        <p:nvSpPr>
          <p:cNvPr id="2" name="Slide Number Placeholder 1">
            <a:extLst>
              <a:ext uri="{FF2B5EF4-FFF2-40B4-BE49-F238E27FC236}">
                <a16:creationId xmlns:a16="http://schemas.microsoft.com/office/drawing/2014/main" id="{1208F0FD-B972-24BC-692F-3033F8A65E65}"/>
              </a:ext>
            </a:extLst>
          </p:cNvPr>
          <p:cNvSpPr>
            <a:spLocks noGrp="1"/>
          </p:cNvSpPr>
          <p:nvPr>
            <p:ph type="sldNum" sz="quarter" idx="10"/>
          </p:nvPr>
        </p:nvSpPr>
        <p:spPr/>
        <p:txBody>
          <a:bodyPr/>
          <a:lstStyle/>
          <a:p>
            <a:r>
              <a:rPr lang="en-US" noProof="0" dirty="0"/>
              <a:t>19</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DEBB494-0648-2CB5-F501-6D398951D17E}"/>
                  </a:ext>
                </a:extLst>
              </p:cNvPr>
              <p:cNvSpPr txBox="1">
                <a:spLocks/>
              </p:cNvSpPr>
              <p:nvPr/>
            </p:nvSpPr>
            <p:spPr>
              <a:xfrm>
                <a:off x="380584" y="1309458"/>
                <a:ext cx="453650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300"/>
                  </a:spcBef>
                  <a:buNone/>
                </a:pPr>
                <a:r>
                  <a:rPr lang="en-CH" b="1" dirty="0"/>
                  <a:t>Error on the polarisation measurement taken bunch-by-bunch:</a:t>
                </a:r>
              </a:p>
              <a:p>
                <a:pPr>
                  <a:spcBef>
                    <a:spcPts val="300"/>
                  </a:spcBef>
                </a:pPr>
                <a:r>
                  <a:rPr lang="en-CH" sz="1400" dirty="0"/>
                  <a:t>Ran 1M Compton scattering events for both a left-handed (LH) and right-handed (RH) laser.</a:t>
                </a:r>
              </a:p>
              <a:p>
                <a:pPr>
                  <a:spcBef>
                    <a:spcPts val="300"/>
                  </a:spcBef>
                </a:pPr>
                <a:r>
                  <a:rPr lang="en-CH" sz="1400" dirty="0"/>
                  <a:t>For every 1000 LH events (1 bunch crossing), made a </a:t>
                </a:r>
                <a:r>
                  <a:rPr lang="en-CH" sz="1400" b="1" dirty="0"/>
                  <a:t>Gaussian fit </a:t>
                </a:r>
                <a:r>
                  <a:rPr lang="en-CH" sz="1400" dirty="0"/>
                  <a:t>to find the mean of the profile, then did the same for 1000 RH events and subtracted one from the other to find </a:t>
                </a:r>
                <a14:m>
                  <m:oMath xmlns:m="http://schemas.openxmlformats.org/officeDocument/2006/math">
                    <m:r>
                      <a:rPr lang="en-CH" sz="1400" i="1">
                        <a:latin typeface="Cambria Math" panose="02040503050406030204" pitchFamily="18" charset="0"/>
                        <a:ea typeface="Cambria Math" panose="02040503050406030204" pitchFamily="18" charset="0"/>
                      </a:rPr>
                      <m:t>∆</m:t>
                    </m:r>
                    <m:acc>
                      <m:accPr>
                        <m:chr m:val="̅"/>
                        <m:ctrlPr>
                          <a:rPr lang="en-CH"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𝑦</m:t>
                        </m:r>
                      </m:e>
                    </m:acc>
                  </m:oMath>
                </a14:m>
                <a:r>
                  <a:rPr lang="en-CH" sz="1400" dirty="0"/>
                  <a:t>.</a:t>
                </a:r>
              </a:p>
              <a:p>
                <a:pPr>
                  <a:spcBef>
                    <a:spcPts val="300"/>
                  </a:spcBef>
                </a:pPr>
                <a:r>
                  <a:rPr lang="en-CH" sz="1400" dirty="0"/>
                  <a:t>Repeated 1000 times, the error on the </a:t>
                </a:r>
                <a14:m>
                  <m:oMath xmlns:m="http://schemas.openxmlformats.org/officeDocument/2006/math">
                    <m:r>
                      <a:rPr lang="en-CH" sz="1400" i="1">
                        <a:latin typeface="Cambria Math" panose="02040503050406030204" pitchFamily="18" charset="0"/>
                        <a:ea typeface="Cambria Math" panose="02040503050406030204" pitchFamily="18" charset="0"/>
                      </a:rPr>
                      <m:t>∆</m:t>
                    </m:r>
                    <m:acc>
                      <m:accPr>
                        <m:chr m:val="̅"/>
                        <m:ctrlPr>
                          <a:rPr lang="en-CH"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𝑦</m:t>
                        </m:r>
                      </m:e>
                    </m:acc>
                  </m:oMath>
                </a14:m>
                <a:r>
                  <a:rPr lang="en-CH" sz="1400" dirty="0"/>
                  <a:t> histogram gives the relative error on the polarisation measurement.</a:t>
                </a:r>
              </a:p>
              <a:p>
                <a:pPr>
                  <a:spcBef>
                    <a:spcPts val="300"/>
                  </a:spcBef>
                </a:pPr>
                <a:r>
                  <a:rPr lang="en-CH" sz="1400" dirty="0"/>
                  <a:t>Can then estimate error for longer measurement times.</a:t>
                </a:r>
              </a:p>
            </p:txBody>
          </p:sp>
        </mc:Choice>
        <mc:Fallback xmlns="">
          <p:sp>
            <p:nvSpPr>
              <p:cNvPr id="3" name="Content Placeholder 2">
                <a:extLst>
                  <a:ext uri="{FF2B5EF4-FFF2-40B4-BE49-F238E27FC236}">
                    <a16:creationId xmlns:a16="http://schemas.microsoft.com/office/drawing/2014/main" id="{0DEBB494-0648-2CB5-F501-6D398951D17E}"/>
                  </a:ext>
                </a:extLst>
              </p:cNvPr>
              <p:cNvSpPr txBox="1">
                <a:spLocks noRot="1" noChangeAspect="1" noMove="1" noResize="1" noEditPoints="1" noAdjustHandles="1" noChangeArrowheads="1" noChangeShapeType="1" noTextEdit="1"/>
              </p:cNvSpPr>
              <p:nvPr/>
            </p:nvSpPr>
            <p:spPr>
              <a:xfrm>
                <a:off x="380584" y="1309458"/>
                <a:ext cx="4536504" cy="3957976"/>
              </a:xfrm>
              <a:prstGeom prst="rect">
                <a:avLst/>
              </a:prstGeom>
              <a:blipFill>
                <a:blip r:embed="rId3"/>
                <a:stretch>
                  <a:fillRect l="-1114" t="-962"/>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2ACDF3B-7A95-8EC6-913C-54962103FDAB}"/>
                  </a:ext>
                </a:extLst>
              </p:cNvPr>
              <p:cNvSpPr txBox="1"/>
              <p:nvPr/>
            </p:nvSpPr>
            <p:spPr>
              <a:xfrm>
                <a:off x="145315" y="4526381"/>
                <a:ext cx="8889464" cy="566822"/>
              </a:xfrm>
              <a:prstGeom prst="rect">
                <a:avLst/>
              </a:prstGeom>
              <a:noFill/>
            </p:spPr>
            <p:txBody>
              <a:bodyPr wrap="square" rtlCol="0">
                <a:spAutoFit/>
              </a:bodyPr>
              <a:lstStyle/>
              <a:p>
                <a:pPr>
                  <a:lnSpc>
                    <a:spcPts val="3700"/>
                  </a:lnSpc>
                </a:pPr>
                <a14:m>
                  <m:oMathPara xmlns:m="http://schemas.openxmlformats.org/officeDocument/2006/math">
                    <m:oMathParaPr>
                      <m:jc m:val="left"/>
                    </m:oMathParaPr>
                    <m:oMath xmlns:m="http://schemas.openxmlformats.org/officeDocument/2006/math">
                      <m:r>
                        <m:rPr>
                          <m:nor/>
                        </m:rPr>
                        <a:rPr lang="en-US" sz="1500" b="0" i="0" smtClean="0">
                          <a:latin typeface="Cambria Math" panose="02040503050406030204" pitchFamily="18" charset="0"/>
                        </a:rPr>
                        <m:t>Relative</m:t>
                      </m:r>
                      <m:r>
                        <m:rPr>
                          <m:nor/>
                        </m:rPr>
                        <a:rPr lang="en-US" sz="1500" b="0" i="0" smtClean="0">
                          <a:latin typeface="Cambria Math" panose="02040503050406030204" pitchFamily="18" charset="0"/>
                        </a:rPr>
                        <m:t> </m:t>
                      </m:r>
                      <m:r>
                        <m:rPr>
                          <m:nor/>
                        </m:rPr>
                        <a:rPr lang="en-US" sz="1500" b="0" i="0" smtClean="0">
                          <a:latin typeface="Cambria Math" panose="02040503050406030204" pitchFamily="18" charset="0"/>
                        </a:rPr>
                        <m:t>Error</m:t>
                      </m:r>
                      <m:r>
                        <a:rPr lang="en-US" sz="1500" b="0" i="1" smtClean="0">
                          <a:latin typeface="Cambria Math" panose="02040503050406030204" pitchFamily="18" charset="0"/>
                        </a:rPr>
                        <m:t>= </m:t>
                      </m:r>
                      <m:f>
                        <m:fPr>
                          <m:ctrlPr>
                            <a:rPr lang="en-US" sz="1500" b="0" i="1" smtClean="0">
                              <a:latin typeface="Cambria Math" panose="02040503050406030204" pitchFamily="18" charset="0"/>
                            </a:rPr>
                          </m:ctrlPr>
                        </m:fPr>
                        <m:num>
                          <m:r>
                            <a:rPr lang="en-US" sz="1500" b="0" i="1" smtClean="0">
                              <a:latin typeface="Cambria Math" panose="02040503050406030204" pitchFamily="18" charset="0"/>
                            </a:rPr>
                            <m:t>0.051</m:t>
                          </m:r>
                        </m:num>
                        <m:den>
                          <m:r>
                            <a:rPr lang="en-US" sz="1500" b="0" i="1" smtClean="0">
                              <a:latin typeface="Cambria Math" panose="02040503050406030204" pitchFamily="18" charset="0"/>
                            </a:rPr>
                            <m:t>0.224</m:t>
                          </m:r>
                        </m:den>
                      </m:f>
                      <m:r>
                        <a:rPr lang="en-US" sz="1500" b="0" i="1" smtClean="0">
                          <a:latin typeface="Cambria Math" panose="02040503050406030204" pitchFamily="18" charset="0"/>
                        </a:rPr>
                        <m:t>=</m:t>
                      </m:r>
                      <m:r>
                        <a:rPr lang="en-US" sz="1500" b="1" i="1" smtClean="0">
                          <a:latin typeface="Cambria Math" panose="02040503050406030204" pitchFamily="18" charset="0"/>
                        </a:rPr>
                        <m:t>𝟐𝟐</m:t>
                      </m:r>
                      <m:r>
                        <a:rPr lang="en-US" sz="1500" b="1" i="1" smtClean="0">
                          <a:latin typeface="Cambria Math" panose="02040503050406030204" pitchFamily="18" charset="0"/>
                        </a:rPr>
                        <m:t>.</m:t>
                      </m:r>
                      <m:r>
                        <a:rPr lang="en-US" sz="1500" b="1" i="1" smtClean="0">
                          <a:latin typeface="Cambria Math" panose="02040503050406030204" pitchFamily="18" charset="0"/>
                        </a:rPr>
                        <m:t>𝟖</m:t>
                      </m:r>
                      <m:r>
                        <a:rPr lang="en-US" sz="1500" b="1" i="1" smtClean="0">
                          <a:latin typeface="Cambria Math" panose="02040503050406030204" pitchFamily="18" charset="0"/>
                          <a:ea typeface="Cambria Math" panose="02040503050406030204" pitchFamily="18" charset="0"/>
                        </a:rPr>
                        <m:t>%</m:t>
                      </m:r>
                      <m:r>
                        <a:rPr lang="en-US" sz="1500" b="0" i="1" smtClean="0">
                          <a:solidFill>
                            <a:srgbClr val="FF0000"/>
                          </a:solidFill>
                          <a:latin typeface="Cambria Math" panose="02040503050406030204" pitchFamily="18" charset="0"/>
                          <a:ea typeface="Cambria Math" panose="02040503050406030204" pitchFamily="18" charset="0"/>
                        </a:rPr>
                        <m:t>⇒</m:t>
                      </m:r>
                      <m:r>
                        <a:rPr lang="en-US" sz="1500" b="0" i="1" smtClean="0">
                          <a:latin typeface="Cambria Math" panose="02040503050406030204" pitchFamily="18" charset="0"/>
                        </a:rPr>
                        <m:t> </m:t>
                      </m:r>
                      <m:r>
                        <m:rPr>
                          <m:nor/>
                        </m:rPr>
                        <a:rPr lang="en-US" sz="1500" b="0" i="0" smtClean="0">
                          <a:latin typeface="Cambria Math" panose="02040503050406030204" pitchFamily="18" charset="0"/>
                        </a:rPr>
                        <m:t>To</m:t>
                      </m:r>
                      <m:r>
                        <m:rPr>
                          <m:nor/>
                        </m:rPr>
                        <a:rPr lang="en-US" sz="1500" b="0" i="0" smtClean="0">
                          <a:latin typeface="Cambria Math" panose="02040503050406030204" pitchFamily="18" charset="0"/>
                        </a:rPr>
                        <m:t> </m:t>
                      </m:r>
                      <m:r>
                        <m:rPr>
                          <m:nor/>
                        </m:rPr>
                        <a:rPr lang="en-US" sz="1500" b="0" i="0" smtClean="0">
                          <a:latin typeface="Cambria Math" panose="02040503050406030204" pitchFamily="18" charset="0"/>
                        </a:rPr>
                        <m:t>achieve</m:t>
                      </m:r>
                      <m:r>
                        <m:rPr>
                          <m:nor/>
                        </m:rPr>
                        <a:rPr lang="en-US" sz="1500" b="0" i="0" smtClean="0">
                          <a:latin typeface="Cambria Math" panose="02040503050406030204" pitchFamily="18" charset="0"/>
                        </a:rPr>
                        <m:t> 1% </m:t>
                      </m:r>
                      <m:r>
                        <m:rPr>
                          <m:nor/>
                        </m:rPr>
                        <a:rPr lang="en-US" sz="1500" b="0" i="0" smtClean="0">
                          <a:latin typeface="Cambria Math" panose="02040503050406030204" pitchFamily="18" charset="0"/>
                        </a:rPr>
                        <m:t>error</m:t>
                      </m:r>
                      <m:r>
                        <m:rPr>
                          <m:nor/>
                        </m:rPr>
                        <a:rPr lang="en-US" sz="1500" b="0" i="0" smtClean="0">
                          <a:latin typeface="Cambria Math" panose="02040503050406030204" pitchFamily="18" charset="0"/>
                        </a:rPr>
                        <m:t>: </m:t>
                      </m:r>
                      <m:f>
                        <m:fPr>
                          <m:ctrlPr>
                            <a:rPr lang="en-US" sz="1500" b="0" i="1" smtClean="0">
                              <a:latin typeface="Cambria Math" panose="02040503050406030204" pitchFamily="18" charset="0"/>
                            </a:rPr>
                          </m:ctrlPr>
                        </m:fPr>
                        <m:num>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22.8</m:t>
                              </m:r>
                            </m:e>
                            <m:sup>
                              <m:r>
                                <a:rPr lang="en-US" sz="1500" b="0" i="1" smtClean="0">
                                  <a:latin typeface="Cambria Math" panose="02040503050406030204" pitchFamily="18" charset="0"/>
                                </a:rPr>
                                <m:t>2</m:t>
                              </m:r>
                            </m:sup>
                          </m:sSup>
                        </m:num>
                        <m:den>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1</m:t>
                              </m:r>
                            </m:e>
                            <m:sup>
                              <m:r>
                                <a:rPr lang="en-US" sz="1500" b="0" i="1" smtClean="0">
                                  <a:latin typeface="Cambria Math" panose="02040503050406030204" pitchFamily="18" charset="0"/>
                                </a:rPr>
                                <m:t>2</m:t>
                              </m:r>
                            </m:sup>
                          </m:sSup>
                        </m:den>
                      </m:f>
                      <m:r>
                        <a:rPr lang="en-US" sz="1500" i="1">
                          <a:latin typeface="Cambria Math" panose="02040503050406030204" pitchFamily="18" charset="0"/>
                          <a:ea typeface="Cambria Math" panose="02040503050406030204" pitchFamily="18" charset="0"/>
                        </a:rPr>
                        <m:t>∙</m:t>
                      </m:r>
                      <m:r>
                        <a:rPr lang="en-US" sz="1500" b="0" i="1" smtClean="0">
                          <a:latin typeface="Cambria Math" panose="02040503050406030204" pitchFamily="18" charset="0"/>
                          <a:ea typeface="Cambria Math" panose="02040503050406030204" pitchFamily="18" charset="0"/>
                        </a:rPr>
                        <m:t>1000≈5.2</m:t>
                      </m:r>
                      <m:r>
                        <a:rPr lang="en-US" sz="1500" b="0" i="1" smtClean="0">
                          <a:latin typeface="Cambria Math" panose="02040503050406030204" pitchFamily="18" charset="0"/>
                          <a:ea typeface="Cambria Math" panose="02040503050406030204" pitchFamily="18" charset="0"/>
                        </a:rPr>
                        <m:t>𝑒</m:t>
                      </m:r>
                      <m:r>
                        <a:rPr lang="en-US" sz="1500" b="0" i="1" smtClean="0">
                          <a:latin typeface="Cambria Math" panose="02040503050406030204" pitchFamily="18" charset="0"/>
                          <a:ea typeface="Cambria Math" panose="02040503050406030204" pitchFamily="18" charset="0"/>
                        </a:rPr>
                        <m:t>5 </m:t>
                      </m:r>
                      <m:r>
                        <m:rPr>
                          <m:nor/>
                        </m:rPr>
                        <a:rPr lang="en-US" sz="1500" b="0" i="0" smtClean="0">
                          <a:latin typeface="Cambria Math" panose="02040503050406030204" pitchFamily="18" charset="0"/>
                          <a:ea typeface="Cambria Math" panose="02040503050406030204" pitchFamily="18" charset="0"/>
                        </a:rPr>
                        <m:t>evts</m:t>
                      </m:r>
                      <m:r>
                        <a:rPr lang="en-US" sz="1500" b="0" i="1" smtClean="0">
                          <a:latin typeface="Cambria Math" panose="02040503050406030204" pitchFamily="18" charset="0"/>
                          <a:ea typeface="Cambria Math" panose="02040503050406030204" pitchFamily="18" charset="0"/>
                        </a:rPr>
                        <m:t>⇒</m:t>
                      </m:r>
                      <m:r>
                        <a:rPr lang="en-US" sz="1500" b="1" i="1" smtClean="0">
                          <a:latin typeface="Cambria Math" panose="02040503050406030204" pitchFamily="18" charset="0"/>
                          <a:ea typeface="Cambria Math" panose="02040503050406030204" pitchFamily="18" charset="0"/>
                        </a:rPr>
                        <m:t>𝟎</m:t>
                      </m:r>
                      <m:r>
                        <a:rPr lang="en-US" sz="1500" b="1" i="1" smtClean="0">
                          <a:latin typeface="Cambria Math" panose="02040503050406030204" pitchFamily="18" charset="0"/>
                          <a:ea typeface="Cambria Math" panose="02040503050406030204" pitchFamily="18" charset="0"/>
                        </a:rPr>
                        <m:t>.</m:t>
                      </m:r>
                      <m:r>
                        <a:rPr lang="en-US" sz="1500" b="1" i="1" smtClean="0">
                          <a:latin typeface="Cambria Math" panose="02040503050406030204" pitchFamily="18" charset="0"/>
                          <a:ea typeface="Cambria Math" panose="02040503050406030204" pitchFamily="18" charset="0"/>
                        </a:rPr>
                        <m:t>𝟏𝟕</m:t>
                      </m:r>
                      <m:r>
                        <m:rPr>
                          <m:nor/>
                        </m:rPr>
                        <a:rPr lang="en-US" sz="1500" b="1" i="0" smtClean="0">
                          <a:latin typeface="Cambria Math" panose="02040503050406030204" pitchFamily="18" charset="0"/>
                          <a:ea typeface="Cambria Math" panose="02040503050406030204" pitchFamily="18" charset="0"/>
                        </a:rPr>
                        <m:t>s</m:t>
                      </m:r>
                      <m:r>
                        <m:rPr>
                          <m:nor/>
                        </m:rPr>
                        <a:rPr lang="en-US" sz="1500" b="1" i="0" smtClean="0">
                          <a:latin typeface="Cambria Math" panose="02040503050406030204" pitchFamily="18" charset="0"/>
                          <a:ea typeface="Cambria Math" panose="02040503050406030204" pitchFamily="18" charset="0"/>
                        </a:rPr>
                        <m:t> </m:t>
                      </m:r>
                      <m:r>
                        <m:rPr>
                          <m:nor/>
                        </m:rPr>
                        <a:rPr lang="en-US" sz="1500" i="0" smtClean="0">
                          <a:latin typeface="Cambria Math" panose="02040503050406030204" pitchFamily="18" charset="0"/>
                          <a:ea typeface="Cambria Math" panose="02040503050406030204" pitchFamily="18" charset="0"/>
                        </a:rPr>
                        <m:t>data</m:t>
                      </m:r>
                      <m:r>
                        <m:rPr>
                          <m:nor/>
                        </m:rPr>
                        <a:rPr lang="en-US" sz="1500" i="0" smtClean="0">
                          <a:latin typeface="Cambria Math" panose="02040503050406030204" pitchFamily="18" charset="0"/>
                          <a:ea typeface="Cambria Math" panose="02040503050406030204" pitchFamily="18" charset="0"/>
                        </a:rPr>
                        <m:t> </m:t>
                      </m:r>
                      <m:r>
                        <m:rPr>
                          <m:nor/>
                        </m:rPr>
                        <a:rPr lang="en-US" sz="1500" i="0" smtClean="0">
                          <a:latin typeface="Cambria Math" panose="02040503050406030204" pitchFamily="18" charset="0"/>
                          <a:ea typeface="Cambria Math" panose="02040503050406030204" pitchFamily="18" charset="0"/>
                        </a:rPr>
                        <m:t>taking</m:t>
                      </m:r>
                      <m:r>
                        <m:rPr>
                          <m:nor/>
                        </m:rPr>
                        <a:rPr lang="en-US" sz="1500" i="0" smtClean="0">
                          <a:latin typeface="Cambria Math" panose="02040503050406030204" pitchFamily="18" charset="0"/>
                          <a:ea typeface="Cambria Math" panose="02040503050406030204" pitchFamily="18" charset="0"/>
                        </a:rPr>
                        <m:t> </m:t>
                      </m:r>
                    </m:oMath>
                  </m:oMathPara>
                </a14:m>
                <a:endParaRPr lang="en-CH" sz="1500" dirty="0"/>
              </a:p>
            </p:txBody>
          </p:sp>
        </mc:Choice>
        <mc:Fallback xmlns="">
          <p:sp>
            <p:nvSpPr>
              <p:cNvPr id="6" name="TextBox 5">
                <a:extLst>
                  <a:ext uri="{FF2B5EF4-FFF2-40B4-BE49-F238E27FC236}">
                    <a16:creationId xmlns:a16="http://schemas.microsoft.com/office/drawing/2014/main" id="{62ACDF3B-7A95-8EC6-913C-54962103FDAB}"/>
                  </a:ext>
                </a:extLst>
              </p:cNvPr>
              <p:cNvSpPr txBox="1">
                <a:spLocks noRot="1" noChangeAspect="1" noMove="1" noResize="1" noEditPoints="1" noAdjustHandles="1" noChangeArrowheads="1" noChangeShapeType="1" noTextEdit="1"/>
              </p:cNvSpPr>
              <p:nvPr/>
            </p:nvSpPr>
            <p:spPr>
              <a:xfrm>
                <a:off x="145315" y="4526381"/>
                <a:ext cx="8889464" cy="566822"/>
              </a:xfrm>
              <a:prstGeom prst="rect">
                <a:avLst/>
              </a:prstGeom>
              <a:blipFill>
                <a:blip r:embed="rId4"/>
                <a:stretch>
                  <a:fillRect b="-4444"/>
                </a:stretch>
              </a:blipFill>
            </p:spPr>
            <p:txBody>
              <a:bodyPr/>
              <a:lstStyle/>
              <a:p>
                <a:r>
                  <a:rPr lang="en-CH">
                    <a:noFill/>
                  </a:rPr>
                  <a:t> </a:t>
                </a:r>
              </a:p>
            </p:txBody>
          </p:sp>
        </mc:Fallback>
      </mc:AlternateContent>
      <p:sp>
        <p:nvSpPr>
          <p:cNvPr id="8" name="TextBox 7">
            <a:extLst>
              <a:ext uri="{FF2B5EF4-FFF2-40B4-BE49-F238E27FC236}">
                <a16:creationId xmlns:a16="http://schemas.microsoft.com/office/drawing/2014/main" id="{EDED66FC-FBBB-3EC5-0436-1FAA5299D8D1}"/>
              </a:ext>
            </a:extLst>
          </p:cNvPr>
          <p:cNvSpPr txBox="1"/>
          <p:nvPr/>
        </p:nvSpPr>
        <p:spPr>
          <a:xfrm>
            <a:off x="5508105" y="871019"/>
            <a:ext cx="3779459" cy="369332"/>
          </a:xfrm>
          <a:prstGeom prst="rect">
            <a:avLst/>
          </a:prstGeom>
          <a:noFill/>
        </p:spPr>
        <p:txBody>
          <a:bodyPr wrap="square" rtlCol="0">
            <a:spAutoFit/>
          </a:bodyPr>
          <a:lstStyle/>
          <a:p>
            <a:r>
              <a:rPr lang="en-CH" sz="1800" dirty="0">
                <a:solidFill>
                  <a:schemeClr val="accent1"/>
                </a:solidFill>
              </a:rPr>
              <a:t>100% Polarised Beam (ideal)</a:t>
            </a:r>
          </a:p>
        </p:txBody>
      </p:sp>
      <p:sp>
        <p:nvSpPr>
          <p:cNvPr id="11" name="TextBox 10">
            <a:extLst>
              <a:ext uri="{FF2B5EF4-FFF2-40B4-BE49-F238E27FC236}">
                <a16:creationId xmlns:a16="http://schemas.microsoft.com/office/drawing/2014/main" id="{92D6BCDD-25F5-2FC0-89FB-D0362C660359}"/>
              </a:ext>
            </a:extLst>
          </p:cNvPr>
          <p:cNvSpPr txBox="1"/>
          <p:nvPr/>
        </p:nvSpPr>
        <p:spPr>
          <a:xfrm>
            <a:off x="5508105" y="1335191"/>
            <a:ext cx="1512168" cy="738664"/>
          </a:xfrm>
          <a:prstGeom prst="rect">
            <a:avLst/>
          </a:prstGeom>
          <a:noFill/>
        </p:spPr>
        <p:txBody>
          <a:bodyPr wrap="square" rtlCol="0">
            <a:spAutoFit/>
          </a:bodyPr>
          <a:lstStyle/>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Entries:	 	1000</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Mean:	 		0.224</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Std Err:		0.051</a:t>
            </a:r>
          </a:p>
        </p:txBody>
      </p:sp>
      <p:sp>
        <p:nvSpPr>
          <p:cNvPr id="12" name="Title 4">
            <a:extLst>
              <a:ext uri="{FF2B5EF4-FFF2-40B4-BE49-F238E27FC236}">
                <a16:creationId xmlns:a16="http://schemas.microsoft.com/office/drawing/2014/main" id="{9B5D27DA-D6FD-A61E-6745-CF541D65F707}"/>
              </a:ext>
            </a:extLst>
          </p:cNvPr>
          <p:cNvSpPr>
            <a:spLocks noGrp="1"/>
          </p:cNvSpPr>
          <p:nvPr>
            <p:ph type="title"/>
          </p:nvPr>
        </p:nvSpPr>
        <p:spPr>
          <a:xfrm>
            <a:off x="481950" y="487660"/>
            <a:ext cx="5126627" cy="499914"/>
          </a:xfrm>
        </p:spPr>
        <p:txBody>
          <a:bodyPr/>
          <a:lstStyle/>
          <a:p>
            <a:r>
              <a:rPr lang="en-CH" dirty="0"/>
              <a:t>Measuring the polarisation (100% beam polarisation)</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8E17A7D-E12D-EEB0-ADB6-F2373CB15FDF}"/>
                  </a:ext>
                </a:extLst>
              </p:cNvPr>
              <p:cNvSpPr txBox="1"/>
              <p:nvPr/>
            </p:nvSpPr>
            <p:spPr>
              <a:xfrm>
                <a:off x="2648836" y="4159914"/>
                <a:ext cx="1094689" cy="625108"/>
              </a:xfrm>
              <a:prstGeom prst="rect">
                <a:avLst/>
              </a:prstGeom>
              <a:noFill/>
            </p:spPr>
            <p:txBody>
              <a:bodyPr wrap="square" rtlCol="0">
                <a:spAutoFit/>
              </a:bodyPr>
              <a:lstStyle/>
              <a:p>
                <a:pPr defTabSz="181727">
                  <a:tabLst>
                    <a:tab pos="0" algn="l"/>
                  </a:tabLst>
                </a:pPr>
                <a:r>
                  <a:rPr lang="en-CH" sz="1400" dirty="0">
                    <a:solidFill>
                      <a:srgbClr val="FF0000"/>
                    </a:solidFill>
                    <a:cs typeface="Times New Roman" panose="02020603050405020304" pitchFamily="18" charset="0"/>
                  </a:rPr>
                  <a:t>Assuming </a:t>
                </a:r>
                <a14:m>
                  <m:oMath xmlns:m="http://schemas.openxmlformats.org/officeDocument/2006/math">
                    <m:sSub>
                      <m:sSubPr>
                        <m:ctrlPr>
                          <a:rPr lang="en-CH" sz="1400" i="1" smtClean="0">
                            <a:solidFill>
                              <a:srgbClr val="FF0000"/>
                            </a:solidFill>
                            <a:latin typeface="Cambria Math" panose="02040503050406030204" pitchFamily="18" charset="0"/>
                            <a:cs typeface="Times New Roman" panose="02020603050405020304" pitchFamily="18" charset="0"/>
                          </a:rPr>
                        </m:ctrlPr>
                      </m:sSubPr>
                      <m:e>
                        <m:r>
                          <a:rPr lang="en-CH" sz="14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𝜎</m:t>
                        </m:r>
                      </m:e>
                      <m:sub>
                        <m:r>
                          <m:rPr>
                            <m:sty m:val="p"/>
                          </m:rPr>
                          <a:rPr lang="el-GR" sz="14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Δ</m:t>
                        </m:r>
                        <m:acc>
                          <m:accPr>
                            <m:chr m:val="̅"/>
                            <m:ctrlPr>
                              <a:rPr lang="en-CH" sz="14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𝑦</m:t>
                            </m:r>
                          </m:e>
                        </m:acc>
                      </m:sub>
                    </m:sSub>
                    <m:r>
                      <a:rPr lang="en-US" sz="1400" b="0" i="1" smtClean="0">
                        <a:solidFill>
                          <a:srgbClr val="FF0000"/>
                        </a:solidFill>
                        <a:latin typeface="Cambria Math" panose="02040503050406030204" pitchFamily="18" charset="0"/>
                        <a:cs typeface="Times New Roman" panose="02020603050405020304" pitchFamily="18" charset="0"/>
                      </a:rPr>
                      <m:t> </m:t>
                    </m:r>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 </m:t>
                    </m:r>
                    <m:f>
                      <m:fPr>
                        <m:ctrlPr>
                          <a:rPr lang="en-CH"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1</m:t>
                        </m:r>
                      </m:num>
                      <m:den>
                        <m:rad>
                          <m:radPr>
                            <m:degHide m:val="on"/>
                            <m:ctrlPr>
                              <a:rPr lang="en-CH"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𝑁</m:t>
                            </m:r>
                          </m:e>
                        </m:rad>
                      </m:den>
                    </m:f>
                  </m:oMath>
                </a14:m>
                <a:endParaRPr lang="en-CH" sz="1400" dirty="0">
                  <a:solidFill>
                    <a:srgbClr val="FF0000"/>
                  </a:solidFill>
                  <a:cs typeface="Times New Roman" panose="02020603050405020304" pitchFamily="18" charset="0"/>
                </a:endParaRPr>
              </a:p>
            </p:txBody>
          </p:sp>
        </mc:Choice>
        <mc:Fallback xmlns="">
          <p:sp>
            <p:nvSpPr>
              <p:cNvPr id="4" name="TextBox 3">
                <a:extLst>
                  <a:ext uri="{FF2B5EF4-FFF2-40B4-BE49-F238E27FC236}">
                    <a16:creationId xmlns:a16="http://schemas.microsoft.com/office/drawing/2014/main" id="{38E17A7D-E12D-EEB0-ADB6-F2373CB15FDF}"/>
                  </a:ext>
                </a:extLst>
              </p:cNvPr>
              <p:cNvSpPr txBox="1">
                <a:spLocks noRot="1" noChangeAspect="1" noMove="1" noResize="1" noEditPoints="1" noAdjustHandles="1" noChangeArrowheads="1" noChangeShapeType="1" noTextEdit="1"/>
              </p:cNvSpPr>
              <p:nvPr/>
            </p:nvSpPr>
            <p:spPr>
              <a:xfrm>
                <a:off x="2648836" y="4159914"/>
                <a:ext cx="1094689" cy="625108"/>
              </a:xfrm>
              <a:prstGeom prst="rect">
                <a:avLst/>
              </a:prstGeom>
              <a:blipFill>
                <a:blip r:embed="rId5"/>
                <a:stretch>
                  <a:fillRect l="-2299" t="-2000"/>
                </a:stretch>
              </a:blipFill>
            </p:spPr>
            <p:txBody>
              <a:bodyPr/>
              <a:lstStyle/>
              <a:p>
                <a:r>
                  <a:rPr lang="en-CH">
                    <a:noFill/>
                  </a:rPr>
                  <a:t> </a:t>
                </a:r>
              </a:p>
            </p:txBody>
          </p:sp>
        </mc:Fallback>
      </mc:AlternateContent>
    </p:spTree>
    <p:extLst>
      <p:ext uri="{BB962C8B-B14F-4D97-AF65-F5344CB8AC3E}">
        <p14:creationId xmlns:p14="http://schemas.microsoft.com/office/powerpoint/2010/main" val="38089977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08720-665C-08EC-F30A-2C1E23E95A86}"/>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202BA19-11E6-8679-69E3-FBCA52013A4D}"/>
              </a:ext>
            </a:extLst>
          </p:cNvPr>
          <p:cNvPicPr>
            <a:picLocks noChangeAspect="1"/>
          </p:cNvPicPr>
          <p:nvPr/>
        </p:nvPicPr>
        <p:blipFill>
          <a:blip r:embed="rId2"/>
          <a:stretch>
            <a:fillRect/>
          </a:stretch>
        </p:blipFill>
        <p:spPr>
          <a:xfrm>
            <a:off x="4965841" y="1176622"/>
            <a:ext cx="3779459" cy="3213004"/>
          </a:xfrm>
          <a:prstGeom prst="rect">
            <a:avLst/>
          </a:prstGeom>
        </p:spPr>
      </p:pic>
      <p:sp>
        <p:nvSpPr>
          <p:cNvPr id="2" name="Slide Number Placeholder 1">
            <a:extLst>
              <a:ext uri="{FF2B5EF4-FFF2-40B4-BE49-F238E27FC236}">
                <a16:creationId xmlns:a16="http://schemas.microsoft.com/office/drawing/2014/main" id="{ECA71276-CFBF-BC69-8F60-77A406B03FEB}"/>
              </a:ext>
            </a:extLst>
          </p:cNvPr>
          <p:cNvSpPr>
            <a:spLocks noGrp="1"/>
          </p:cNvSpPr>
          <p:nvPr>
            <p:ph type="sldNum" sz="quarter" idx="10"/>
          </p:nvPr>
        </p:nvSpPr>
        <p:spPr/>
        <p:txBody>
          <a:bodyPr/>
          <a:lstStyle/>
          <a:p>
            <a:r>
              <a:rPr lang="en-US" noProof="0" dirty="0"/>
              <a:t>20</a:t>
            </a:r>
          </a:p>
        </p:txBody>
      </p:sp>
      <p:sp>
        <p:nvSpPr>
          <p:cNvPr id="7" name="TextBox 6">
            <a:extLst>
              <a:ext uri="{FF2B5EF4-FFF2-40B4-BE49-F238E27FC236}">
                <a16:creationId xmlns:a16="http://schemas.microsoft.com/office/drawing/2014/main" id="{1E5FC23B-37A6-53FA-8585-1E1C2328296B}"/>
              </a:ext>
            </a:extLst>
          </p:cNvPr>
          <p:cNvSpPr txBox="1"/>
          <p:nvPr/>
        </p:nvSpPr>
        <p:spPr>
          <a:xfrm>
            <a:off x="5030158" y="862732"/>
            <a:ext cx="4104456" cy="369332"/>
          </a:xfrm>
          <a:prstGeom prst="rect">
            <a:avLst/>
          </a:prstGeom>
          <a:noFill/>
        </p:spPr>
        <p:txBody>
          <a:bodyPr wrap="square" rtlCol="0">
            <a:spAutoFit/>
          </a:bodyPr>
          <a:lstStyle/>
          <a:p>
            <a:r>
              <a:rPr lang="en-CH" sz="1800" dirty="0">
                <a:solidFill>
                  <a:schemeClr val="accent1"/>
                </a:solidFill>
              </a:rPr>
              <a:t>10% Polarised Beam (more realistic)</a:t>
            </a:r>
          </a:p>
        </p:txBody>
      </p:sp>
      <p:sp>
        <p:nvSpPr>
          <p:cNvPr id="9" name="TextBox 8">
            <a:extLst>
              <a:ext uri="{FF2B5EF4-FFF2-40B4-BE49-F238E27FC236}">
                <a16:creationId xmlns:a16="http://schemas.microsoft.com/office/drawing/2014/main" id="{CED618B7-F868-E52F-548B-5B65407652DE}"/>
              </a:ext>
            </a:extLst>
          </p:cNvPr>
          <p:cNvSpPr txBox="1"/>
          <p:nvPr/>
        </p:nvSpPr>
        <p:spPr>
          <a:xfrm>
            <a:off x="5508104" y="1335191"/>
            <a:ext cx="1656183" cy="738664"/>
          </a:xfrm>
          <a:prstGeom prst="rect">
            <a:avLst/>
          </a:prstGeom>
          <a:noFill/>
        </p:spPr>
        <p:txBody>
          <a:bodyPr wrap="square" rtlCol="0">
            <a:spAutoFit/>
          </a:bodyPr>
          <a:lstStyle/>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Entries:	 	1000</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Mean:	 		0.0203</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Std Err:		0.051</a:t>
            </a:r>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77E5E8FE-E0AB-A5E0-9CE0-9ABA5AD2D923}"/>
                  </a:ext>
                </a:extLst>
              </p:cNvPr>
              <p:cNvSpPr txBox="1">
                <a:spLocks/>
              </p:cNvSpPr>
              <p:nvPr/>
            </p:nvSpPr>
            <p:spPr>
              <a:xfrm>
                <a:off x="380584" y="1309458"/>
                <a:ext cx="453650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300"/>
                  </a:spcBef>
                  <a:buNone/>
                </a:pPr>
                <a:r>
                  <a:rPr lang="en-CH" b="1" dirty="0"/>
                  <a:t>Error on the polarisation measurement taken bunch-by-bunch:</a:t>
                </a:r>
              </a:p>
              <a:p>
                <a:pPr>
                  <a:spcBef>
                    <a:spcPts val="300"/>
                  </a:spcBef>
                </a:pPr>
                <a:r>
                  <a:rPr lang="en-CH" sz="1400" dirty="0"/>
                  <a:t>Ran 1M Compton scattering events for both a left-handed (LH) and right-handed (RH) laser.</a:t>
                </a:r>
              </a:p>
              <a:p>
                <a:pPr>
                  <a:spcBef>
                    <a:spcPts val="300"/>
                  </a:spcBef>
                </a:pPr>
                <a:r>
                  <a:rPr lang="en-CH" sz="1400" dirty="0"/>
                  <a:t>For every 1000 LH events (1 bunch crossing), made a </a:t>
                </a:r>
                <a:r>
                  <a:rPr lang="en-CH" sz="1400" b="1" dirty="0"/>
                  <a:t>Gaussian fit </a:t>
                </a:r>
                <a:r>
                  <a:rPr lang="en-CH" sz="1400" dirty="0"/>
                  <a:t>to find the mean of the profile, then did the same for 1000 RH events and subtracted one from the other to find </a:t>
                </a:r>
                <a14:m>
                  <m:oMath xmlns:m="http://schemas.openxmlformats.org/officeDocument/2006/math">
                    <m:r>
                      <a:rPr lang="en-CH" sz="1400" i="1">
                        <a:latin typeface="Cambria Math" panose="02040503050406030204" pitchFamily="18" charset="0"/>
                        <a:ea typeface="Cambria Math" panose="02040503050406030204" pitchFamily="18" charset="0"/>
                      </a:rPr>
                      <m:t>∆</m:t>
                    </m:r>
                    <m:acc>
                      <m:accPr>
                        <m:chr m:val="̅"/>
                        <m:ctrlPr>
                          <a:rPr lang="en-CH"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𝑦</m:t>
                        </m:r>
                      </m:e>
                    </m:acc>
                  </m:oMath>
                </a14:m>
                <a:r>
                  <a:rPr lang="en-CH" sz="1400" dirty="0"/>
                  <a:t>.</a:t>
                </a:r>
              </a:p>
              <a:p>
                <a:pPr>
                  <a:spcBef>
                    <a:spcPts val="300"/>
                  </a:spcBef>
                </a:pPr>
                <a:r>
                  <a:rPr lang="en-CH" sz="1400" dirty="0"/>
                  <a:t>Repeated 1000 times, the error on the </a:t>
                </a:r>
                <a14:m>
                  <m:oMath xmlns:m="http://schemas.openxmlformats.org/officeDocument/2006/math">
                    <m:r>
                      <a:rPr lang="en-CH" sz="1400" i="1">
                        <a:latin typeface="Cambria Math" panose="02040503050406030204" pitchFamily="18" charset="0"/>
                        <a:ea typeface="Cambria Math" panose="02040503050406030204" pitchFamily="18" charset="0"/>
                      </a:rPr>
                      <m:t>∆</m:t>
                    </m:r>
                    <m:acc>
                      <m:accPr>
                        <m:chr m:val="̅"/>
                        <m:ctrlPr>
                          <a:rPr lang="en-CH"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𝑦</m:t>
                        </m:r>
                      </m:e>
                    </m:acc>
                  </m:oMath>
                </a14:m>
                <a:r>
                  <a:rPr lang="en-CH" sz="1400" dirty="0"/>
                  <a:t> histogram gives the relative error on the polarisation measurement.</a:t>
                </a:r>
              </a:p>
              <a:p>
                <a:pPr>
                  <a:spcBef>
                    <a:spcPts val="300"/>
                  </a:spcBef>
                </a:pPr>
                <a:r>
                  <a:rPr lang="en-CH" sz="1400" dirty="0"/>
                  <a:t>Can then estimate error for longer measurement times.</a:t>
                </a:r>
              </a:p>
            </p:txBody>
          </p:sp>
        </mc:Choice>
        <mc:Fallback xmlns="">
          <p:sp>
            <p:nvSpPr>
              <p:cNvPr id="8" name="Content Placeholder 2">
                <a:extLst>
                  <a:ext uri="{FF2B5EF4-FFF2-40B4-BE49-F238E27FC236}">
                    <a16:creationId xmlns:a16="http://schemas.microsoft.com/office/drawing/2014/main" id="{77E5E8FE-E0AB-A5E0-9CE0-9ABA5AD2D923}"/>
                  </a:ext>
                </a:extLst>
              </p:cNvPr>
              <p:cNvSpPr txBox="1">
                <a:spLocks noRot="1" noChangeAspect="1" noMove="1" noResize="1" noEditPoints="1" noAdjustHandles="1" noChangeArrowheads="1" noChangeShapeType="1" noTextEdit="1"/>
              </p:cNvSpPr>
              <p:nvPr/>
            </p:nvSpPr>
            <p:spPr>
              <a:xfrm>
                <a:off x="380584" y="1309458"/>
                <a:ext cx="4536504" cy="3957976"/>
              </a:xfrm>
              <a:prstGeom prst="rect">
                <a:avLst/>
              </a:prstGeom>
              <a:blipFill>
                <a:blip r:embed="rId4"/>
                <a:stretch>
                  <a:fillRect l="-1114" t="-962"/>
                </a:stretch>
              </a:blipFill>
            </p:spPr>
            <p:txBody>
              <a:bodyPr/>
              <a:lstStyle/>
              <a:p>
                <a:r>
                  <a:rPr lang="en-CH">
                    <a:noFill/>
                  </a:rPr>
                  <a:t> </a:t>
                </a:r>
              </a:p>
            </p:txBody>
          </p:sp>
        </mc:Fallback>
      </mc:AlternateContent>
      <p:sp>
        <p:nvSpPr>
          <p:cNvPr id="13" name="Title 4">
            <a:extLst>
              <a:ext uri="{FF2B5EF4-FFF2-40B4-BE49-F238E27FC236}">
                <a16:creationId xmlns:a16="http://schemas.microsoft.com/office/drawing/2014/main" id="{29363331-285F-56AC-C25F-005E3E59C9A1}"/>
              </a:ext>
            </a:extLst>
          </p:cNvPr>
          <p:cNvSpPr>
            <a:spLocks noGrp="1"/>
          </p:cNvSpPr>
          <p:nvPr>
            <p:ph type="title"/>
          </p:nvPr>
        </p:nvSpPr>
        <p:spPr>
          <a:xfrm>
            <a:off x="481950" y="487660"/>
            <a:ext cx="5126627" cy="499914"/>
          </a:xfrm>
        </p:spPr>
        <p:txBody>
          <a:bodyPr/>
          <a:lstStyle/>
          <a:p>
            <a:r>
              <a:rPr lang="en-CH" dirty="0"/>
              <a:t>Measuring the polarisation (10% beam polarisation)</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844A2F20-ABAF-9419-24FF-2FD1F1E6B039}"/>
                  </a:ext>
                </a:extLst>
              </p:cNvPr>
              <p:cNvSpPr txBox="1"/>
              <p:nvPr/>
            </p:nvSpPr>
            <p:spPr>
              <a:xfrm>
                <a:off x="2648836" y="4159914"/>
                <a:ext cx="1094689" cy="625108"/>
              </a:xfrm>
              <a:prstGeom prst="rect">
                <a:avLst/>
              </a:prstGeom>
              <a:noFill/>
            </p:spPr>
            <p:txBody>
              <a:bodyPr wrap="square" rtlCol="0">
                <a:spAutoFit/>
              </a:bodyPr>
              <a:lstStyle/>
              <a:p>
                <a:pPr defTabSz="181727">
                  <a:tabLst>
                    <a:tab pos="0" algn="l"/>
                  </a:tabLst>
                </a:pPr>
                <a:r>
                  <a:rPr lang="en-CH" sz="1400" dirty="0">
                    <a:solidFill>
                      <a:srgbClr val="FF0000"/>
                    </a:solidFill>
                    <a:cs typeface="Times New Roman" panose="02020603050405020304" pitchFamily="18" charset="0"/>
                  </a:rPr>
                  <a:t>Assuming </a:t>
                </a:r>
                <a14:m>
                  <m:oMath xmlns:m="http://schemas.openxmlformats.org/officeDocument/2006/math">
                    <m:sSub>
                      <m:sSubPr>
                        <m:ctrlPr>
                          <a:rPr lang="en-CH" sz="1400" i="1" smtClean="0">
                            <a:solidFill>
                              <a:srgbClr val="FF0000"/>
                            </a:solidFill>
                            <a:latin typeface="Cambria Math" panose="02040503050406030204" pitchFamily="18" charset="0"/>
                            <a:cs typeface="Times New Roman" panose="02020603050405020304" pitchFamily="18" charset="0"/>
                          </a:rPr>
                        </m:ctrlPr>
                      </m:sSubPr>
                      <m:e>
                        <m:r>
                          <a:rPr lang="en-CH" sz="14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𝜎</m:t>
                        </m:r>
                      </m:e>
                      <m:sub>
                        <m:r>
                          <m:rPr>
                            <m:sty m:val="p"/>
                          </m:rPr>
                          <a:rPr lang="el-GR" sz="14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Δ</m:t>
                        </m:r>
                        <m:acc>
                          <m:accPr>
                            <m:chr m:val="̅"/>
                            <m:ctrlPr>
                              <a:rPr lang="en-CH" sz="140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𝑦</m:t>
                            </m:r>
                          </m:e>
                        </m:acc>
                      </m:sub>
                    </m:sSub>
                    <m:r>
                      <a:rPr lang="en-US" sz="1400" b="0" i="1" smtClean="0">
                        <a:solidFill>
                          <a:srgbClr val="FF0000"/>
                        </a:solidFill>
                        <a:latin typeface="Cambria Math" panose="02040503050406030204" pitchFamily="18" charset="0"/>
                        <a:cs typeface="Times New Roman" panose="02020603050405020304" pitchFamily="18" charset="0"/>
                      </a:rPr>
                      <m:t> </m:t>
                    </m:r>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 </m:t>
                    </m:r>
                    <m:f>
                      <m:fPr>
                        <m:ctrlPr>
                          <a:rPr lang="en-CH"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1</m:t>
                        </m:r>
                      </m:num>
                      <m:den>
                        <m:rad>
                          <m:radPr>
                            <m:degHide m:val="on"/>
                            <m:ctrlPr>
                              <a:rPr lang="en-CH"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sz="1400"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𝑁</m:t>
                            </m:r>
                          </m:e>
                        </m:rad>
                      </m:den>
                    </m:f>
                  </m:oMath>
                </a14:m>
                <a:endParaRPr lang="en-CH" sz="1400" dirty="0">
                  <a:solidFill>
                    <a:srgbClr val="FF0000"/>
                  </a:solidFill>
                  <a:cs typeface="Times New Roman" panose="02020603050405020304" pitchFamily="18" charset="0"/>
                </a:endParaRPr>
              </a:p>
            </p:txBody>
          </p:sp>
        </mc:Choice>
        <mc:Fallback xmlns="">
          <p:sp>
            <p:nvSpPr>
              <p:cNvPr id="3" name="TextBox 2">
                <a:extLst>
                  <a:ext uri="{FF2B5EF4-FFF2-40B4-BE49-F238E27FC236}">
                    <a16:creationId xmlns:a16="http://schemas.microsoft.com/office/drawing/2014/main" id="{844A2F20-ABAF-9419-24FF-2FD1F1E6B039}"/>
                  </a:ext>
                </a:extLst>
              </p:cNvPr>
              <p:cNvSpPr txBox="1">
                <a:spLocks noRot="1" noChangeAspect="1" noMove="1" noResize="1" noEditPoints="1" noAdjustHandles="1" noChangeArrowheads="1" noChangeShapeType="1" noTextEdit="1"/>
              </p:cNvSpPr>
              <p:nvPr/>
            </p:nvSpPr>
            <p:spPr>
              <a:xfrm>
                <a:off x="2648836" y="4159914"/>
                <a:ext cx="1094689" cy="625108"/>
              </a:xfrm>
              <a:prstGeom prst="rect">
                <a:avLst/>
              </a:prstGeom>
              <a:blipFill>
                <a:blip r:embed="rId5"/>
                <a:stretch>
                  <a:fillRect l="-2299" t="-2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075FEC0-83C6-9222-5D6E-5FBFA073BF4E}"/>
                  </a:ext>
                </a:extLst>
              </p:cNvPr>
              <p:cNvSpPr txBox="1"/>
              <p:nvPr/>
            </p:nvSpPr>
            <p:spPr>
              <a:xfrm>
                <a:off x="145315" y="4526381"/>
                <a:ext cx="8889464" cy="566822"/>
              </a:xfrm>
              <a:prstGeom prst="rect">
                <a:avLst/>
              </a:prstGeom>
              <a:noFill/>
            </p:spPr>
            <p:txBody>
              <a:bodyPr wrap="square" rtlCol="0">
                <a:spAutoFit/>
              </a:bodyPr>
              <a:lstStyle/>
              <a:p>
                <a:pPr>
                  <a:lnSpc>
                    <a:spcPts val="3700"/>
                  </a:lnSpc>
                </a:pPr>
                <a14:m>
                  <m:oMathPara xmlns:m="http://schemas.openxmlformats.org/officeDocument/2006/math">
                    <m:oMathParaPr>
                      <m:jc m:val="left"/>
                    </m:oMathParaPr>
                    <m:oMath xmlns:m="http://schemas.openxmlformats.org/officeDocument/2006/math">
                      <m:r>
                        <m:rPr>
                          <m:nor/>
                        </m:rPr>
                        <a:rPr lang="en-US" sz="1500">
                          <a:latin typeface="Cambria Math" panose="02040503050406030204" pitchFamily="18" charset="0"/>
                        </a:rPr>
                        <m:t>Relative</m:t>
                      </m:r>
                      <m:r>
                        <m:rPr>
                          <m:nor/>
                        </m:rPr>
                        <a:rPr lang="en-US" sz="1500">
                          <a:latin typeface="Cambria Math" panose="02040503050406030204" pitchFamily="18" charset="0"/>
                        </a:rPr>
                        <m:t> </m:t>
                      </m:r>
                      <m:r>
                        <m:rPr>
                          <m:nor/>
                        </m:rPr>
                        <a:rPr lang="en-US" sz="1500">
                          <a:latin typeface="Cambria Math" panose="02040503050406030204" pitchFamily="18" charset="0"/>
                        </a:rPr>
                        <m:t>Error</m:t>
                      </m:r>
                      <m:r>
                        <a:rPr lang="en-US" sz="1500" i="1">
                          <a:latin typeface="Cambria Math" panose="02040503050406030204" pitchFamily="18" charset="0"/>
                        </a:rPr>
                        <m:t>= </m:t>
                      </m:r>
                      <m:f>
                        <m:fPr>
                          <m:ctrlPr>
                            <a:rPr lang="en-US" sz="1500" i="1">
                              <a:latin typeface="Cambria Math" panose="02040503050406030204" pitchFamily="18" charset="0"/>
                            </a:rPr>
                          </m:ctrlPr>
                        </m:fPr>
                        <m:num>
                          <m:r>
                            <a:rPr lang="en-US" sz="1500" i="1">
                              <a:latin typeface="Cambria Math" panose="02040503050406030204" pitchFamily="18" charset="0"/>
                            </a:rPr>
                            <m:t>0.051</m:t>
                          </m:r>
                        </m:num>
                        <m:den>
                          <m:r>
                            <a:rPr lang="en-US" sz="1500" i="1">
                              <a:latin typeface="Cambria Math" panose="02040503050406030204" pitchFamily="18" charset="0"/>
                            </a:rPr>
                            <m:t>0.0203</m:t>
                          </m:r>
                        </m:den>
                      </m:f>
                      <m:r>
                        <a:rPr lang="en-US" sz="1500" i="1">
                          <a:latin typeface="Cambria Math" panose="02040503050406030204" pitchFamily="18" charset="0"/>
                        </a:rPr>
                        <m:t>=</m:t>
                      </m:r>
                      <m:r>
                        <a:rPr lang="en-US" sz="1500" b="1" i="1">
                          <a:latin typeface="Cambria Math" panose="02040503050406030204" pitchFamily="18" charset="0"/>
                        </a:rPr>
                        <m:t>𝟐𝟓𝟏</m:t>
                      </m:r>
                      <m:r>
                        <a:rPr lang="en-US" sz="1500" b="1" i="1">
                          <a:latin typeface="Cambria Math" panose="02040503050406030204" pitchFamily="18" charset="0"/>
                          <a:ea typeface="Cambria Math" panose="02040503050406030204" pitchFamily="18" charset="0"/>
                        </a:rPr>
                        <m:t>%</m:t>
                      </m:r>
                      <m:r>
                        <a:rPr lang="en-US" sz="1500" i="1">
                          <a:solidFill>
                            <a:srgbClr val="FF0000"/>
                          </a:solidFill>
                          <a:latin typeface="Cambria Math" panose="02040503050406030204" pitchFamily="18" charset="0"/>
                          <a:ea typeface="Cambria Math" panose="02040503050406030204" pitchFamily="18" charset="0"/>
                        </a:rPr>
                        <m:t>⇒</m:t>
                      </m:r>
                      <m:r>
                        <a:rPr lang="en-US" sz="1500" i="1">
                          <a:latin typeface="Cambria Math" panose="02040503050406030204" pitchFamily="18" charset="0"/>
                        </a:rPr>
                        <m:t> </m:t>
                      </m:r>
                      <m:r>
                        <m:rPr>
                          <m:nor/>
                        </m:rPr>
                        <a:rPr lang="en-US" sz="1500">
                          <a:latin typeface="Cambria Math" panose="02040503050406030204" pitchFamily="18" charset="0"/>
                        </a:rPr>
                        <m:t>To</m:t>
                      </m:r>
                      <m:r>
                        <m:rPr>
                          <m:nor/>
                        </m:rPr>
                        <a:rPr lang="en-US" sz="1500">
                          <a:latin typeface="Cambria Math" panose="02040503050406030204" pitchFamily="18" charset="0"/>
                        </a:rPr>
                        <m:t> </m:t>
                      </m:r>
                      <m:r>
                        <m:rPr>
                          <m:nor/>
                        </m:rPr>
                        <a:rPr lang="en-US" sz="1500">
                          <a:latin typeface="Cambria Math" panose="02040503050406030204" pitchFamily="18" charset="0"/>
                        </a:rPr>
                        <m:t>achieve</m:t>
                      </m:r>
                      <m:r>
                        <m:rPr>
                          <m:nor/>
                        </m:rPr>
                        <a:rPr lang="en-US" sz="1500">
                          <a:latin typeface="Cambria Math" panose="02040503050406030204" pitchFamily="18" charset="0"/>
                        </a:rPr>
                        <m:t> 1% </m:t>
                      </m:r>
                      <m:r>
                        <m:rPr>
                          <m:nor/>
                        </m:rPr>
                        <a:rPr lang="en-US" sz="1500">
                          <a:latin typeface="Cambria Math" panose="02040503050406030204" pitchFamily="18" charset="0"/>
                        </a:rPr>
                        <m:t>error</m:t>
                      </m:r>
                      <m:r>
                        <m:rPr>
                          <m:nor/>
                        </m:rPr>
                        <a:rPr lang="en-US" sz="1500">
                          <a:latin typeface="Cambria Math" panose="02040503050406030204" pitchFamily="18" charset="0"/>
                        </a:rPr>
                        <m:t>: </m:t>
                      </m:r>
                      <m:f>
                        <m:fPr>
                          <m:ctrlPr>
                            <a:rPr lang="en-US" sz="1500" i="1">
                              <a:latin typeface="Cambria Math" panose="02040503050406030204" pitchFamily="18" charset="0"/>
                            </a:rPr>
                          </m:ctrlPr>
                        </m:fPr>
                        <m:num>
                          <m:sSup>
                            <m:sSupPr>
                              <m:ctrlPr>
                                <a:rPr lang="en-US" sz="1500" i="1">
                                  <a:latin typeface="Cambria Math" panose="02040503050406030204" pitchFamily="18" charset="0"/>
                                </a:rPr>
                              </m:ctrlPr>
                            </m:sSupPr>
                            <m:e>
                              <m:r>
                                <a:rPr lang="en-US" sz="1500" i="1">
                                  <a:latin typeface="Cambria Math" panose="02040503050406030204" pitchFamily="18" charset="0"/>
                                </a:rPr>
                                <m:t>251</m:t>
                              </m:r>
                            </m:e>
                            <m:sup>
                              <m:r>
                                <a:rPr lang="en-US" sz="1500" i="1">
                                  <a:latin typeface="Cambria Math" panose="02040503050406030204" pitchFamily="18" charset="0"/>
                                </a:rPr>
                                <m:t>2</m:t>
                              </m:r>
                            </m:sup>
                          </m:sSup>
                        </m:num>
                        <m:den>
                          <m:sSup>
                            <m:sSupPr>
                              <m:ctrlPr>
                                <a:rPr lang="en-US" sz="1500" i="1">
                                  <a:latin typeface="Cambria Math" panose="02040503050406030204" pitchFamily="18" charset="0"/>
                                </a:rPr>
                              </m:ctrlPr>
                            </m:sSupPr>
                            <m:e>
                              <m:r>
                                <a:rPr lang="en-US" sz="1500" i="1">
                                  <a:latin typeface="Cambria Math" panose="02040503050406030204" pitchFamily="18" charset="0"/>
                                </a:rPr>
                                <m:t>1</m:t>
                              </m:r>
                            </m:e>
                            <m:sup>
                              <m:r>
                                <a:rPr lang="en-US" sz="1500" i="1">
                                  <a:latin typeface="Cambria Math" panose="02040503050406030204" pitchFamily="18" charset="0"/>
                                </a:rPr>
                                <m:t>2</m:t>
                              </m:r>
                            </m:sup>
                          </m:sSup>
                        </m:den>
                      </m:f>
                      <m:r>
                        <a:rPr lang="en-US" sz="1500" i="1">
                          <a:latin typeface="Cambria Math" panose="02040503050406030204" pitchFamily="18" charset="0"/>
                          <a:ea typeface="Cambria Math" panose="02040503050406030204" pitchFamily="18" charset="0"/>
                        </a:rPr>
                        <m:t>∙1000≈6.</m:t>
                      </m:r>
                      <m:r>
                        <m:rPr>
                          <m:nor/>
                        </m:rPr>
                        <a:rPr lang="en-US" sz="1500">
                          <a:latin typeface="Cambria Math" panose="02040503050406030204" pitchFamily="18" charset="0"/>
                          <a:ea typeface="Cambria Math" panose="02040503050406030204" pitchFamily="18" charset="0"/>
                        </a:rPr>
                        <m:t>3</m:t>
                      </m:r>
                      <m:r>
                        <m:rPr>
                          <m:nor/>
                        </m:rPr>
                        <a:rPr lang="en-US" sz="1500">
                          <a:latin typeface="Cambria Math" panose="02040503050406030204" pitchFamily="18" charset="0"/>
                          <a:ea typeface="Cambria Math" panose="02040503050406030204" pitchFamily="18" charset="0"/>
                        </a:rPr>
                        <m:t>e</m:t>
                      </m:r>
                      <m:r>
                        <a:rPr lang="en-US" sz="1500" i="1">
                          <a:latin typeface="Cambria Math" panose="02040503050406030204" pitchFamily="18" charset="0"/>
                          <a:ea typeface="Cambria Math" panose="02040503050406030204" pitchFamily="18" charset="0"/>
                        </a:rPr>
                        <m:t>7 </m:t>
                      </m:r>
                      <m:r>
                        <m:rPr>
                          <m:nor/>
                        </m:rPr>
                        <a:rPr lang="en-US" sz="1500">
                          <a:latin typeface="Cambria Math" panose="02040503050406030204" pitchFamily="18" charset="0"/>
                          <a:ea typeface="Cambria Math" panose="02040503050406030204" pitchFamily="18" charset="0"/>
                        </a:rPr>
                        <m:t>evts</m:t>
                      </m:r>
                      <m:r>
                        <a:rPr lang="en-US" sz="1500" i="1">
                          <a:latin typeface="Cambria Math" panose="02040503050406030204" pitchFamily="18" charset="0"/>
                          <a:ea typeface="Cambria Math" panose="02040503050406030204" pitchFamily="18" charset="0"/>
                        </a:rPr>
                        <m:t>⇒</m:t>
                      </m:r>
                      <m:r>
                        <a:rPr lang="en-US" sz="1500" b="1" i="1">
                          <a:latin typeface="Cambria Math" panose="02040503050406030204" pitchFamily="18" charset="0"/>
                          <a:ea typeface="Cambria Math" panose="02040503050406030204" pitchFamily="18" charset="0"/>
                        </a:rPr>
                        <m:t>𝟐𝟏</m:t>
                      </m:r>
                      <m:r>
                        <m:rPr>
                          <m:nor/>
                        </m:rPr>
                        <a:rPr lang="en-US" sz="1500" b="1">
                          <a:latin typeface="Cambria Math" panose="02040503050406030204" pitchFamily="18" charset="0"/>
                          <a:ea typeface="Cambria Math" panose="02040503050406030204" pitchFamily="18" charset="0"/>
                        </a:rPr>
                        <m:t>s</m:t>
                      </m:r>
                      <m:r>
                        <a:rPr lang="en-US" sz="1500" b="1" i="1">
                          <a:latin typeface="Cambria Math" panose="02040503050406030204" pitchFamily="18" charset="0"/>
                          <a:ea typeface="Cambria Math" panose="02040503050406030204" pitchFamily="18" charset="0"/>
                        </a:rPr>
                        <m:t> </m:t>
                      </m:r>
                      <m:r>
                        <m:rPr>
                          <m:nor/>
                        </m:rPr>
                        <a:rPr lang="en-US" sz="1500">
                          <a:latin typeface="Cambria Math" panose="02040503050406030204" pitchFamily="18" charset="0"/>
                          <a:ea typeface="Cambria Math" panose="02040503050406030204" pitchFamily="18" charset="0"/>
                        </a:rPr>
                        <m:t>data</m:t>
                      </m:r>
                      <m:r>
                        <m:rPr>
                          <m:nor/>
                        </m:rPr>
                        <a:rPr lang="en-US" sz="1500">
                          <a:latin typeface="Cambria Math" panose="02040503050406030204" pitchFamily="18" charset="0"/>
                          <a:ea typeface="Cambria Math" panose="02040503050406030204" pitchFamily="18" charset="0"/>
                        </a:rPr>
                        <m:t> </m:t>
                      </m:r>
                      <m:r>
                        <m:rPr>
                          <m:nor/>
                        </m:rPr>
                        <a:rPr lang="en-US" sz="1500">
                          <a:latin typeface="Cambria Math" panose="02040503050406030204" pitchFamily="18" charset="0"/>
                          <a:ea typeface="Cambria Math" panose="02040503050406030204" pitchFamily="18" charset="0"/>
                        </a:rPr>
                        <m:t>taking</m:t>
                      </m:r>
                      <m:r>
                        <m:rPr>
                          <m:nor/>
                        </m:rPr>
                        <a:rPr lang="en-US" sz="1500">
                          <a:latin typeface="Cambria Math" panose="02040503050406030204" pitchFamily="18" charset="0"/>
                          <a:ea typeface="Cambria Math" panose="02040503050406030204" pitchFamily="18" charset="0"/>
                        </a:rPr>
                        <m:t> </m:t>
                      </m:r>
                    </m:oMath>
                  </m:oMathPara>
                </a14:m>
                <a:endParaRPr lang="en-CH" sz="1500" dirty="0"/>
              </a:p>
            </p:txBody>
          </p:sp>
        </mc:Choice>
        <mc:Fallback xmlns="">
          <p:sp>
            <p:nvSpPr>
              <p:cNvPr id="5" name="TextBox 4">
                <a:extLst>
                  <a:ext uri="{FF2B5EF4-FFF2-40B4-BE49-F238E27FC236}">
                    <a16:creationId xmlns:a16="http://schemas.microsoft.com/office/drawing/2014/main" id="{8075FEC0-83C6-9222-5D6E-5FBFA073BF4E}"/>
                  </a:ext>
                </a:extLst>
              </p:cNvPr>
              <p:cNvSpPr txBox="1">
                <a:spLocks noRot="1" noChangeAspect="1" noMove="1" noResize="1" noEditPoints="1" noAdjustHandles="1" noChangeArrowheads="1" noChangeShapeType="1" noTextEdit="1"/>
              </p:cNvSpPr>
              <p:nvPr/>
            </p:nvSpPr>
            <p:spPr>
              <a:xfrm>
                <a:off x="145315" y="4526381"/>
                <a:ext cx="8889464" cy="566822"/>
              </a:xfrm>
              <a:prstGeom prst="rect">
                <a:avLst/>
              </a:prstGeom>
              <a:blipFill>
                <a:blip r:embed="rId6"/>
                <a:stretch>
                  <a:fillRect b="-4444"/>
                </a:stretch>
              </a:blipFill>
            </p:spPr>
            <p:txBody>
              <a:bodyPr/>
              <a:lstStyle/>
              <a:p>
                <a:r>
                  <a:rPr lang="en-CH">
                    <a:noFill/>
                  </a:rPr>
                  <a:t> </a:t>
                </a:r>
              </a:p>
            </p:txBody>
          </p:sp>
        </mc:Fallback>
      </mc:AlternateContent>
    </p:spTree>
    <p:extLst>
      <p:ext uri="{BB962C8B-B14F-4D97-AF65-F5344CB8AC3E}">
        <p14:creationId xmlns:p14="http://schemas.microsoft.com/office/powerpoint/2010/main" val="2535129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BC5F3F-37B2-953E-D9D3-1FE7D8B8E87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C0BA1B-ABD0-707A-C8DC-09A742520C4B}"/>
              </a:ext>
            </a:extLst>
          </p:cNvPr>
          <p:cNvSpPr>
            <a:spLocks noGrp="1"/>
          </p:cNvSpPr>
          <p:nvPr>
            <p:ph type="sldNum" sz="quarter" idx="10"/>
          </p:nvPr>
        </p:nvSpPr>
        <p:spPr/>
        <p:txBody>
          <a:bodyPr/>
          <a:lstStyle/>
          <a:p>
            <a:r>
              <a:rPr lang="en-US" dirty="0"/>
              <a:t>4 / 14</a:t>
            </a:r>
            <a:endParaRPr lang="en-US" noProof="0" dirty="0"/>
          </a:p>
        </p:txBody>
      </p:sp>
      <p:sp>
        <p:nvSpPr>
          <p:cNvPr id="5" name="Title 4">
            <a:extLst>
              <a:ext uri="{FF2B5EF4-FFF2-40B4-BE49-F238E27FC236}">
                <a16:creationId xmlns:a16="http://schemas.microsoft.com/office/drawing/2014/main" id="{C45064C5-AE38-2644-E521-54EA2C6DD598}"/>
              </a:ext>
            </a:extLst>
          </p:cNvPr>
          <p:cNvSpPr>
            <a:spLocks noGrp="1"/>
          </p:cNvSpPr>
          <p:nvPr>
            <p:ph type="title"/>
          </p:nvPr>
        </p:nvSpPr>
        <p:spPr>
          <a:xfrm>
            <a:off x="481950" y="487660"/>
            <a:ext cx="8263350" cy="499914"/>
          </a:xfrm>
        </p:spPr>
        <p:txBody>
          <a:bodyPr/>
          <a:lstStyle/>
          <a:p>
            <a:r>
              <a:rPr lang="en-US" dirty="0"/>
              <a:t>The Future Circular Collider</a:t>
            </a:r>
            <a:endParaRPr lang="en-CH" dirty="0"/>
          </a:p>
        </p:txBody>
      </p:sp>
      <mc:AlternateContent xmlns:mc="http://schemas.openxmlformats.org/markup-compatibility/2006">
        <mc:Choice xmlns:a14="http://schemas.microsoft.com/office/drawing/2010/main" Requires="a14">
          <p:sp>
            <p:nvSpPr>
              <p:cNvPr id="10" name="Content Placeholder 2">
                <a:extLst>
                  <a:ext uri="{FF2B5EF4-FFF2-40B4-BE49-F238E27FC236}">
                    <a16:creationId xmlns:a16="http://schemas.microsoft.com/office/drawing/2014/main" id="{7AC37A51-02F7-A82B-A857-897F7749D4A7}"/>
                  </a:ext>
                </a:extLst>
              </p:cNvPr>
              <p:cNvSpPr txBox="1">
                <a:spLocks/>
              </p:cNvSpPr>
              <p:nvPr/>
            </p:nvSpPr>
            <p:spPr>
              <a:xfrm>
                <a:off x="323527" y="987574"/>
                <a:ext cx="8820473" cy="3888432"/>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750"/>
                  </a:spcBef>
                </a:pPr>
                <a:r>
                  <a:rPr lang="en-US" sz="1400" dirty="0"/>
                  <a:t>The FCC feasibility study concluded in 2025, and consolidated the following parameters for the four modes of operation: </a:t>
                </a:r>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14:m>
                  <m:oMath xmlns:m="http://schemas.openxmlformats.org/officeDocument/2006/math">
                    <m:r>
                      <a:rPr lang="en-US" sz="1400" b="0" i="1" smtClean="0">
                        <a:latin typeface="Cambria Math" panose="02040503050406030204" pitchFamily="18" charset="0"/>
                      </a:rPr>
                      <m:t>1.45 </m:t>
                    </m:r>
                    <m:r>
                      <a:rPr lang="en-US" sz="1400" b="0" i="1" smtClean="0">
                        <a:latin typeface="Cambria Math" panose="02040503050406030204" pitchFamily="18" charset="0"/>
                        <a:ea typeface="Cambria Math" panose="02040503050406030204" pitchFamily="18" charset="0"/>
                      </a:rPr>
                      <m:t>× </m:t>
                    </m:r>
                    <m:sSup>
                      <m:sSupPr>
                        <m:ctrlPr>
                          <a:rPr lang="en-US" sz="1400" b="0" i="1" smtClean="0">
                            <a:latin typeface="Cambria Math" panose="02040503050406030204" pitchFamily="18" charset="0"/>
                            <a:ea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10</m:t>
                        </m:r>
                      </m:e>
                      <m:sup>
                        <m:r>
                          <a:rPr lang="en-US" sz="1400" b="0" i="1" smtClean="0">
                            <a:latin typeface="Cambria Math" panose="02040503050406030204" pitchFamily="18" charset="0"/>
                            <a:ea typeface="Cambria Math" panose="02040503050406030204" pitchFamily="18" charset="0"/>
                          </a:rPr>
                          <m:t>36</m:t>
                        </m:r>
                      </m:sup>
                    </m:sSup>
                    <m:r>
                      <a:rPr lang="en-US" sz="1400" b="0" i="1" smtClean="0">
                        <a:latin typeface="Cambria Math" panose="02040503050406030204" pitchFamily="18" charset="0"/>
                        <a:ea typeface="Cambria Math" panose="02040503050406030204" pitchFamily="18" charset="0"/>
                      </a:rPr>
                      <m:t> </m:t>
                    </m:r>
                    <m:r>
                      <m:rPr>
                        <m:nor/>
                      </m:rPr>
                      <a:rPr lang="en-US" sz="1400" b="0" i="0" smtClean="0">
                        <a:latin typeface="Cambria Math" panose="02040503050406030204" pitchFamily="18" charset="0"/>
                        <a:ea typeface="Cambria Math" panose="02040503050406030204" pitchFamily="18" charset="0"/>
                      </a:rPr>
                      <m:t>c</m:t>
                    </m:r>
                    <m:sSup>
                      <m:sSupPr>
                        <m:ctrlPr>
                          <a:rPr lang="en-US" sz="1400" b="0" i="1" smtClean="0">
                            <a:latin typeface="Cambria Math" panose="02040503050406030204" pitchFamily="18" charset="0"/>
                            <a:ea typeface="Cambria Math" panose="02040503050406030204" pitchFamily="18" charset="0"/>
                          </a:rPr>
                        </m:ctrlPr>
                      </m:sSupPr>
                      <m:e>
                        <m:r>
                          <m:rPr>
                            <m:nor/>
                          </m:rPr>
                          <a:rPr lang="en-US" sz="1400" b="0" i="0" smtClean="0">
                            <a:latin typeface="Cambria Math" panose="02040503050406030204" pitchFamily="18" charset="0"/>
                            <a:ea typeface="Cambria Math" panose="02040503050406030204" pitchFamily="18" charset="0"/>
                          </a:rPr>
                          <m:t>m</m:t>
                        </m:r>
                      </m:e>
                      <m:sup>
                        <m:r>
                          <a:rPr lang="en-US" sz="1400" b="0" i="1" smtClean="0">
                            <a:latin typeface="Cambria Math" panose="02040503050406030204" pitchFamily="18" charset="0"/>
                            <a:ea typeface="Cambria Math" panose="02040503050406030204" pitchFamily="18" charset="0"/>
                          </a:rPr>
                          <m:t>−2</m:t>
                        </m:r>
                      </m:sup>
                    </m:sSup>
                    <m:sSup>
                      <m:sSupPr>
                        <m:ctrlPr>
                          <a:rPr lang="en-US" sz="1400" b="0" i="1" smtClean="0">
                            <a:latin typeface="Cambria Math" panose="02040503050406030204" pitchFamily="18" charset="0"/>
                            <a:ea typeface="Cambria Math" panose="02040503050406030204" pitchFamily="18" charset="0"/>
                          </a:rPr>
                        </m:ctrlPr>
                      </m:sSupPr>
                      <m:e>
                        <m:r>
                          <m:rPr>
                            <m:nor/>
                          </m:rPr>
                          <a:rPr lang="en-US" sz="1400" b="0" i="0" smtClean="0">
                            <a:latin typeface="Cambria Math" panose="02040503050406030204" pitchFamily="18" charset="0"/>
                            <a:ea typeface="Cambria Math" panose="02040503050406030204" pitchFamily="18" charset="0"/>
                          </a:rPr>
                          <m:t>s</m:t>
                        </m:r>
                      </m:e>
                      <m:sup>
                        <m:r>
                          <a:rPr lang="en-US" sz="1400" b="0" i="1" smtClean="0">
                            <a:latin typeface="Cambria Math" panose="02040503050406030204" pitchFamily="18" charset="0"/>
                            <a:ea typeface="Cambria Math" panose="02040503050406030204" pitchFamily="18" charset="0"/>
                          </a:rPr>
                          <m:t>−1</m:t>
                        </m:r>
                      </m:sup>
                    </m:sSup>
                  </m:oMath>
                </a14:m>
                <a:r>
                  <a:rPr lang="en-US" sz="1400" dirty="0"/>
                  <a:t> instantaneous luminosity at Z mode.</a:t>
                </a:r>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marL="0" indent="0">
                  <a:spcBef>
                    <a:spcPts val="750"/>
                  </a:spcBef>
                  <a:buNone/>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CH" sz="1400" dirty="0"/>
              </a:p>
            </p:txBody>
          </p:sp>
        </mc:Choice>
        <mc:Fallback>
          <p:sp>
            <p:nvSpPr>
              <p:cNvPr id="10" name="Content Placeholder 2">
                <a:extLst>
                  <a:ext uri="{FF2B5EF4-FFF2-40B4-BE49-F238E27FC236}">
                    <a16:creationId xmlns:a16="http://schemas.microsoft.com/office/drawing/2014/main" id="{7AC37A51-02F7-A82B-A857-897F7749D4A7}"/>
                  </a:ext>
                </a:extLst>
              </p:cNvPr>
              <p:cNvSpPr txBox="1">
                <a:spLocks noRot="1" noChangeAspect="1" noMove="1" noResize="1" noEditPoints="1" noAdjustHandles="1" noChangeArrowheads="1" noChangeShapeType="1" noTextEdit="1"/>
              </p:cNvSpPr>
              <p:nvPr/>
            </p:nvSpPr>
            <p:spPr>
              <a:xfrm>
                <a:off x="323527" y="987574"/>
                <a:ext cx="8820473" cy="3888432"/>
              </a:xfrm>
              <a:prstGeom prst="rect">
                <a:avLst/>
              </a:prstGeom>
              <a:blipFill>
                <a:blip r:embed="rId2"/>
                <a:stretch>
                  <a:fillRect t="-326"/>
                </a:stretch>
              </a:blipFill>
            </p:spPr>
            <p:txBody>
              <a:bodyPr/>
              <a:lstStyle/>
              <a:p>
                <a:r>
                  <a:rPr lang="en-CH">
                    <a:noFill/>
                  </a:rPr>
                  <a:t> </a:t>
                </a:r>
              </a:p>
            </p:txBody>
          </p:sp>
        </mc:Fallback>
      </mc:AlternateContent>
      <p:pic>
        <p:nvPicPr>
          <p:cNvPr id="23" name="Picture 22">
            <a:extLst>
              <a:ext uri="{FF2B5EF4-FFF2-40B4-BE49-F238E27FC236}">
                <a16:creationId xmlns:a16="http://schemas.microsoft.com/office/drawing/2014/main" id="{29CCC3F1-36B8-8965-63EC-9C4B6A32B0BA}"/>
              </a:ext>
            </a:extLst>
          </p:cNvPr>
          <p:cNvPicPr>
            <a:picLocks noChangeAspect="1"/>
          </p:cNvPicPr>
          <p:nvPr/>
        </p:nvPicPr>
        <p:blipFill>
          <a:blip r:embed="rId3"/>
          <a:stretch>
            <a:fillRect/>
          </a:stretch>
        </p:blipFill>
        <p:spPr>
          <a:xfrm>
            <a:off x="683568" y="1453241"/>
            <a:ext cx="6294024" cy="1981033"/>
          </a:xfrm>
          <a:prstGeom prst="rect">
            <a:avLst/>
          </a:prstGeom>
        </p:spPr>
      </p:pic>
      <p:sp>
        <p:nvSpPr>
          <p:cNvPr id="26" name="Oval 25">
            <a:extLst>
              <a:ext uri="{FF2B5EF4-FFF2-40B4-BE49-F238E27FC236}">
                <a16:creationId xmlns:a16="http://schemas.microsoft.com/office/drawing/2014/main" id="{57090C64-2638-50E5-6C16-E4A147A266BE}"/>
              </a:ext>
            </a:extLst>
          </p:cNvPr>
          <p:cNvSpPr/>
          <p:nvPr/>
        </p:nvSpPr>
        <p:spPr>
          <a:xfrm>
            <a:off x="673058" y="2315249"/>
            <a:ext cx="4176464" cy="42242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9452938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2CDFF9-DDAA-569D-453B-68A87D1D787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C4A23E-E8F5-CBDF-444B-0EBDD640DA4E}"/>
              </a:ext>
            </a:extLst>
          </p:cNvPr>
          <p:cNvSpPr>
            <a:spLocks noGrp="1"/>
          </p:cNvSpPr>
          <p:nvPr>
            <p:ph type="sldNum" sz="quarter" idx="10"/>
          </p:nvPr>
        </p:nvSpPr>
        <p:spPr/>
        <p:txBody>
          <a:bodyPr/>
          <a:lstStyle/>
          <a:p>
            <a:r>
              <a:rPr lang="en-US" noProof="0" dirty="0"/>
              <a:t>30</a:t>
            </a:r>
          </a:p>
        </p:txBody>
      </p:sp>
      <p:sp>
        <p:nvSpPr>
          <p:cNvPr id="5" name="Title 4">
            <a:extLst>
              <a:ext uri="{FF2B5EF4-FFF2-40B4-BE49-F238E27FC236}">
                <a16:creationId xmlns:a16="http://schemas.microsoft.com/office/drawing/2014/main" id="{35E4AFAF-2251-E632-B2EC-01CEA162A283}"/>
              </a:ext>
            </a:extLst>
          </p:cNvPr>
          <p:cNvSpPr>
            <a:spLocks noGrp="1"/>
          </p:cNvSpPr>
          <p:nvPr>
            <p:ph type="title"/>
          </p:nvPr>
        </p:nvSpPr>
        <p:spPr>
          <a:xfrm>
            <a:off x="481950" y="487660"/>
            <a:ext cx="8263350" cy="499914"/>
          </a:xfrm>
        </p:spPr>
        <p:txBody>
          <a:bodyPr/>
          <a:lstStyle/>
          <a:p>
            <a:r>
              <a:rPr lang="en-CH" dirty="0"/>
              <a:t>Comparison to sampler</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FF766EC-8A5B-DD75-F061-BA5D022A0738}"/>
                  </a:ext>
                </a:extLst>
              </p:cNvPr>
              <p:cNvSpPr txBox="1">
                <a:spLocks/>
              </p:cNvSpPr>
              <p:nvPr/>
            </p:nvSpPr>
            <p:spPr>
              <a:xfrm>
                <a:off x="323528" y="990038"/>
                <a:ext cx="849694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CH" sz="1400" dirty="0"/>
                  <a:t>Placed a sampler </a:t>
                </a:r>
                <a:r>
                  <a:rPr lang="en-CH" sz="1400" i="1" dirty="0"/>
                  <a:t>before</a:t>
                </a:r>
                <a:r>
                  <a:rPr lang="en-CH" sz="1400" dirty="0"/>
                  <a:t> the tungsten layer to compare performance of sensor to recording the photon positions directly.</a:t>
                </a:r>
              </a:p>
              <a:p>
                <a:pPr>
                  <a:spcBef>
                    <a:spcPts val="300"/>
                  </a:spcBef>
                </a:pPr>
                <a:r>
                  <a:rPr lang="en-CH" sz="1400" dirty="0"/>
                  <a:t>For timepix3 layout of 256x256 pixels, observed a higher error in </a:t>
                </a:r>
                <a14:m>
                  <m:oMath xmlns:m="http://schemas.openxmlformats.org/officeDocument/2006/math">
                    <m:r>
                      <a:rPr lang="en-CH" sz="1400" i="1">
                        <a:latin typeface="Cambria Math" panose="02040503050406030204" pitchFamily="18" charset="0"/>
                        <a:ea typeface="Cambria Math" panose="02040503050406030204" pitchFamily="18" charset="0"/>
                      </a:rPr>
                      <m:t>∆</m:t>
                    </m:r>
                    <m:acc>
                      <m:accPr>
                        <m:chr m:val="̅"/>
                        <m:ctrlPr>
                          <a:rPr lang="en-CH"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𝑦</m:t>
                        </m:r>
                      </m:e>
                    </m:acc>
                  </m:oMath>
                </a14:m>
                <a:r>
                  <a:rPr lang="en-CH" sz="1400" dirty="0"/>
                  <a:t> with the </a:t>
                </a:r>
                <a:r>
                  <a:rPr lang="en-CH" sz="1400" i="1" dirty="0"/>
                  <a:t>sampler </a:t>
                </a:r>
                <a:r>
                  <a:rPr lang="en-CH" sz="1400" dirty="0"/>
                  <a:t>than with the more realistic sensor. A brief investigation revealed that it was clear this was merely a result of the sparse binning in the sampler:</a:t>
                </a:r>
              </a:p>
            </p:txBody>
          </p:sp>
        </mc:Choice>
        <mc:Fallback xmlns="">
          <p:sp>
            <p:nvSpPr>
              <p:cNvPr id="3" name="Content Placeholder 2">
                <a:extLst>
                  <a:ext uri="{FF2B5EF4-FFF2-40B4-BE49-F238E27FC236}">
                    <a16:creationId xmlns:a16="http://schemas.microsoft.com/office/drawing/2014/main" id="{BFF766EC-8A5B-DD75-F061-BA5D022A0738}"/>
                  </a:ext>
                </a:extLst>
              </p:cNvPr>
              <p:cNvSpPr txBox="1">
                <a:spLocks noRot="1" noChangeAspect="1" noMove="1" noResize="1" noEditPoints="1" noAdjustHandles="1" noChangeArrowheads="1" noChangeShapeType="1" noTextEdit="1"/>
              </p:cNvSpPr>
              <p:nvPr/>
            </p:nvSpPr>
            <p:spPr>
              <a:xfrm>
                <a:off x="323528" y="990038"/>
                <a:ext cx="8496944" cy="3957976"/>
              </a:xfrm>
              <a:prstGeom prst="rect">
                <a:avLst/>
              </a:prstGeom>
              <a:blipFill>
                <a:blip r:embed="rId2"/>
                <a:stretch>
                  <a:fillRect/>
                </a:stretch>
              </a:blipFill>
            </p:spPr>
            <p:txBody>
              <a:bodyPr/>
              <a:lstStyle/>
              <a:p>
                <a:r>
                  <a:rPr lang="en-CH">
                    <a:noFill/>
                  </a:rPr>
                  <a:t> </a:t>
                </a:r>
              </a:p>
            </p:txBody>
          </p:sp>
        </mc:Fallback>
      </mc:AlternateContent>
      <p:pic>
        <p:nvPicPr>
          <p:cNvPr id="23" name="Picture 22">
            <a:extLst>
              <a:ext uri="{FF2B5EF4-FFF2-40B4-BE49-F238E27FC236}">
                <a16:creationId xmlns:a16="http://schemas.microsoft.com/office/drawing/2014/main" id="{4CB850A6-85C2-1676-6623-FEA67D24657D}"/>
              </a:ext>
            </a:extLst>
          </p:cNvPr>
          <p:cNvPicPr>
            <a:picLocks noChangeAspect="1"/>
          </p:cNvPicPr>
          <p:nvPr/>
        </p:nvPicPr>
        <p:blipFill>
          <a:blip r:embed="rId3"/>
          <a:stretch>
            <a:fillRect/>
          </a:stretch>
        </p:blipFill>
        <p:spPr>
          <a:xfrm>
            <a:off x="1280628" y="2202038"/>
            <a:ext cx="2917215" cy="2917215"/>
          </a:xfrm>
          <a:prstGeom prst="rect">
            <a:avLst/>
          </a:prstGeom>
        </p:spPr>
      </p:pic>
      <p:pic>
        <p:nvPicPr>
          <p:cNvPr id="24" name="Picture 23">
            <a:extLst>
              <a:ext uri="{FF2B5EF4-FFF2-40B4-BE49-F238E27FC236}">
                <a16:creationId xmlns:a16="http://schemas.microsoft.com/office/drawing/2014/main" id="{B52465B1-0F36-0FDD-9E88-2FA5488B875A}"/>
              </a:ext>
            </a:extLst>
          </p:cNvPr>
          <p:cNvPicPr>
            <a:picLocks noChangeAspect="1"/>
          </p:cNvPicPr>
          <p:nvPr/>
        </p:nvPicPr>
        <p:blipFill>
          <a:blip r:embed="rId4"/>
          <a:stretch>
            <a:fillRect/>
          </a:stretch>
        </p:blipFill>
        <p:spPr>
          <a:xfrm>
            <a:off x="5652120" y="2166925"/>
            <a:ext cx="2952328" cy="2952328"/>
          </a:xfrm>
          <a:prstGeom prst="rect">
            <a:avLst/>
          </a:prstGeom>
        </p:spPr>
      </p:pic>
      <p:sp>
        <p:nvSpPr>
          <p:cNvPr id="26" name="TextBox 25">
            <a:extLst>
              <a:ext uri="{FF2B5EF4-FFF2-40B4-BE49-F238E27FC236}">
                <a16:creationId xmlns:a16="http://schemas.microsoft.com/office/drawing/2014/main" id="{5CEB6E5A-DC34-F6AA-E89D-1289F1EBDEBA}"/>
              </a:ext>
            </a:extLst>
          </p:cNvPr>
          <p:cNvSpPr txBox="1"/>
          <p:nvPr/>
        </p:nvSpPr>
        <p:spPr>
          <a:xfrm>
            <a:off x="107301" y="2993956"/>
            <a:ext cx="1539543" cy="830997"/>
          </a:xfrm>
          <a:prstGeom prst="rect">
            <a:avLst/>
          </a:prstGeom>
          <a:noFill/>
        </p:spPr>
        <p:txBody>
          <a:bodyPr wrap="square" rtlCol="0">
            <a:spAutoFit/>
          </a:bodyPr>
          <a:lstStyle/>
          <a:p>
            <a:pPr algn="ctr">
              <a:spcBef>
                <a:spcPts val="100"/>
              </a:spcBef>
            </a:pPr>
            <a:r>
              <a:rPr lang="en-US" sz="1600" dirty="0">
                <a:solidFill>
                  <a:srgbClr val="FF0000"/>
                </a:solidFill>
              </a:rPr>
              <a:t>Sampler before tungsten</a:t>
            </a:r>
            <a:endParaRPr lang="en-CH" sz="1600" dirty="0">
              <a:solidFill>
                <a:srgbClr val="FF0000"/>
              </a:solidFill>
            </a:endParaRPr>
          </a:p>
        </p:txBody>
      </p:sp>
      <p:sp>
        <p:nvSpPr>
          <p:cNvPr id="27" name="TextBox 26">
            <a:extLst>
              <a:ext uri="{FF2B5EF4-FFF2-40B4-BE49-F238E27FC236}">
                <a16:creationId xmlns:a16="http://schemas.microsoft.com/office/drawing/2014/main" id="{35E43282-3E70-0C87-EC52-A3E4B69F2C71}"/>
              </a:ext>
            </a:extLst>
          </p:cNvPr>
          <p:cNvSpPr txBox="1"/>
          <p:nvPr/>
        </p:nvSpPr>
        <p:spPr>
          <a:xfrm>
            <a:off x="4603924" y="2993956"/>
            <a:ext cx="1238050" cy="830997"/>
          </a:xfrm>
          <a:prstGeom prst="rect">
            <a:avLst/>
          </a:prstGeom>
          <a:noFill/>
        </p:spPr>
        <p:txBody>
          <a:bodyPr wrap="square" rtlCol="0">
            <a:spAutoFit/>
          </a:bodyPr>
          <a:lstStyle/>
          <a:p>
            <a:pPr algn="ctr">
              <a:spcBef>
                <a:spcPts val="100"/>
              </a:spcBef>
            </a:pPr>
            <a:r>
              <a:rPr lang="en-US" sz="1600" dirty="0">
                <a:solidFill>
                  <a:srgbClr val="FF0000"/>
                </a:solidFill>
              </a:rPr>
              <a:t>Sensor</a:t>
            </a:r>
            <a:r>
              <a:rPr lang="en-CH" sz="1600" dirty="0">
                <a:solidFill>
                  <a:srgbClr val="FF0000"/>
                </a:solidFill>
              </a:rPr>
              <a:t> after tungsten</a:t>
            </a:r>
            <a:endParaRPr lang="en-US" sz="1600" dirty="0">
              <a:solidFill>
                <a:srgbClr val="FF0000"/>
              </a:solidFill>
            </a:endParaRPr>
          </a:p>
        </p:txBody>
      </p:sp>
    </p:spTree>
    <p:extLst>
      <p:ext uri="{BB962C8B-B14F-4D97-AF65-F5344CB8AC3E}">
        <p14:creationId xmlns:p14="http://schemas.microsoft.com/office/powerpoint/2010/main" val="9477257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5BDF20-B549-7104-1602-D92EDFFB34FF}"/>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6DF1D3FE-3292-94A7-7A6C-98EC66C30A25}"/>
              </a:ext>
            </a:extLst>
          </p:cNvPr>
          <p:cNvGrpSpPr/>
          <p:nvPr/>
        </p:nvGrpSpPr>
        <p:grpSpPr>
          <a:xfrm>
            <a:off x="254182" y="1068694"/>
            <a:ext cx="6000508" cy="3957976"/>
            <a:chOff x="254182" y="1851670"/>
            <a:chExt cx="5080000" cy="3175000"/>
          </a:xfrm>
        </p:grpSpPr>
        <p:pic>
          <p:nvPicPr>
            <p:cNvPr id="17" name="Picture 16">
              <a:extLst>
                <a:ext uri="{FF2B5EF4-FFF2-40B4-BE49-F238E27FC236}">
                  <a16:creationId xmlns:a16="http://schemas.microsoft.com/office/drawing/2014/main" id="{BFDD2348-EDC7-8E79-3479-4DAA99A82C63}"/>
                </a:ext>
              </a:extLst>
            </p:cNvPr>
            <p:cNvPicPr>
              <a:picLocks noChangeAspect="1"/>
            </p:cNvPicPr>
            <p:nvPr/>
          </p:nvPicPr>
          <p:blipFill>
            <a:blip r:embed="rId2"/>
            <a:stretch>
              <a:fillRect/>
            </a:stretch>
          </p:blipFill>
          <p:spPr>
            <a:xfrm>
              <a:off x="254182" y="1851670"/>
              <a:ext cx="5080000" cy="3175000"/>
            </a:xfrm>
            <a:prstGeom prst="rect">
              <a:avLst/>
            </a:prstGeom>
          </p:spPr>
        </p:pic>
        <p:sp>
          <p:nvSpPr>
            <p:cNvPr id="18" name="TextBox 17">
              <a:extLst>
                <a:ext uri="{FF2B5EF4-FFF2-40B4-BE49-F238E27FC236}">
                  <a16:creationId xmlns:a16="http://schemas.microsoft.com/office/drawing/2014/main" id="{F6AEA119-BBC1-EF44-F729-19769C620E1A}"/>
                </a:ext>
              </a:extLst>
            </p:cNvPr>
            <p:cNvSpPr txBox="1"/>
            <p:nvPr/>
          </p:nvSpPr>
          <p:spPr>
            <a:xfrm>
              <a:off x="2690393" y="3580191"/>
              <a:ext cx="844063" cy="419715"/>
            </a:xfrm>
            <a:prstGeom prst="rect">
              <a:avLst/>
            </a:prstGeom>
            <a:noFill/>
          </p:spPr>
          <p:txBody>
            <a:bodyPr wrap="square" rtlCol="0">
              <a:spAutoFit/>
            </a:bodyPr>
            <a:lstStyle/>
            <a:p>
              <a:pPr>
                <a:spcBef>
                  <a:spcPts val="100"/>
                </a:spcBef>
              </a:pPr>
              <a:r>
                <a:rPr lang="en-US" sz="1400" dirty="0">
                  <a:solidFill>
                    <a:srgbClr val="00B050"/>
                  </a:solidFill>
                  <a:latin typeface="Times New Roman" panose="02020603050405020304" pitchFamily="18" charset="0"/>
                  <a:cs typeface="Times New Roman" panose="02020603050405020304" pitchFamily="18" charset="0"/>
                </a:rPr>
                <a:t>Timepix3</a:t>
              </a:r>
              <a:r>
                <a:rPr lang="en-CH" sz="1400" dirty="0">
                  <a:solidFill>
                    <a:srgbClr val="00B050"/>
                  </a:solidFill>
                  <a:latin typeface="Times New Roman" panose="02020603050405020304" pitchFamily="18" charset="0"/>
                  <a:cs typeface="Times New Roman" panose="02020603050405020304" pitchFamily="18" charset="0"/>
                </a:rPr>
                <a:t> 256x256</a:t>
              </a:r>
              <a:endParaRPr lang="en-US" sz="1400" dirty="0">
                <a:solidFill>
                  <a:srgbClr val="00B050"/>
                </a:solidFill>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100B601E-2645-4E30-41C3-F8E97ED12011}"/>
                </a:ext>
              </a:extLst>
            </p:cNvPr>
            <p:cNvSpPr txBox="1"/>
            <p:nvPr/>
          </p:nvSpPr>
          <p:spPr>
            <a:xfrm>
              <a:off x="904452" y="4327851"/>
              <a:ext cx="3779459" cy="307777"/>
            </a:xfrm>
            <a:prstGeom prst="rect">
              <a:avLst/>
            </a:prstGeom>
            <a:noFill/>
          </p:spPr>
          <p:txBody>
            <a:bodyPr wrap="square" rtlCol="0">
              <a:spAutoFit/>
            </a:bodyPr>
            <a:lstStyle/>
            <a:p>
              <a:r>
                <a:rPr lang="en-CH" sz="1400" dirty="0">
                  <a:solidFill>
                    <a:schemeClr val="accent1"/>
                  </a:solidFill>
                </a:rPr>
                <a:t>100% Pol</a:t>
              </a:r>
            </a:p>
          </p:txBody>
        </p:sp>
      </p:grpSp>
      <p:sp>
        <p:nvSpPr>
          <p:cNvPr id="2" name="Slide Number Placeholder 1">
            <a:extLst>
              <a:ext uri="{FF2B5EF4-FFF2-40B4-BE49-F238E27FC236}">
                <a16:creationId xmlns:a16="http://schemas.microsoft.com/office/drawing/2014/main" id="{5CFFD78C-210E-6728-B255-13440C449997}"/>
              </a:ext>
            </a:extLst>
          </p:cNvPr>
          <p:cNvSpPr>
            <a:spLocks noGrp="1"/>
          </p:cNvSpPr>
          <p:nvPr>
            <p:ph type="sldNum" sz="quarter" idx="10"/>
          </p:nvPr>
        </p:nvSpPr>
        <p:spPr/>
        <p:txBody>
          <a:bodyPr/>
          <a:lstStyle/>
          <a:p>
            <a:r>
              <a:rPr lang="en-US" noProof="0" dirty="0"/>
              <a:t>31</a:t>
            </a:r>
          </a:p>
        </p:txBody>
      </p:sp>
      <p:sp>
        <p:nvSpPr>
          <p:cNvPr id="5" name="Title 4">
            <a:extLst>
              <a:ext uri="{FF2B5EF4-FFF2-40B4-BE49-F238E27FC236}">
                <a16:creationId xmlns:a16="http://schemas.microsoft.com/office/drawing/2014/main" id="{CF190A6D-37E1-119E-B0FF-45D19812C3E4}"/>
              </a:ext>
            </a:extLst>
          </p:cNvPr>
          <p:cNvSpPr>
            <a:spLocks noGrp="1"/>
          </p:cNvSpPr>
          <p:nvPr>
            <p:ph type="title"/>
          </p:nvPr>
        </p:nvSpPr>
        <p:spPr>
          <a:xfrm>
            <a:off x="481950" y="487660"/>
            <a:ext cx="8263350" cy="499914"/>
          </a:xfrm>
        </p:spPr>
        <p:txBody>
          <a:bodyPr/>
          <a:lstStyle/>
          <a:p>
            <a:r>
              <a:rPr lang="en-CH" dirty="0"/>
              <a:t>Comparison to sampler</a:t>
            </a:r>
          </a:p>
        </p:txBody>
      </p:sp>
      <p:sp>
        <p:nvSpPr>
          <p:cNvPr id="3" name="Content Placeholder 2">
            <a:extLst>
              <a:ext uri="{FF2B5EF4-FFF2-40B4-BE49-F238E27FC236}">
                <a16:creationId xmlns:a16="http://schemas.microsoft.com/office/drawing/2014/main" id="{64054B35-3C9C-CB1C-21FD-85248B2D0EA6}"/>
              </a:ext>
            </a:extLst>
          </p:cNvPr>
          <p:cNvSpPr txBox="1">
            <a:spLocks/>
          </p:cNvSpPr>
          <p:nvPr/>
        </p:nvSpPr>
        <p:spPr>
          <a:xfrm>
            <a:off x="323528" y="990038"/>
            <a:ext cx="849694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CH" sz="1400" dirty="0"/>
              <a:t>Investigated the effect of changing the number of pixels in the sensor/sampler, looking at a range from 32x32 to 512x512:</a:t>
            </a:r>
          </a:p>
        </p:txBody>
      </p:sp>
      <p:sp>
        <p:nvSpPr>
          <p:cNvPr id="9" name="Right Arrow 8">
            <a:extLst>
              <a:ext uri="{FF2B5EF4-FFF2-40B4-BE49-F238E27FC236}">
                <a16:creationId xmlns:a16="http://schemas.microsoft.com/office/drawing/2014/main" id="{B2B38121-CFD7-CB55-A8C5-12B62839BDCD}"/>
              </a:ext>
            </a:extLst>
          </p:cNvPr>
          <p:cNvSpPr/>
          <p:nvPr/>
        </p:nvSpPr>
        <p:spPr>
          <a:xfrm>
            <a:off x="5950374" y="2759650"/>
            <a:ext cx="747323" cy="57606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Content Placeholder 2">
            <a:extLst>
              <a:ext uri="{FF2B5EF4-FFF2-40B4-BE49-F238E27FC236}">
                <a16:creationId xmlns:a16="http://schemas.microsoft.com/office/drawing/2014/main" id="{80708FE4-727F-A2B1-4078-2ECC9CACA132}"/>
              </a:ext>
            </a:extLst>
          </p:cNvPr>
          <p:cNvSpPr txBox="1">
            <a:spLocks/>
          </p:cNvSpPr>
          <p:nvPr/>
        </p:nvSpPr>
        <p:spPr>
          <a:xfrm>
            <a:off x="6822816" y="1981271"/>
            <a:ext cx="2039362" cy="1765428"/>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buClr>
                <a:srgbClr val="FF0000"/>
              </a:buClr>
            </a:pPr>
            <a:r>
              <a:rPr lang="en-CH" sz="1400" dirty="0">
                <a:solidFill>
                  <a:srgbClr val="FF0000"/>
                </a:solidFill>
              </a:rPr>
              <a:t>Pixel size not a limiting factor for </a:t>
            </a:r>
            <a:r>
              <a:rPr lang="en-CH" sz="1400" i="1" dirty="0">
                <a:solidFill>
                  <a:srgbClr val="FF0000"/>
                </a:solidFill>
              </a:rPr>
              <a:t>bunch-by-bunch </a:t>
            </a:r>
            <a:r>
              <a:rPr lang="en-CH" sz="1400" dirty="0">
                <a:solidFill>
                  <a:srgbClr val="FF0000"/>
                </a:solidFill>
              </a:rPr>
              <a:t>measurements.</a:t>
            </a:r>
          </a:p>
          <a:p>
            <a:pPr>
              <a:spcBef>
                <a:spcPts val="300"/>
              </a:spcBef>
              <a:buClr>
                <a:srgbClr val="FF0000"/>
              </a:buClr>
            </a:pPr>
            <a:r>
              <a:rPr lang="en-CH" sz="1400" dirty="0">
                <a:solidFill>
                  <a:srgbClr val="FF0000"/>
                </a:solidFill>
              </a:rPr>
              <a:t>Convertor layer actually reduces error for bunch-by-bunch case due to improved statistics.</a:t>
            </a:r>
          </a:p>
        </p:txBody>
      </p:sp>
    </p:spTree>
    <p:extLst>
      <p:ext uri="{BB962C8B-B14F-4D97-AF65-F5344CB8AC3E}">
        <p14:creationId xmlns:p14="http://schemas.microsoft.com/office/powerpoint/2010/main" val="18296264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846EC2-B53A-CE3C-1932-F8F2575113AF}"/>
            </a:ext>
          </a:extLst>
        </p:cNvPr>
        <p:cNvGrpSpPr/>
        <p:nvPr/>
      </p:nvGrpSpPr>
      <p:grpSpPr>
        <a:xfrm>
          <a:off x="0" y="0"/>
          <a:ext cx="0" cy="0"/>
          <a:chOff x="0" y="0"/>
          <a:chExt cx="0" cy="0"/>
        </a:xfrm>
      </p:grpSpPr>
      <p:sp>
        <p:nvSpPr>
          <p:cNvPr id="33" name="Rectangle 32">
            <a:extLst>
              <a:ext uri="{FF2B5EF4-FFF2-40B4-BE49-F238E27FC236}">
                <a16:creationId xmlns:a16="http://schemas.microsoft.com/office/drawing/2014/main" id="{4BE46661-CD1B-AE3D-AABE-AD6C40979267}"/>
              </a:ext>
            </a:extLst>
          </p:cNvPr>
          <p:cNvSpPr/>
          <p:nvPr/>
        </p:nvSpPr>
        <p:spPr>
          <a:xfrm>
            <a:off x="587769" y="2418229"/>
            <a:ext cx="2880320" cy="271039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Slide Number Placeholder 1">
            <a:extLst>
              <a:ext uri="{FF2B5EF4-FFF2-40B4-BE49-F238E27FC236}">
                <a16:creationId xmlns:a16="http://schemas.microsoft.com/office/drawing/2014/main" id="{60521C67-8821-AEE6-417F-AD4EAFCF78C3}"/>
              </a:ext>
            </a:extLst>
          </p:cNvPr>
          <p:cNvSpPr>
            <a:spLocks noGrp="1"/>
          </p:cNvSpPr>
          <p:nvPr>
            <p:ph type="sldNum" sz="quarter" idx="10"/>
          </p:nvPr>
        </p:nvSpPr>
        <p:spPr/>
        <p:txBody>
          <a:bodyPr/>
          <a:lstStyle/>
          <a:p>
            <a:r>
              <a:rPr lang="en-US" noProof="0" dirty="0"/>
              <a:t>15</a:t>
            </a:r>
          </a:p>
        </p:txBody>
      </p:sp>
      <p:sp>
        <p:nvSpPr>
          <p:cNvPr id="5" name="Title 4">
            <a:extLst>
              <a:ext uri="{FF2B5EF4-FFF2-40B4-BE49-F238E27FC236}">
                <a16:creationId xmlns:a16="http://schemas.microsoft.com/office/drawing/2014/main" id="{7A9977CF-1A16-BEFF-E677-0D8B529103F7}"/>
              </a:ext>
            </a:extLst>
          </p:cNvPr>
          <p:cNvSpPr>
            <a:spLocks noGrp="1"/>
          </p:cNvSpPr>
          <p:nvPr>
            <p:ph type="title"/>
          </p:nvPr>
        </p:nvSpPr>
        <p:spPr>
          <a:xfrm>
            <a:off x="481950" y="487660"/>
            <a:ext cx="8263350" cy="499914"/>
          </a:xfrm>
        </p:spPr>
        <p:txBody>
          <a:bodyPr/>
          <a:lstStyle/>
          <a:p>
            <a:r>
              <a:rPr lang="en-CH" dirty="0"/>
              <a:t>Analysis of the profile mean position</a:t>
            </a:r>
            <a:br>
              <a:rPr lang="en-CH" dirty="0">
                <a:solidFill>
                  <a:srgbClr val="FF0000"/>
                </a:solidFill>
              </a:rPr>
            </a:br>
            <a:br>
              <a:rPr lang="en-CH" dirty="0">
                <a:solidFill>
                  <a:srgbClr val="FF0000"/>
                </a:solidFill>
              </a:rPr>
            </a:br>
            <a:endParaRPr lang="en-CH" dirty="0">
              <a:solidFill>
                <a:srgbClr val="FF0000"/>
              </a:solidFill>
            </a:endParaRPr>
          </a:p>
        </p:txBody>
      </p:sp>
      <p:sp>
        <p:nvSpPr>
          <p:cNvPr id="7" name="Content Placeholder 2">
            <a:extLst>
              <a:ext uri="{FF2B5EF4-FFF2-40B4-BE49-F238E27FC236}">
                <a16:creationId xmlns:a16="http://schemas.microsoft.com/office/drawing/2014/main" id="{2E183941-E539-DCA9-4543-9254B330B851}"/>
              </a:ext>
            </a:extLst>
          </p:cNvPr>
          <p:cNvSpPr txBox="1">
            <a:spLocks/>
          </p:cNvSpPr>
          <p:nvPr/>
        </p:nvSpPr>
        <p:spPr>
          <a:xfrm>
            <a:off x="288484" y="1050170"/>
            <a:ext cx="8855516" cy="1661129"/>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CH" sz="1400" dirty="0"/>
              <a:t>Want to choose thickness of tungsten that minimises jitter in the secondary particles profile.</a:t>
            </a:r>
          </a:p>
          <a:p>
            <a:r>
              <a:rPr lang="en-CH" sz="1400" dirty="0"/>
              <a:t>We take the</a:t>
            </a:r>
            <a:r>
              <a:rPr lang="en-CH" sz="1400" b="1" dirty="0"/>
              <a:t> average charged particle position </a:t>
            </a:r>
            <a:r>
              <a:rPr lang="en-CH" sz="1400" dirty="0"/>
              <a:t>from an unpolarised bunch crossing </a:t>
            </a:r>
            <a:r>
              <a:rPr lang="en-CH" sz="1400" b="1" dirty="0"/>
              <a:t>relative to the average Compton photon position</a:t>
            </a:r>
            <a:r>
              <a:rPr lang="en-CH" sz="1400" dirty="0"/>
              <a:t>, and bin it to a histogram. Repeat this across many bunch crossings, and find the </a:t>
            </a:r>
            <a:r>
              <a:rPr lang="en-CH" sz="1400" b="1" dirty="0"/>
              <a:t>standard error</a:t>
            </a:r>
            <a:r>
              <a:rPr lang="en-CH" sz="1400" dirty="0"/>
              <a:t> </a:t>
            </a:r>
            <a:r>
              <a:rPr lang="en-CH" sz="1400" b="1" dirty="0"/>
              <a:t>in this average position.</a:t>
            </a:r>
          </a:p>
        </p:txBody>
      </p:sp>
      <p:sp>
        <p:nvSpPr>
          <p:cNvPr id="15" name="Right Arrow 14">
            <a:extLst>
              <a:ext uri="{FF2B5EF4-FFF2-40B4-BE49-F238E27FC236}">
                <a16:creationId xmlns:a16="http://schemas.microsoft.com/office/drawing/2014/main" id="{74C2B9A6-D55E-453B-5860-153F936D25A1}"/>
              </a:ext>
            </a:extLst>
          </p:cNvPr>
          <p:cNvSpPr/>
          <p:nvPr/>
        </p:nvSpPr>
        <p:spPr>
          <a:xfrm>
            <a:off x="3877833" y="3548195"/>
            <a:ext cx="535454" cy="400595"/>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1" name="Picture 20">
            <a:extLst>
              <a:ext uri="{FF2B5EF4-FFF2-40B4-BE49-F238E27FC236}">
                <a16:creationId xmlns:a16="http://schemas.microsoft.com/office/drawing/2014/main" id="{1677F73D-AF45-0BBC-022B-99C114264DC3}"/>
              </a:ext>
            </a:extLst>
          </p:cNvPr>
          <p:cNvPicPr>
            <a:picLocks noChangeAspect="1"/>
          </p:cNvPicPr>
          <p:nvPr/>
        </p:nvPicPr>
        <p:blipFill>
          <a:blip r:embed="rId4"/>
          <a:stretch>
            <a:fillRect/>
          </a:stretch>
        </p:blipFill>
        <p:spPr>
          <a:xfrm>
            <a:off x="4932040" y="2661434"/>
            <a:ext cx="3635711" cy="2174119"/>
          </a:xfrm>
          <a:prstGeom prst="rect">
            <a:avLst/>
          </a:prstGeom>
        </p:spPr>
      </p:pic>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B83CAA6-1302-3D8B-78A9-73CEB9F323F7}"/>
                  </a:ext>
                </a:extLst>
              </p:cNvPr>
              <p:cNvSpPr txBox="1"/>
              <p:nvPr/>
            </p:nvSpPr>
            <p:spPr>
              <a:xfrm>
                <a:off x="2027929" y="2433106"/>
                <a:ext cx="400211"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𝑦</m:t>
                      </m:r>
                    </m:oMath>
                  </m:oMathPara>
                </a14:m>
                <a:endParaRPr lang="en-CH" sz="1800" dirty="0">
                  <a:solidFill>
                    <a:schemeClr val="tx2"/>
                  </a:solidFill>
                </a:endParaRPr>
              </a:p>
            </p:txBody>
          </p:sp>
        </mc:Choice>
        <mc:Fallback xmlns="">
          <p:sp>
            <p:nvSpPr>
              <p:cNvPr id="26" name="TextBox 25">
                <a:extLst>
                  <a:ext uri="{FF2B5EF4-FFF2-40B4-BE49-F238E27FC236}">
                    <a16:creationId xmlns:a16="http://schemas.microsoft.com/office/drawing/2014/main" id="{0BD575A4-295F-8C79-C4AE-4A4D9F65221E}"/>
                  </a:ext>
                </a:extLst>
              </p:cNvPr>
              <p:cNvSpPr txBox="1">
                <a:spLocks noRot="1" noChangeAspect="1" noMove="1" noResize="1" noEditPoints="1" noAdjustHandles="1" noChangeArrowheads="1" noChangeShapeType="1" noTextEdit="1"/>
              </p:cNvSpPr>
              <p:nvPr/>
            </p:nvSpPr>
            <p:spPr>
              <a:xfrm>
                <a:off x="2027929" y="2433106"/>
                <a:ext cx="400211" cy="369332"/>
              </a:xfrm>
              <a:prstGeom prst="rect">
                <a:avLst/>
              </a:prstGeom>
              <a:blipFill>
                <a:blip r:embed="rId5"/>
                <a:stretch>
                  <a:fillRect b="-13333"/>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80A5138F-1011-BAE8-B47A-3FAD49C9E93E}"/>
                  </a:ext>
                </a:extLst>
              </p:cNvPr>
              <p:cNvSpPr txBox="1"/>
              <p:nvPr/>
            </p:nvSpPr>
            <p:spPr>
              <a:xfrm>
                <a:off x="3098371" y="3742733"/>
                <a:ext cx="321501"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𝑥</m:t>
                      </m:r>
                    </m:oMath>
                  </m:oMathPara>
                </a14:m>
                <a:endParaRPr lang="en-CH" sz="1800" dirty="0">
                  <a:solidFill>
                    <a:schemeClr val="tx2"/>
                  </a:solidFill>
                </a:endParaRPr>
              </a:p>
            </p:txBody>
          </p:sp>
        </mc:Choice>
        <mc:Fallback xmlns="">
          <p:sp>
            <p:nvSpPr>
              <p:cNvPr id="28" name="TextBox 27">
                <a:extLst>
                  <a:ext uri="{FF2B5EF4-FFF2-40B4-BE49-F238E27FC236}">
                    <a16:creationId xmlns:a16="http://schemas.microsoft.com/office/drawing/2014/main" id="{0119BF4D-C6A3-16FD-9C4D-BF9F6A36818B}"/>
                  </a:ext>
                </a:extLst>
              </p:cNvPr>
              <p:cNvSpPr txBox="1">
                <a:spLocks noRot="1" noChangeAspect="1" noMove="1" noResize="1" noEditPoints="1" noAdjustHandles="1" noChangeArrowheads="1" noChangeShapeType="1" noTextEdit="1"/>
              </p:cNvSpPr>
              <p:nvPr/>
            </p:nvSpPr>
            <p:spPr>
              <a:xfrm>
                <a:off x="3098371" y="3742733"/>
                <a:ext cx="321501" cy="369332"/>
              </a:xfrm>
              <a:prstGeom prst="rect">
                <a:avLst/>
              </a:prstGeom>
              <a:blipFill>
                <a:blip r:embed="rId6"/>
                <a:stretch>
                  <a:fillRect/>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A2618021-D093-9929-4E98-D6D92BF1DD3E}"/>
                  </a:ext>
                </a:extLst>
              </p:cNvPr>
              <p:cNvSpPr txBox="1"/>
              <p:nvPr/>
            </p:nvSpPr>
            <p:spPr>
              <a:xfrm>
                <a:off x="4716242" y="2550564"/>
                <a:ext cx="474510"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𝑁</m:t>
                      </m:r>
                    </m:oMath>
                  </m:oMathPara>
                </a14:m>
                <a:endParaRPr lang="en-CH" sz="1800" dirty="0">
                  <a:solidFill>
                    <a:schemeClr val="tx2"/>
                  </a:solidFill>
                </a:endParaRPr>
              </a:p>
            </p:txBody>
          </p:sp>
        </mc:Choice>
        <mc:Fallback xmlns="">
          <p:sp>
            <p:nvSpPr>
              <p:cNvPr id="32" name="TextBox 31">
                <a:extLst>
                  <a:ext uri="{FF2B5EF4-FFF2-40B4-BE49-F238E27FC236}">
                    <a16:creationId xmlns:a16="http://schemas.microsoft.com/office/drawing/2014/main" id="{AEB9D37E-1236-57ED-0BBC-95CD27DE08BF}"/>
                  </a:ext>
                </a:extLst>
              </p:cNvPr>
              <p:cNvSpPr txBox="1">
                <a:spLocks noRot="1" noChangeAspect="1" noMove="1" noResize="1" noEditPoints="1" noAdjustHandles="1" noChangeArrowheads="1" noChangeShapeType="1" noTextEdit="1"/>
              </p:cNvSpPr>
              <p:nvPr/>
            </p:nvSpPr>
            <p:spPr>
              <a:xfrm>
                <a:off x="4716242" y="2550564"/>
                <a:ext cx="474510" cy="369332"/>
              </a:xfrm>
              <a:prstGeom prst="rect">
                <a:avLst/>
              </a:prstGeom>
              <a:blipFill>
                <a:blip r:embed="rId7"/>
                <a:stretch>
                  <a:fillRect/>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F9D3FE6F-685F-5834-6A3C-8B8F65D078CA}"/>
                  </a:ext>
                </a:extLst>
              </p:cNvPr>
              <p:cNvSpPr txBox="1"/>
              <p:nvPr/>
            </p:nvSpPr>
            <p:spPr>
              <a:xfrm>
                <a:off x="8016985" y="4601362"/>
                <a:ext cx="559260"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acc>
                        <m:accPr>
                          <m:chr m:val="̅"/>
                          <m:ctrlPr>
                            <a:rPr lang="en-CH" sz="1800" i="1" smtClean="0">
                              <a:solidFill>
                                <a:schemeClr val="tx2"/>
                              </a:solidFill>
                              <a:latin typeface="Cambria Math" panose="02040503050406030204" pitchFamily="18" charset="0"/>
                            </a:rPr>
                          </m:ctrlPr>
                        </m:accPr>
                        <m:e>
                          <m:r>
                            <a:rPr lang="en-US" sz="1800" b="0" i="1" smtClean="0">
                              <a:solidFill>
                                <a:schemeClr val="tx2"/>
                              </a:solidFill>
                              <a:latin typeface="Cambria Math" panose="02040503050406030204" pitchFamily="18" charset="0"/>
                            </a:rPr>
                            <m:t>𝑦</m:t>
                          </m:r>
                        </m:e>
                      </m:acc>
                    </m:oMath>
                  </m:oMathPara>
                </a14:m>
                <a:endParaRPr lang="en-CH" sz="1800" dirty="0">
                  <a:solidFill>
                    <a:schemeClr val="tx2"/>
                  </a:solidFill>
                </a:endParaRPr>
              </a:p>
            </p:txBody>
          </p:sp>
        </mc:Choice>
        <mc:Fallback xmlns="">
          <p:sp>
            <p:nvSpPr>
              <p:cNvPr id="34" name="TextBox 33">
                <a:extLst>
                  <a:ext uri="{FF2B5EF4-FFF2-40B4-BE49-F238E27FC236}">
                    <a16:creationId xmlns:a16="http://schemas.microsoft.com/office/drawing/2014/main" id="{6C9BCAB4-127A-84D4-4467-9003A2E599C0}"/>
                  </a:ext>
                </a:extLst>
              </p:cNvPr>
              <p:cNvSpPr txBox="1">
                <a:spLocks noRot="1" noChangeAspect="1" noMove="1" noResize="1" noEditPoints="1" noAdjustHandles="1" noChangeArrowheads="1" noChangeShapeType="1" noTextEdit="1"/>
              </p:cNvSpPr>
              <p:nvPr/>
            </p:nvSpPr>
            <p:spPr>
              <a:xfrm>
                <a:off x="8016985" y="4601362"/>
                <a:ext cx="559260" cy="369332"/>
              </a:xfrm>
              <a:prstGeom prst="rect">
                <a:avLst/>
              </a:prstGeom>
              <a:blipFill>
                <a:blip r:embed="rId8"/>
                <a:stretch>
                  <a:fillRect b="-10000"/>
                </a:stretch>
              </a:blipFill>
            </p:spPr>
            <p:txBody>
              <a:bodyPr/>
              <a:lstStyle/>
              <a:p>
                <a:r>
                  <a:rPr lang="en-CH">
                    <a:noFill/>
                  </a:rPr>
                  <a:t> </a:t>
                </a:r>
              </a:p>
            </p:txBody>
          </p:sp>
        </mc:Fallback>
      </mc:AlternateContent>
    </p:spTree>
    <p:extLst>
      <p:ext uri="{BB962C8B-B14F-4D97-AF65-F5344CB8AC3E}">
        <p14:creationId xmlns:p14="http://schemas.microsoft.com/office/powerpoint/2010/main" val="17511983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55EE5-74C2-E413-5DD3-7D2841CFBBE1}"/>
            </a:ext>
          </a:extLst>
        </p:cNvPr>
        <p:cNvGrpSpPr/>
        <p:nvPr/>
      </p:nvGrpSpPr>
      <p:grpSpPr>
        <a:xfrm>
          <a:off x="0" y="0"/>
          <a:ext cx="0" cy="0"/>
          <a:chOff x="0" y="0"/>
          <a:chExt cx="0" cy="0"/>
        </a:xfrm>
      </p:grpSpPr>
      <p:sp>
        <p:nvSpPr>
          <p:cNvPr id="33" name="Rectangle 32">
            <a:extLst>
              <a:ext uri="{FF2B5EF4-FFF2-40B4-BE49-F238E27FC236}">
                <a16:creationId xmlns:a16="http://schemas.microsoft.com/office/drawing/2014/main" id="{86A2C37B-DC5C-C9A3-9158-4D55ADD581D2}"/>
              </a:ext>
            </a:extLst>
          </p:cNvPr>
          <p:cNvSpPr/>
          <p:nvPr/>
        </p:nvSpPr>
        <p:spPr>
          <a:xfrm>
            <a:off x="587769" y="2418229"/>
            <a:ext cx="2880320" cy="271039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Slide Number Placeholder 1">
            <a:extLst>
              <a:ext uri="{FF2B5EF4-FFF2-40B4-BE49-F238E27FC236}">
                <a16:creationId xmlns:a16="http://schemas.microsoft.com/office/drawing/2014/main" id="{C52CFEDB-954D-CC6D-BE82-37AD673364B3}"/>
              </a:ext>
            </a:extLst>
          </p:cNvPr>
          <p:cNvSpPr>
            <a:spLocks noGrp="1"/>
          </p:cNvSpPr>
          <p:nvPr>
            <p:ph type="sldNum" sz="quarter" idx="10"/>
          </p:nvPr>
        </p:nvSpPr>
        <p:spPr/>
        <p:txBody>
          <a:bodyPr/>
          <a:lstStyle/>
          <a:p>
            <a:r>
              <a:rPr lang="en-US" noProof="0" dirty="0"/>
              <a:t>15</a:t>
            </a:r>
          </a:p>
        </p:txBody>
      </p:sp>
      <p:sp>
        <p:nvSpPr>
          <p:cNvPr id="5" name="Title 4">
            <a:extLst>
              <a:ext uri="{FF2B5EF4-FFF2-40B4-BE49-F238E27FC236}">
                <a16:creationId xmlns:a16="http://schemas.microsoft.com/office/drawing/2014/main" id="{19739E6D-1791-86EC-411A-144AC7720E41}"/>
              </a:ext>
            </a:extLst>
          </p:cNvPr>
          <p:cNvSpPr>
            <a:spLocks noGrp="1"/>
          </p:cNvSpPr>
          <p:nvPr>
            <p:ph type="title"/>
          </p:nvPr>
        </p:nvSpPr>
        <p:spPr>
          <a:xfrm>
            <a:off x="481950" y="487660"/>
            <a:ext cx="8263350" cy="499914"/>
          </a:xfrm>
        </p:spPr>
        <p:txBody>
          <a:bodyPr/>
          <a:lstStyle/>
          <a:p>
            <a:r>
              <a:rPr lang="en-CH" dirty="0"/>
              <a:t>Analysis of the profile mean position</a:t>
            </a:r>
            <a:br>
              <a:rPr lang="en-CH" dirty="0">
                <a:solidFill>
                  <a:srgbClr val="FF0000"/>
                </a:solidFill>
              </a:rPr>
            </a:br>
            <a:br>
              <a:rPr lang="en-CH" dirty="0">
                <a:solidFill>
                  <a:srgbClr val="FF0000"/>
                </a:solidFill>
              </a:rPr>
            </a:br>
            <a:endParaRPr lang="en-CH" dirty="0">
              <a:solidFill>
                <a:srgbClr val="FF0000"/>
              </a:solidFill>
            </a:endParaRPr>
          </a:p>
        </p:txBody>
      </p:sp>
      <p:sp>
        <p:nvSpPr>
          <p:cNvPr id="15" name="Right Arrow 14">
            <a:extLst>
              <a:ext uri="{FF2B5EF4-FFF2-40B4-BE49-F238E27FC236}">
                <a16:creationId xmlns:a16="http://schemas.microsoft.com/office/drawing/2014/main" id="{A289C13B-9E39-76B7-C650-4C6CA56F5520}"/>
              </a:ext>
            </a:extLst>
          </p:cNvPr>
          <p:cNvSpPr/>
          <p:nvPr/>
        </p:nvSpPr>
        <p:spPr>
          <a:xfrm>
            <a:off x="3877833" y="3548195"/>
            <a:ext cx="535454" cy="400595"/>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1" name="Picture 20">
            <a:extLst>
              <a:ext uri="{FF2B5EF4-FFF2-40B4-BE49-F238E27FC236}">
                <a16:creationId xmlns:a16="http://schemas.microsoft.com/office/drawing/2014/main" id="{8776F86B-1F6B-1AFE-F0C7-DAB3E11D3CD1}"/>
              </a:ext>
            </a:extLst>
          </p:cNvPr>
          <p:cNvPicPr>
            <a:picLocks noChangeAspect="1"/>
          </p:cNvPicPr>
          <p:nvPr/>
        </p:nvPicPr>
        <p:blipFill>
          <a:blip r:embed="rId4"/>
          <a:stretch>
            <a:fillRect/>
          </a:stretch>
        </p:blipFill>
        <p:spPr>
          <a:xfrm>
            <a:off x="4932040" y="2661434"/>
            <a:ext cx="3635711" cy="2174119"/>
          </a:xfrm>
          <a:prstGeom prst="rect">
            <a:avLst/>
          </a:prstGeom>
        </p:spPr>
      </p:pic>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12C61189-43D8-6892-E870-0CB4CCBA381C}"/>
                  </a:ext>
                </a:extLst>
              </p:cNvPr>
              <p:cNvSpPr txBox="1"/>
              <p:nvPr/>
            </p:nvSpPr>
            <p:spPr>
              <a:xfrm>
                <a:off x="2027929" y="2433106"/>
                <a:ext cx="400211"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𝑦</m:t>
                      </m:r>
                    </m:oMath>
                  </m:oMathPara>
                </a14:m>
                <a:endParaRPr lang="en-CH" sz="1800" dirty="0">
                  <a:solidFill>
                    <a:schemeClr val="tx2"/>
                  </a:solidFill>
                </a:endParaRPr>
              </a:p>
            </p:txBody>
          </p:sp>
        </mc:Choice>
        <mc:Fallback xmlns="">
          <p:sp>
            <p:nvSpPr>
              <p:cNvPr id="26" name="TextBox 25">
                <a:extLst>
                  <a:ext uri="{FF2B5EF4-FFF2-40B4-BE49-F238E27FC236}">
                    <a16:creationId xmlns:a16="http://schemas.microsoft.com/office/drawing/2014/main" id="{B2D3FADE-8649-3344-0ED1-8AB25BC206BC}"/>
                  </a:ext>
                </a:extLst>
              </p:cNvPr>
              <p:cNvSpPr txBox="1">
                <a:spLocks noRot="1" noChangeAspect="1" noMove="1" noResize="1" noEditPoints="1" noAdjustHandles="1" noChangeArrowheads="1" noChangeShapeType="1" noTextEdit="1"/>
              </p:cNvSpPr>
              <p:nvPr/>
            </p:nvSpPr>
            <p:spPr>
              <a:xfrm>
                <a:off x="2027929" y="2433106"/>
                <a:ext cx="400211" cy="369332"/>
              </a:xfrm>
              <a:prstGeom prst="rect">
                <a:avLst/>
              </a:prstGeom>
              <a:blipFill>
                <a:blip r:embed="rId5"/>
                <a:stretch>
                  <a:fillRect b="-13333"/>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132D6261-EFD7-FABB-BC88-DFC367DDC0D8}"/>
                  </a:ext>
                </a:extLst>
              </p:cNvPr>
              <p:cNvSpPr txBox="1"/>
              <p:nvPr/>
            </p:nvSpPr>
            <p:spPr>
              <a:xfrm>
                <a:off x="3098371" y="3742733"/>
                <a:ext cx="321501"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𝑥</m:t>
                      </m:r>
                    </m:oMath>
                  </m:oMathPara>
                </a14:m>
                <a:endParaRPr lang="en-CH" sz="1800" dirty="0">
                  <a:solidFill>
                    <a:schemeClr val="tx2"/>
                  </a:solidFill>
                </a:endParaRPr>
              </a:p>
            </p:txBody>
          </p:sp>
        </mc:Choice>
        <mc:Fallback xmlns="">
          <p:sp>
            <p:nvSpPr>
              <p:cNvPr id="28" name="TextBox 27">
                <a:extLst>
                  <a:ext uri="{FF2B5EF4-FFF2-40B4-BE49-F238E27FC236}">
                    <a16:creationId xmlns:a16="http://schemas.microsoft.com/office/drawing/2014/main" id="{267384BC-BA08-0835-2035-0E310341FBDA}"/>
                  </a:ext>
                </a:extLst>
              </p:cNvPr>
              <p:cNvSpPr txBox="1">
                <a:spLocks noRot="1" noChangeAspect="1" noMove="1" noResize="1" noEditPoints="1" noAdjustHandles="1" noChangeArrowheads="1" noChangeShapeType="1" noTextEdit="1"/>
              </p:cNvSpPr>
              <p:nvPr/>
            </p:nvSpPr>
            <p:spPr>
              <a:xfrm>
                <a:off x="3098371" y="3742733"/>
                <a:ext cx="321501" cy="369332"/>
              </a:xfrm>
              <a:prstGeom prst="rect">
                <a:avLst/>
              </a:prstGeom>
              <a:blipFill>
                <a:blip r:embed="rId6"/>
                <a:stretch>
                  <a:fillRect/>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C346835D-F3C8-E40E-9665-F87BF5447370}"/>
                  </a:ext>
                </a:extLst>
              </p:cNvPr>
              <p:cNvSpPr txBox="1"/>
              <p:nvPr/>
            </p:nvSpPr>
            <p:spPr>
              <a:xfrm>
                <a:off x="4716242" y="2550564"/>
                <a:ext cx="474510"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𝑁</m:t>
                      </m:r>
                    </m:oMath>
                  </m:oMathPara>
                </a14:m>
                <a:endParaRPr lang="en-CH" sz="1800" dirty="0">
                  <a:solidFill>
                    <a:schemeClr val="tx2"/>
                  </a:solidFill>
                </a:endParaRPr>
              </a:p>
            </p:txBody>
          </p:sp>
        </mc:Choice>
        <mc:Fallback xmlns="">
          <p:sp>
            <p:nvSpPr>
              <p:cNvPr id="32" name="TextBox 31">
                <a:extLst>
                  <a:ext uri="{FF2B5EF4-FFF2-40B4-BE49-F238E27FC236}">
                    <a16:creationId xmlns:a16="http://schemas.microsoft.com/office/drawing/2014/main" id="{6FAD4664-A590-4BFD-5CC1-E30E5C9826FC}"/>
                  </a:ext>
                </a:extLst>
              </p:cNvPr>
              <p:cNvSpPr txBox="1">
                <a:spLocks noRot="1" noChangeAspect="1" noMove="1" noResize="1" noEditPoints="1" noAdjustHandles="1" noChangeArrowheads="1" noChangeShapeType="1" noTextEdit="1"/>
              </p:cNvSpPr>
              <p:nvPr/>
            </p:nvSpPr>
            <p:spPr>
              <a:xfrm>
                <a:off x="4716242" y="2550564"/>
                <a:ext cx="474510" cy="369332"/>
              </a:xfrm>
              <a:prstGeom prst="rect">
                <a:avLst/>
              </a:prstGeom>
              <a:blipFill>
                <a:blip r:embed="rId7"/>
                <a:stretch>
                  <a:fillRect/>
                </a:stretch>
              </a:blipFill>
            </p:spPr>
            <p:txBody>
              <a:bodyPr/>
              <a:lstStyle/>
              <a:p>
                <a:r>
                  <a:rPr lang="en-CH">
                    <a:noFill/>
                  </a:rPr>
                  <a:t> </a:t>
                </a:r>
              </a:p>
            </p:txBody>
          </p:sp>
        </mc:Fallback>
      </mc:AlternateContent>
      <mc:AlternateContent xmlns:mc="http://schemas.openxmlformats.org/markup-compatibility/2006" xmlns:p14="http://schemas.microsoft.com/office/powerpoint/2010/main">
        <mc:Choice Requires="p14">
          <p:contentPart p14:bwMode="auto" r:id="rId8">
            <p14:nvContentPartPr>
              <p14:cNvPr id="3" name="Ink 2">
                <a:extLst>
                  <a:ext uri="{FF2B5EF4-FFF2-40B4-BE49-F238E27FC236}">
                    <a16:creationId xmlns:a16="http://schemas.microsoft.com/office/drawing/2014/main" id="{3B1FFA34-C75E-483C-115E-34C6068B250D}"/>
                  </a:ext>
                </a:extLst>
              </p14:cNvPr>
              <p14:cNvContentPartPr/>
              <p14:nvPr/>
            </p14:nvContentPartPr>
            <p14:xfrm>
              <a:off x="2386480" y="3315671"/>
              <a:ext cx="360" cy="360"/>
            </p14:xfrm>
          </p:contentPart>
        </mc:Choice>
        <mc:Fallback xmlns="">
          <p:pic>
            <p:nvPicPr>
              <p:cNvPr id="3" name="Ink 2">
                <a:extLst>
                  <a:ext uri="{FF2B5EF4-FFF2-40B4-BE49-F238E27FC236}">
                    <a16:creationId xmlns:a16="http://schemas.microsoft.com/office/drawing/2014/main" id="{F0A60B6C-6DA5-0F14-68F8-689A652A2165}"/>
                  </a:ext>
                </a:extLst>
              </p:cNvPr>
              <p:cNvPicPr/>
              <p:nvPr/>
            </p:nvPicPr>
            <p:blipFill>
              <a:blip r:embed="rId9"/>
              <a:stretch>
                <a:fillRect/>
              </a:stretch>
            </p:blipFill>
            <p:spPr>
              <a:xfrm>
                <a:off x="2380360" y="3309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4" name="Ink 3">
                <a:extLst>
                  <a:ext uri="{FF2B5EF4-FFF2-40B4-BE49-F238E27FC236}">
                    <a16:creationId xmlns:a16="http://schemas.microsoft.com/office/drawing/2014/main" id="{B00E4A24-C038-241D-1145-C45427BEBFDC}"/>
                  </a:ext>
                </a:extLst>
              </p14:cNvPr>
              <p14:cNvContentPartPr/>
              <p14:nvPr/>
            </p14:nvContentPartPr>
            <p14:xfrm>
              <a:off x="2469640" y="3395951"/>
              <a:ext cx="360" cy="360"/>
            </p14:xfrm>
          </p:contentPart>
        </mc:Choice>
        <mc:Fallback xmlns="">
          <p:pic>
            <p:nvPicPr>
              <p:cNvPr id="4" name="Ink 3">
                <a:extLst>
                  <a:ext uri="{FF2B5EF4-FFF2-40B4-BE49-F238E27FC236}">
                    <a16:creationId xmlns:a16="http://schemas.microsoft.com/office/drawing/2014/main" id="{6F63D103-6C85-AEEB-3A8B-AFEA100268ED}"/>
                  </a:ext>
                </a:extLst>
              </p:cNvPr>
              <p:cNvPicPr/>
              <p:nvPr/>
            </p:nvPicPr>
            <p:blipFill>
              <a:blip r:embed="rId9"/>
              <a:stretch>
                <a:fillRect/>
              </a:stretch>
            </p:blipFill>
            <p:spPr>
              <a:xfrm>
                <a:off x="2463520" y="3389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5984FAC7-40B4-08F3-7792-586D789939B3}"/>
                  </a:ext>
                </a:extLst>
              </p14:cNvPr>
              <p14:cNvContentPartPr/>
              <p14:nvPr/>
            </p14:nvContentPartPr>
            <p14:xfrm>
              <a:off x="2466760" y="3282551"/>
              <a:ext cx="360" cy="360"/>
            </p14:xfrm>
          </p:contentPart>
        </mc:Choice>
        <mc:Fallback xmlns="">
          <p:pic>
            <p:nvPicPr>
              <p:cNvPr id="6" name="Ink 5">
                <a:extLst>
                  <a:ext uri="{FF2B5EF4-FFF2-40B4-BE49-F238E27FC236}">
                    <a16:creationId xmlns:a16="http://schemas.microsoft.com/office/drawing/2014/main" id="{9F0A8A17-6875-F793-B43C-EC1DCC0C0F9E}"/>
                  </a:ext>
                </a:extLst>
              </p:cNvPr>
              <p:cNvPicPr/>
              <p:nvPr/>
            </p:nvPicPr>
            <p:blipFill>
              <a:blip r:embed="rId9"/>
              <a:stretch>
                <a:fillRect/>
              </a:stretch>
            </p:blipFill>
            <p:spPr>
              <a:xfrm>
                <a:off x="2460640" y="3276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8" name="Ink 7">
                <a:extLst>
                  <a:ext uri="{FF2B5EF4-FFF2-40B4-BE49-F238E27FC236}">
                    <a16:creationId xmlns:a16="http://schemas.microsoft.com/office/drawing/2014/main" id="{8F9A08FC-E4AF-B7AD-E277-4B8CA867D644}"/>
                  </a:ext>
                </a:extLst>
              </p14:cNvPr>
              <p14:cNvContentPartPr/>
              <p14:nvPr/>
            </p14:nvContentPartPr>
            <p14:xfrm>
              <a:off x="2516440" y="3323231"/>
              <a:ext cx="360" cy="360"/>
            </p14:xfrm>
          </p:contentPart>
        </mc:Choice>
        <mc:Fallback xmlns="">
          <p:pic>
            <p:nvPicPr>
              <p:cNvPr id="8" name="Ink 7">
                <a:extLst>
                  <a:ext uri="{FF2B5EF4-FFF2-40B4-BE49-F238E27FC236}">
                    <a16:creationId xmlns:a16="http://schemas.microsoft.com/office/drawing/2014/main" id="{D0A82522-C033-FDA1-E85C-5BFE71CF7ADF}"/>
                  </a:ext>
                </a:extLst>
              </p:cNvPr>
              <p:cNvPicPr/>
              <p:nvPr/>
            </p:nvPicPr>
            <p:blipFill>
              <a:blip r:embed="rId9"/>
              <a:stretch>
                <a:fillRect/>
              </a:stretch>
            </p:blipFill>
            <p:spPr>
              <a:xfrm>
                <a:off x="2510320" y="3317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9" name="Ink 8">
                <a:extLst>
                  <a:ext uri="{FF2B5EF4-FFF2-40B4-BE49-F238E27FC236}">
                    <a16:creationId xmlns:a16="http://schemas.microsoft.com/office/drawing/2014/main" id="{B16F8CCA-AF27-C4E6-5BFA-0751C8FE21BE}"/>
                  </a:ext>
                </a:extLst>
              </p14:cNvPr>
              <p14:cNvContentPartPr/>
              <p14:nvPr/>
            </p14:nvContentPartPr>
            <p14:xfrm>
              <a:off x="2446240" y="3349511"/>
              <a:ext cx="1440" cy="1440"/>
            </p14:xfrm>
          </p:contentPart>
        </mc:Choice>
        <mc:Fallback xmlns="">
          <p:pic>
            <p:nvPicPr>
              <p:cNvPr id="9" name="Ink 8">
                <a:extLst>
                  <a:ext uri="{FF2B5EF4-FFF2-40B4-BE49-F238E27FC236}">
                    <a16:creationId xmlns:a16="http://schemas.microsoft.com/office/drawing/2014/main" id="{B7116DB5-CBC6-B080-B7DE-1D30568031A9}"/>
                  </a:ext>
                </a:extLst>
              </p:cNvPr>
              <p:cNvPicPr/>
              <p:nvPr/>
            </p:nvPicPr>
            <p:blipFill>
              <a:blip r:embed="rId14"/>
              <a:stretch>
                <a:fillRect/>
              </a:stretch>
            </p:blipFill>
            <p:spPr>
              <a:xfrm>
                <a:off x="2440120" y="334339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0" name="Ink 9">
                <a:extLst>
                  <a:ext uri="{FF2B5EF4-FFF2-40B4-BE49-F238E27FC236}">
                    <a16:creationId xmlns:a16="http://schemas.microsoft.com/office/drawing/2014/main" id="{38638D40-64C3-32EE-30F5-347D5EA011EF}"/>
                  </a:ext>
                </a:extLst>
              </p14:cNvPr>
              <p14:cNvContentPartPr/>
              <p14:nvPr/>
            </p14:nvContentPartPr>
            <p14:xfrm>
              <a:off x="2428240" y="3519431"/>
              <a:ext cx="1440" cy="1440"/>
            </p14:xfrm>
          </p:contentPart>
        </mc:Choice>
        <mc:Fallback xmlns="">
          <p:pic>
            <p:nvPicPr>
              <p:cNvPr id="10" name="Ink 9">
                <a:extLst>
                  <a:ext uri="{FF2B5EF4-FFF2-40B4-BE49-F238E27FC236}">
                    <a16:creationId xmlns:a16="http://schemas.microsoft.com/office/drawing/2014/main" id="{2048319B-9FD0-2626-F132-02CB17A996B1}"/>
                  </a:ext>
                </a:extLst>
              </p:cNvPr>
              <p:cNvPicPr/>
              <p:nvPr/>
            </p:nvPicPr>
            <p:blipFill>
              <a:blip r:embed="rId14"/>
              <a:stretch>
                <a:fillRect/>
              </a:stretch>
            </p:blipFill>
            <p:spPr>
              <a:xfrm>
                <a:off x="2422120" y="351331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1" name="Ink 10">
                <a:extLst>
                  <a:ext uri="{FF2B5EF4-FFF2-40B4-BE49-F238E27FC236}">
                    <a16:creationId xmlns:a16="http://schemas.microsoft.com/office/drawing/2014/main" id="{D1729FA8-125C-72B9-8794-24EB08C391FC}"/>
                  </a:ext>
                </a:extLst>
              </p14:cNvPr>
              <p14:cNvContentPartPr/>
              <p14:nvPr/>
            </p14:nvContentPartPr>
            <p14:xfrm>
              <a:off x="2354080" y="3334391"/>
              <a:ext cx="360" cy="360"/>
            </p14:xfrm>
          </p:contentPart>
        </mc:Choice>
        <mc:Fallback xmlns="">
          <p:pic>
            <p:nvPicPr>
              <p:cNvPr id="11" name="Ink 10">
                <a:extLst>
                  <a:ext uri="{FF2B5EF4-FFF2-40B4-BE49-F238E27FC236}">
                    <a16:creationId xmlns:a16="http://schemas.microsoft.com/office/drawing/2014/main" id="{3B80520E-9CD6-701A-0105-BD8C69FDCC2A}"/>
                  </a:ext>
                </a:extLst>
              </p:cNvPr>
              <p:cNvPicPr/>
              <p:nvPr/>
            </p:nvPicPr>
            <p:blipFill>
              <a:blip r:embed="rId9"/>
              <a:stretch>
                <a:fillRect/>
              </a:stretch>
            </p:blipFill>
            <p:spPr>
              <a:xfrm>
                <a:off x="2347960" y="33282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2" name="Ink 11">
                <a:extLst>
                  <a:ext uri="{FF2B5EF4-FFF2-40B4-BE49-F238E27FC236}">
                    <a16:creationId xmlns:a16="http://schemas.microsoft.com/office/drawing/2014/main" id="{6C79E708-D1B6-0D10-9A01-078205E797E1}"/>
                  </a:ext>
                </a:extLst>
              </p14:cNvPr>
              <p14:cNvContentPartPr/>
              <p14:nvPr/>
            </p14:nvContentPartPr>
            <p14:xfrm>
              <a:off x="2418160" y="3404231"/>
              <a:ext cx="360" cy="360"/>
            </p14:xfrm>
          </p:contentPart>
        </mc:Choice>
        <mc:Fallback xmlns="">
          <p:pic>
            <p:nvPicPr>
              <p:cNvPr id="12" name="Ink 11">
                <a:extLst>
                  <a:ext uri="{FF2B5EF4-FFF2-40B4-BE49-F238E27FC236}">
                    <a16:creationId xmlns:a16="http://schemas.microsoft.com/office/drawing/2014/main" id="{F09BEB26-D736-C2D9-E7CD-9A0044CDC6E2}"/>
                  </a:ext>
                </a:extLst>
              </p:cNvPr>
              <p:cNvPicPr/>
              <p:nvPr/>
            </p:nvPicPr>
            <p:blipFill>
              <a:blip r:embed="rId9"/>
              <a:stretch>
                <a:fillRect/>
              </a:stretch>
            </p:blipFill>
            <p:spPr>
              <a:xfrm>
                <a:off x="2412040" y="3398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3" name="Ink 12">
                <a:extLst>
                  <a:ext uri="{FF2B5EF4-FFF2-40B4-BE49-F238E27FC236}">
                    <a16:creationId xmlns:a16="http://schemas.microsoft.com/office/drawing/2014/main" id="{EF58F32C-7BE7-CE66-C4F1-DF23B5B6FEEC}"/>
                  </a:ext>
                </a:extLst>
              </p14:cNvPr>
              <p14:cNvContentPartPr/>
              <p14:nvPr/>
            </p14:nvContentPartPr>
            <p14:xfrm>
              <a:off x="2460280" y="3404231"/>
              <a:ext cx="360" cy="360"/>
            </p14:xfrm>
          </p:contentPart>
        </mc:Choice>
        <mc:Fallback xmlns="">
          <p:pic>
            <p:nvPicPr>
              <p:cNvPr id="13" name="Ink 12">
                <a:extLst>
                  <a:ext uri="{FF2B5EF4-FFF2-40B4-BE49-F238E27FC236}">
                    <a16:creationId xmlns:a16="http://schemas.microsoft.com/office/drawing/2014/main" id="{2EAF73A0-9407-0A62-6875-467B91926BF5}"/>
                  </a:ext>
                </a:extLst>
              </p:cNvPr>
              <p:cNvPicPr/>
              <p:nvPr/>
            </p:nvPicPr>
            <p:blipFill>
              <a:blip r:embed="rId9"/>
              <a:stretch>
                <a:fillRect/>
              </a:stretch>
            </p:blipFill>
            <p:spPr>
              <a:xfrm>
                <a:off x="2454160" y="3398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4" name="Ink 13">
                <a:extLst>
                  <a:ext uri="{FF2B5EF4-FFF2-40B4-BE49-F238E27FC236}">
                    <a16:creationId xmlns:a16="http://schemas.microsoft.com/office/drawing/2014/main" id="{E20FC0D0-C42B-6F7E-09A3-39B5243AF4F8}"/>
                  </a:ext>
                </a:extLst>
              </p14:cNvPr>
              <p14:cNvContentPartPr/>
              <p14:nvPr/>
            </p14:nvContentPartPr>
            <p14:xfrm>
              <a:off x="2542000" y="3379031"/>
              <a:ext cx="360" cy="360"/>
            </p14:xfrm>
          </p:contentPart>
        </mc:Choice>
        <mc:Fallback xmlns="">
          <p:pic>
            <p:nvPicPr>
              <p:cNvPr id="14" name="Ink 13">
                <a:extLst>
                  <a:ext uri="{FF2B5EF4-FFF2-40B4-BE49-F238E27FC236}">
                    <a16:creationId xmlns:a16="http://schemas.microsoft.com/office/drawing/2014/main" id="{0ECA7A64-6DA8-71A4-1997-CDB9F42B7036}"/>
                  </a:ext>
                </a:extLst>
              </p:cNvPr>
              <p:cNvPicPr/>
              <p:nvPr/>
            </p:nvPicPr>
            <p:blipFill>
              <a:blip r:embed="rId9"/>
              <a:stretch>
                <a:fillRect/>
              </a:stretch>
            </p:blipFill>
            <p:spPr>
              <a:xfrm>
                <a:off x="2535880" y="3372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6" name="Ink 15">
                <a:extLst>
                  <a:ext uri="{FF2B5EF4-FFF2-40B4-BE49-F238E27FC236}">
                    <a16:creationId xmlns:a16="http://schemas.microsoft.com/office/drawing/2014/main" id="{A96C05B3-E3C9-D593-D19F-89653087482E}"/>
                  </a:ext>
                </a:extLst>
              </p14:cNvPr>
              <p14:cNvContentPartPr/>
              <p14:nvPr/>
            </p14:nvContentPartPr>
            <p14:xfrm>
              <a:off x="2480800" y="3335831"/>
              <a:ext cx="360" cy="360"/>
            </p14:xfrm>
          </p:contentPart>
        </mc:Choice>
        <mc:Fallback xmlns="">
          <p:pic>
            <p:nvPicPr>
              <p:cNvPr id="16" name="Ink 15">
                <a:extLst>
                  <a:ext uri="{FF2B5EF4-FFF2-40B4-BE49-F238E27FC236}">
                    <a16:creationId xmlns:a16="http://schemas.microsoft.com/office/drawing/2014/main" id="{A832D247-7B94-252B-3E76-E546573CC34D}"/>
                  </a:ext>
                </a:extLst>
              </p:cNvPr>
              <p:cNvPicPr/>
              <p:nvPr/>
            </p:nvPicPr>
            <p:blipFill>
              <a:blip r:embed="rId9"/>
              <a:stretch>
                <a:fillRect/>
              </a:stretch>
            </p:blipFill>
            <p:spPr>
              <a:xfrm>
                <a:off x="2474680" y="33297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7" name="Ink 16">
                <a:extLst>
                  <a:ext uri="{FF2B5EF4-FFF2-40B4-BE49-F238E27FC236}">
                    <a16:creationId xmlns:a16="http://schemas.microsoft.com/office/drawing/2014/main" id="{DE80D584-E812-A2C4-5BF6-AB4D760E0305}"/>
                  </a:ext>
                </a:extLst>
              </p14:cNvPr>
              <p14:cNvContentPartPr/>
              <p14:nvPr/>
            </p14:nvContentPartPr>
            <p14:xfrm>
              <a:off x="2514640" y="3307391"/>
              <a:ext cx="360" cy="360"/>
            </p14:xfrm>
          </p:contentPart>
        </mc:Choice>
        <mc:Fallback xmlns="">
          <p:pic>
            <p:nvPicPr>
              <p:cNvPr id="17" name="Ink 16">
                <a:extLst>
                  <a:ext uri="{FF2B5EF4-FFF2-40B4-BE49-F238E27FC236}">
                    <a16:creationId xmlns:a16="http://schemas.microsoft.com/office/drawing/2014/main" id="{E138B46B-323A-D5B5-59D9-B9D07B727C98}"/>
                  </a:ext>
                </a:extLst>
              </p:cNvPr>
              <p:cNvPicPr/>
              <p:nvPr/>
            </p:nvPicPr>
            <p:blipFill>
              <a:blip r:embed="rId9"/>
              <a:stretch>
                <a:fillRect/>
              </a:stretch>
            </p:blipFill>
            <p:spPr>
              <a:xfrm>
                <a:off x="2508520" y="33012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8" name="Ink 17">
                <a:extLst>
                  <a:ext uri="{FF2B5EF4-FFF2-40B4-BE49-F238E27FC236}">
                    <a16:creationId xmlns:a16="http://schemas.microsoft.com/office/drawing/2014/main" id="{E9D86645-28C8-EFA6-A86E-70A4A8D59AC5}"/>
                  </a:ext>
                </a:extLst>
              </p14:cNvPr>
              <p14:cNvContentPartPr/>
              <p14:nvPr/>
            </p14:nvContentPartPr>
            <p14:xfrm>
              <a:off x="2457040" y="3303431"/>
              <a:ext cx="360" cy="360"/>
            </p14:xfrm>
          </p:contentPart>
        </mc:Choice>
        <mc:Fallback xmlns="">
          <p:pic>
            <p:nvPicPr>
              <p:cNvPr id="18" name="Ink 17">
                <a:extLst>
                  <a:ext uri="{FF2B5EF4-FFF2-40B4-BE49-F238E27FC236}">
                    <a16:creationId xmlns:a16="http://schemas.microsoft.com/office/drawing/2014/main" id="{1C6EABBD-4D9F-36C8-7851-7AFA0A76CADC}"/>
                  </a:ext>
                </a:extLst>
              </p:cNvPr>
              <p:cNvPicPr/>
              <p:nvPr/>
            </p:nvPicPr>
            <p:blipFill>
              <a:blip r:embed="rId9"/>
              <a:stretch>
                <a:fillRect/>
              </a:stretch>
            </p:blipFill>
            <p:spPr>
              <a:xfrm>
                <a:off x="2450920" y="32973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9" name="Ink 18">
                <a:extLst>
                  <a:ext uri="{FF2B5EF4-FFF2-40B4-BE49-F238E27FC236}">
                    <a16:creationId xmlns:a16="http://schemas.microsoft.com/office/drawing/2014/main" id="{359A87FB-278E-6BE5-3D49-7492FDC05E37}"/>
                  </a:ext>
                </a:extLst>
              </p14:cNvPr>
              <p14:cNvContentPartPr/>
              <p14:nvPr/>
            </p14:nvContentPartPr>
            <p14:xfrm>
              <a:off x="2436160" y="3270671"/>
              <a:ext cx="360" cy="360"/>
            </p14:xfrm>
          </p:contentPart>
        </mc:Choice>
        <mc:Fallback xmlns="">
          <p:pic>
            <p:nvPicPr>
              <p:cNvPr id="19" name="Ink 18">
                <a:extLst>
                  <a:ext uri="{FF2B5EF4-FFF2-40B4-BE49-F238E27FC236}">
                    <a16:creationId xmlns:a16="http://schemas.microsoft.com/office/drawing/2014/main" id="{408034F3-D768-4024-2370-9BF5AD11CBCC}"/>
                  </a:ext>
                </a:extLst>
              </p:cNvPr>
              <p:cNvPicPr/>
              <p:nvPr/>
            </p:nvPicPr>
            <p:blipFill>
              <a:blip r:embed="rId9"/>
              <a:stretch>
                <a:fillRect/>
              </a:stretch>
            </p:blipFill>
            <p:spPr>
              <a:xfrm>
                <a:off x="243004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0" name="Ink 19">
                <a:extLst>
                  <a:ext uri="{FF2B5EF4-FFF2-40B4-BE49-F238E27FC236}">
                    <a16:creationId xmlns:a16="http://schemas.microsoft.com/office/drawing/2014/main" id="{4D8BD390-15DD-2933-66C8-D45426FCFF8A}"/>
                  </a:ext>
                </a:extLst>
              </p14:cNvPr>
              <p14:cNvContentPartPr/>
              <p14:nvPr/>
            </p14:nvContentPartPr>
            <p14:xfrm>
              <a:off x="2383240" y="3270671"/>
              <a:ext cx="360" cy="360"/>
            </p14:xfrm>
          </p:contentPart>
        </mc:Choice>
        <mc:Fallback xmlns="">
          <p:pic>
            <p:nvPicPr>
              <p:cNvPr id="20" name="Ink 19">
                <a:extLst>
                  <a:ext uri="{FF2B5EF4-FFF2-40B4-BE49-F238E27FC236}">
                    <a16:creationId xmlns:a16="http://schemas.microsoft.com/office/drawing/2014/main" id="{CA27B002-E94C-01A8-C2F7-B7A72FA092B6}"/>
                  </a:ext>
                </a:extLst>
              </p:cNvPr>
              <p:cNvPicPr/>
              <p:nvPr/>
            </p:nvPicPr>
            <p:blipFill>
              <a:blip r:embed="rId9"/>
              <a:stretch>
                <a:fillRect/>
              </a:stretch>
            </p:blipFill>
            <p:spPr>
              <a:xfrm>
                <a:off x="237712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2" name="Ink 21">
                <a:extLst>
                  <a:ext uri="{FF2B5EF4-FFF2-40B4-BE49-F238E27FC236}">
                    <a16:creationId xmlns:a16="http://schemas.microsoft.com/office/drawing/2014/main" id="{FABAB6E5-4D72-FB32-5F1D-71324D46F01F}"/>
                  </a:ext>
                </a:extLst>
              </p14:cNvPr>
              <p14:cNvContentPartPr/>
              <p14:nvPr/>
            </p14:nvContentPartPr>
            <p14:xfrm>
              <a:off x="2554960" y="3270671"/>
              <a:ext cx="360" cy="360"/>
            </p14:xfrm>
          </p:contentPart>
        </mc:Choice>
        <mc:Fallback xmlns="">
          <p:pic>
            <p:nvPicPr>
              <p:cNvPr id="22" name="Ink 21">
                <a:extLst>
                  <a:ext uri="{FF2B5EF4-FFF2-40B4-BE49-F238E27FC236}">
                    <a16:creationId xmlns:a16="http://schemas.microsoft.com/office/drawing/2014/main" id="{FECCC943-AAB0-A6A4-EEE7-12B114C4A290}"/>
                  </a:ext>
                </a:extLst>
              </p:cNvPr>
              <p:cNvPicPr/>
              <p:nvPr/>
            </p:nvPicPr>
            <p:blipFill>
              <a:blip r:embed="rId9"/>
              <a:stretch>
                <a:fillRect/>
              </a:stretch>
            </p:blipFill>
            <p:spPr>
              <a:xfrm>
                <a:off x="254884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3" name="Ink 22">
                <a:extLst>
                  <a:ext uri="{FF2B5EF4-FFF2-40B4-BE49-F238E27FC236}">
                    <a16:creationId xmlns:a16="http://schemas.microsoft.com/office/drawing/2014/main" id="{718924DF-0BE2-ABD1-0CAF-3DC34FF1D9F5}"/>
                  </a:ext>
                </a:extLst>
              </p14:cNvPr>
              <p14:cNvContentPartPr/>
              <p14:nvPr/>
            </p14:nvContentPartPr>
            <p14:xfrm>
              <a:off x="2497360" y="3248711"/>
              <a:ext cx="360" cy="360"/>
            </p14:xfrm>
          </p:contentPart>
        </mc:Choice>
        <mc:Fallback xmlns="">
          <p:pic>
            <p:nvPicPr>
              <p:cNvPr id="23" name="Ink 22">
                <a:extLst>
                  <a:ext uri="{FF2B5EF4-FFF2-40B4-BE49-F238E27FC236}">
                    <a16:creationId xmlns:a16="http://schemas.microsoft.com/office/drawing/2014/main" id="{DA010045-8E2C-114D-3AFD-FAD5C22B7A61}"/>
                  </a:ext>
                </a:extLst>
              </p:cNvPr>
              <p:cNvPicPr/>
              <p:nvPr/>
            </p:nvPicPr>
            <p:blipFill>
              <a:blip r:embed="rId9"/>
              <a:stretch>
                <a:fillRect/>
              </a:stretch>
            </p:blipFill>
            <p:spPr>
              <a:xfrm>
                <a:off x="2491240" y="3242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5" name="Ink 24">
                <a:extLst>
                  <a:ext uri="{FF2B5EF4-FFF2-40B4-BE49-F238E27FC236}">
                    <a16:creationId xmlns:a16="http://schemas.microsoft.com/office/drawing/2014/main" id="{67EE452F-8C54-1605-DAB3-941D1576985A}"/>
                  </a:ext>
                </a:extLst>
              </p14:cNvPr>
              <p14:cNvContentPartPr/>
              <p14:nvPr/>
            </p14:nvContentPartPr>
            <p14:xfrm>
              <a:off x="2345800" y="3268871"/>
              <a:ext cx="360" cy="360"/>
            </p14:xfrm>
          </p:contentPart>
        </mc:Choice>
        <mc:Fallback xmlns="">
          <p:pic>
            <p:nvPicPr>
              <p:cNvPr id="25" name="Ink 24">
                <a:extLst>
                  <a:ext uri="{FF2B5EF4-FFF2-40B4-BE49-F238E27FC236}">
                    <a16:creationId xmlns:a16="http://schemas.microsoft.com/office/drawing/2014/main" id="{B6E7E534-D9AA-C95A-F089-DD1853ECE06F}"/>
                  </a:ext>
                </a:extLst>
              </p:cNvPr>
              <p:cNvPicPr/>
              <p:nvPr/>
            </p:nvPicPr>
            <p:blipFill>
              <a:blip r:embed="rId9"/>
              <a:stretch>
                <a:fillRect/>
              </a:stretch>
            </p:blipFill>
            <p:spPr>
              <a:xfrm>
                <a:off x="2339680" y="32627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7" name="Ink 26">
                <a:extLst>
                  <a:ext uri="{FF2B5EF4-FFF2-40B4-BE49-F238E27FC236}">
                    <a16:creationId xmlns:a16="http://schemas.microsoft.com/office/drawing/2014/main" id="{B5C890C8-11A4-6233-A275-911334A95ABA}"/>
                  </a:ext>
                </a:extLst>
              </p14:cNvPr>
              <p14:cNvContentPartPr/>
              <p14:nvPr/>
            </p14:nvContentPartPr>
            <p14:xfrm>
              <a:off x="2629480" y="3330791"/>
              <a:ext cx="360" cy="360"/>
            </p14:xfrm>
          </p:contentPart>
        </mc:Choice>
        <mc:Fallback xmlns="">
          <p:pic>
            <p:nvPicPr>
              <p:cNvPr id="27" name="Ink 26">
                <a:extLst>
                  <a:ext uri="{FF2B5EF4-FFF2-40B4-BE49-F238E27FC236}">
                    <a16:creationId xmlns:a16="http://schemas.microsoft.com/office/drawing/2014/main" id="{42B492C2-20E5-2467-1B7B-239E0F424439}"/>
                  </a:ext>
                </a:extLst>
              </p:cNvPr>
              <p:cNvPicPr/>
              <p:nvPr/>
            </p:nvPicPr>
            <p:blipFill>
              <a:blip r:embed="rId9"/>
              <a:stretch>
                <a:fillRect/>
              </a:stretch>
            </p:blipFill>
            <p:spPr>
              <a:xfrm>
                <a:off x="2623360" y="3324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9" name="Ink 28">
                <a:extLst>
                  <a:ext uri="{FF2B5EF4-FFF2-40B4-BE49-F238E27FC236}">
                    <a16:creationId xmlns:a16="http://schemas.microsoft.com/office/drawing/2014/main" id="{91FF9903-BF83-1903-EB6A-AD875082B084}"/>
                  </a:ext>
                </a:extLst>
              </p14:cNvPr>
              <p14:cNvContentPartPr/>
              <p14:nvPr/>
            </p14:nvContentPartPr>
            <p14:xfrm>
              <a:off x="2471440" y="3330791"/>
              <a:ext cx="360" cy="360"/>
            </p14:xfrm>
          </p:contentPart>
        </mc:Choice>
        <mc:Fallback xmlns="">
          <p:pic>
            <p:nvPicPr>
              <p:cNvPr id="29" name="Ink 28">
                <a:extLst>
                  <a:ext uri="{FF2B5EF4-FFF2-40B4-BE49-F238E27FC236}">
                    <a16:creationId xmlns:a16="http://schemas.microsoft.com/office/drawing/2014/main" id="{B8D911FE-F94C-3703-610C-9DF2B0515A23}"/>
                  </a:ext>
                </a:extLst>
              </p:cNvPr>
              <p:cNvPicPr/>
              <p:nvPr/>
            </p:nvPicPr>
            <p:blipFill>
              <a:blip r:embed="rId9"/>
              <a:stretch>
                <a:fillRect/>
              </a:stretch>
            </p:blipFill>
            <p:spPr>
              <a:xfrm>
                <a:off x="2465320" y="3324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31" name="Ink 30">
                <a:extLst>
                  <a:ext uri="{FF2B5EF4-FFF2-40B4-BE49-F238E27FC236}">
                    <a16:creationId xmlns:a16="http://schemas.microsoft.com/office/drawing/2014/main" id="{EDA001C8-79B0-01AC-795E-697BEC4E0428}"/>
                  </a:ext>
                </a:extLst>
              </p14:cNvPr>
              <p14:cNvContentPartPr/>
              <p14:nvPr/>
            </p14:nvContentPartPr>
            <p14:xfrm>
              <a:off x="2349040" y="3378311"/>
              <a:ext cx="360" cy="360"/>
            </p14:xfrm>
          </p:contentPart>
        </mc:Choice>
        <mc:Fallback xmlns="">
          <p:pic>
            <p:nvPicPr>
              <p:cNvPr id="31" name="Ink 30">
                <a:extLst>
                  <a:ext uri="{FF2B5EF4-FFF2-40B4-BE49-F238E27FC236}">
                    <a16:creationId xmlns:a16="http://schemas.microsoft.com/office/drawing/2014/main" id="{59F64334-86E9-283A-92FC-1B1DC7EB5569}"/>
                  </a:ext>
                </a:extLst>
              </p:cNvPr>
              <p:cNvPicPr/>
              <p:nvPr/>
            </p:nvPicPr>
            <p:blipFill>
              <a:blip r:embed="rId9"/>
              <a:stretch>
                <a:fillRect/>
              </a:stretch>
            </p:blipFill>
            <p:spPr>
              <a:xfrm>
                <a:off x="2342920" y="33721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4" name="Ink 33">
                <a:extLst>
                  <a:ext uri="{FF2B5EF4-FFF2-40B4-BE49-F238E27FC236}">
                    <a16:creationId xmlns:a16="http://schemas.microsoft.com/office/drawing/2014/main" id="{156E32DC-BC90-66BD-84DB-EFD5AA21505A}"/>
                  </a:ext>
                </a:extLst>
              </p14:cNvPr>
              <p14:cNvContentPartPr/>
              <p14:nvPr/>
            </p14:nvContentPartPr>
            <p14:xfrm>
              <a:off x="2397280" y="3355631"/>
              <a:ext cx="360" cy="360"/>
            </p14:xfrm>
          </p:contentPart>
        </mc:Choice>
        <mc:Fallback xmlns="">
          <p:pic>
            <p:nvPicPr>
              <p:cNvPr id="34" name="Ink 33">
                <a:extLst>
                  <a:ext uri="{FF2B5EF4-FFF2-40B4-BE49-F238E27FC236}">
                    <a16:creationId xmlns:a16="http://schemas.microsoft.com/office/drawing/2014/main" id="{EB4CE7A5-1868-F892-0295-1E091EF5E948}"/>
                  </a:ext>
                </a:extLst>
              </p:cNvPr>
              <p:cNvPicPr/>
              <p:nvPr/>
            </p:nvPicPr>
            <p:blipFill>
              <a:blip r:embed="rId9"/>
              <a:stretch>
                <a:fillRect/>
              </a:stretch>
            </p:blipFill>
            <p:spPr>
              <a:xfrm>
                <a:off x="2391160" y="33495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5" name="Ink 34">
                <a:extLst>
                  <a:ext uri="{FF2B5EF4-FFF2-40B4-BE49-F238E27FC236}">
                    <a16:creationId xmlns:a16="http://schemas.microsoft.com/office/drawing/2014/main" id="{DC15373C-CA9A-7513-16FE-9AA37D579A03}"/>
                  </a:ext>
                </a:extLst>
              </p14:cNvPr>
              <p14:cNvContentPartPr/>
              <p14:nvPr/>
            </p14:nvContentPartPr>
            <p14:xfrm>
              <a:off x="2405200" y="3283631"/>
              <a:ext cx="360" cy="360"/>
            </p14:xfrm>
          </p:contentPart>
        </mc:Choice>
        <mc:Fallback xmlns="">
          <p:pic>
            <p:nvPicPr>
              <p:cNvPr id="35" name="Ink 34">
                <a:extLst>
                  <a:ext uri="{FF2B5EF4-FFF2-40B4-BE49-F238E27FC236}">
                    <a16:creationId xmlns:a16="http://schemas.microsoft.com/office/drawing/2014/main" id="{42321859-EB72-85B4-C03A-EF3EEA4E3651}"/>
                  </a:ext>
                </a:extLst>
              </p:cNvPr>
              <p:cNvPicPr/>
              <p:nvPr/>
            </p:nvPicPr>
            <p:blipFill>
              <a:blip r:embed="rId9"/>
              <a:stretch>
                <a:fillRect/>
              </a:stretch>
            </p:blipFill>
            <p:spPr>
              <a:xfrm>
                <a:off x="2399080" y="3277511"/>
                <a:ext cx="12600" cy="12600"/>
              </a:xfrm>
              <a:prstGeom prst="rect">
                <a:avLst/>
              </a:prstGeom>
            </p:spPr>
          </p:pic>
        </mc:Fallback>
      </mc:AlternateContent>
      <p:grpSp>
        <p:nvGrpSpPr>
          <p:cNvPr id="72" name="Group 71">
            <a:extLst>
              <a:ext uri="{FF2B5EF4-FFF2-40B4-BE49-F238E27FC236}">
                <a16:creationId xmlns:a16="http://schemas.microsoft.com/office/drawing/2014/main" id="{58E33668-D395-D0E5-B955-88B26B296813}"/>
              </a:ext>
            </a:extLst>
          </p:cNvPr>
          <p:cNvGrpSpPr/>
          <p:nvPr/>
        </p:nvGrpSpPr>
        <p:grpSpPr>
          <a:xfrm>
            <a:off x="2399440" y="3245831"/>
            <a:ext cx="10080" cy="3240"/>
            <a:chOff x="2399440" y="3245831"/>
            <a:chExt cx="10080" cy="3240"/>
          </a:xfrm>
        </p:grpSpPr>
        <mc:AlternateContent xmlns:mc="http://schemas.openxmlformats.org/markup-compatibility/2006" xmlns:p14="http://schemas.microsoft.com/office/powerpoint/2010/main">
          <mc:Choice Requires="p14">
            <p:contentPart p14:bwMode="auto" r:id="rId33">
              <p14:nvContentPartPr>
                <p14:cNvPr id="24" name="Ink 23">
                  <a:extLst>
                    <a:ext uri="{FF2B5EF4-FFF2-40B4-BE49-F238E27FC236}">
                      <a16:creationId xmlns:a16="http://schemas.microsoft.com/office/drawing/2014/main" id="{6A0E36A8-B81F-B744-6885-69E3AE7C6E37}"/>
                    </a:ext>
                  </a:extLst>
                </p14:cNvPr>
                <p14:cNvContentPartPr/>
                <p14:nvPr/>
              </p14:nvContentPartPr>
              <p14:xfrm>
                <a:off x="2399440" y="3248711"/>
                <a:ext cx="360" cy="360"/>
              </p14:xfrm>
            </p:contentPart>
          </mc:Choice>
          <mc:Fallback xmlns="">
            <p:pic>
              <p:nvPicPr>
                <p:cNvPr id="24" name="Ink 23">
                  <a:extLst>
                    <a:ext uri="{FF2B5EF4-FFF2-40B4-BE49-F238E27FC236}">
                      <a16:creationId xmlns:a16="http://schemas.microsoft.com/office/drawing/2014/main" id="{FF3E0A50-D72D-C0DE-2F36-07EE105C3A4B}"/>
                    </a:ext>
                  </a:extLst>
                </p:cNvPr>
                <p:cNvPicPr/>
                <p:nvPr/>
              </p:nvPicPr>
              <p:blipFill>
                <a:blip r:embed="rId9"/>
                <a:stretch>
                  <a:fillRect/>
                </a:stretch>
              </p:blipFill>
              <p:spPr>
                <a:xfrm>
                  <a:off x="2393320" y="3242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36" name="Ink 35">
                  <a:extLst>
                    <a:ext uri="{FF2B5EF4-FFF2-40B4-BE49-F238E27FC236}">
                      <a16:creationId xmlns:a16="http://schemas.microsoft.com/office/drawing/2014/main" id="{F5A9A295-1250-16AE-4892-C7FE59D8078A}"/>
                    </a:ext>
                  </a:extLst>
                </p14:cNvPr>
                <p14:cNvContentPartPr/>
                <p14:nvPr/>
              </p14:nvContentPartPr>
              <p14:xfrm>
                <a:off x="2409160" y="3245831"/>
                <a:ext cx="360" cy="360"/>
              </p14:xfrm>
            </p:contentPart>
          </mc:Choice>
          <mc:Fallback xmlns="">
            <p:pic>
              <p:nvPicPr>
                <p:cNvPr id="36" name="Ink 35">
                  <a:extLst>
                    <a:ext uri="{FF2B5EF4-FFF2-40B4-BE49-F238E27FC236}">
                      <a16:creationId xmlns:a16="http://schemas.microsoft.com/office/drawing/2014/main" id="{10BD81D8-7BE3-0183-D741-22A2C5C0A6C3}"/>
                    </a:ext>
                  </a:extLst>
                </p:cNvPr>
                <p:cNvPicPr/>
                <p:nvPr/>
              </p:nvPicPr>
              <p:blipFill>
                <a:blip r:embed="rId9"/>
                <a:stretch>
                  <a:fillRect/>
                </a:stretch>
              </p:blipFill>
              <p:spPr>
                <a:xfrm>
                  <a:off x="2403040" y="323971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5">
            <p14:nvContentPartPr>
              <p14:cNvPr id="37" name="Ink 36">
                <a:extLst>
                  <a:ext uri="{FF2B5EF4-FFF2-40B4-BE49-F238E27FC236}">
                    <a16:creationId xmlns:a16="http://schemas.microsoft.com/office/drawing/2014/main" id="{C6C25698-1EA2-6905-0503-B7355BFA6D93}"/>
                  </a:ext>
                </a:extLst>
              </p14:cNvPr>
              <p14:cNvContentPartPr/>
              <p14:nvPr/>
            </p14:nvContentPartPr>
            <p14:xfrm>
              <a:off x="2458480" y="3243671"/>
              <a:ext cx="360" cy="360"/>
            </p14:xfrm>
          </p:contentPart>
        </mc:Choice>
        <mc:Fallback xmlns="">
          <p:pic>
            <p:nvPicPr>
              <p:cNvPr id="37" name="Ink 36">
                <a:extLst>
                  <a:ext uri="{FF2B5EF4-FFF2-40B4-BE49-F238E27FC236}">
                    <a16:creationId xmlns:a16="http://schemas.microsoft.com/office/drawing/2014/main" id="{3ABA8E37-25C4-0F88-A121-FF1C1F3D15FF}"/>
                  </a:ext>
                </a:extLst>
              </p:cNvPr>
              <p:cNvPicPr/>
              <p:nvPr/>
            </p:nvPicPr>
            <p:blipFill>
              <a:blip r:embed="rId9"/>
              <a:stretch>
                <a:fillRect/>
              </a:stretch>
            </p:blipFill>
            <p:spPr>
              <a:xfrm>
                <a:off x="2452360" y="3237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38" name="Ink 37">
                <a:extLst>
                  <a:ext uri="{FF2B5EF4-FFF2-40B4-BE49-F238E27FC236}">
                    <a16:creationId xmlns:a16="http://schemas.microsoft.com/office/drawing/2014/main" id="{15E6BBFE-254B-00F1-E3A7-F0CF2E05787A}"/>
                  </a:ext>
                </a:extLst>
              </p14:cNvPr>
              <p14:cNvContentPartPr/>
              <p14:nvPr/>
            </p14:nvContentPartPr>
            <p14:xfrm>
              <a:off x="2441560" y="3197951"/>
              <a:ext cx="360" cy="360"/>
            </p14:xfrm>
          </p:contentPart>
        </mc:Choice>
        <mc:Fallback xmlns="">
          <p:pic>
            <p:nvPicPr>
              <p:cNvPr id="38" name="Ink 37">
                <a:extLst>
                  <a:ext uri="{FF2B5EF4-FFF2-40B4-BE49-F238E27FC236}">
                    <a16:creationId xmlns:a16="http://schemas.microsoft.com/office/drawing/2014/main" id="{208B6A82-CC92-7D76-0013-84D8507C0376}"/>
                  </a:ext>
                </a:extLst>
              </p:cNvPr>
              <p:cNvPicPr/>
              <p:nvPr/>
            </p:nvPicPr>
            <p:blipFill>
              <a:blip r:embed="rId9"/>
              <a:stretch>
                <a:fillRect/>
              </a:stretch>
            </p:blipFill>
            <p:spPr>
              <a:xfrm>
                <a:off x="2435440" y="3191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39" name="Ink 38">
                <a:extLst>
                  <a:ext uri="{FF2B5EF4-FFF2-40B4-BE49-F238E27FC236}">
                    <a16:creationId xmlns:a16="http://schemas.microsoft.com/office/drawing/2014/main" id="{9B558E31-105C-DEDF-4B06-852D47A9C217}"/>
                  </a:ext>
                </a:extLst>
              </p14:cNvPr>
              <p14:cNvContentPartPr/>
              <p14:nvPr/>
            </p14:nvContentPartPr>
            <p14:xfrm>
              <a:off x="2373880" y="3232871"/>
              <a:ext cx="360" cy="360"/>
            </p14:xfrm>
          </p:contentPart>
        </mc:Choice>
        <mc:Fallback xmlns="">
          <p:pic>
            <p:nvPicPr>
              <p:cNvPr id="39" name="Ink 38">
                <a:extLst>
                  <a:ext uri="{FF2B5EF4-FFF2-40B4-BE49-F238E27FC236}">
                    <a16:creationId xmlns:a16="http://schemas.microsoft.com/office/drawing/2014/main" id="{D1F106D0-AB6E-BE2B-3F9E-F64169EC10C6}"/>
                  </a:ext>
                </a:extLst>
              </p:cNvPr>
              <p:cNvPicPr/>
              <p:nvPr/>
            </p:nvPicPr>
            <p:blipFill>
              <a:blip r:embed="rId9"/>
              <a:stretch>
                <a:fillRect/>
              </a:stretch>
            </p:blipFill>
            <p:spPr>
              <a:xfrm>
                <a:off x="2367760" y="3226751"/>
                <a:ext cx="12600" cy="12600"/>
              </a:xfrm>
              <a:prstGeom prst="rect">
                <a:avLst/>
              </a:prstGeom>
            </p:spPr>
          </p:pic>
        </mc:Fallback>
      </mc:AlternateContent>
      <p:grpSp>
        <p:nvGrpSpPr>
          <p:cNvPr id="70" name="Group 69">
            <a:extLst>
              <a:ext uri="{FF2B5EF4-FFF2-40B4-BE49-F238E27FC236}">
                <a16:creationId xmlns:a16="http://schemas.microsoft.com/office/drawing/2014/main" id="{4EE7261B-5E00-6DCA-5109-D343A8C61A11}"/>
              </a:ext>
            </a:extLst>
          </p:cNvPr>
          <p:cNvGrpSpPr/>
          <p:nvPr/>
        </p:nvGrpSpPr>
        <p:grpSpPr>
          <a:xfrm>
            <a:off x="2494480" y="3226031"/>
            <a:ext cx="25560" cy="5040"/>
            <a:chOff x="2494480" y="3226031"/>
            <a:chExt cx="25560" cy="5040"/>
          </a:xfrm>
        </p:grpSpPr>
        <mc:AlternateContent xmlns:mc="http://schemas.openxmlformats.org/markup-compatibility/2006" xmlns:p14="http://schemas.microsoft.com/office/powerpoint/2010/main">
          <mc:Choice Requires="p14">
            <p:contentPart p14:bwMode="auto" r:id="rId38">
              <p14:nvContentPartPr>
                <p14:cNvPr id="40" name="Ink 39">
                  <a:extLst>
                    <a:ext uri="{FF2B5EF4-FFF2-40B4-BE49-F238E27FC236}">
                      <a16:creationId xmlns:a16="http://schemas.microsoft.com/office/drawing/2014/main" id="{C7429205-CFF7-A783-4AE7-782324DC7396}"/>
                    </a:ext>
                  </a:extLst>
                </p14:cNvPr>
                <p14:cNvContentPartPr/>
                <p14:nvPr/>
              </p14:nvContentPartPr>
              <p14:xfrm>
                <a:off x="2494480" y="3230711"/>
                <a:ext cx="360" cy="360"/>
              </p14:xfrm>
            </p:contentPart>
          </mc:Choice>
          <mc:Fallback xmlns="">
            <p:pic>
              <p:nvPicPr>
                <p:cNvPr id="40" name="Ink 39">
                  <a:extLst>
                    <a:ext uri="{FF2B5EF4-FFF2-40B4-BE49-F238E27FC236}">
                      <a16:creationId xmlns:a16="http://schemas.microsoft.com/office/drawing/2014/main" id="{815C8776-F6FA-7DD8-8956-FE6EBE336C65}"/>
                    </a:ext>
                  </a:extLst>
                </p:cNvPr>
                <p:cNvPicPr/>
                <p:nvPr/>
              </p:nvPicPr>
              <p:blipFill>
                <a:blip r:embed="rId9"/>
                <a:stretch>
                  <a:fillRect/>
                </a:stretch>
              </p:blipFill>
              <p:spPr>
                <a:xfrm>
                  <a:off x="2488360" y="3224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41" name="Ink 40">
                  <a:extLst>
                    <a:ext uri="{FF2B5EF4-FFF2-40B4-BE49-F238E27FC236}">
                      <a16:creationId xmlns:a16="http://schemas.microsoft.com/office/drawing/2014/main" id="{EF7344E6-9C41-37DF-960C-9B4517F9485F}"/>
                    </a:ext>
                  </a:extLst>
                </p14:cNvPr>
                <p14:cNvContentPartPr/>
                <p14:nvPr/>
              </p14:nvContentPartPr>
              <p14:xfrm>
                <a:off x="2519680" y="3226031"/>
                <a:ext cx="360" cy="360"/>
              </p14:xfrm>
            </p:contentPart>
          </mc:Choice>
          <mc:Fallback xmlns="">
            <p:pic>
              <p:nvPicPr>
                <p:cNvPr id="41" name="Ink 40">
                  <a:extLst>
                    <a:ext uri="{FF2B5EF4-FFF2-40B4-BE49-F238E27FC236}">
                      <a16:creationId xmlns:a16="http://schemas.microsoft.com/office/drawing/2014/main" id="{A9CCF96A-4EB7-13AF-4368-DF0E9F163420}"/>
                    </a:ext>
                  </a:extLst>
                </p:cNvPr>
                <p:cNvPicPr/>
                <p:nvPr/>
              </p:nvPicPr>
              <p:blipFill>
                <a:blip r:embed="rId9"/>
                <a:stretch>
                  <a:fillRect/>
                </a:stretch>
              </p:blipFill>
              <p:spPr>
                <a:xfrm>
                  <a:off x="2513560" y="321991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0">
            <p14:nvContentPartPr>
              <p14:cNvPr id="42" name="Ink 41">
                <a:extLst>
                  <a:ext uri="{FF2B5EF4-FFF2-40B4-BE49-F238E27FC236}">
                    <a16:creationId xmlns:a16="http://schemas.microsoft.com/office/drawing/2014/main" id="{25115B9A-1407-101E-9BCC-B4AE70918C95}"/>
                  </a:ext>
                </a:extLst>
              </p14:cNvPr>
              <p14:cNvContentPartPr/>
              <p14:nvPr/>
            </p14:nvContentPartPr>
            <p14:xfrm>
              <a:off x="2547760" y="3259871"/>
              <a:ext cx="360" cy="360"/>
            </p14:xfrm>
          </p:contentPart>
        </mc:Choice>
        <mc:Fallback xmlns="">
          <p:pic>
            <p:nvPicPr>
              <p:cNvPr id="42" name="Ink 41">
                <a:extLst>
                  <a:ext uri="{FF2B5EF4-FFF2-40B4-BE49-F238E27FC236}">
                    <a16:creationId xmlns:a16="http://schemas.microsoft.com/office/drawing/2014/main" id="{A6D3A77B-2CA7-24B2-6A8B-F7DC6623A6CB}"/>
                  </a:ext>
                </a:extLst>
              </p:cNvPr>
              <p:cNvPicPr/>
              <p:nvPr/>
            </p:nvPicPr>
            <p:blipFill>
              <a:blip r:embed="rId9"/>
              <a:stretch>
                <a:fillRect/>
              </a:stretch>
            </p:blipFill>
            <p:spPr>
              <a:xfrm>
                <a:off x="2541640" y="32537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43" name="Ink 42">
                <a:extLst>
                  <a:ext uri="{FF2B5EF4-FFF2-40B4-BE49-F238E27FC236}">
                    <a16:creationId xmlns:a16="http://schemas.microsoft.com/office/drawing/2014/main" id="{51CC75A5-7ED0-D42F-A037-6E95685DA4E9}"/>
                  </a:ext>
                </a:extLst>
              </p14:cNvPr>
              <p14:cNvContentPartPr/>
              <p14:nvPr/>
            </p14:nvContentPartPr>
            <p14:xfrm>
              <a:off x="2547760" y="3317111"/>
              <a:ext cx="360" cy="360"/>
            </p14:xfrm>
          </p:contentPart>
        </mc:Choice>
        <mc:Fallback xmlns="">
          <p:pic>
            <p:nvPicPr>
              <p:cNvPr id="43" name="Ink 42">
                <a:extLst>
                  <a:ext uri="{FF2B5EF4-FFF2-40B4-BE49-F238E27FC236}">
                    <a16:creationId xmlns:a16="http://schemas.microsoft.com/office/drawing/2014/main" id="{3FC6F389-024E-0C30-D742-847708381229}"/>
                  </a:ext>
                </a:extLst>
              </p:cNvPr>
              <p:cNvPicPr/>
              <p:nvPr/>
            </p:nvPicPr>
            <p:blipFill>
              <a:blip r:embed="rId9"/>
              <a:stretch>
                <a:fillRect/>
              </a:stretch>
            </p:blipFill>
            <p:spPr>
              <a:xfrm>
                <a:off x="2541640" y="33109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44" name="Ink 43">
                <a:extLst>
                  <a:ext uri="{FF2B5EF4-FFF2-40B4-BE49-F238E27FC236}">
                    <a16:creationId xmlns:a16="http://schemas.microsoft.com/office/drawing/2014/main" id="{4D88B1FB-4AFA-A0C7-76B3-00C8D57230E1}"/>
                  </a:ext>
                </a:extLst>
              </p14:cNvPr>
              <p14:cNvContentPartPr/>
              <p14:nvPr/>
            </p14:nvContentPartPr>
            <p14:xfrm>
              <a:off x="2577640" y="3334031"/>
              <a:ext cx="1440" cy="1440"/>
            </p14:xfrm>
          </p:contentPart>
        </mc:Choice>
        <mc:Fallback xmlns="">
          <p:pic>
            <p:nvPicPr>
              <p:cNvPr id="44" name="Ink 43">
                <a:extLst>
                  <a:ext uri="{FF2B5EF4-FFF2-40B4-BE49-F238E27FC236}">
                    <a16:creationId xmlns:a16="http://schemas.microsoft.com/office/drawing/2014/main" id="{BB8DC12B-995B-A84E-883D-6A42D1515197}"/>
                  </a:ext>
                </a:extLst>
              </p:cNvPr>
              <p:cNvPicPr/>
              <p:nvPr/>
            </p:nvPicPr>
            <p:blipFill>
              <a:blip r:embed="rId14"/>
              <a:stretch>
                <a:fillRect/>
              </a:stretch>
            </p:blipFill>
            <p:spPr>
              <a:xfrm>
                <a:off x="2571520" y="332791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45" name="Ink 44">
                <a:extLst>
                  <a:ext uri="{FF2B5EF4-FFF2-40B4-BE49-F238E27FC236}">
                    <a16:creationId xmlns:a16="http://schemas.microsoft.com/office/drawing/2014/main" id="{8A0F8799-B1EB-9A0C-41D3-095A373B675E}"/>
                  </a:ext>
                </a:extLst>
              </p14:cNvPr>
              <p14:cNvContentPartPr/>
              <p14:nvPr/>
            </p14:nvContentPartPr>
            <p14:xfrm>
              <a:off x="2492680" y="3399911"/>
              <a:ext cx="360" cy="360"/>
            </p14:xfrm>
          </p:contentPart>
        </mc:Choice>
        <mc:Fallback xmlns="">
          <p:pic>
            <p:nvPicPr>
              <p:cNvPr id="45" name="Ink 44">
                <a:extLst>
                  <a:ext uri="{FF2B5EF4-FFF2-40B4-BE49-F238E27FC236}">
                    <a16:creationId xmlns:a16="http://schemas.microsoft.com/office/drawing/2014/main" id="{8F22F836-CA25-339A-D4D1-C13AE1733C74}"/>
                  </a:ext>
                </a:extLst>
              </p:cNvPr>
              <p:cNvPicPr/>
              <p:nvPr/>
            </p:nvPicPr>
            <p:blipFill>
              <a:blip r:embed="rId9"/>
              <a:stretch>
                <a:fillRect/>
              </a:stretch>
            </p:blipFill>
            <p:spPr>
              <a:xfrm>
                <a:off x="2486560" y="33937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46" name="Ink 45">
                <a:extLst>
                  <a:ext uri="{FF2B5EF4-FFF2-40B4-BE49-F238E27FC236}">
                    <a16:creationId xmlns:a16="http://schemas.microsoft.com/office/drawing/2014/main" id="{89E5BEF4-26EC-B50C-332B-5D252D043D7B}"/>
                  </a:ext>
                </a:extLst>
              </p14:cNvPr>
              <p14:cNvContentPartPr/>
              <p14:nvPr/>
            </p14:nvContentPartPr>
            <p14:xfrm>
              <a:off x="2275600" y="3377951"/>
              <a:ext cx="360" cy="360"/>
            </p14:xfrm>
          </p:contentPart>
        </mc:Choice>
        <mc:Fallback xmlns="">
          <p:pic>
            <p:nvPicPr>
              <p:cNvPr id="46" name="Ink 45">
                <a:extLst>
                  <a:ext uri="{FF2B5EF4-FFF2-40B4-BE49-F238E27FC236}">
                    <a16:creationId xmlns:a16="http://schemas.microsoft.com/office/drawing/2014/main" id="{9F1D1E7E-7E5D-6605-41EA-00C0BDFDE92C}"/>
                  </a:ext>
                </a:extLst>
              </p:cNvPr>
              <p:cNvPicPr/>
              <p:nvPr/>
            </p:nvPicPr>
            <p:blipFill>
              <a:blip r:embed="rId9"/>
              <a:stretch>
                <a:fillRect/>
              </a:stretch>
            </p:blipFill>
            <p:spPr>
              <a:xfrm>
                <a:off x="2269480" y="3371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48" name="Ink 47">
                <a:extLst>
                  <a:ext uri="{FF2B5EF4-FFF2-40B4-BE49-F238E27FC236}">
                    <a16:creationId xmlns:a16="http://schemas.microsoft.com/office/drawing/2014/main" id="{54CE216B-B35A-31B3-C585-4B9F3A5C23CF}"/>
                  </a:ext>
                </a:extLst>
              </p14:cNvPr>
              <p14:cNvContentPartPr/>
              <p14:nvPr/>
            </p14:nvContentPartPr>
            <p14:xfrm>
              <a:off x="2344360" y="3342311"/>
              <a:ext cx="360" cy="360"/>
            </p14:xfrm>
          </p:contentPart>
        </mc:Choice>
        <mc:Fallback xmlns="">
          <p:pic>
            <p:nvPicPr>
              <p:cNvPr id="48" name="Ink 47">
                <a:extLst>
                  <a:ext uri="{FF2B5EF4-FFF2-40B4-BE49-F238E27FC236}">
                    <a16:creationId xmlns:a16="http://schemas.microsoft.com/office/drawing/2014/main" id="{2CF5E86D-1EDE-F71B-29B0-FC86ADBD47B6}"/>
                  </a:ext>
                </a:extLst>
              </p:cNvPr>
              <p:cNvPicPr/>
              <p:nvPr/>
            </p:nvPicPr>
            <p:blipFill>
              <a:blip r:embed="rId9"/>
              <a:stretch>
                <a:fillRect/>
              </a:stretch>
            </p:blipFill>
            <p:spPr>
              <a:xfrm>
                <a:off x="2338240" y="33361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49" name="Ink 48">
                <a:extLst>
                  <a:ext uri="{FF2B5EF4-FFF2-40B4-BE49-F238E27FC236}">
                    <a16:creationId xmlns:a16="http://schemas.microsoft.com/office/drawing/2014/main" id="{09842013-209B-565A-4E2C-4C4ED0249604}"/>
                  </a:ext>
                </a:extLst>
              </p14:cNvPr>
              <p14:cNvContentPartPr/>
              <p14:nvPr/>
            </p14:nvContentPartPr>
            <p14:xfrm>
              <a:off x="2337880" y="3242591"/>
              <a:ext cx="360" cy="360"/>
            </p14:xfrm>
          </p:contentPart>
        </mc:Choice>
        <mc:Fallback xmlns="">
          <p:pic>
            <p:nvPicPr>
              <p:cNvPr id="49" name="Ink 48">
                <a:extLst>
                  <a:ext uri="{FF2B5EF4-FFF2-40B4-BE49-F238E27FC236}">
                    <a16:creationId xmlns:a16="http://schemas.microsoft.com/office/drawing/2014/main" id="{04943C36-650F-4212-49C1-D551037C5BED}"/>
                  </a:ext>
                </a:extLst>
              </p:cNvPr>
              <p:cNvPicPr/>
              <p:nvPr/>
            </p:nvPicPr>
            <p:blipFill>
              <a:blip r:embed="rId9"/>
              <a:stretch>
                <a:fillRect/>
              </a:stretch>
            </p:blipFill>
            <p:spPr>
              <a:xfrm>
                <a:off x="2331760" y="32364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50" name="Ink 49">
                <a:extLst>
                  <a:ext uri="{FF2B5EF4-FFF2-40B4-BE49-F238E27FC236}">
                    <a16:creationId xmlns:a16="http://schemas.microsoft.com/office/drawing/2014/main" id="{BC4E7739-0FB0-4774-A95C-7713F8BB4C1E}"/>
                  </a:ext>
                </a:extLst>
              </p14:cNvPr>
              <p14:cNvContentPartPr/>
              <p14:nvPr/>
            </p14:nvContentPartPr>
            <p14:xfrm>
              <a:off x="2337880" y="3434471"/>
              <a:ext cx="1440" cy="1440"/>
            </p14:xfrm>
          </p:contentPart>
        </mc:Choice>
        <mc:Fallback xmlns="">
          <p:pic>
            <p:nvPicPr>
              <p:cNvPr id="50" name="Ink 49">
                <a:extLst>
                  <a:ext uri="{FF2B5EF4-FFF2-40B4-BE49-F238E27FC236}">
                    <a16:creationId xmlns:a16="http://schemas.microsoft.com/office/drawing/2014/main" id="{7BEE57B6-C06A-0CD5-9F40-4C7F198527FD}"/>
                  </a:ext>
                </a:extLst>
              </p:cNvPr>
              <p:cNvPicPr/>
              <p:nvPr/>
            </p:nvPicPr>
            <p:blipFill>
              <a:blip r:embed="rId14"/>
              <a:stretch>
                <a:fillRect/>
              </a:stretch>
            </p:blipFill>
            <p:spPr>
              <a:xfrm>
                <a:off x="2331760" y="342835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51" name="Ink 50">
                <a:extLst>
                  <a:ext uri="{FF2B5EF4-FFF2-40B4-BE49-F238E27FC236}">
                    <a16:creationId xmlns:a16="http://schemas.microsoft.com/office/drawing/2014/main" id="{3B0FD3D0-75C3-3ABB-AF86-AED65915E974}"/>
                  </a:ext>
                </a:extLst>
              </p14:cNvPr>
              <p14:cNvContentPartPr/>
              <p14:nvPr/>
            </p14:nvContentPartPr>
            <p14:xfrm>
              <a:off x="2404480" y="3449231"/>
              <a:ext cx="2520" cy="1440"/>
            </p14:xfrm>
          </p:contentPart>
        </mc:Choice>
        <mc:Fallback xmlns="">
          <p:pic>
            <p:nvPicPr>
              <p:cNvPr id="51" name="Ink 50">
                <a:extLst>
                  <a:ext uri="{FF2B5EF4-FFF2-40B4-BE49-F238E27FC236}">
                    <a16:creationId xmlns:a16="http://schemas.microsoft.com/office/drawing/2014/main" id="{366DE231-75BC-FE51-5E49-84AF3D7A0B65}"/>
                  </a:ext>
                </a:extLst>
              </p:cNvPr>
              <p:cNvPicPr/>
              <p:nvPr/>
            </p:nvPicPr>
            <p:blipFill>
              <a:blip r:embed="rId14"/>
              <a:stretch>
                <a:fillRect/>
              </a:stretch>
            </p:blipFill>
            <p:spPr>
              <a:xfrm>
                <a:off x="2398360" y="3443111"/>
                <a:ext cx="1476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52" name="Ink 51">
                <a:extLst>
                  <a:ext uri="{FF2B5EF4-FFF2-40B4-BE49-F238E27FC236}">
                    <a16:creationId xmlns:a16="http://schemas.microsoft.com/office/drawing/2014/main" id="{4C1892DA-7C0F-2C4E-AD20-D6208BBC44DF}"/>
                  </a:ext>
                </a:extLst>
              </p14:cNvPr>
              <p14:cNvContentPartPr/>
              <p14:nvPr/>
            </p14:nvContentPartPr>
            <p14:xfrm>
              <a:off x="2605360" y="3509711"/>
              <a:ext cx="1440" cy="1440"/>
            </p14:xfrm>
          </p:contentPart>
        </mc:Choice>
        <mc:Fallback xmlns="">
          <p:pic>
            <p:nvPicPr>
              <p:cNvPr id="52" name="Ink 51">
                <a:extLst>
                  <a:ext uri="{FF2B5EF4-FFF2-40B4-BE49-F238E27FC236}">
                    <a16:creationId xmlns:a16="http://schemas.microsoft.com/office/drawing/2014/main" id="{5799B1B2-D4B2-8201-015C-C2D7F6AD99F5}"/>
                  </a:ext>
                </a:extLst>
              </p:cNvPr>
              <p:cNvPicPr/>
              <p:nvPr/>
            </p:nvPicPr>
            <p:blipFill>
              <a:blip r:embed="rId14"/>
              <a:stretch>
                <a:fillRect/>
              </a:stretch>
            </p:blipFill>
            <p:spPr>
              <a:xfrm>
                <a:off x="2599240" y="350359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3" name="Ink 52">
                <a:extLst>
                  <a:ext uri="{FF2B5EF4-FFF2-40B4-BE49-F238E27FC236}">
                    <a16:creationId xmlns:a16="http://schemas.microsoft.com/office/drawing/2014/main" id="{0EFA0763-101C-2B74-6AE9-7F0877665E7C}"/>
                  </a:ext>
                </a:extLst>
              </p14:cNvPr>
              <p14:cNvContentPartPr/>
              <p14:nvPr/>
            </p14:nvContentPartPr>
            <p14:xfrm>
              <a:off x="2604280" y="3408191"/>
              <a:ext cx="360" cy="360"/>
            </p14:xfrm>
          </p:contentPart>
        </mc:Choice>
        <mc:Fallback xmlns="">
          <p:pic>
            <p:nvPicPr>
              <p:cNvPr id="53" name="Ink 52">
                <a:extLst>
                  <a:ext uri="{FF2B5EF4-FFF2-40B4-BE49-F238E27FC236}">
                    <a16:creationId xmlns:a16="http://schemas.microsoft.com/office/drawing/2014/main" id="{2B88667F-7C97-CEAB-6D5E-40F84E23A96F}"/>
                  </a:ext>
                </a:extLst>
              </p:cNvPr>
              <p:cNvPicPr/>
              <p:nvPr/>
            </p:nvPicPr>
            <p:blipFill>
              <a:blip r:embed="rId9"/>
              <a:stretch>
                <a:fillRect/>
              </a:stretch>
            </p:blipFill>
            <p:spPr>
              <a:xfrm>
                <a:off x="2598160" y="34020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54" name="Ink 53">
                <a:extLst>
                  <a:ext uri="{FF2B5EF4-FFF2-40B4-BE49-F238E27FC236}">
                    <a16:creationId xmlns:a16="http://schemas.microsoft.com/office/drawing/2014/main" id="{9A714CF3-FDE2-4FF4-B0DC-DD7D79FD8565}"/>
                  </a:ext>
                </a:extLst>
              </p14:cNvPr>
              <p14:cNvContentPartPr/>
              <p14:nvPr/>
            </p14:nvContentPartPr>
            <p14:xfrm>
              <a:off x="2565400" y="3417551"/>
              <a:ext cx="360" cy="360"/>
            </p14:xfrm>
          </p:contentPart>
        </mc:Choice>
        <mc:Fallback xmlns="">
          <p:pic>
            <p:nvPicPr>
              <p:cNvPr id="54" name="Ink 53">
                <a:extLst>
                  <a:ext uri="{FF2B5EF4-FFF2-40B4-BE49-F238E27FC236}">
                    <a16:creationId xmlns:a16="http://schemas.microsoft.com/office/drawing/2014/main" id="{A3C180E6-8ECA-8DC9-E53F-740A4692F2DA}"/>
                  </a:ext>
                </a:extLst>
              </p:cNvPr>
              <p:cNvPicPr/>
              <p:nvPr/>
            </p:nvPicPr>
            <p:blipFill>
              <a:blip r:embed="rId9"/>
              <a:stretch>
                <a:fillRect/>
              </a:stretch>
            </p:blipFill>
            <p:spPr>
              <a:xfrm>
                <a:off x="2559280" y="3411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55" name="Ink 54">
                <a:extLst>
                  <a:ext uri="{FF2B5EF4-FFF2-40B4-BE49-F238E27FC236}">
                    <a16:creationId xmlns:a16="http://schemas.microsoft.com/office/drawing/2014/main" id="{867D7166-08BA-5E7E-C5B5-DB8C0773240B}"/>
                  </a:ext>
                </a:extLst>
              </p14:cNvPr>
              <p14:cNvContentPartPr/>
              <p14:nvPr/>
            </p14:nvContentPartPr>
            <p14:xfrm>
              <a:off x="2607520" y="3332231"/>
              <a:ext cx="360" cy="2520"/>
            </p14:xfrm>
          </p:contentPart>
        </mc:Choice>
        <mc:Fallback xmlns="">
          <p:pic>
            <p:nvPicPr>
              <p:cNvPr id="55" name="Ink 54">
                <a:extLst>
                  <a:ext uri="{FF2B5EF4-FFF2-40B4-BE49-F238E27FC236}">
                    <a16:creationId xmlns:a16="http://schemas.microsoft.com/office/drawing/2014/main" id="{15F9928B-109B-D568-486A-6C84B0388EA3}"/>
                  </a:ext>
                </a:extLst>
              </p:cNvPr>
              <p:cNvPicPr/>
              <p:nvPr/>
            </p:nvPicPr>
            <p:blipFill>
              <a:blip r:embed="rId53"/>
              <a:stretch>
                <a:fillRect/>
              </a:stretch>
            </p:blipFill>
            <p:spPr>
              <a:xfrm>
                <a:off x="2601400" y="3326111"/>
                <a:ext cx="12600" cy="1476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56" name="Ink 55">
                <a:extLst>
                  <a:ext uri="{FF2B5EF4-FFF2-40B4-BE49-F238E27FC236}">
                    <a16:creationId xmlns:a16="http://schemas.microsoft.com/office/drawing/2014/main" id="{A717FFE4-0C35-4730-32BF-E5A893EC6064}"/>
                  </a:ext>
                </a:extLst>
              </p14:cNvPr>
              <p14:cNvContentPartPr/>
              <p14:nvPr/>
            </p14:nvContentPartPr>
            <p14:xfrm>
              <a:off x="2648920" y="3235031"/>
              <a:ext cx="360" cy="360"/>
            </p14:xfrm>
          </p:contentPart>
        </mc:Choice>
        <mc:Fallback xmlns="">
          <p:pic>
            <p:nvPicPr>
              <p:cNvPr id="56" name="Ink 55">
                <a:extLst>
                  <a:ext uri="{FF2B5EF4-FFF2-40B4-BE49-F238E27FC236}">
                    <a16:creationId xmlns:a16="http://schemas.microsoft.com/office/drawing/2014/main" id="{2BD27BE7-6C50-C7C6-7388-2298E994C844}"/>
                  </a:ext>
                </a:extLst>
              </p:cNvPr>
              <p:cNvPicPr/>
              <p:nvPr/>
            </p:nvPicPr>
            <p:blipFill>
              <a:blip r:embed="rId9"/>
              <a:stretch>
                <a:fillRect/>
              </a:stretch>
            </p:blipFill>
            <p:spPr>
              <a:xfrm>
                <a:off x="2642800" y="3228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57" name="Ink 56">
                <a:extLst>
                  <a:ext uri="{FF2B5EF4-FFF2-40B4-BE49-F238E27FC236}">
                    <a16:creationId xmlns:a16="http://schemas.microsoft.com/office/drawing/2014/main" id="{2BD4B216-0ECE-106F-11EE-14814FA6D827}"/>
                  </a:ext>
                </a:extLst>
              </p14:cNvPr>
              <p14:cNvContentPartPr/>
              <p14:nvPr/>
            </p14:nvContentPartPr>
            <p14:xfrm>
              <a:off x="2581240" y="3235031"/>
              <a:ext cx="360" cy="360"/>
            </p14:xfrm>
          </p:contentPart>
        </mc:Choice>
        <mc:Fallback xmlns="">
          <p:pic>
            <p:nvPicPr>
              <p:cNvPr id="57" name="Ink 56">
                <a:extLst>
                  <a:ext uri="{FF2B5EF4-FFF2-40B4-BE49-F238E27FC236}">
                    <a16:creationId xmlns:a16="http://schemas.microsoft.com/office/drawing/2014/main" id="{1B1B3D3E-AA9C-7BA8-6216-17B87DE2AA17}"/>
                  </a:ext>
                </a:extLst>
              </p:cNvPr>
              <p:cNvPicPr/>
              <p:nvPr/>
            </p:nvPicPr>
            <p:blipFill>
              <a:blip r:embed="rId9"/>
              <a:stretch>
                <a:fillRect/>
              </a:stretch>
            </p:blipFill>
            <p:spPr>
              <a:xfrm>
                <a:off x="2575120" y="3228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58" name="Ink 57">
                <a:extLst>
                  <a:ext uri="{FF2B5EF4-FFF2-40B4-BE49-F238E27FC236}">
                    <a16:creationId xmlns:a16="http://schemas.microsoft.com/office/drawing/2014/main" id="{231E1C10-5FA5-0EE7-F06B-1F12382726D6}"/>
                  </a:ext>
                </a:extLst>
              </p14:cNvPr>
              <p14:cNvContentPartPr/>
              <p14:nvPr/>
            </p14:nvContentPartPr>
            <p14:xfrm>
              <a:off x="2556760" y="3192551"/>
              <a:ext cx="360" cy="360"/>
            </p14:xfrm>
          </p:contentPart>
        </mc:Choice>
        <mc:Fallback xmlns="">
          <p:pic>
            <p:nvPicPr>
              <p:cNvPr id="58" name="Ink 57">
                <a:extLst>
                  <a:ext uri="{FF2B5EF4-FFF2-40B4-BE49-F238E27FC236}">
                    <a16:creationId xmlns:a16="http://schemas.microsoft.com/office/drawing/2014/main" id="{FD779570-6097-C897-AC63-E2852A003727}"/>
                  </a:ext>
                </a:extLst>
              </p:cNvPr>
              <p:cNvPicPr/>
              <p:nvPr/>
            </p:nvPicPr>
            <p:blipFill>
              <a:blip r:embed="rId9"/>
              <a:stretch>
                <a:fillRect/>
              </a:stretch>
            </p:blipFill>
            <p:spPr>
              <a:xfrm>
                <a:off x="2550640" y="3186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59" name="Ink 58">
                <a:extLst>
                  <a:ext uri="{FF2B5EF4-FFF2-40B4-BE49-F238E27FC236}">
                    <a16:creationId xmlns:a16="http://schemas.microsoft.com/office/drawing/2014/main" id="{160EF086-E18C-95DB-28B4-32E86201F2E6}"/>
                  </a:ext>
                </a:extLst>
              </p14:cNvPr>
              <p14:cNvContentPartPr/>
              <p14:nvPr/>
            </p14:nvContentPartPr>
            <p14:xfrm>
              <a:off x="2341480" y="3168791"/>
              <a:ext cx="360" cy="360"/>
            </p14:xfrm>
          </p:contentPart>
        </mc:Choice>
        <mc:Fallback xmlns="">
          <p:pic>
            <p:nvPicPr>
              <p:cNvPr id="59" name="Ink 58">
                <a:extLst>
                  <a:ext uri="{FF2B5EF4-FFF2-40B4-BE49-F238E27FC236}">
                    <a16:creationId xmlns:a16="http://schemas.microsoft.com/office/drawing/2014/main" id="{25AF38E3-23C4-A18F-D547-C61392A6162E}"/>
                  </a:ext>
                </a:extLst>
              </p:cNvPr>
              <p:cNvPicPr/>
              <p:nvPr/>
            </p:nvPicPr>
            <p:blipFill>
              <a:blip r:embed="rId9"/>
              <a:stretch>
                <a:fillRect/>
              </a:stretch>
            </p:blipFill>
            <p:spPr>
              <a:xfrm>
                <a:off x="2335360" y="3162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61" name="Ink 60">
                <a:extLst>
                  <a:ext uri="{FF2B5EF4-FFF2-40B4-BE49-F238E27FC236}">
                    <a16:creationId xmlns:a16="http://schemas.microsoft.com/office/drawing/2014/main" id="{A08A5E73-8561-9A98-5AB0-734DE4512E15}"/>
                  </a:ext>
                </a:extLst>
              </p14:cNvPr>
              <p14:cNvContentPartPr/>
              <p14:nvPr/>
            </p14:nvContentPartPr>
            <p14:xfrm>
              <a:off x="2309080" y="3369311"/>
              <a:ext cx="360" cy="360"/>
            </p14:xfrm>
          </p:contentPart>
        </mc:Choice>
        <mc:Fallback xmlns="">
          <p:pic>
            <p:nvPicPr>
              <p:cNvPr id="61" name="Ink 60">
                <a:extLst>
                  <a:ext uri="{FF2B5EF4-FFF2-40B4-BE49-F238E27FC236}">
                    <a16:creationId xmlns:a16="http://schemas.microsoft.com/office/drawing/2014/main" id="{0658257E-3202-50D5-FB3E-7F36D9C1F901}"/>
                  </a:ext>
                </a:extLst>
              </p:cNvPr>
              <p:cNvPicPr/>
              <p:nvPr/>
            </p:nvPicPr>
            <p:blipFill>
              <a:blip r:embed="rId9"/>
              <a:stretch>
                <a:fillRect/>
              </a:stretch>
            </p:blipFill>
            <p:spPr>
              <a:xfrm>
                <a:off x="2302960" y="3363191"/>
                <a:ext cx="12600" cy="12600"/>
              </a:xfrm>
              <a:prstGeom prst="rect">
                <a:avLst/>
              </a:prstGeom>
            </p:spPr>
          </p:pic>
        </mc:Fallback>
      </mc:AlternateContent>
      <p:grpSp>
        <p:nvGrpSpPr>
          <p:cNvPr id="68" name="Group 67">
            <a:extLst>
              <a:ext uri="{FF2B5EF4-FFF2-40B4-BE49-F238E27FC236}">
                <a16:creationId xmlns:a16="http://schemas.microsoft.com/office/drawing/2014/main" id="{4A60F70E-72DD-E798-52D6-C780260C4204}"/>
              </a:ext>
            </a:extLst>
          </p:cNvPr>
          <p:cNvGrpSpPr/>
          <p:nvPr/>
        </p:nvGrpSpPr>
        <p:grpSpPr>
          <a:xfrm>
            <a:off x="2309080" y="3282551"/>
            <a:ext cx="2880" cy="10080"/>
            <a:chOff x="2309080" y="3282551"/>
            <a:chExt cx="2880" cy="10080"/>
          </a:xfrm>
        </p:grpSpPr>
        <mc:AlternateContent xmlns:mc="http://schemas.openxmlformats.org/markup-compatibility/2006" xmlns:p14="http://schemas.microsoft.com/office/powerpoint/2010/main">
          <mc:Choice Requires="p14">
            <p:contentPart p14:bwMode="auto" r:id="rId59">
              <p14:nvContentPartPr>
                <p14:cNvPr id="47" name="Ink 46">
                  <a:extLst>
                    <a:ext uri="{FF2B5EF4-FFF2-40B4-BE49-F238E27FC236}">
                      <a16:creationId xmlns:a16="http://schemas.microsoft.com/office/drawing/2014/main" id="{9BA88D0B-61BC-BFDD-1ADD-2DA1DB923B07}"/>
                    </a:ext>
                  </a:extLst>
                </p14:cNvPr>
                <p14:cNvContentPartPr/>
                <p14:nvPr/>
              </p14:nvContentPartPr>
              <p14:xfrm>
                <a:off x="2311600" y="3292271"/>
                <a:ext cx="360" cy="360"/>
              </p14:xfrm>
            </p:contentPart>
          </mc:Choice>
          <mc:Fallback xmlns="">
            <p:pic>
              <p:nvPicPr>
                <p:cNvPr id="47" name="Ink 46">
                  <a:extLst>
                    <a:ext uri="{FF2B5EF4-FFF2-40B4-BE49-F238E27FC236}">
                      <a16:creationId xmlns:a16="http://schemas.microsoft.com/office/drawing/2014/main" id="{129D09B4-EC32-DE84-3ECD-2CEC0ACFE673}"/>
                    </a:ext>
                  </a:extLst>
                </p:cNvPr>
                <p:cNvPicPr/>
                <p:nvPr/>
              </p:nvPicPr>
              <p:blipFill>
                <a:blip r:embed="rId9"/>
                <a:stretch>
                  <a:fillRect/>
                </a:stretch>
              </p:blipFill>
              <p:spPr>
                <a:xfrm>
                  <a:off x="2305480" y="32861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60" name="Ink 59">
                  <a:extLst>
                    <a:ext uri="{FF2B5EF4-FFF2-40B4-BE49-F238E27FC236}">
                      <a16:creationId xmlns:a16="http://schemas.microsoft.com/office/drawing/2014/main" id="{407AE3A5-A884-86D8-8037-80C0FA09031A}"/>
                    </a:ext>
                  </a:extLst>
                </p14:cNvPr>
                <p14:cNvContentPartPr/>
                <p14:nvPr/>
              </p14:nvContentPartPr>
              <p14:xfrm>
                <a:off x="2309080" y="3285071"/>
                <a:ext cx="360" cy="360"/>
              </p14:xfrm>
            </p:contentPart>
          </mc:Choice>
          <mc:Fallback xmlns="">
            <p:pic>
              <p:nvPicPr>
                <p:cNvPr id="60" name="Ink 59">
                  <a:extLst>
                    <a:ext uri="{FF2B5EF4-FFF2-40B4-BE49-F238E27FC236}">
                      <a16:creationId xmlns:a16="http://schemas.microsoft.com/office/drawing/2014/main" id="{1F161DCA-37DC-15B8-F5B7-284A3D416706}"/>
                    </a:ext>
                  </a:extLst>
                </p:cNvPr>
                <p:cNvPicPr/>
                <p:nvPr/>
              </p:nvPicPr>
              <p:blipFill>
                <a:blip r:embed="rId9"/>
                <a:stretch>
                  <a:fillRect/>
                </a:stretch>
              </p:blipFill>
              <p:spPr>
                <a:xfrm>
                  <a:off x="2302960" y="32789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62" name="Ink 61">
                  <a:extLst>
                    <a:ext uri="{FF2B5EF4-FFF2-40B4-BE49-F238E27FC236}">
                      <a16:creationId xmlns:a16="http://schemas.microsoft.com/office/drawing/2014/main" id="{43D04E4C-14C2-CE3F-71C1-D5FD606FF2D0}"/>
                    </a:ext>
                  </a:extLst>
                </p14:cNvPr>
                <p14:cNvContentPartPr/>
                <p14:nvPr/>
              </p14:nvContentPartPr>
              <p14:xfrm>
                <a:off x="2309080" y="3282551"/>
                <a:ext cx="360" cy="360"/>
              </p14:xfrm>
            </p:contentPart>
          </mc:Choice>
          <mc:Fallback xmlns="">
            <p:pic>
              <p:nvPicPr>
                <p:cNvPr id="62" name="Ink 61">
                  <a:extLst>
                    <a:ext uri="{FF2B5EF4-FFF2-40B4-BE49-F238E27FC236}">
                      <a16:creationId xmlns:a16="http://schemas.microsoft.com/office/drawing/2014/main" id="{9E552215-B954-E2CF-2B08-AC90280BF16E}"/>
                    </a:ext>
                  </a:extLst>
                </p:cNvPr>
                <p:cNvPicPr/>
                <p:nvPr/>
              </p:nvPicPr>
              <p:blipFill>
                <a:blip r:embed="rId9"/>
                <a:stretch>
                  <a:fillRect/>
                </a:stretch>
              </p:blipFill>
              <p:spPr>
                <a:xfrm>
                  <a:off x="2302960" y="327643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2">
            <p14:nvContentPartPr>
              <p14:cNvPr id="63" name="Ink 62">
                <a:extLst>
                  <a:ext uri="{FF2B5EF4-FFF2-40B4-BE49-F238E27FC236}">
                    <a16:creationId xmlns:a16="http://schemas.microsoft.com/office/drawing/2014/main" id="{7A0C2FAF-6446-F4A1-8C38-FFD90B9A25FC}"/>
                  </a:ext>
                </a:extLst>
              </p14:cNvPr>
              <p14:cNvContentPartPr/>
              <p14:nvPr/>
            </p14:nvContentPartPr>
            <p14:xfrm>
              <a:off x="2443360" y="3171671"/>
              <a:ext cx="360" cy="360"/>
            </p14:xfrm>
          </p:contentPart>
        </mc:Choice>
        <mc:Fallback xmlns="">
          <p:pic>
            <p:nvPicPr>
              <p:cNvPr id="63" name="Ink 62">
                <a:extLst>
                  <a:ext uri="{FF2B5EF4-FFF2-40B4-BE49-F238E27FC236}">
                    <a16:creationId xmlns:a16="http://schemas.microsoft.com/office/drawing/2014/main" id="{98B5C783-7850-1374-CFAB-588B6D546A82}"/>
                  </a:ext>
                </a:extLst>
              </p:cNvPr>
              <p:cNvPicPr/>
              <p:nvPr/>
            </p:nvPicPr>
            <p:blipFill>
              <a:blip r:embed="rId9"/>
              <a:stretch>
                <a:fillRect/>
              </a:stretch>
            </p:blipFill>
            <p:spPr>
              <a:xfrm>
                <a:off x="2437240" y="3165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64" name="Ink 63">
                <a:extLst>
                  <a:ext uri="{FF2B5EF4-FFF2-40B4-BE49-F238E27FC236}">
                    <a16:creationId xmlns:a16="http://schemas.microsoft.com/office/drawing/2014/main" id="{13DBBE67-F339-6E06-A003-DD8A243E3B08}"/>
                  </a:ext>
                </a:extLst>
              </p14:cNvPr>
              <p14:cNvContentPartPr/>
              <p14:nvPr/>
            </p14:nvContentPartPr>
            <p14:xfrm>
              <a:off x="2398360" y="3206951"/>
              <a:ext cx="360" cy="360"/>
            </p14:xfrm>
          </p:contentPart>
        </mc:Choice>
        <mc:Fallback xmlns="">
          <p:pic>
            <p:nvPicPr>
              <p:cNvPr id="64" name="Ink 63">
                <a:extLst>
                  <a:ext uri="{FF2B5EF4-FFF2-40B4-BE49-F238E27FC236}">
                    <a16:creationId xmlns:a16="http://schemas.microsoft.com/office/drawing/2014/main" id="{7CD0CD44-7091-FB9A-BA19-B22977F4D03B}"/>
                  </a:ext>
                </a:extLst>
              </p:cNvPr>
              <p:cNvPicPr/>
              <p:nvPr/>
            </p:nvPicPr>
            <p:blipFill>
              <a:blip r:embed="rId9"/>
              <a:stretch>
                <a:fillRect/>
              </a:stretch>
            </p:blipFill>
            <p:spPr>
              <a:xfrm>
                <a:off x="2392240" y="3200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73" name="Ink 72">
                <a:extLst>
                  <a:ext uri="{FF2B5EF4-FFF2-40B4-BE49-F238E27FC236}">
                    <a16:creationId xmlns:a16="http://schemas.microsoft.com/office/drawing/2014/main" id="{E811DFA2-94FF-7090-0276-3228FFB74123}"/>
                  </a:ext>
                </a:extLst>
              </p14:cNvPr>
              <p14:cNvContentPartPr/>
              <p14:nvPr/>
            </p14:nvContentPartPr>
            <p14:xfrm>
              <a:off x="2308720" y="3236111"/>
              <a:ext cx="360" cy="360"/>
            </p14:xfrm>
          </p:contentPart>
        </mc:Choice>
        <mc:Fallback xmlns="">
          <p:pic>
            <p:nvPicPr>
              <p:cNvPr id="73" name="Ink 72">
                <a:extLst>
                  <a:ext uri="{FF2B5EF4-FFF2-40B4-BE49-F238E27FC236}">
                    <a16:creationId xmlns:a16="http://schemas.microsoft.com/office/drawing/2014/main" id="{F05F60DF-E1C1-F21C-090B-FE9121AD79CB}"/>
                  </a:ext>
                </a:extLst>
              </p:cNvPr>
              <p:cNvPicPr/>
              <p:nvPr/>
            </p:nvPicPr>
            <p:blipFill>
              <a:blip r:embed="rId9"/>
              <a:stretch>
                <a:fillRect/>
              </a:stretch>
            </p:blipFill>
            <p:spPr>
              <a:xfrm>
                <a:off x="2302600" y="32299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74" name="Ink 73">
                <a:extLst>
                  <a:ext uri="{FF2B5EF4-FFF2-40B4-BE49-F238E27FC236}">
                    <a16:creationId xmlns:a16="http://schemas.microsoft.com/office/drawing/2014/main" id="{B1F74B99-CB23-9514-4468-BB9597198326}"/>
                  </a:ext>
                </a:extLst>
              </p14:cNvPr>
              <p14:cNvContentPartPr/>
              <p14:nvPr/>
            </p14:nvContentPartPr>
            <p14:xfrm>
              <a:off x="2291080" y="3331151"/>
              <a:ext cx="360" cy="360"/>
            </p14:xfrm>
          </p:contentPart>
        </mc:Choice>
        <mc:Fallback xmlns="">
          <p:pic>
            <p:nvPicPr>
              <p:cNvPr id="74" name="Ink 73">
                <a:extLst>
                  <a:ext uri="{FF2B5EF4-FFF2-40B4-BE49-F238E27FC236}">
                    <a16:creationId xmlns:a16="http://schemas.microsoft.com/office/drawing/2014/main" id="{278F1098-58FF-51F3-6B89-C0717DBB8FFA}"/>
                  </a:ext>
                </a:extLst>
              </p:cNvPr>
              <p:cNvPicPr/>
              <p:nvPr/>
            </p:nvPicPr>
            <p:blipFill>
              <a:blip r:embed="rId9"/>
              <a:stretch>
                <a:fillRect/>
              </a:stretch>
            </p:blipFill>
            <p:spPr>
              <a:xfrm>
                <a:off x="2284960" y="33250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75" name="Ink 74">
                <a:extLst>
                  <a:ext uri="{FF2B5EF4-FFF2-40B4-BE49-F238E27FC236}">
                    <a16:creationId xmlns:a16="http://schemas.microsoft.com/office/drawing/2014/main" id="{331DAD0B-A9C5-FEA4-CF32-38F4227C84B1}"/>
                  </a:ext>
                </a:extLst>
              </p14:cNvPr>
              <p14:cNvContentPartPr/>
              <p14:nvPr/>
            </p14:nvContentPartPr>
            <p14:xfrm>
              <a:off x="2340040" y="3490271"/>
              <a:ext cx="360" cy="360"/>
            </p14:xfrm>
          </p:contentPart>
        </mc:Choice>
        <mc:Fallback xmlns="">
          <p:pic>
            <p:nvPicPr>
              <p:cNvPr id="75" name="Ink 74">
                <a:extLst>
                  <a:ext uri="{FF2B5EF4-FFF2-40B4-BE49-F238E27FC236}">
                    <a16:creationId xmlns:a16="http://schemas.microsoft.com/office/drawing/2014/main" id="{49871C62-2686-DE27-88D5-28E1AB54AF03}"/>
                  </a:ext>
                </a:extLst>
              </p:cNvPr>
              <p:cNvPicPr/>
              <p:nvPr/>
            </p:nvPicPr>
            <p:blipFill>
              <a:blip r:embed="rId9"/>
              <a:stretch>
                <a:fillRect/>
              </a:stretch>
            </p:blipFill>
            <p:spPr>
              <a:xfrm>
                <a:off x="2333920" y="34841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76" name="Ink 75">
                <a:extLst>
                  <a:ext uri="{FF2B5EF4-FFF2-40B4-BE49-F238E27FC236}">
                    <a16:creationId xmlns:a16="http://schemas.microsoft.com/office/drawing/2014/main" id="{2AE7B061-4F22-375C-6177-AAB2BD7710C3}"/>
                  </a:ext>
                </a:extLst>
              </p14:cNvPr>
              <p14:cNvContentPartPr/>
              <p14:nvPr/>
            </p14:nvContentPartPr>
            <p14:xfrm>
              <a:off x="2664760" y="3419351"/>
              <a:ext cx="360" cy="360"/>
            </p14:xfrm>
          </p:contentPart>
        </mc:Choice>
        <mc:Fallback xmlns="">
          <p:pic>
            <p:nvPicPr>
              <p:cNvPr id="76" name="Ink 75">
                <a:extLst>
                  <a:ext uri="{FF2B5EF4-FFF2-40B4-BE49-F238E27FC236}">
                    <a16:creationId xmlns:a16="http://schemas.microsoft.com/office/drawing/2014/main" id="{2F65E35A-8BBE-68EE-B672-11A77D9BC2CB}"/>
                  </a:ext>
                </a:extLst>
              </p:cNvPr>
              <p:cNvPicPr/>
              <p:nvPr/>
            </p:nvPicPr>
            <p:blipFill>
              <a:blip r:embed="rId9"/>
              <a:stretch>
                <a:fillRect/>
              </a:stretch>
            </p:blipFill>
            <p:spPr>
              <a:xfrm>
                <a:off x="2658640" y="34132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77" name="Ink 76">
                <a:extLst>
                  <a:ext uri="{FF2B5EF4-FFF2-40B4-BE49-F238E27FC236}">
                    <a16:creationId xmlns:a16="http://schemas.microsoft.com/office/drawing/2014/main" id="{570DEC10-BE8C-424C-60FD-5F4F316A7CD6}"/>
                  </a:ext>
                </a:extLst>
              </p14:cNvPr>
              <p14:cNvContentPartPr/>
              <p14:nvPr/>
            </p14:nvContentPartPr>
            <p14:xfrm>
              <a:off x="2521840" y="3356711"/>
              <a:ext cx="360" cy="360"/>
            </p14:xfrm>
          </p:contentPart>
        </mc:Choice>
        <mc:Fallback xmlns="">
          <p:pic>
            <p:nvPicPr>
              <p:cNvPr id="77" name="Ink 76">
                <a:extLst>
                  <a:ext uri="{FF2B5EF4-FFF2-40B4-BE49-F238E27FC236}">
                    <a16:creationId xmlns:a16="http://schemas.microsoft.com/office/drawing/2014/main" id="{276A2068-EE9B-0C64-0888-483111B0F794}"/>
                  </a:ext>
                </a:extLst>
              </p:cNvPr>
              <p:cNvPicPr/>
              <p:nvPr/>
            </p:nvPicPr>
            <p:blipFill>
              <a:blip r:embed="rId69"/>
              <a:stretch>
                <a:fillRect/>
              </a:stretch>
            </p:blipFill>
            <p:spPr>
              <a:xfrm>
                <a:off x="2512840" y="334807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78" name="Ink 77">
                <a:extLst>
                  <a:ext uri="{FF2B5EF4-FFF2-40B4-BE49-F238E27FC236}">
                    <a16:creationId xmlns:a16="http://schemas.microsoft.com/office/drawing/2014/main" id="{A03F4747-0A67-386C-8472-E7D48FC0A544}"/>
                  </a:ext>
                </a:extLst>
              </p14:cNvPr>
              <p14:cNvContentPartPr/>
              <p14:nvPr/>
            </p14:nvContentPartPr>
            <p14:xfrm>
              <a:off x="2466760" y="3356711"/>
              <a:ext cx="360" cy="360"/>
            </p14:xfrm>
          </p:contentPart>
        </mc:Choice>
        <mc:Fallback xmlns="">
          <p:pic>
            <p:nvPicPr>
              <p:cNvPr id="78" name="Ink 77">
                <a:extLst>
                  <a:ext uri="{FF2B5EF4-FFF2-40B4-BE49-F238E27FC236}">
                    <a16:creationId xmlns:a16="http://schemas.microsoft.com/office/drawing/2014/main" id="{087CD3BD-2EBC-215F-4150-568EC594FD8D}"/>
                  </a:ext>
                </a:extLst>
              </p:cNvPr>
              <p:cNvPicPr/>
              <p:nvPr/>
            </p:nvPicPr>
            <p:blipFill>
              <a:blip r:embed="rId69"/>
              <a:stretch>
                <a:fillRect/>
              </a:stretch>
            </p:blipFill>
            <p:spPr>
              <a:xfrm>
                <a:off x="2457760" y="334807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79" name="Ink 78">
                <a:extLst>
                  <a:ext uri="{FF2B5EF4-FFF2-40B4-BE49-F238E27FC236}">
                    <a16:creationId xmlns:a16="http://schemas.microsoft.com/office/drawing/2014/main" id="{C206B433-132A-CC1B-3DC6-12B8AC8DF949}"/>
                  </a:ext>
                </a:extLst>
              </p14:cNvPr>
              <p14:cNvContentPartPr/>
              <p14:nvPr/>
            </p14:nvContentPartPr>
            <p14:xfrm>
              <a:off x="2466760" y="3274631"/>
              <a:ext cx="360" cy="360"/>
            </p14:xfrm>
          </p:contentPart>
        </mc:Choice>
        <mc:Fallback xmlns="">
          <p:pic>
            <p:nvPicPr>
              <p:cNvPr id="79" name="Ink 78">
                <a:extLst>
                  <a:ext uri="{FF2B5EF4-FFF2-40B4-BE49-F238E27FC236}">
                    <a16:creationId xmlns:a16="http://schemas.microsoft.com/office/drawing/2014/main" id="{10DDCD10-D3BF-5D44-A667-B62572DC99AB}"/>
                  </a:ext>
                </a:extLst>
              </p:cNvPr>
              <p:cNvPicPr/>
              <p:nvPr/>
            </p:nvPicPr>
            <p:blipFill>
              <a:blip r:embed="rId69"/>
              <a:stretch>
                <a:fillRect/>
              </a:stretch>
            </p:blipFill>
            <p:spPr>
              <a:xfrm>
                <a:off x="2457760" y="32656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80" name="Ink 79">
                <a:extLst>
                  <a:ext uri="{FF2B5EF4-FFF2-40B4-BE49-F238E27FC236}">
                    <a16:creationId xmlns:a16="http://schemas.microsoft.com/office/drawing/2014/main" id="{D2B5E93E-14F6-F1BD-57E4-2284ABCC439B}"/>
                  </a:ext>
                </a:extLst>
              </p14:cNvPr>
              <p14:cNvContentPartPr/>
              <p14:nvPr/>
            </p14:nvContentPartPr>
            <p14:xfrm>
              <a:off x="2391520" y="3384791"/>
              <a:ext cx="360" cy="360"/>
            </p14:xfrm>
          </p:contentPart>
        </mc:Choice>
        <mc:Fallback xmlns="">
          <p:pic>
            <p:nvPicPr>
              <p:cNvPr id="80" name="Ink 79">
                <a:extLst>
                  <a:ext uri="{FF2B5EF4-FFF2-40B4-BE49-F238E27FC236}">
                    <a16:creationId xmlns:a16="http://schemas.microsoft.com/office/drawing/2014/main" id="{CC6E7D41-2262-4919-A787-176FD7962D76}"/>
                  </a:ext>
                </a:extLst>
              </p:cNvPr>
              <p:cNvPicPr/>
              <p:nvPr/>
            </p:nvPicPr>
            <p:blipFill>
              <a:blip r:embed="rId69"/>
              <a:stretch>
                <a:fillRect/>
              </a:stretch>
            </p:blipFill>
            <p:spPr>
              <a:xfrm>
                <a:off x="2382520" y="337579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81" name="Ink 80">
                <a:extLst>
                  <a:ext uri="{FF2B5EF4-FFF2-40B4-BE49-F238E27FC236}">
                    <a16:creationId xmlns:a16="http://schemas.microsoft.com/office/drawing/2014/main" id="{FC568732-6042-BBE4-F120-B8B78E86F784}"/>
                  </a:ext>
                </a:extLst>
              </p14:cNvPr>
              <p14:cNvContentPartPr/>
              <p14:nvPr/>
            </p14:nvContentPartPr>
            <p14:xfrm>
              <a:off x="2392600" y="3305231"/>
              <a:ext cx="360" cy="360"/>
            </p14:xfrm>
          </p:contentPart>
        </mc:Choice>
        <mc:Fallback xmlns="">
          <p:pic>
            <p:nvPicPr>
              <p:cNvPr id="81" name="Ink 80">
                <a:extLst>
                  <a:ext uri="{FF2B5EF4-FFF2-40B4-BE49-F238E27FC236}">
                    <a16:creationId xmlns:a16="http://schemas.microsoft.com/office/drawing/2014/main" id="{752F0AE2-1FE1-7716-3F50-146D3F24F3B5}"/>
                  </a:ext>
                </a:extLst>
              </p:cNvPr>
              <p:cNvPicPr/>
              <p:nvPr/>
            </p:nvPicPr>
            <p:blipFill>
              <a:blip r:embed="rId69"/>
              <a:stretch>
                <a:fillRect/>
              </a:stretch>
            </p:blipFill>
            <p:spPr>
              <a:xfrm>
                <a:off x="2383600" y="329659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82" name="Ink 81">
                <a:extLst>
                  <a:ext uri="{FF2B5EF4-FFF2-40B4-BE49-F238E27FC236}">
                    <a16:creationId xmlns:a16="http://schemas.microsoft.com/office/drawing/2014/main" id="{EDD83116-6BB5-40B2-0844-D1B324340AF9}"/>
                  </a:ext>
                </a:extLst>
              </p14:cNvPr>
              <p14:cNvContentPartPr/>
              <p14:nvPr/>
            </p14:nvContentPartPr>
            <p14:xfrm>
              <a:off x="2480440" y="3412871"/>
              <a:ext cx="360" cy="360"/>
            </p14:xfrm>
          </p:contentPart>
        </mc:Choice>
        <mc:Fallback xmlns="">
          <p:pic>
            <p:nvPicPr>
              <p:cNvPr id="82" name="Ink 81">
                <a:extLst>
                  <a:ext uri="{FF2B5EF4-FFF2-40B4-BE49-F238E27FC236}">
                    <a16:creationId xmlns:a16="http://schemas.microsoft.com/office/drawing/2014/main" id="{491AF5CD-383A-13A2-E89C-FBC900314F59}"/>
                  </a:ext>
                </a:extLst>
              </p:cNvPr>
              <p:cNvPicPr/>
              <p:nvPr/>
            </p:nvPicPr>
            <p:blipFill>
              <a:blip r:embed="rId69"/>
              <a:stretch>
                <a:fillRect/>
              </a:stretch>
            </p:blipFill>
            <p:spPr>
              <a:xfrm>
                <a:off x="2471800" y="34042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83" name="Ink 82">
                <a:extLst>
                  <a:ext uri="{FF2B5EF4-FFF2-40B4-BE49-F238E27FC236}">
                    <a16:creationId xmlns:a16="http://schemas.microsoft.com/office/drawing/2014/main" id="{53847133-12A8-35FE-AEE0-46C792D82B78}"/>
                  </a:ext>
                </a:extLst>
              </p14:cNvPr>
              <p14:cNvContentPartPr/>
              <p14:nvPr/>
            </p14:nvContentPartPr>
            <p14:xfrm>
              <a:off x="2583760" y="3287231"/>
              <a:ext cx="360" cy="360"/>
            </p14:xfrm>
          </p:contentPart>
        </mc:Choice>
        <mc:Fallback xmlns="">
          <p:pic>
            <p:nvPicPr>
              <p:cNvPr id="83" name="Ink 82">
                <a:extLst>
                  <a:ext uri="{FF2B5EF4-FFF2-40B4-BE49-F238E27FC236}">
                    <a16:creationId xmlns:a16="http://schemas.microsoft.com/office/drawing/2014/main" id="{9F41160D-9A52-5BCD-458E-54950F3A183F}"/>
                  </a:ext>
                </a:extLst>
              </p:cNvPr>
              <p:cNvPicPr/>
              <p:nvPr/>
            </p:nvPicPr>
            <p:blipFill>
              <a:blip r:embed="rId69"/>
              <a:stretch>
                <a:fillRect/>
              </a:stretch>
            </p:blipFill>
            <p:spPr>
              <a:xfrm>
                <a:off x="2574760" y="327859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84" name="Ink 83">
                <a:extLst>
                  <a:ext uri="{FF2B5EF4-FFF2-40B4-BE49-F238E27FC236}">
                    <a16:creationId xmlns:a16="http://schemas.microsoft.com/office/drawing/2014/main" id="{7BE7567F-C275-FFBF-9EB5-A7A2522565AC}"/>
                  </a:ext>
                </a:extLst>
              </p14:cNvPr>
              <p14:cNvContentPartPr/>
              <p14:nvPr/>
            </p14:nvContentPartPr>
            <p14:xfrm>
              <a:off x="2583760" y="3444551"/>
              <a:ext cx="360" cy="360"/>
            </p14:xfrm>
          </p:contentPart>
        </mc:Choice>
        <mc:Fallback xmlns="">
          <p:pic>
            <p:nvPicPr>
              <p:cNvPr id="84" name="Ink 83">
                <a:extLst>
                  <a:ext uri="{FF2B5EF4-FFF2-40B4-BE49-F238E27FC236}">
                    <a16:creationId xmlns:a16="http://schemas.microsoft.com/office/drawing/2014/main" id="{57332459-4D33-1106-2E54-6FD91604B57D}"/>
                  </a:ext>
                </a:extLst>
              </p:cNvPr>
              <p:cNvPicPr/>
              <p:nvPr/>
            </p:nvPicPr>
            <p:blipFill>
              <a:blip r:embed="rId69"/>
              <a:stretch>
                <a:fillRect/>
              </a:stretch>
            </p:blipFill>
            <p:spPr>
              <a:xfrm>
                <a:off x="2574760" y="34359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85" name="Ink 84">
                <a:extLst>
                  <a:ext uri="{FF2B5EF4-FFF2-40B4-BE49-F238E27FC236}">
                    <a16:creationId xmlns:a16="http://schemas.microsoft.com/office/drawing/2014/main" id="{A2161623-E74F-E619-D4AB-210DAD17D4F6}"/>
                  </a:ext>
                </a:extLst>
              </p14:cNvPr>
              <p14:cNvContentPartPr/>
              <p14:nvPr/>
            </p14:nvContentPartPr>
            <p14:xfrm>
              <a:off x="2451280" y="3472271"/>
              <a:ext cx="360" cy="360"/>
            </p14:xfrm>
          </p:contentPart>
        </mc:Choice>
        <mc:Fallback xmlns="">
          <p:pic>
            <p:nvPicPr>
              <p:cNvPr id="85" name="Ink 84">
                <a:extLst>
                  <a:ext uri="{FF2B5EF4-FFF2-40B4-BE49-F238E27FC236}">
                    <a16:creationId xmlns:a16="http://schemas.microsoft.com/office/drawing/2014/main" id="{AF168AB5-A6E8-D01E-4F29-96936A7FF5C6}"/>
                  </a:ext>
                </a:extLst>
              </p:cNvPr>
              <p:cNvPicPr/>
              <p:nvPr/>
            </p:nvPicPr>
            <p:blipFill>
              <a:blip r:embed="rId69"/>
              <a:stretch>
                <a:fillRect/>
              </a:stretch>
            </p:blipFill>
            <p:spPr>
              <a:xfrm>
                <a:off x="2442280" y="34636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86" name="Ink 85">
                <a:extLst>
                  <a:ext uri="{FF2B5EF4-FFF2-40B4-BE49-F238E27FC236}">
                    <a16:creationId xmlns:a16="http://schemas.microsoft.com/office/drawing/2014/main" id="{252551CE-8203-C24A-3A05-FF2E334559FE}"/>
                  </a:ext>
                </a:extLst>
              </p14:cNvPr>
              <p14:cNvContentPartPr/>
              <p14:nvPr/>
            </p14:nvContentPartPr>
            <p14:xfrm>
              <a:off x="2411320" y="3448511"/>
              <a:ext cx="360" cy="360"/>
            </p14:xfrm>
          </p:contentPart>
        </mc:Choice>
        <mc:Fallback xmlns="">
          <p:pic>
            <p:nvPicPr>
              <p:cNvPr id="86" name="Ink 85">
                <a:extLst>
                  <a:ext uri="{FF2B5EF4-FFF2-40B4-BE49-F238E27FC236}">
                    <a16:creationId xmlns:a16="http://schemas.microsoft.com/office/drawing/2014/main" id="{BE041043-F9C0-ECC8-0243-E848954470B0}"/>
                  </a:ext>
                </a:extLst>
              </p:cNvPr>
              <p:cNvPicPr/>
              <p:nvPr/>
            </p:nvPicPr>
            <p:blipFill>
              <a:blip r:embed="rId69"/>
              <a:stretch>
                <a:fillRect/>
              </a:stretch>
            </p:blipFill>
            <p:spPr>
              <a:xfrm>
                <a:off x="2402320" y="343987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87" name="Ink 86">
                <a:extLst>
                  <a:ext uri="{FF2B5EF4-FFF2-40B4-BE49-F238E27FC236}">
                    <a16:creationId xmlns:a16="http://schemas.microsoft.com/office/drawing/2014/main" id="{BE662D2B-2DCE-2A13-6DCE-474EBE42589C}"/>
                  </a:ext>
                </a:extLst>
              </p14:cNvPr>
              <p14:cNvContentPartPr/>
              <p14:nvPr/>
            </p14:nvContentPartPr>
            <p14:xfrm>
              <a:off x="2437600" y="3313151"/>
              <a:ext cx="360" cy="360"/>
            </p14:xfrm>
          </p:contentPart>
        </mc:Choice>
        <mc:Fallback xmlns="">
          <p:pic>
            <p:nvPicPr>
              <p:cNvPr id="87" name="Ink 86">
                <a:extLst>
                  <a:ext uri="{FF2B5EF4-FFF2-40B4-BE49-F238E27FC236}">
                    <a16:creationId xmlns:a16="http://schemas.microsoft.com/office/drawing/2014/main" id="{630B35B4-F6D1-7EE1-19F3-701CCC800956}"/>
                  </a:ext>
                </a:extLst>
              </p:cNvPr>
              <p:cNvPicPr/>
              <p:nvPr/>
            </p:nvPicPr>
            <p:blipFill>
              <a:blip r:embed="rId69"/>
              <a:stretch>
                <a:fillRect/>
              </a:stretch>
            </p:blipFill>
            <p:spPr>
              <a:xfrm>
                <a:off x="2428960" y="33045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88" name="Ink 87">
                <a:extLst>
                  <a:ext uri="{FF2B5EF4-FFF2-40B4-BE49-F238E27FC236}">
                    <a16:creationId xmlns:a16="http://schemas.microsoft.com/office/drawing/2014/main" id="{503E0626-282F-356B-5DA8-F00881D681AD}"/>
                  </a:ext>
                </a:extLst>
              </p14:cNvPr>
              <p14:cNvContentPartPr/>
              <p14:nvPr/>
            </p14:nvContentPartPr>
            <p14:xfrm>
              <a:off x="2353000" y="3293711"/>
              <a:ext cx="360" cy="360"/>
            </p14:xfrm>
          </p:contentPart>
        </mc:Choice>
        <mc:Fallback xmlns="">
          <p:pic>
            <p:nvPicPr>
              <p:cNvPr id="88" name="Ink 87">
                <a:extLst>
                  <a:ext uri="{FF2B5EF4-FFF2-40B4-BE49-F238E27FC236}">
                    <a16:creationId xmlns:a16="http://schemas.microsoft.com/office/drawing/2014/main" id="{9524DEE5-3AEC-DA5C-4869-EABBB0AEFF61}"/>
                  </a:ext>
                </a:extLst>
              </p:cNvPr>
              <p:cNvPicPr/>
              <p:nvPr/>
            </p:nvPicPr>
            <p:blipFill>
              <a:blip r:embed="rId69"/>
              <a:stretch>
                <a:fillRect/>
              </a:stretch>
            </p:blipFill>
            <p:spPr>
              <a:xfrm>
                <a:off x="2344360" y="32847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89" name="Ink 88">
                <a:extLst>
                  <a:ext uri="{FF2B5EF4-FFF2-40B4-BE49-F238E27FC236}">
                    <a16:creationId xmlns:a16="http://schemas.microsoft.com/office/drawing/2014/main" id="{A2CD4876-9FD6-C333-92CB-A5980820EFF2}"/>
                  </a:ext>
                </a:extLst>
              </p14:cNvPr>
              <p14:cNvContentPartPr/>
              <p14:nvPr/>
            </p14:nvContentPartPr>
            <p14:xfrm>
              <a:off x="2428960" y="3327911"/>
              <a:ext cx="360" cy="360"/>
            </p14:xfrm>
          </p:contentPart>
        </mc:Choice>
        <mc:Fallback xmlns="">
          <p:pic>
            <p:nvPicPr>
              <p:cNvPr id="89" name="Ink 88">
                <a:extLst>
                  <a:ext uri="{FF2B5EF4-FFF2-40B4-BE49-F238E27FC236}">
                    <a16:creationId xmlns:a16="http://schemas.microsoft.com/office/drawing/2014/main" id="{6AF75281-1E62-EDB9-790E-18682670C2BD}"/>
                  </a:ext>
                </a:extLst>
              </p:cNvPr>
              <p:cNvPicPr/>
              <p:nvPr/>
            </p:nvPicPr>
            <p:blipFill>
              <a:blip r:embed="rId69"/>
              <a:stretch>
                <a:fillRect/>
              </a:stretch>
            </p:blipFill>
            <p:spPr>
              <a:xfrm>
                <a:off x="2420320" y="331927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90" name="Ink 89">
                <a:extLst>
                  <a:ext uri="{FF2B5EF4-FFF2-40B4-BE49-F238E27FC236}">
                    <a16:creationId xmlns:a16="http://schemas.microsoft.com/office/drawing/2014/main" id="{E717B6BE-7CD7-370D-CEDF-2F0A20BF2943}"/>
                  </a:ext>
                </a:extLst>
              </p14:cNvPr>
              <p14:cNvContentPartPr/>
              <p14:nvPr/>
            </p14:nvContentPartPr>
            <p14:xfrm>
              <a:off x="2453080" y="3394511"/>
              <a:ext cx="360" cy="360"/>
            </p14:xfrm>
          </p:contentPart>
        </mc:Choice>
        <mc:Fallback xmlns="">
          <p:pic>
            <p:nvPicPr>
              <p:cNvPr id="90" name="Ink 89">
                <a:extLst>
                  <a:ext uri="{FF2B5EF4-FFF2-40B4-BE49-F238E27FC236}">
                    <a16:creationId xmlns:a16="http://schemas.microsoft.com/office/drawing/2014/main" id="{BE87810A-5C9E-5542-A94A-92946E56732B}"/>
                  </a:ext>
                </a:extLst>
              </p:cNvPr>
              <p:cNvPicPr/>
              <p:nvPr/>
            </p:nvPicPr>
            <p:blipFill>
              <a:blip r:embed="rId69"/>
              <a:stretch>
                <a:fillRect/>
              </a:stretch>
            </p:blipFill>
            <p:spPr>
              <a:xfrm>
                <a:off x="2444440" y="33855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91" name="Ink 90">
                <a:extLst>
                  <a:ext uri="{FF2B5EF4-FFF2-40B4-BE49-F238E27FC236}">
                    <a16:creationId xmlns:a16="http://schemas.microsoft.com/office/drawing/2014/main" id="{43076F0F-073B-6002-FD4C-A912AEABC239}"/>
                  </a:ext>
                </a:extLst>
              </p14:cNvPr>
              <p14:cNvContentPartPr/>
              <p14:nvPr/>
            </p14:nvContentPartPr>
            <p14:xfrm>
              <a:off x="2497000" y="3354191"/>
              <a:ext cx="360" cy="360"/>
            </p14:xfrm>
          </p:contentPart>
        </mc:Choice>
        <mc:Fallback xmlns="">
          <p:pic>
            <p:nvPicPr>
              <p:cNvPr id="91" name="Ink 90">
                <a:extLst>
                  <a:ext uri="{FF2B5EF4-FFF2-40B4-BE49-F238E27FC236}">
                    <a16:creationId xmlns:a16="http://schemas.microsoft.com/office/drawing/2014/main" id="{F4465B6A-A5EC-91FB-6DE3-4A6DAC8739CA}"/>
                  </a:ext>
                </a:extLst>
              </p:cNvPr>
              <p:cNvPicPr/>
              <p:nvPr/>
            </p:nvPicPr>
            <p:blipFill>
              <a:blip r:embed="rId69"/>
              <a:stretch>
                <a:fillRect/>
              </a:stretch>
            </p:blipFill>
            <p:spPr>
              <a:xfrm>
                <a:off x="2488000" y="3345551"/>
                <a:ext cx="18000" cy="18000"/>
              </a:xfrm>
              <a:prstGeom prst="rect">
                <a:avLst/>
              </a:prstGeom>
            </p:spPr>
          </p:pic>
        </mc:Fallback>
      </mc:AlternateContent>
      <p:cxnSp>
        <p:nvCxnSpPr>
          <p:cNvPr id="94" name="Straight Arrow Connector 93">
            <a:extLst>
              <a:ext uri="{FF2B5EF4-FFF2-40B4-BE49-F238E27FC236}">
                <a16:creationId xmlns:a16="http://schemas.microsoft.com/office/drawing/2014/main" id="{A46C3E89-8E83-20D7-85ED-7558807A6E63}"/>
              </a:ext>
            </a:extLst>
          </p:cNvPr>
          <p:cNvCxnSpPr>
            <a:cxnSpLocks/>
          </p:cNvCxnSpPr>
          <p:nvPr/>
        </p:nvCxnSpPr>
        <p:spPr>
          <a:xfrm flipH="1" flipV="1">
            <a:off x="2466868" y="3351584"/>
            <a:ext cx="2358" cy="421842"/>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9" name="Rectangle 98">
            <a:extLst>
              <a:ext uri="{FF2B5EF4-FFF2-40B4-BE49-F238E27FC236}">
                <a16:creationId xmlns:a16="http://schemas.microsoft.com/office/drawing/2014/main" id="{535105CC-DBCF-D57C-A678-2556016D7473}"/>
              </a:ext>
            </a:extLst>
          </p:cNvPr>
          <p:cNvSpPr/>
          <p:nvPr/>
        </p:nvSpPr>
        <p:spPr>
          <a:xfrm>
            <a:off x="6749895" y="3556535"/>
            <a:ext cx="170669" cy="120316"/>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mc:AlternateContent xmlns:mc="http://schemas.openxmlformats.org/markup-compatibility/2006" xmlns:a14="http://schemas.microsoft.com/office/drawing/2010/main">
        <mc:Choice Requires="a14">
          <p:sp>
            <p:nvSpPr>
              <p:cNvPr id="100" name="TextBox 99">
                <a:extLst>
                  <a:ext uri="{FF2B5EF4-FFF2-40B4-BE49-F238E27FC236}">
                    <a16:creationId xmlns:a16="http://schemas.microsoft.com/office/drawing/2014/main" id="{526DBDE2-1402-AF6E-2073-9C709E1C31F8}"/>
                  </a:ext>
                </a:extLst>
              </p:cNvPr>
              <p:cNvSpPr txBox="1"/>
              <p:nvPr/>
            </p:nvSpPr>
            <p:spPr>
              <a:xfrm>
                <a:off x="8016985" y="4601362"/>
                <a:ext cx="559260"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acc>
                        <m:accPr>
                          <m:chr m:val="̅"/>
                          <m:ctrlPr>
                            <a:rPr lang="en-CH" sz="1800" i="1" smtClean="0">
                              <a:solidFill>
                                <a:schemeClr val="tx2"/>
                              </a:solidFill>
                              <a:latin typeface="Cambria Math" panose="02040503050406030204" pitchFamily="18" charset="0"/>
                            </a:rPr>
                          </m:ctrlPr>
                        </m:accPr>
                        <m:e>
                          <m:r>
                            <a:rPr lang="en-US" sz="1800" b="0" i="1" smtClean="0">
                              <a:solidFill>
                                <a:schemeClr val="tx2"/>
                              </a:solidFill>
                              <a:latin typeface="Cambria Math" panose="02040503050406030204" pitchFamily="18" charset="0"/>
                            </a:rPr>
                            <m:t>𝑦</m:t>
                          </m:r>
                        </m:e>
                      </m:acc>
                    </m:oMath>
                  </m:oMathPara>
                </a14:m>
                <a:endParaRPr lang="en-CH" sz="1800" dirty="0">
                  <a:solidFill>
                    <a:schemeClr val="tx2"/>
                  </a:solidFill>
                </a:endParaRPr>
              </a:p>
            </p:txBody>
          </p:sp>
        </mc:Choice>
        <mc:Fallback xmlns="">
          <p:sp>
            <p:nvSpPr>
              <p:cNvPr id="100" name="TextBox 99">
                <a:extLst>
                  <a:ext uri="{FF2B5EF4-FFF2-40B4-BE49-F238E27FC236}">
                    <a16:creationId xmlns:a16="http://schemas.microsoft.com/office/drawing/2014/main" id="{1FDC0C3A-4FE9-405D-88E0-5958361D44AF}"/>
                  </a:ext>
                </a:extLst>
              </p:cNvPr>
              <p:cNvSpPr txBox="1">
                <a:spLocks noRot="1" noChangeAspect="1" noMove="1" noResize="1" noEditPoints="1" noAdjustHandles="1" noChangeArrowheads="1" noChangeShapeType="1" noTextEdit="1"/>
              </p:cNvSpPr>
              <p:nvPr/>
            </p:nvSpPr>
            <p:spPr>
              <a:xfrm>
                <a:off x="8016985" y="4601362"/>
                <a:ext cx="559260" cy="369332"/>
              </a:xfrm>
              <a:prstGeom prst="rect">
                <a:avLst/>
              </a:prstGeom>
              <a:blipFill>
                <a:blip r:embed="rId84"/>
                <a:stretch>
                  <a:fillRect b="-1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01" name="TextBox 100">
                <a:extLst>
                  <a:ext uri="{FF2B5EF4-FFF2-40B4-BE49-F238E27FC236}">
                    <a16:creationId xmlns:a16="http://schemas.microsoft.com/office/drawing/2014/main" id="{B1EAD9FE-2D1B-A1DC-BF0B-8C2FE8A63888}"/>
                  </a:ext>
                </a:extLst>
              </p:cNvPr>
              <p:cNvSpPr txBox="1"/>
              <p:nvPr/>
            </p:nvSpPr>
            <p:spPr>
              <a:xfrm>
                <a:off x="2353000" y="3396628"/>
                <a:ext cx="52070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H" sz="1200" b="1" i="1" smtClean="0">
                              <a:solidFill>
                                <a:srgbClr val="FF0000"/>
                              </a:solidFill>
                              <a:latin typeface="Cambria Math" panose="02040503050406030204" pitchFamily="18" charset="0"/>
                            </a:rPr>
                          </m:ctrlPr>
                        </m:sSubPr>
                        <m:e>
                          <m:acc>
                            <m:accPr>
                              <m:chr m:val="̅"/>
                              <m:ctrlPr>
                                <a:rPr lang="en-CH" sz="1200" b="1" i="1">
                                  <a:solidFill>
                                    <a:srgbClr val="FF0000"/>
                                  </a:solidFill>
                                  <a:latin typeface="Cambria Math" panose="02040503050406030204" pitchFamily="18" charset="0"/>
                                </a:rPr>
                              </m:ctrlPr>
                            </m:accPr>
                            <m:e>
                              <m:r>
                                <a:rPr lang="en-US" sz="1200" b="1" i="1">
                                  <a:solidFill>
                                    <a:srgbClr val="FF0000"/>
                                  </a:solidFill>
                                  <a:latin typeface="Cambria Math" panose="02040503050406030204" pitchFamily="18" charset="0"/>
                                </a:rPr>
                                <m:t>𝒚</m:t>
                              </m:r>
                            </m:e>
                          </m:acc>
                        </m:e>
                        <m:sub>
                          <m:r>
                            <a:rPr lang="en-US" sz="1200" b="1" i="1" smtClean="0">
                              <a:solidFill>
                                <a:srgbClr val="FF0000"/>
                              </a:solidFill>
                              <a:latin typeface="Cambria Math" panose="02040503050406030204" pitchFamily="18" charset="0"/>
                            </a:rPr>
                            <m:t>𝟏</m:t>
                          </m:r>
                        </m:sub>
                      </m:sSub>
                    </m:oMath>
                  </m:oMathPara>
                </a14:m>
                <a:endParaRPr lang="en-CH" sz="1200" b="1" dirty="0">
                  <a:solidFill>
                    <a:srgbClr val="FF0000"/>
                  </a:solidFill>
                </a:endParaRPr>
              </a:p>
              <a:p>
                <a:pPr algn="l"/>
                <a:endParaRPr lang="en-CH" sz="1200" b="1" dirty="0">
                  <a:solidFill>
                    <a:srgbClr val="FF0000"/>
                  </a:solidFill>
                </a:endParaRPr>
              </a:p>
            </p:txBody>
          </p:sp>
        </mc:Choice>
        <mc:Fallback xmlns="">
          <p:sp>
            <p:nvSpPr>
              <p:cNvPr id="101" name="TextBox 100">
                <a:extLst>
                  <a:ext uri="{FF2B5EF4-FFF2-40B4-BE49-F238E27FC236}">
                    <a16:creationId xmlns:a16="http://schemas.microsoft.com/office/drawing/2014/main" id="{3EB0C674-4D8A-2127-3CB8-58EC93508111}"/>
                  </a:ext>
                </a:extLst>
              </p:cNvPr>
              <p:cNvSpPr txBox="1">
                <a:spLocks noRot="1" noChangeAspect="1" noMove="1" noResize="1" noEditPoints="1" noAdjustHandles="1" noChangeArrowheads="1" noChangeShapeType="1" noTextEdit="1"/>
              </p:cNvSpPr>
              <p:nvPr/>
            </p:nvSpPr>
            <p:spPr>
              <a:xfrm>
                <a:off x="2353000" y="3396628"/>
                <a:ext cx="520704" cy="461665"/>
              </a:xfrm>
              <a:prstGeom prst="rect">
                <a:avLst/>
              </a:prstGeom>
              <a:blipFill>
                <a:blip r:embed="rId85"/>
                <a:stretch>
                  <a:fillRect/>
                </a:stretch>
              </a:blipFill>
            </p:spPr>
            <p:txBody>
              <a:bodyPr/>
              <a:lstStyle/>
              <a:p>
                <a:r>
                  <a:rPr lang="en-CH">
                    <a:noFill/>
                  </a:rPr>
                  <a:t> </a:t>
                </a:r>
              </a:p>
            </p:txBody>
          </p:sp>
        </mc:Fallback>
      </mc:AlternateContent>
      <p:sp>
        <p:nvSpPr>
          <p:cNvPr id="30" name="Content Placeholder 2">
            <a:extLst>
              <a:ext uri="{FF2B5EF4-FFF2-40B4-BE49-F238E27FC236}">
                <a16:creationId xmlns:a16="http://schemas.microsoft.com/office/drawing/2014/main" id="{5BE90651-F5FE-2926-2A93-A624BDFA647D}"/>
              </a:ext>
            </a:extLst>
          </p:cNvPr>
          <p:cNvSpPr txBox="1">
            <a:spLocks/>
          </p:cNvSpPr>
          <p:nvPr/>
        </p:nvSpPr>
        <p:spPr>
          <a:xfrm>
            <a:off x="288484" y="1050170"/>
            <a:ext cx="8855516" cy="1661129"/>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CH" sz="1400" dirty="0"/>
              <a:t>Want to choose thickness of tungsten that minimises jitter in the secondary particles profile.</a:t>
            </a:r>
          </a:p>
          <a:p>
            <a:r>
              <a:rPr lang="en-CH" sz="1400" dirty="0"/>
              <a:t>We take the</a:t>
            </a:r>
            <a:r>
              <a:rPr lang="en-CH" sz="1400" b="1" dirty="0"/>
              <a:t> average charged particle position </a:t>
            </a:r>
            <a:r>
              <a:rPr lang="en-CH" sz="1400" dirty="0"/>
              <a:t>from an unpolarised bunch crossing </a:t>
            </a:r>
            <a:r>
              <a:rPr lang="en-CH" sz="1400" b="1" dirty="0"/>
              <a:t>relative to the average Compton photon position</a:t>
            </a:r>
            <a:r>
              <a:rPr lang="en-CH" sz="1400" dirty="0"/>
              <a:t>, and bin it to a histogram. Repeat this across many bunch crossings, and find the </a:t>
            </a:r>
            <a:r>
              <a:rPr lang="en-CH" sz="1400" b="1" dirty="0"/>
              <a:t>standard error</a:t>
            </a:r>
            <a:r>
              <a:rPr lang="en-CH" sz="1400" dirty="0"/>
              <a:t> </a:t>
            </a:r>
            <a:r>
              <a:rPr lang="en-CH" sz="1400" b="1" dirty="0"/>
              <a:t>in this average position.</a:t>
            </a:r>
          </a:p>
        </p:txBody>
      </p:sp>
    </p:spTree>
    <p:extLst>
      <p:ext uri="{BB962C8B-B14F-4D97-AF65-F5344CB8AC3E}">
        <p14:creationId xmlns:p14="http://schemas.microsoft.com/office/powerpoint/2010/main" val="7817087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68B2C-6E11-45DF-D195-2CBCEC355B4D}"/>
            </a:ext>
          </a:extLst>
        </p:cNvPr>
        <p:cNvGrpSpPr/>
        <p:nvPr/>
      </p:nvGrpSpPr>
      <p:grpSpPr>
        <a:xfrm>
          <a:off x="0" y="0"/>
          <a:ext cx="0" cy="0"/>
          <a:chOff x="0" y="0"/>
          <a:chExt cx="0" cy="0"/>
        </a:xfrm>
      </p:grpSpPr>
      <p:sp>
        <p:nvSpPr>
          <p:cNvPr id="33" name="Rectangle 32">
            <a:extLst>
              <a:ext uri="{FF2B5EF4-FFF2-40B4-BE49-F238E27FC236}">
                <a16:creationId xmlns:a16="http://schemas.microsoft.com/office/drawing/2014/main" id="{05EDE39F-E043-28AC-EC7A-813B4B4FA73F}"/>
              </a:ext>
            </a:extLst>
          </p:cNvPr>
          <p:cNvSpPr/>
          <p:nvPr/>
        </p:nvSpPr>
        <p:spPr>
          <a:xfrm>
            <a:off x="587769" y="2418229"/>
            <a:ext cx="2880320" cy="271039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Slide Number Placeholder 1">
            <a:extLst>
              <a:ext uri="{FF2B5EF4-FFF2-40B4-BE49-F238E27FC236}">
                <a16:creationId xmlns:a16="http://schemas.microsoft.com/office/drawing/2014/main" id="{2323AC41-80D7-3EA4-2EA4-A7AE809F40C3}"/>
              </a:ext>
            </a:extLst>
          </p:cNvPr>
          <p:cNvSpPr>
            <a:spLocks noGrp="1"/>
          </p:cNvSpPr>
          <p:nvPr>
            <p:ph type="sldNum" sz="quarter" idx="10"/>
          </p:nvPr>
        </p:nvSpPr>
        <p:spPr/>
        <p:txBody>
          <a:bodyPr/>
          <a:lstStyle/>
          <a:p>
            <a:r>
              <a:rPr lang="en-US" noProof="0" dirty="0"/>
              <a:t>15</a:t>
            </a:r>
          </a:p>
        </p:txBody>
      </p:sp>
      <p:sp>
        <p:nvSpPr>
          <p:cNvPr id="5" name="Title 4">
            <a:extLst>
              <a:ext uri="{FF2B5EF4-FFF2-40B4-BE49-F238E27FC236}">
                <a16:creationId xmlns:a16="http://schemas.microsoft.com/office/drawing/2014/main" id="{33B42F11-D03C-4781-F7F4-AD8B1BAAEF50}"/>
              </a:ext>
            </a:extLst>
          </p:cNvPr>
          <p:cNvSpPr>
            <a:spLocks noGrp="1"/>
          </p:cNvSpPr>
          <p:nvPr>
            <p:ph type="title"/>
          </p:nvPr>
        </p:nvSpPr>
        <p:spPr>
          <a:xfrm>
            <a:off x="481950" y="487660"/>
            <a:ext cx="8263350" cy="499914"/>
          </a:xfrm>
        </p:spPr>
        <p:txBody>
          <a:bodyPr/>
          <a:lstStyle/>
          <a:p>
            <a:r>
              <a:rPr lang="en-CH" dirty="0"/>
              <a:t>Analysis of the profile mean position</a:t>
            </a:r>
            <a:br>
              <a:rPr lang="en-CH" dirty="0">
                <a:solidFill>
                  <a:srgbClr val="FF0000"/>
                </a:solidFill>
              </a:rPr>
            </a:br>
            <a:br>
              <a:rPr lang="en-CH" dirty="0">
                <a:solidFill>
                  <a:srgbClr val="FF0000"/>
                </a:solidFill>
              </a:rPr>
            </a:br>
            <a:endParaRPr lang="en-CH" dirty="0">
              <a:solidFill>
                <a:srgbClr val="FF0000"/>
              </a:solidFill>
            </a:endParaRPr>
          </a:p>
        </p:txBody>
      </p:sp>
      <p:sp>
        <p:nvSpPr>
          <p:cNvPr id="15" name="Right Arrow 14">
            <a:extLst>
              <a:ext uri="{FF2B5EF4-FFF2-40B4-BE49-F238E27FC236}">
                <a16:creationId xmlns:a16="http://schemas.microsoft.com/office/drawing/2014/main" id="{7B03300C-C07A-6310-6870-59515F4A849B}"/>
              </a:ext>
            </a:extLst>
          </p:cNvPr>
          <p:cNvSpPr/>
          <p:nvPr/>
        </p:nvSpPr>
        <p:spPr>
          <a:xfrm>
            <a:off x="3877833" y="3548195"/>
            <a:ext cx="535454" cy="400595"/>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1" name="Picture 20">
            <a:extLst>
              <a:ext uri="{FF2B5EF4-FFF2-40B4-BE49-F238E27FC236}">
                <a16:creationId xmlns:a16="http://schemas.microsoft.com/office/drawing/2014/main" id="{B0008B25-C43F-DBDC-6A62-B44A88E04E19}"/>
              </a:ext>
            </a:extLst>
          </p:cNvPr>
          <p:cNvPicPr>
            <a:picLocks noChangeAspect="1"/>
          </p:cNvPicPr>
          <p:nvPr/>
        </p:nvPicPr>
        <p:blipFill>
          <a:blip r:embed="rId4"/>
          <a:stretch>
            <a:fillRect/>
          </a:stretch>
        </p:blipFill>
        <p:spPr>
          <a:xfrm>
            <a:off x="4932040" y="2661434"/>
            <a:ext cx="3635711" cy="2174119"/>
          </a:xfrm>
          <a:prstGeom prst="rect">
            <a:avLst/>
          </a:prstGeom>
        </p:spPr>
      </p:pic>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CBA70985-2BA0-899F-7B23-18CB7816D563}"/>
                  </a:ext>
                </a:extLst>
              </p:cNvPr>
              <p:cNvSpPr txBox="1"/>
              <p:nvPr/>
            </p:nvSpPr>
            <p:spPr>
              <a:xfrm>
                <a:off x="2027929" y="2433106"/>
                <a:ext cx="400211"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𝑦</m:t>
                      </m:r>
                    </m:oMath>
                  </m:oMathPara>
                </a14:m>
                <a:endParaRPr lang="en-CH" sz="1800" dirty="0">
                  <a:solidFill>
                    <a:schemeClr val="tx2"/>
                  </a:solidFill>
                </a:endParaRPr>
              </a:p>
            </p:txBody>
          </p:sp>
        </mc:Choice>
        <mc:Fallback xmlns="">
          <p:sp>
            <p:nvSpPr>
              <p:cNvPr id="26" name="TextBox 25">
                <a:extLst>
                  <a:ext uri="{FF2B5EF4-FFF2-40B4-BE49-F238E27FC236}">
                    <a16:creationId xmlns:a16="http://schemas.microsoft.com/office/drawing/2014/main" id="{C9AE0B44-6434-8BB7-CA15-18D0C9B4E13F}"/>
                  </a:ext>
                </a:extLst>
              </p:cNvPr>
              <p:cNvSpPr txBox="1">
                <a:spLocks noRot="1" noChangeAspect="1" noMove="1" noResize="1" noEditPoints="1" noAdjustHandles="1" noChangeArrowheads="1" noChangeShapeType="1" noTextEdit="1"/>
              </p:cNvSpPr>
              <p:nvPr/>
            </p:nvSpPr>
            <p:spPr>
              <a:xfrm>
                <a:off x="2027929" y="2433106"/>
                <a:ext cx="400211" cy="369332"/>
              </a:xfrm>
              <a:prstGeom prst="rect">
                <a:avLst/>
              </a:prstGeom>
              <a:blipFill>
                <a:blip r:embed="rId5"/>
                <a:stretch>
                  <a:fillRect b="-13333"/>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7A96FF11-A9A3-4856-E4F5-6473F0C515CC}"/>
                  </a:ext>
                </a:extLst>
              </p:cNvPr>
              <p:cNvSpPr txBox="1"/>
              <p:nvPr/>
            </p:nvSpPr>
            <p:spPr>
              <a:xfrm>
                <a:off x="3098371" y="3742733"/>
                <a:ext cx="321501"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𝑥</m:t>
                      </m:r>
                    </m:oMath>
                  </m:oMathPara>
                </a14:m>
                <a:endParaRPr lang="en-CH" sz="1800" dirty="0">
                  <a:solidFill>
                    <a:schemeClr val="tx2"/>
                  </a:solidFill>
                </a:endParaRPr>
              </a:p>
            </p:txBody>
          </p:sp>
        </mc:Choice>
        <mc:Fallback xmlns="">
          <p:sp>
            <p:nvSpPr>
              <p:cNvPr id="28" name="TextBox 27">
                <a:extLst>
                  <a:ext uri="{FF2B5EF4-FFF2-40B4-BE49-F238E27FC236}">
                    <a16:creationId xmlns:a16="http://schemas.microsoft.com/office/drawing/2014/main" id="{42E45499-6148-7788-8B4C-9576D4565838}"/>
                  </a:ext>
                </a:extLst>
              </p:cNvPr>
              <p:cNvSpPr txBox="1">
                <a:spLocks noRot="1" noChangeAspect="1" noMove="1" noResize="1" noEditPoints="1" noAdjustHandles="1" noChangeArrowheads="1" noChangeShapeType="1" noTextEdit="1"/>
              </p:cNvSpPr>
              <p:nvPr/>
            </p:nvSpPr>
            <p:spPr>
              <a:xfrm>
                <a:off x="3098371" y="3742733"/>
                <a:ext cx="321501" cy="369332"/>
              </a:xfrm>
              <a:prstGeom prst="rect">
                <a:avLst/>
              </a:prstGeom>
              <a:blipFill>
                <a:blip r:embed="rId6"/>
                <a:stretch>
                  <a:fillRect/>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F9A4D05D-BC6A-F578-D009-A37DF854A850}"/>
                  </a:ext>
                </a:extLst>
              </p:cNvPr>
              <p:cNvSpPr txBox="1"/>
              <p:nvPr/>
            </p:nvSpPr>
            <p:spPr>
              <a:xfrm>
                <a:off x="4716242" y="2550564"/>
                <a:ext cx="474510"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𝑁</m:t>
                      </m:r>
                    </m:oMath>
                  </m:oMathPara>
                </a14:m>
                <a:endParaRPr lang="en-CH" sz="1800" dirty="0">
                  <a:solidFill>
                    <a:schemeClr val="tx2"/>
                  </a:solidFill>
                </a:endParaRPr>
              </a:p>
            </p:txBody>
          </p:sp>
        </mc:Choice>
        <mc:Fallback xmlns="">
          <p:sp>
            <p:nvSpPr>
              <p:cNvPr id="32" name="TextBox 31">
                <a:extLst>
                  <a:ext uri="{FF2B5EF4-FFF2-40B4-BE49-F238E27FC236}">
                    <a16:creationId xmlns:a16="http://schemas.microsoft.com/office/drawing/2014/main" id="{DAD99567-8C04-00D0-EB86-F6D4D116F23F}"/>
                  </a:ext>
                </a:extLst>
              </p:cNvPr>
              <p:cNvSpPr txBox="1">
                <a:spLocks noRot="1" noChangeAspect="1" noMove="1" noResize="1" noEditPoints="1" noAdjustHandles="1" noChangeArrowheads="1" noChangeShapeType="1" noTextEdit="1"/>
              </p:cNvSpPr>
              <p:nvPr/>
            </p:nvSpPr>
            <p:spPr>
              <a:xfrm>
                <a:off x="4716242" y="2550564"/>
                <a:ext cx="474510" cy="369332"/>
              </a:xfrm>
              <a:prstGeom prst="rect">
                <a:avLst/>
              </a:prstGeom>
              <a:blipFill>
                <a:blip r:embed="rId7"/>
                <a:stretch>
                  <a:fillRect/>
                </a:stretch>
              </a:blipFill>
            </p:spPr>
            <p:txBody>
              <a:bodyPr/>
              <a:lstStyle/>
              <a:p>
                <a:r>
                  <a:rPr lang="en-CH">
                    <a:noFill/>
                  </a:rPr>
                  <a:t> </a:t>
                </a:r>
              </a:p>
            </p:txBody>
          </p:sp>
        </mc:Fallback>
      </mc:AlternateContent>
      <mc:AlternateContent xmlns:mc="http://schemas.openxmlformats.org/markup-compatibility/2006" xmlns:p14="http://schemas.microsoft.com/office/powerpoint/2010/main">
        <mc:Choice Requires="p14">
          <p:contentPart p14:bwMode="auto" r:id="rId8">
            <p14:nvContentPartPr>
              <p14:cNvPr id="3" name="Ink 2">
                <a:extLst>
                  <a:ext uri="{FF2B5EF4-FFF2-40B4-BE49-F238E27FC236}">
                    <a16:creationId xmlns:a16="http://schemas.microsoft.com/office/drawing/2014/main" id="{11119783-E661-ED7A-C6A9-E6C09AE31A8B}"/>
                  </a:ext>
                </a:extLst>
              </p14:cNvPr>
              <p14:cNvContentPartPr/>
              <p14:nvPr/>
            </p14:nvContentPartPr>
            <p14:xfrm>
              <a:off x="2386480" y="3315671"/>
              <a:ext cx="360" cy="360"/>
            </p14:xfrm>
          </p:contentPart>
        </mc:Choice>
        <mc:Fallback xmlns="">
          <p:pic>
            <p:nvPicPr>
              <p:cNvPr id="3" name="Ink 2">
                <a:extLst>
                  <a:ext uri="{FF2B5EF4-FFF2-40B4-BE49-F238E27FC236}">
                    <a16:creationId xmlns:a16="http://schemas.microsoft.com/office/drawing/2014/main" id="{4D5110D5-635C-74B5-04DB-60FA29B9A866}"/>
                  </a:ext>
                </a:extLst>
              </p:cNvPr>
              <p:cNvPicPr/>
              <p:nvPr/>
            </p:nvPicPr>
            <p:blipFill>
              <a:blip r:embed="rId9"/>
              <a:stretch>
                <a:fillRect/>
              </a:stretch>
            </p:blipFill>
            <p:spPr>
              <a:xfrm>
                <a:off x="2380360" y="3309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4" name="Ink 3">
                <a:extLst>
                  <a:ext uri="{FF2B5EF4-FFF2-40B4-BE49-F238E27FC236}">
                    <a16:creationId xmlns:a16="http://schemas.microsoft.com/office/drawing/2014/main" id="{2FD2E707-85FE-2288-E984-B788066F3CA4}"/>
                  </a:ext>
                </a:extLst>
              </p14:cNvPr>
              <p14:cNvContentPartPr/>
              <p14:nvPr/>
            </p14:nvContentPartPr>
            <p14:xfrm>
              <a:off x="2469640" y="3395951"/>
              <a:ext cx="360" cy="360"/>
            </p14:xfrm>
          </p:contentPart>
        </mc:Choice>
        <mc:Fallback xmlns="">
          <p:pic>
            <p:nvPicPr>
              <p:cNvPr id="4" name="Ink 3">
                <a:extLst>
                  <a:ext uri="{FF2B5EF4-FFF2-40B4-BE49-F238E27FC236}">
                    <a16:creationId xmlns:a16="http://schemas.microsoft.com/office/drawing/2014/main" id="{4C45D1B4-D938-1249-BBEA-4B17625FBAC5}"/>
                  </a:ext>
                </a:extLst>
              </p:cNvPr>
              <p:cNvPicPr/>
              <p:nvPr/>
            </p:nvPicPr>
            <p:blipFill>
              <a:blip r:embed="rId9"/>
              <a:stretch>
                <a:fillRect/>
              </a:stretch>
            </p:blipFill>
            <p:spPr>
              <a:xfrm>
                <a:off x="2463520" y="3389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44ED72D9-A0D2-7785-0E37-AE5E31EE4B47}"/>
                  </a:ext>
                </a:extLst>
              </p14:cNvPr>
              <p14:cNvContentPartPr/>
              <p14:nvPr/>
            </p14:nvContentPartPr>
            <p14:xfrm>
              <a:off x="2466760" y="3282551"/>
              <a:ext cx="360" cy="360"/>
            </p14:xfrm>
          </p:contentPart>
        </mc:Choice>
        <mc:Fallback xmlns="">
          <p:pic>
            <p:nvPicPr>
              <p:cNvPr id="6" name="Ink 5">
                <a:extLst>
                  <a:ext uri="{FF2B5EF4-FFF2-40B4-BE49-F238E27FC236}">
                    <a16:creationId xmlns:a16="http://schemas.microsoft.com/office/drawing/2014/main" id="{44FA9432-37EE-9395-C8CD-8682726AB9AD}"/>
                  </a:ext>
                </a:extLst>
              </p:cNvPr>
              <p:cNvPicPr/>
              <p:nvPr/>
            </p:nvPicPr>
            <p:blipFill>
              <a:blip r:embed="rId9"/>
              <a:stretch>
                <a:fillRect/>
              </a:stretch>
            </p:blipFill>
            <p:spPr>
              <a:xfrm>
                <a:off x="2460640" y="3276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8" name="Ink 7">
                <a:extLst>
                  <a:ext uri="{FF2B5EF4-FFF2-40B4-BE49-F238E27FC236}">
                    <a16:creationId xmlns:a16="http://schemas.microsoft.com/office/drawing/2014/main" id="{ACC653A7-B214-CABC-EF1E-EF18477E2140}"/>
                  </a:ext>
                </a:extLst>
              </p14:cNvPr>
              <p14:cNvContentPartPr/>
              <p14:nvPr/>
            </p14:nvContentPartPr>
            <p14:xfrm>
              <a:off x="2516440" y="3323231"/>
              <a:ext cx="360" cy="360"/>
            </p14:xfrm>
          </p:contentPart>
        </mc:Choice>
        <mc:Fallback xmlns="">
          <p:pic>
            <p:nvPicPr>
              <p:cNvPr id="8" name="Ink 7">
                <a:extLst>
                  <a:ext uri="{FF2B5EF4-FFF2-40B4-BE49-F238E27FC236}">
                    <a16:creationId xmlns:a16="http://schemas.microsoft.com/office/drawing/2014/main" id="{5F2DF848-7CC5-E91D-FD94-400BDAB7B4CC}"/>
                  </a:ext>
                </a:extLst>
              </p:cNvPr>
              <p:cNvPicPr/>
              <p:nvPr/>
            </p:nvPicPr>
            <p:blipFill>
              <a:blip r:embed="rId9"/>
              <a:stretch>
                <a:fillRect/>
              </a:stretch>
            </p:blipFill>
            <p:spPr>
              <a:xfrm>
                <a:off x="2510320" y="3317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9" name="Ink 8">
                <a:extLst>
                  <a:ext uri="{FF2B5EF4-FFF2-40B4-BE49-F238E27FC236}">
                    <a16:creationId xmlns:a16="http://schemas.microsoft.com/office/drawing/2014/main" id="{0EC3D5A8-F4D0-554F-E9DB-F8DE236C91FB}"/>
                  </a:ext>
                </a:extLst>
              </p14:cNvPr>
              <p14:cNvContentPartPr/>
              <p14:nvPr/>
            </p14:nvContentPartPr>
            <p14:xfrm>
              <a:off x="2446240" y="3349511"/>
              <a:ext cx="1440" cy="1440"/>
            </p14:xfrm>
          </p:contentPart>
        </mc:Choice>
        <mc:Fallback xmlns="">
          <p:pic>
            <p:nvPicPr>
              <p:cNvPr id="9" name="Ink 8">
                <a:extLst>
                  <a:ext uri="{FF2B5EF4-FFF2-40B4-BE49-F238E27FC236}">
                    <a16:creationId xmlns:a16="http://schemas.microsoft.com/office/drawing/2014/main" id="{0DB69E5F-86C8-C981-B943-1924E124D964}"/>
                  </a:ext>
                </a:extLst>
              </p:cNvPr>
              <p:cNvPicPr/>
              <p:nvPr/>
            </p:nvPicPr>
            <p:blipFill>
              <a:blip r:embed="rId14"/>
              <a:stretch>
                <a:fillRect/>
              </a:stretch>
            </p:blipFill>
            <p:spPr>
              <a:xfrm>
                <a:off x="2440120" y="334339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0" name="Ink 9">
                <a:extLst>
                  <a:ext uri="{FF2B5EF4-FFF2-40B4-BE49-F238E27FC236}">
                    <a16:creationId xmlns:a16="http://schemas.microsoft.com/office/drawing/2014/main" id="{D14338E3-5796-BB5A-6F28-EA5A2219AC22}"/>
                  </a:ext>
                </a:extLst>
              </p14:cNvPr>
              <p14:cNvContentPartPr/>
              <p14:nvPr/>
            </p14:nvContentPartPr>
            <p14:xfrm>
              <a:off x="2428240" y="3519431"/>
              <a:ext cx="1440" cy="1440"/>
            </p14:xfrm>
          </p:contentPart>
        </mc:Choice>
        <mc:Fallback xmlns="">
          <p:pic>
            <p:nvPicPr>
              <p:cNvPr id="10" name="Ink 9">
                <a:extLst>
                  <a:ext uri="{FF2B5EF4-FFF2-40B4-BE49-F238E27FC236}">
                    <a16:creationId xmlns:a16="http://schemas.microsoft.com/office/drawing/2014/main" id="{6135A1AC-9815-030A-D34B-5D779F311472}"/>
                  </a:ext>
                </a:extLst>
              </p:cNvPr>
              <p:cNvPicPr/>
              <p:nvPr/>
            </p:nvPicPr>
            <p:blipFill>
              <a:blip r:embed="rId14"/>
              <a:stretch>
                <a:fillRect/>
              </a:stretch>
            </p:blipFill>
            <p:spPr>
              <a:xfrm>
                <a:off x="2422120" y="351331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1" name="Ink 10">
                <a:extLst>
                  <a:ext uri="{FF2B5EF4-FFF2-40B4-BE49-F238E27FC236}">
                    <a16:creationId xmlns:a16="http://schemas.microsoft.com/office/drawing/2014/main" id="{2243460D-EE6D-08CB-C4DD-AC3985E1C67B}"/>
                  </a:ext>
                </a:extLst>
              </p14:cNvPr>
              <p14:cNvContentPartPr/>
              <p14:nvPr/>
            </p14:nvContentPartPr>
            <p14:xfrm>
              <a:off x="2354080" y="3334391"/>
              <a:ext cx="360" cy="360"/>
            </p14:xfrm>
          </p:contentPart>
        </mc:Choice>
        <mc:Fallback xmlns="">
          <p:pic>
            <p:nvPicPr>
              <p:cNvPr id="11" name="Ink 10">
                <a:extLst>
                  <a:ext uri="{FF2B5EF4-FFF2-40B4-BE49-F238E27FC236}">
                    <a16:creationId xmlns:a16="http://schemas.microsoft.com/office/drawing/2014/main" id="{233B4A9F-6846-E1AE-6D8C-1AA6D982F1FF}"/>
                  </a:ext>
                </a:extLst>
              </p:cNvPr>
              <p:cNvPicPr/>
              <p:nvPr/>
            </p:nvPicPr>
            <p:blipFill>
              <a:blip r:embed="rId9"/>
              <a:stretch>
                <a:fillRect/>
              </a:stretch>
            </p:blipFill>
            <p:spPr>
              <a:xfrm>
                <a:off x="2347960" y="33282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2" name="Ink 11">
                <a:extLst>
                  <a:ext uri="{FF2B5EF4-FFF2-40B4-BE49-F238E27FC236}">
                    <a16:creationId xmlns:a16="http://schemas.microsoft.com/office/drawing/2014/main" id="{F9050768-AA8D-B8C6-259F-63BF9B25397A}"/>
                  </a:ext>
                </a:extLst>
              </p14:cNvPr>
              <p14:cNvContentPartPr/>
              <p14:nvPr/>
            </p14:nvContentPartPr>
            <p14:xfrm>
              <a:off x="2418160" y="3404231"/>
              <a:ext cx="360" cy="360"/>
            </p14:xfrm>
          </p:contentPart>
        </mc:Choice>
        <mc:Fallback xmlns="">
          <p:pic>
            <p:nvPicPr>
              <p:cNvPr id="12" name="Ink 11">
                <a:extLst>
                  <a:ext uri="{FF2B5EF4-FFF2-40B4-BE49-F238E27FC236}">
                    <a16:creationId xmlns:a16="http://schemas.microsoft.com/office/drawing/2014/main" id="{14B2F4F8-2554-D6CF-DFF4-68CC4F4747DC}"/>
                  </a:ext>
                </a:extLst>
              </p:cNvPr>
              <p:cNvPicPr/>
              <p:nvPr/>
            </p:nvPicPr>
            <p:blipFill>
              <a:blip r:embed="rId9"/>
              <a:stretch>
                <a:fillRect/>
              </a:stretch>
            </p:blipFill>
            <p:spPr>
              <a:xfrm>
                <a:off x="2412040" y="3398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3" name="Ink 12">
                <a:extLst>
                  <a:ext uri="{FF2B5EF4-FFF2-40B4-BE49-F238E27FC236}">
                    <a16:creationId xmlns:a16="http://schemas.microsoft.com/office/drawing/2014/main" id="{159ACD93-BF7B-0951-FF4D-11E112A35FC9}"/>
                  </a:ext>
                </a:extLst>
              </p14:cNvPr>
              <p14:cNvContentPartPr/>
              <p14:nvPr/>
            </p14:nvContentPartPr>
            <p14:xfrm>
              <a:off x="2460280" y="3404231"/>
              <a:ext cx="360" cy="360"/>
            </p14:xfrm>
          </p:contentPart>
        </mc:Choice>
        <mc:Fallback xmlns="">
          <p:pic>
            <p:nvPicPr>
              <p:cNvPr id="13" name="Ink 12">
                <a:extLst>
                  <a:ext uri="{FF2B5EF4-FFF2-40B4-BE49-F238E27FC236}">
                    <a16:creationId xmlns:a16="http://schemas.microsoft.com/office/drawing/2014/main" id="{FF812BFB-5221-7201-3E55-04D2CD1364B1}"/>
                  </a:ext>
                </a:extLst>
              </p:cNvPr>
              <p:cNvPicPr/>
              <p:nvPr/>
            </p:nvPicPr>
            <p:blipFill>
              <a:blip r:embed="rId9"/>
              <a:stretch>
                <a:fillRect/>
              </a:stretch>
            </p:blipFill>
            <p:spPr>
              <a:xfrm>
                <a:off x="2454160" y="3398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4" name="Ink 13">
                <a:extLst>
                  <a:ext uri="{FF2B5EF4-FFF2-40B4-BE49-F238E27FC236}">
                    <a16:creationId xmlns:a16="http://schemas.microsoft.com/office/drawing/2014/main" id="{B0E4BDF7-0826-341B-C17B-EAD44B9EA2F7}"/>
                  </a:ext>
                </a:extLst>
              </p14:cNvPr>
              <p14:cNvContentPartPr/>
              <p14:nvPr/>
            </p14:nvContentPartPr>
            <p14:xfrm>
              <a:off x="2542000" y="3379031"/>
              <a:ext cx="360" cy="360"/>
            </p14:xfrm>
          </p:contentPart>
        </mc:Choice>
        <mc:Fallback xmlns="">
          <p:pic>
            <p:nvPicPr>
              <p:cNvPr id="14" name="Ink 13">
                <a:extLst>
                  <a:ext uri="{FF2B5EF4-FFF2-40B4-BE49-F238E27FC236}">
                    <a16:creationId xmlns:a16="http://schemas.microsoft.com/office/drawing/2014/main" id="{B0AB5069-516C-4878-EF72-4319AFFADAEA}"/>
                  </a:ext>
                </a:extLst>
              </p:cNvPr>
              <p:cNvPicPr/>
              <p:nvPr/>
            </p:nvPicPr>
            <p:blipFill>
              <a:blip r:embed="rId9"/>
              <a:stretch>
                <a:fillRect/>
              </a:stretch>
            </p:blipFill>
            <p:spPr>
              <a:xfrm>
                <a:off x="2535880" y="3372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6" name="Ink 15">
                <a:extLst>
                  <a:ext uri="{FF2B5EF4-FFF2-40B4-BE49-F238E27FC236}">
                    <a16:creationId xmlns:a16="http://schemas.microsoft.com/office/drawing/2014/main" id="{0F9B2DD6-08E9-2F4D-055B-4187C90AA34B}"/>
                  </a:ext>
                </a:extLst>
              </p14:cNvPr>
              <p14:cNvContentPartPr/>
              <p14:nvPr/>
            </p14:nvContentPartPr>
            <p14:xfrm>
              <a:off x="2480800" y="3335831"/>
              <a:ext cx="360" cy="360"/>
            </p14:xfrm>
          </p:contentPart>
        </mc:Choice>
        <mc:Fallback xmlns="">
          <p:pic>
            <p:nvPicPr>
              <p:cNvPr id="16" name="Ink 15">
                <a:extLst>
                  <a:ext uri="{FF2B5EF4-FFF2-40B4-BE49-F238E27FC236}">
                    <a16:creationId xmlns:a16="http://schemas.microsoft.com/office/drawing/2014/main" id="{B82F3A29-B348-E3ED-C008-84CD19535023}"/>
                  </a:ext>
                </a:extLst>
              </p:cNvPr>
              <p:cNvPicPr/>
              <p:nvPr/>
            </p:nvPicPr>
            <p:blipFill>
              <a:blip r:embed="rId9"/>
              <a:stretch>
                <a:fillRect/>
              </a:stretch>
            </p:blipFill>
            <p:spPr>
              <a:xfrm>
                <a:off x="2474680" y="33297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7" name="Ink 16">
                <a:extLst>
                  <a:ext uri="{FF2B5EF4-FFF2-40B4-BE49-F238E27FC236}">
                    <a16:creationId xmlns:a16="http://schemas.microsoft.com/office/drawing/2014/main" id="{5624AA85-9940-DCA0-8D39-8D488FF62FB3}"/>
                  </a:ext>
                </a:extLst>
              </p14:cNvPr>
              <p14:cNvContentPartPr/>
              <p14:nvPr/>
            </p14:nvContentPartPr>
            <p14:xfrm>
              <a:off x="2514640" y="3307391"/>
              <a:ext cx="360" cy="360"/>
            </p14:xfrm>
          </p:contentPart>
        </mc:Choice>
        <mc:Fallback xmlns="">
          <p:pic>
            <p:nvPicPr>
              <p:cNvPr id="17" name="Ink 16">
                <a:extLst>
                  <a:ext uri="{FF2B5EF4-FFF2-40B4-BE49-F238E27FC236}">
                    <a16:creationId xmlns:a16="http://schemas.microsoft.com/office/drawing/2014/main" id="{3078463B-96EE-47FB-7720-DCA5346B2FCE}"/>
                  </a:ext>
                </a:extLst>
              </p:cNvPr>
              <p:cNvPicPr/>
              <p:nvPr/>
            </p:nvPicPr>
            <p:blipFill>
              <a:blip r:embed="rId9"/>
              <a:stretch>
                <a:fillRect/>
              </a:stretch>
            </p:blipFill>
            <p:spPr>
              <a:xfrm>
                <a:off x="2508520" y="33012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8" name="Ink 17">
                <a:extLst>
                  <a:ext uri="{FF2B5EF4-FFF2-40B4-BE49-F238E27FC236}">
                    <a16:creationId xmlns:a16="http://schemas.microsoft.com/office/drawing/2014/main" id="{480FA2BF-E2C8-5A00-23D3-BD0C0DA99684}"/>
                  </a:ext>
                </a:extLst>
              </p14:cNvPr>
              <p14:cNvContentPartPr/>
              <p14:nvPr/>
            </p14:nvContentPartPr>
            <p14:xfrm>
              <a:off x="2457040" y="3303431"/>
              <a:ext cx="360" cy="360"/>
            </p14:xfrm>
          </p:contentPart>
        </mc:Choice>
        <mc:Fallback xmlns="">
          <p:pic>
            <p:nvPicPr>
              <p:cNvPr id="18" name="Ink 17">
                <a:extLst>
                  <a:ext uri="{FF2B5EF4-FFF2-40B4-BE49-F238E27FC236}">
                    <a16:creationId xmlns:a16="http://schemas.microsoft.com/office/drawing/2014/main" id="{C1C105C6-118C-AC9B-26AD-AF383EF8297C}"/>
                  </a:ext>
                </a:extLst>
              </p:cNvPr>
              <p:cNvPicPr/>
              <p:nvPr/>
            </p:nvPicPr>
            <p:blipFill>
              <a:blip r:embed="rId9"/>
              <a:stretch>
                <a:fillRect/>
              </a:stretch>
            </p:blipFill>
            <p:spPr>
              <a:xfrm>
                <a:off x="2450920" y="32973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9" name="Ink 18">
                <a:extLst>
                  <a:ext uri="{FF2B5EF4-FFF2-40B4-BE49-F238E27FC236}">
                    <a16:creationId xmlns:a16="http://schemas.microsoft.com/office/drawing/2014/main" id="{D332D859-04F4-28F1-64C6-F77A1EA9F4AD}"/>
                  </a:ext>
                </a:extLst>
              </p14:cNvPr>
              <p14:cNvContentPartPr/>
              <p14:nvPr/>
            </p14:nvContentPartPr>
            <p14:xfrm>
              <a:off x="2436160" y="3270671"/>
              <a:ext cx="360" cy="360"/>
            </p14:xfrm>
          </p:contentPart>
        </mc:Choice>
        <mc:Fallback xmlns="">
          <p:pic>
            <p:nvPicPr>
              <p:cNvPr id="19" name="Ink 18">
                <a:extLst>
                  <a:ext uri="{FF2B5EF4-FFF2-40B4-BE49-F238E27FC236}">
                    <a16:creationId xmlns:a16="http://schemas.microsoft.com/office/drawing/2014/main" id="{A92E8401-41CA-37A8-A745-DAA496A00984}"/>
                  </a:ext>
                </a:extLst>
              </p:cNvPr>
              <p:cNvPicPr/>
              <p:nvPr/>
            </p:nvPicPr>
            <p:blipFill>
              <a:blip r:embed="rId9"/>
              <a:stretch>
                <a:fillRect/>
              </a:stretch>
            </p:blipFill>
            <p:spPr>
              <a:xfrm>
                <a:off x="243004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0" name="Ink 19">
                <a:extLst>
                  <a:ext uri="{FF2B5EF4-FFF2-40B4-BE49-F238E27FC236}">
                    <a16:creationId xmlns:a16="http://schemas.microsoft.com/office/drawing/2014/main" id="{06FF5925-5511-B3D5-84E4-3D514723B975}"/>
                  </a:ext>
                </a:extLst>
              </p14:cNvPr>
              <p14:cNvContentPartPr/>
              <p14:nvPr/>
            </p14:nvContentPartPr>
            <p14:xfrm>
              <a:off x="2383240" y="3270671"/>
              <a:ext cx="360" cy="360"/>
            </p14:xfrm>
          </p:contentPart>
        </mc:Choice>
        <mc:Fallback xmlns="">
          <p:pic>
            <p:nvPicPr>
              <p:cNvPr id="20" name="Ink 19">
                <a:extLst>
                  <a:ext uri="{FF2B5EF4-FFF2-40B4-BE49-F238E27FC236}">
                    <a16:creationId xmlns:a16="http://schemas.microsoft.com/office/drawing/2014/main" id="{02275C45-93C2-6D0B-5D89-82B147C8659C}"/>
                  </a:ext>
                </a:extLst>
              </p:cNvPr>
              <p:cNvPicPr/>
              <p:nvPr/>
            </p:nvPicPr>
            <p:blipFill>
              <a:blip r:embed="rId9"/>
              <a:stretch>
                <a:fillRect/>
              </a:stretch>
            </p:blipFill>
            <p:spPr>
              <a:xfrm>
                <a:off x="237712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2" name="Ink 21">
                <a:extLst>
                  <a:ext uri="{FF2B5EF4-FFF2-40B4-BE49-F238E27FC236}">
                    <a16:creationId xmlns:a16="http://schemas.microsoft.com/office/drawing/2014/main" id="{0171D3DE-FF94-1CEB-15D1-52787F88B0ED}"/>
                  </a:ext>
                </a:extLst>
              </p14:cNvPr>
              <p14:cNvContentPartPr/>
              <p14:nvPr/>
            </p14:nvContentPartPr>
            <p14:xfrm>
              <a:off x="2554960" y="3270671"/>
              <a:ext cx="360" cy="360"/>
            </p14:xfrm>
          </p:contentPart>
        </mc:Choice>
        <mc:Fallback xmlns="">
          <p:pic>
            <p:nvPicPr>
              <p:cNvPr id="22" name="Ink 21">
                <a:extLst>
                  <a:ext uri="{FF2B5EF4-FFF2-40B4-BE49-F238E27FC236}">
                    <a16:creationId xmlns:a16="http://schemas.microsoft.com/office/drawing/2014/main" id="{A5DEE30C-F843-C230-6C09-FBF1C7D6BD0A}"/>
                  </a:ext>
                </a:extLst>
              </p:cNvPr>
              <p:cNvPicPr/>
              <p:nvPr/>
            </p:nvPicPr>
            <p:blipFill>
              <a:blip r:embed="rId9"/>
              <a:stretch>
                <a:fillRect/>
              </a:stretch>
            </p:blipFill>
            <p:spPr>
              <a:xfrm>
                <a:off x="254884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3" name="Ink 22">
                <a:extLst>
                  <a:ext uri="{FF2B5EF4-FFF2-40B4-BE49-F238E27FC236}">
                    <a16:creationId xmlns:a16="http://schemas.microsoft.com/office/drawing/2014/main" id="{A5D92B8D-C0E8-7B17-C693-1FD21D4D7C79}"/>
                  </a:ext>
                </a:extLst>
              </p14:cNvPr>
              <p14:cNvContentPartPr/>
              <p14:nvPr/>
            </p14:nvContentPartPr>
            <p14:xfrm>
              <a:off x="2497360" y="3248711"/>
              <a:ext cx="360" cy="360"/>
            </p14:xfrm>
          </p:contentPart>
        </mc:Choice>
        <mc:Fallback xmlns="">
          <p:pic>
            <p:nvPicPr>
              <p:cNvPr id="23" name="Ink 22">
                <a:extLst>
                  <a:ext uri="{FF2B5EF4-FFF2-40B4-BE49-F238E27FC236}">
                    <a16:creationId xmlns:a16="http://schemas.microsoft.com/office/drawing/2014/main" id="{5D66B28B-2A5D-AF39-574E-CC755024621B}"/>
                  </a:ext>
                </a:extLst>
              </p:cNvPr>
              <p:cNvPicPr/>
              <p:nvPr/>
            </p:nvPicPr>
            <p:blipFill>
              <a:blip r:embed="rId9"/>
              <a:stretch>
                <a:fillRect/>
              </a:stretch>
            </p:blipFill>
            <p:spPr>
              <a:xfrm>
                <a:off x="2491240" y="3242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5" name="Ink 24">
                <a:extLst>
                  <a:ext uri="{FF2B5EF4-FFF2-40B4-BE49-F238E27FC236}">
                    <a16:creationId xmlns:a16="http://schemas.microsoft.com/office/drawing/2014/main" id="{974050B7-AFC8-B0C7-61E5-6B6FDE42AB02}"/>
                  </a:ext>
                </a:extLst>
              </p14:cNvPr>
              <p14:cNvContentPartPr/>
              <p14:nvPr/>
            </p14:nvContentPartPr>
            <p14:xfrm>
              <a:off x="2345800" y="3268871"/>
              <a:ext cx="360" cy="360"/>
            </p14:xfrm>
          </p:contentPart>
        </mc:Choice>
        <mc:Fallback xmlns="">
          <p:pic>
            <p:nvPicPr>
              <p:cNvPr id="25" name="Ink 24">
                <a:extLst>
                  <a:ext uri="{FF2B5EF4-FFF2-40B4-BE49-F238E27FC236}">
                    <a16:creationId xmlns:a16="http://schemas.microsoft.com/office/drawing/2014/main" id="{8F593E1A-814F-4DFC-AE8F-AA2D8221FFBB}"/>
                  </a:ext>
                </a:extLst>
              </p:cNvPr>
              <p:cNvPicPr/>
              <p:nvPr/>
            </p:nvPicPr>
            <p:blipFill>
              <a:blip r:embed="rId9"/>
              <a:stretch>
                <a:fillRect/>
              </a:stretch>
            </p:blipFill>
            <p:spPr>
              <a:xfrm>
                <a:off x="2339680" y="32627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7" name="Ink 26">
                <a:extLst>
                  <a:ext uri="{FF2B5EF4-FFF2-40B4-BE49-F238E27FC236}">
                    <a16:creationId xmlns:a16="http://schemas.microsoft.com/office/drawing/2014/main" id="{E850B6B5-598B-1028-1672-4A19BBFDA717}"/>
                  </a:ext>
                </a:extLst>
              </p14:cNvPr>
              <p14:cNvContentPartPr/>
              <p14:nvPr/>
            </p14:nvContentPartPr>
            <p14:xfrm>
              <a:off x="2629480" y="3330791"/>
              <a:ext cx="360" cy="360"/>
            </p14:xfrm>
          </p:contentPart>
        </mc:Choice>
        <mc:Fallback xmlns="">
          <p:pic>
            <p:nvPicPr>
              <p:cNvPr id="27" name="Ink 26">
                <a:extLst>
                  <a:ext uri="{FF2B5EF4-FFF2-40B4-BE49-F238E27FC236}">
                    <a16:creationId xmlns:a16="http://schemas.microsoft.com/office/drawing/2014/main" id="{45BA6793-D19B-C22B-A679-908F522EF473}"/>
                  </a:ext>
                </a:extLst>
              </p:cNvPr>
              <p:cNvPicPr/>
              <p:nvPr/>
            </p:nvPicPr>
            <p:blipFill>
              <a:blip r:embed="rId9"/>
              <a:stretch>
                <a:fillRect/>
              </a:stretch>
            </p:blipFill>
            <p:spPr>
              <a:xfrm>
                <a:off x="2623360" y="3324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9" name="Ink 28">
                <a:extLst>
                  <a:ext uri="{FF2B5EF4-FFF2-40B4-BE49-F238E27FC236}">
                    <a16:creationId xmlns:a16="http://schemas.microsoft.com/office/drawing/2014/main" id="{8F72E5EF-6608-4B16-6BBA-2401D3B9CB81}"/>
                  </a:ext>
                </a:extLst>
              </p14:cNvPr>
              <p14:cNvContentPartPr/>
              <p14:nvPr/>
            </p14:nvContentPartPr>
            <p14:xfrm>
              <a:off x="2471440" y="3330791"/>
              <a:ext cx="360" cy="360"/>
            </p14:xfrm>
          </p:contentPart>
        </mc:Choice>
        <mc:Fallback xmlns="">
          <p:pic>
            <p:nvPicPr>
              <p:cNvPr id="29" name="Ink 28">
                <a:extLst>
                  <a:ext uri="{FF2B5EF4-FFF2-40B4-BE49-F238E27FC236}">
                    <a16:creationId xmlns:a16="http://schemas.microsoft.com/office/drawing/2014/main" id="{500289B2-9B38-051F-DEA6-52D6603C3305}"/>
                  </a:ext>
                </a:extLst>
              </p:cNvPr>
              <p:cNvPicPr/>
              <p:nvPr/>
            </p:nvPicPr>
            <p:blipFill>
              <a:blip r:embed="rId9"/>
              <a:stretch>
                <a:fillRect/>
              </a:stretch>
            </p:blipFill>
            <p:spPr>
              <a:xfrm>
                <a:off x="2465320" y="3324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31" name="Ink 30">
                <a:extLst>
                  <a:ext uri="{FF2B5EF4-FFF2-40B4-BE49-F238E27FC236}">
                    <a16:creationId xmlns:a16="http://schemas.microsoft.com/office/drawing/2014/main" id="{58E4F74D-676F-3289-A728-6EECDFA33F53}"/>
                  </a:ext>
                </a:extLst>
              </p14:cNvPr>
              <p14:cNvContentPartPr/>
              <p14:nvPr/>
            </p14:nvContentPartPr>
            <p14:xfrm>
              <a:off x="2349040" y="3378311"/>
              <a:ext cx="360" cy="360"/>
            </p14:xfrm>
          </p:contentPart>
        </mc:Choice>
        <mc:Fallback xmlns="">
          <p:pic>
            <p:nvPicPr>
              <p:cNvPr id="31" name="Ink 30">
                <a:extLst>
                  <a:ext uri="{FF2B5EF4-FFF2-40B4-BE49-F238E27FC236}">
                    <a16:creationId xmlns:a16="http://schemas.microsoft.com/office/drawing/2014/main" id="{A118D373-0CA0-D3B5-D1D0-D766D7B3C81F}"/>
                  </a:ext>
                </a:extLst>
              </p:cNvPr>
              <p:cNvPicPr/>
              <p:nvPr/>
            </p:nvPicPr>
            <p:blipFill>
              <a:blip r:embed="rId9"/>
              <a:stretch>
                <a:fillRect/>
              </a:stretch>
            </p:blipFill>
            <p:spPr>
              <a:xfrm>
                <a:off x="2342920" y="33721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4" name="Ink 33">
                <a:extLst>
                  <a:ext uri="{FF2B5EF4-FFF2-40B4-BE49-F238E27FC236}">
                    <a16:creationId xmlns:a16="http://schemas.microsoft.com/office/drawing/2014/main" id="{5E84023E-31E5-D051-1F09-B02AAC1587CB}"/>
                  </a:ext>
                </a:extLst>
              </p14:cNvPr>
              <p14:cNvContentPartPr/>
              <p14:nvPr/>
            </p14:nvContentPartPr>
            <p14:xfrm>
              <a:off x="2397280" y="3355631"/>
              <a:ext cx="360" cy="360"/>
            </p14:xfrm>
          </p:contentPart>
        </mc:Choice>
        <mc:Fallback xmlns="">
          <p:pic>
            <p:nvPicPr>
              <p:cNvPr id="34" name="Ink 33">
                <a:extLst>
                  <a:ext uri="{FF2B5EF4-FFF2-40B4-BE49-F238E27FC236}">
                    <a16:creationId xmlns:a16="http://schemas.microsoft.com/office/drawing/2014/main" id="{2BC97E80-D24F-D96F-6EDB-067568E5E4D9}"/>
                  </a:ext>
                </a:extLst>
              </p:cNvPr>
              <p:cNvPicPr/>
              <p:nvPr/>
            </p:nvPicPr>
            <p:blipFill>
              <a:blip r:embed="rId9"/>
              <a:stretch>
                <a:fillRect/>
              </a:stretch>
            </p:blipFill>
            <p:spPr>
              <a:xfrm>
                <a:off x="2391160" y="33495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5" name="Ink 34">
                <a:extLst>
                  <a:ext uri="{FF2B5EF4-FFF2-40B4-BE49-F238E27FC236}">
                    <a16:creationId xmlns:a16="http://schemas.microsoft.com/office/drawing/2014/main" id="{A7DFECBB-0E32-EEF5-EB16-92AF7C27A3BF}"/>
                  </a:ext>
                </a:extLst>
              </p14:cNvPr>
              <p14:cNvContentPartPr/>
              <p14:nvPr/>
            </p14:nvContentPartPr>
            <p14:xfrm>
              <a:off x="2405200" y="3283631"/>
              <a:ext cx="360" cy="360"/>
            </p14:xfrm>
          </p:contentPart>
        </mc:Choice>
        <mc:Fallback xmlns="">
          <p:pic>
            <p:nvPicPr>
              <p:cNvPr id="35" name="Ink 34">
                <a:extLst>
                  <a:ext uri="{FF2B5EF4-FFF2-40B4-BE49-F238E27FC236}">
                    <a16:creationId xmlns:a16="http://schemas.microsoft.com/office/drawing/2014/main" id="{5BEC36C3-6452-D948-E41F-CE5112D84147}"/>
                  </a:ext>
                </a:extLst>
              </p:cNvPr>
              <p:cNvPicPr/>
              <p:nvPr/>
            </p:nvPicPr>
            <p:blipFill>
              <a:blip r:embed="rId9"/>
              <a:stretch>
                <a:fillRect/>
              </a:stretch>
            </p:blipFill>
            <p:spPr>
              <a:xfrm>
                <a:off x="2399080" y="3277511"/>
                <a:ext cx="12600" cy="12600"/>
              </a:xfrm>
              <a:prstGeom prst="rect">
                <a:avLst/>
              </a:prstGeom>
            </p:spPr>
          </p:pic>
        </mc:Fallback>
      </mc:AlternateContent>
      <p:grpSp>
        <p:nvGrpSpPr>
          <p:cNvPr id="72" name="Group 71">
            <a:extLst>
              <a:ext uri="{FF2B5EF4-FFF2-40B4-BE49-F238E27FC236}">
                <a16:creationId xmlns:a16="http://schemas.microsoft.com/office/drawing/2014/main" id="{6F55E264-41A8-E68F-8DBC-E85CF87F1241}"/>
              </a:ext>
            </a:extLst>
          </p:cNvPr>
          <p:cNvGrpSpPr/>
          <p:nvPr/>
        </p:nvGrpSpPr>
        <p:grpSpPr>
          <a:xfrm>
            <a:off x="2399440" y="3245831"/>
            <a:ext cx="10080" cy="3240"/>
            <a:chOff x="2399440" y="3245831"/>
            <a:chExt cx="10080" cy="3240"/>
          </a:xfrm>
        </p:grpSpPr>
        <mc:AlternateContent xmlns:mc="http://schemas.openxmlformats.org/markup-compatibility/2006" xmlns:p14="http://schemas.microsoft.com/office/powerpoint/2010/main">
          <mc:Choice Requires="p14">
            <p:contentPart p14:bwMode="auto" r:id="rId33">
              <p14:nvContentPartPr>
                <p14:cNvPr id="24" name="Ink 23">
                  <a:extLst>
                    <a:ext uri="{FF2B5EF4-FFF2-40B4-BE49-F238E27FC236}">
                      <a16:creationId xmlns:a16="http://schemas.microsoft.com/office/drawing/2014/main" id="{336A96B3-3C88-C4F9-3E6F-97ACF9756CB7}"/>
                    </a:ext>
                  </a:extLst>
                </p14:cNvPr>
                <p14:cNvContentPartPr/>
                <p14:nvPr/>
              </p14:nvContentPartPr>
              <p14:xfrm>
                <a:off x="2399440" y="3248711"/>
                <a:ext cx="360" cy="360"/>
              </p14:xfrm>
            </p:contentPart>
          </mc:Choice>
          <mc:Fallback xmlns="">
            <p:pic>
              <p:nvPicPr>
                <p:cNvPr id="24" name="Ink 23">
                  <a:extLst>
                    <a:ext uri="{FF2B5EF4-FFF2-40B4-BE49-F238E27FC236}">
                      <a16:creationId xmlns:a16="http://schemas.microsoft.com/office/drawing/2014/main" id="{C82E4A1D-6937-704B-0CEA-3BE798D3946A}"/>
                    </a:ext>
                  </a:extLst>
                </p:cNvPr>
                <p:cNvPicPr/>
                <p:nvPr/>
              </p:nvPicPr>
              <p:blipFill>
                <a:blip r:embed="rId9"/>
                <a:stretch>
                  <a:fillRect/>
                </a:stretch>
              </p:blipFill>
              <p:spPr>
                <a:xfrm>
                  <a:off x="2393320" y="3242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36" name="Ink 35">
                  <a:extLst>
                    <a:ext uri="{FF2B5EF4-FFF2-40B4-BE49-F238E27FC236}">
                      <a16:creationId xmlns:a16="http://schemas.microsoft.com/office/drawing/2014/main" id="{B0F888E0-7911-DF1E-235E-CAA5D9FF7943}"/>
                    </a:ext>
                  </a:extLst>
                </p14:cNvPr>
                <p14:cNvContentPartPr/>
                <p14:nvPr/>
              </p14:nvContentPartPr>
              <p14:xfrm>
                <a:off x="2409160" y="3245831"/>
                <a:ext cx="360" cy="360"/>
              </p14:xfrm>
            </p:contentPart>
          </mc:Choice>
          <mc:Fallback xmlns="">
            <p:pic>
              <p:nvPicPr>
                <p:cNvPr id="36" name="Ink 35">
                  <a:extLst>
                    <a:ext uri="{FF2B5EF4-FFF2-40B4-BE49-F238E27FC236}">
                      <a16:creationId xmlns:a16="http://schemas.microsoft.com/office/drawing/2014/main" id="{2643E752-7548-2796-9272-B5B8EF3EC451}"/>
                    </a:ext>
                  </a:extLst>
                </p:cNvPr>
                <p:cNvPicPr/>
                <p:nvPr/>
              </p:nvPicPr>
              <p:blipFill>
                <a:blip r:embed="rId9"/>
                <a:stretch>
                  <a:fillRect/>
                </a:stretch>
              </p:blipFill>
              <p:spPr>
                <a:xfrm>
                  <a:off x="2403040" y="323971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5">
            <p14:nvContentPartPr>
              <p14:cNvPr id="37" name="Ink 36">
                <a:extLst>
                  <a:ext uri="{FF2B5EF4-FFF2-40B4-BE49-F238E27FC236}">
                    <a16:creationId xmlns:a16="http://schemas.microsoft.com/office/drawing/2014/main" id="{471BC2AC-5132-55B6-2741-2F4257AB00D1}"/>
                  </a:ext>
                </a:extLst>
              </p14:cNvPr>
              <p14:cNvContentPartPr/>
              <p14:nvPr/>
            </p14:nvContentPartPr>
            <p14:xfrm>
              <a:off x="2458480" y="3243671"/>
              <a:ext cx="360" cy="360"/>
            </p14:xfrm>
          </p:contentPart>
        </mc:Choice>
        <mc:Fallback xmlns="">
          <p:pic>
            <p:nvPicPr>
              <p:cNvPr id="37" name="Ink 36">
                <a:extLst>
                  <a:ext uri="{FF2B5EF4-FFF2-40B4-BE49-F238E27FC236}">
                    <a16:creationId xmlns:a16="http://schemas.microsoft.com/office/drawing/2014/main" id="{7DBF9697-E786-151F-AC03-7487CC1DF301}"/>
                  </a:ext>
                </a:extLst>
              </p:cNvPr>
              <p:cNvPicPr/>
              <p:nvPr/>
            </p:nvPicPr>
            <p:blipFill>
              <a:blip r:embed="rId9"/>
              <a:stretch>
                <a:fillRect/>
              </a:stretch>
            </p:blipFill>
            <p:spPr>
              <a:xfrm>
                <a:off x="2452360" y="3237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38" name="Ink 37">
                <a:extLst>
                  <a:ext uri="{FF2B5EF4-FFF2-40B4-BE49-F238E27FC236}">
                    <a16:creationId xmlns:a16="http://schemas.microsoft.com/office/drawing/2014/main" id="{8B298F87-00B4-70FD-28FE-2BDD45459214}"/>
                  </a:ext>
                </a:extLst>
              </p14:cNvPr>
              <p14:cNvContentPartPr/>
              <p14:nvPr/>
            </p14:nvContentPartPr>
            <p14:xfrm>
              <a:off x="2441560" y="3197951"/>
              <a:ext cx="360" cy="360"/>
            </p14:xfrm>
          </p:contentPart>
        </mc:Choice>
        <mc:Fallback xmlns="">
          <p:pic>
            <p:nvPicPr>
              <p:cNvPr id="38" name="Ink 37">
                <a:extLst>
                  <a:ext uri="{FF2B5EF4-FFF2-40B4-BE49-F238E27FC236}">
                    <a16:creationId xmlns:a16="http://schemas.microsoft.com/office/drawing/2014/main" id="{9BA33D02-A7AF-9494-433D-1FC55942449A}"/>
                  </a:ext>
                </a:extLst>
              </p:cNvPr>
              <p:cNvPicPr/>
              <p:nvPr/>
            </p:nvPicPr>
            <p:blipFill>
              <a:blip r:embed="rId9"/>
              <a:stretch>
                <a:fillRect/>
              </a:stretch>
            </p:blipFill>
            <p:spPr>
              <a:xfrm>
                <a:off x="2435440" y="3191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39" name="Ink 38">
                <a:extLst>
                  <a:ext uri="{FF2B5EF4-FFF2-40B4-BE49-F238E27FC236}">
                    <a16:creationId xmlns:a16="http://schemas.microsoft.com/office/drawing/2014/main" id="{F5026D1D-2620-5145-9248-B899AD171DA9}"/>
                  </a:ext>
                </a:extLst>
              </p14:cNvPr>
              <p14:cNvContentPartPr/>
              <p14:nvPr/>
            </p14:nvContentPartPr>
            <p14:xfrm>
              <a:off x="2373880" y="3232871"/>
              <a:ext cx="360" cy="360"/>
            </p14:xfrm>
          </p:contentPart>
        </mc:Choice>
        <mc:Fallback xmlns="">
          <p:pic>
            <p:nvPicPr>
              <p:cNvPr id="39" name="Ink 38">
                <a:extLst>
                  <a:ext uri="{FF2B5EF4-FFF2-40B4-BE49-F238E27FC236}">
                    <a16:creationId xmlns:a16="http://schemas.microsoft.com/office/drawing/2014/main" id="{1F08F9D7-F2EE-391A-EB38-04A4EC6BC1F5}"/>
                  </a:ext>
                </a:extLst>
              </p:cNvPr>
              <p:cNvPicPr/>
              <p:nvPr/>
            </p:nvPicPr>
            <p:blipFill>
              <a:blip r:embed="rId9"/>
              <a:stretch>
                <a:fillRect/>
              </a:stretch>
            </p:blipFill>
            <p:spPr>
              <a:xfrm>
                <a:off x="2367760" y="3226751"/>
                <a:ext cx="12600" cy="12600"/>
              </a:xfrm>
              <a:prstGeom prst="rect">
                <a:avLst/>
              </a:prstGeom>
            </p:spPr>
          </p:pic>
        </mc:Fallback>
      </mc:AlternateContent>
      <p:grpSp>
        <p:nvGrpSpPr>
          <p:cNvPr id="70" name="Group 69">
            <a:extLst>
              <a:ext uri="{FF2B5EF4-FFF2-40B4-BE49-F238E27FC236}">
                <a16:creationId xmlns:a16="http://schemas.microsoft.com/office/drawing/2014/main" id="{48AC4CD7-60E0-B50F-C4D5-C23793F79550}"/>
              </a:ext>
            </a:extLst>
          </p:cNvPr>
          <p:cNvGrpSpPr/>
          <p:nvPr/>
        </p:nvGrpSpPr>
        <p:grpSpPr>
          <a:xfrm>
            <a:off x="2494480" y="3226031"/>
            <a:ext cx="25560" cy="5040"/>
            <a:chOff x="2494480" y="3226031"/>
            <a:chExt cx="25560" cy="5040"/>
          </a:xfrm>
        </p:grpSpPr>
        <mc:AlternateContent xmlns:mc="http://schemas.openxmlformats.org/markup-compatibility/2006" xmlns:p14="http://schemas.microsoft.com/office/powerpoint/2010/main">
          <mc:Choice Requires="p14">
            <p:contentPart p14:bwMode="auto" r:id="rId38">
              <p14:nvContentPartPr>
                <p14:cNvPr id="40" name="Ink 39">
                  <a:extLst>
                    <a:ext uri="{FF2B5EF4-FFF2-40B4-BE49-F238E27FC236}">
                      <a16:creationId xmlns:a16="http://schemas.microsoft.com/office/drawing/2014/main" id="{AF4F4EEC-391D-A197-E299-029D944C80BC}"/>
                    </a:ext>
                  </a:extLst>
                </p14:cNvPr>
                <p14:cNvContentPartPr/>
                <p14:nvPr/>
              </p14:nvContentPartPr>
              <p14:xfrm>
                <a:off x="2494480" y="3230711"/>
                <a:ext cx="360" cy="360"/>
              </p14:xfrm>
            </p:contentPart>
          </mc:Choice>
          <mc:Fallback xmlns="">
            <p:pic>
              <p:nvPicPr>
                <p:cNvPr id="40" name="Ink 39">
                  <a:extLst>
                    <a:ext uri="{FF2B5EF4-FFF2-40B4-BE49-F238E27FC236}">
                      <a16:creationId xmlns:a16="http://schemas.microsoft.com/office/drawing/2014/main" id="{70A79EA4-9798-A9E7-044B-7F34DE451B37}"/>
                    </a:ext>
                  </a:extLst>
                </p:cNvPr>
                <p:cNvPicPr/>
                <p:nvPr/>
              </p:nvPicPr>
              <p:blipFill>
                <a:blip r:embed="rId9"/>
                <a:stretch>
                  <a:fillRect/>
                </a:stretch>
              </p:blipFill>
              <p:spPr>
                <a:xfrm>
                  <a:off x="2488360" y="3224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41" name="Ink 40">
                  <a:extLst>
                    <a:ext uri="{FF2B5EF4-FFF2-40B4-BE49-F238E27FC236}">
                      <a16:creationId xmlns:a16="http://schemas.microsoft.com/office/drawing/2014/main" id="{41E7BEF6-7A27-24E8-B124-D1169FAD4090}"/>
                    </a:ext>
                  </a:extLst>
                </p14:cNvPr>
                <p14:cNvContentPartPr/>
                <p14:nvPr/>
              </p14:nvContentPartPr>
              <p14:xfrm>
                <a:off x="2519680" y="3226031"/>
                <a:ext cx="360" cy="360"/>
              </p14:xfrm>
            </p:contentPart>
          </mc:Choice>
          <mc:Fallback xmlns="">
            <p:pic>
              <p:nvPicPr>
                <p:cNvPr id="41" name="Ink 40">
                  <a:extLst>
                    <a:ext uri="{FF2B5EF4-FFF2-40B4-BE49-F238E27FC236}">
                      <a16:creationId xmlns:a16="http://schemas.microsoft.com/office/drawing/2014/main" id="{D1CF75E3-5186-44B9-2D8E-0D947358DAE6}"/>
                    </a:ext>
                  </a:extLst>
                </p:cNvPr>
                <p:cNvPicPr/>
                <p:nvPr/>
              </p:nvPicPr>
              <p:blipFill>
                <a:blip r:embed="rId9"/>
                <a:stretch>
                  <a:fillRect/>
                </a:stretch>
              </p:blipFill>
              <p:spPr>
                <a:xfrm>
                  <a:off x="2513560" y="321991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0">
            <p14:nvContentPartPr>
              <p14:cNvPr id="42" name="Ink 41">
                <a:extLst>
                  <a:ext uri="{FF2B5EF4-FFF2-40B4-BE49-F238E27FC236}">
                    <a16:creationId xmlns:a16="http://schemas.microsoft.com/office/drawing/2014/main" id="{A7DBBBFB-B7CA-45B7-5D62-2949CB576925}"/>
                  </a:ext>
                </a:extLst>
              </p14:cNvPr>
              <p14:cNvContentPartPr/>
              <p14:nvPr/>
            </p14:nvContentPartPr>
            <p14:xfrm>
              <a:off x="2547760" y="3259871"/>
              <a:ext cx="360" cy="360"/>
            </p14:xfrm>
          </p:contentPart>
        </mc:Choice>
        <mc:Fallback xmlns="">
          <p:pic>
            <p:nvPicPr>
              <p:cNvPr id="42" name="Ink 41">
                <a:extLst>
                  <a:ext uri="{FF2B5EF4-FFF2-40B4-BE49-F238E27FC236}">
                    <a16:creationId xmlns:a16="http://schemas.microsoft.com/office/drawing/2014/main" id="{F95FBE53-D8AF-3E31-96C3-0E3C9A45AE56}"/>
                  </a:ext>
                </a:extLst>
              </p:cNvPr>
              <p:cNvPicPr/>
              <p:nvPr/>
            </p:nvPicPr>
            <p:blipFill>
              <a:blip r:embed="rId9"/>
              <a:stretch>
                <a:fillRect/>
              </a:stretch>
            </p:blipFill>
            <p:spPr>
              <a:xfrm>
                <a:off x="2541640" y="32537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43" name="Ink 42">
                <a:extLst>
                  <a:ext uri="{FF2B5EF4-FFF2-40B4-BE49-F238E27FC236}">
                    <a16:creationId xmlns:a16="http://schemas.microsoft.com/office/drawing/2014/main" id="{E8564C34-18F3-924D-9316-537C9C46058D}"/>
                  </a:ext>
                </a:extLst>
              </p14:cNvPr>
              <p14:cNvContentPartPr/>
              <p14:nvPr/>
            </p14:nvContentPartPr>
            <p14:xfrm>
              <a:off x="2547760" y="3317111"/>
              <a:ext cx="360" cy="360"/>
            </p14:xfrm>
          </p:contentPart>
        </mc:Choice>
        <mc:Fallback xmlns="">
          <p:pic>
            <p:nvPicPr>
              <p:cNvPr id="43" name="Ink 42">
                <a:extLst>
                  <a:ext uri="{FF2B5EF4-FFF2-40B4-BE49-F238E27FC236}">
                    <a16:creationId xmlns:a16="http://schemas.microsoft.com/office/drawing/2014/main" id="{F8C92E76-927D-FE48-B497-6ABB11D00733}"/>
                  </a:ext>
                </a:extLst>
              </p:cNvPr>
              <p:cNvPicPr/>
              <p:nvPr/>
            </p:nvPicPr>
            <p:blipFill>
              <a:blip r:embed="rId9"/>
              <a:stretch>
                <a:fillRect/>
              </a:stretch>
            </p:blipFill>
            <p:spPr>
              <a:xfrm>
                <a:off x="2541640" y="33109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44" name="Ink 43">
                <a:extLst>
                  <a:ext uri="{FF2B5EF4-FFF2-40B4-BE49-F238E27FC236}">
                    <a16:creationId xmlns:a16="http://schemas.microsoft.com/office/drawing/2014/main" id="{24A24A8F-9C0B-132E-58B2-952211AD75F5}"/>
                  </a:ext>
                </a:extLst>
              </p14:cNvPr>
              <p14:cNvContentPartPr/>
              <p14:nvPr/>
            </p14:nvContentPartPr>
            <p14:xfrm>
              <a:off x="2577640" y="3334031"/>
              <a:ext cx="1440" cy="1440"/>
            </p14:xfrm>
          </p:contentPart>
        </mc:Choice>
        <mc:Fallback xmlns="">
          <p:pic>
            <p:nvPicPr>
              <p:cNvPr id="44" name="Ink 43">
                <a:extLst>
                  <a:ext uri="{FF2B5EF4-FFF2-40B4-BE49-F238E27FC236}">
                    <a16:creationId xmlns:a16="http://schemas.microsoft.com/office/drawing/2014/main" id="{3048F6BB-9BFE-E84F-81B2-02AA71F1CDC0}"/>
                  </a:ext>
                </a:extLst>
              </p:cNvPr>
              <p:cNvPicPr/>
              <p:nvPr/>
            </p:nvPicPr>
            <p:blipFill>
              <a:blip r:embed="rId14"/>
              <a:stretch>
                <a:fillRect/>
              </a:stretch>
            </p:blipFill>
            <p:spPr>
              <a:xfrm>
                <a:off x="2571520" y="332791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45" name="Ink 44">
                <a:extLst>
                  <a:ext uri="{FF2B5EF4-FFF2-40B4-BE49-F238E27FC236}">
                    <a16:creationId xmlns:a16="http://schemas.microsoft.com/office/drawing/2014/main" id="{80FCEF8A-53F4-3025-F537-4538E750AB1C}"/>
                  </a:ext>
                </a:extLst>
              </p14:cNvPr>
              <p14:cNvContentPartPr/>
              <p14:nvPr/>
            </p14:nvContentPartPr>
            <p14:xfrm>
              <a:off x="2492680" y="3399911"/>
              <a:ext cx="360" cy="360"/>
            </p14:xfrm>
          </p:contentPart>
        </mc:Choice>
        <mc:Fallback xmlns="">
          <p:pic>
            <p:nvPicPr>
              <p:cNvPr id="45" name="Ink 44">
                <a:extLst>
                  <a:ext uri="{FF2B5EF4-FFF2-40B4-BE49-F238E27FC236}">
                    <a16:creationId xmlns:a16="http://schemas.microsoft.com/office/drawing/2014/main" id="{5058C289-4250-5E8C-E4D6-354CD9F72F3B}"/>
                  </a:ext>
                </a:extLst>
              </p:cNvPr>
              <p:cNvPicPr/>
              <p:nvPr/>
            </p:nvPicPr>
            <p:blipFill>
              <a:blip r:embed="rId9"/>
              <a:stretch>
                <a:fillRect/>
              </a:stretch>
            </p:blipFill>
            <p:spPr>
              <a:xfrm>
                <a:off x="2486560" y="33937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46" name="Ink 45">
                <a:extLst>
                  <a:ext uri="{FF2B5EF4-FFF2-40B4-BE49-F238E27FC236}">
                    <a16:creationId xmlns:a16="http://schemas.microsoft.com/office/drawing/2014/main" id="{439FB716-1BA4-8449-0B83-179745EA13A4}"/>
                  </a:ext>
                </a:extLst>
              </p14:cNvPr>
              <p14:cNvContentPartPr/>
              <p14:nvPr/>
            </p14:nvContentPartPr>
            <p14:xfrm>
              <a:off x="2275600" y="3377951"/>
              <a:ext cx="360" cy="360"/>
            </p14:xfrm>
          </p:contentPart>
        </mc:Choice>
        <mc:Fallback xmlns="">
          <p:pic>
            <p:nvPicPr>
              <p:cNvPr id="46" name="Ink 45">
                <a:extLst>
                  <a:ext uri="{FF2B5EF4-FFF2-40B4-BE49-F238E27FC236}">
                    <a16:creationId xmlns:a16="http://schemas.microsoft.com/office/drawing/2014/main" id="{4E79B528-642F-F10B-9FE8-8F8116B59E66}"/>
                  </a:ext>
                </a:extLst>
              </p:cNvPr>
              <p:cNvPicPr/>
              <p:nvPr/>
            </p:nvPicPr>
            <p:blipFill>
              <a:blip r:embed="rId9"/>
              <a:stretch>
                <a:fillRect/>
              </a:stretch>
            </p:blipFill>
            <p:spPr>
              <a:xfrm>
                <a:off x="2269480" y="3371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48" name="Ink 47">
                <a:extLst>
                  <a:ext uri="{FF2B5EF4-FFF2-40B4-BE49-F238E27FC236}">
                    <a16:creationId xmlns:a16="http://schemas.microsoft.com/office/drawing/2014/main" id="{F31D09F5-ED61-81F4-69ED-CE04B6BF5887}"/>
                  </a:ext>
                </a:extLst>
              </p14:cNvPr>
              <p14:cNvContentPartPr/>
              <p14:nvPr/>
            </p14:nvContentPartPr>
            <p14:xfrm>
              <a:off x="2344360" y="3342311"/>
              <a:ext cx="360" cy="360"/>
            </p14:xfrm>
          </p:contentPart>
        </mc:Choice>
        <mc:Fallback xmlns="">
          <p:pic>
            <p:nvPicPr>
              <p:cNvPr id="48" name="Ink 47">
                <a:extLst>
                  <a:ext uri="{FF2B5EF4-FFF2-40B4-BE49-F238E27FC236}">
                    <a16:creationId xmlns:a16="http://schemas.microsoft.com/office/drawing/2014/main" id="{9F00DE07-4A11-9DA4-3764-DA932C547A8D}"/>
                  </a:ext>
                </a:extLst>
              </p:cNvPr>
              <p:cNvPicPr/>
              <p:nvPr/>
            </p:nvPicPr>
            <p:blipFill>
              <a:blip r:embed="rId9"/>
              <a:stretch>
                <a:fillRect/>
              </a:stretch>
            </p:blipFill>
            <p:spPr>
              <a:xfrm>
                <a:off x="2338240" y="33361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49" name="Ink 48">
                <a:extLst>
                  <a:ext uri="{FF2B5EF4-FFF2-40B4-BE49-F238E27FC236}">
                    <a16:creationId xmlns:a16="http://schemas.microsoft.com/office/drawing/2014/main" id="{412BCBC8-2B97-87F4-E290-0858DB06CAEE}"/>
                  </a:ext>
                </a:extLst>
              </p14:cNvPr>
              <p14:cNvContentPartPr/>
              <p14:nvPr/>
            </p14:nvContentPartPr>
            <p14:xfrm>
              <a:off x="2337880" y="3242591"/>
              <a:ext cx="360" cy="360"/>
            </p14:xfrm>
          </p:contentPart>
        </mc:Choice>
        <mc:Fallback xmlns="">
          <p:pic>
            <p:nvPicPr>
              <p:cNvPr id="49" name="Ink 48">
                <a:extLst>
                  <a:ext uri="{FF2B5EF4-FFF2-40B4-BE49-F238E27FC236}">
                    <a16:creationId xmlns:a16="http://schemas.microsoft.com/office/drawing/2014/main" id="{0E8627C3-7037-13FF-2F10-010B97279BC5}"/>
                  </a:ext>
                </a:extLst>
              </p:cNvPr>
              <p:cNvPicPr/>
              <p:nvPr/>
            </p:nvPicPr>
            <p:blipFill>
              <a:blip r:embed="rId9"/>
              <a:stretch>
                <a:fillRect/>
              </a:stretch>
            </p:blipFill>
            <p:spPr>
              <a:xfrm>
                <a:off x="2331760" y="32364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50" name="Ink 49">
                <a:extLst>
                  <a:ext uri="{FF2B5EF4-FFF2-40B4-BE49-F238E27FC236}">
                    <a16:creationId xmlns:a16="http://schemas.microsoft.com/office/drawing/2014/main" id="{C893D52A-57DE-F63E-D9C1-D3AD899F5977}"/>
                  </a:ext>
                </a:extLst>
              </p14:cNvPr>
              <p14:cNvContentPartPr/>
              <p14:nvPr/>
            </p14:nvContentPartPr>
            <p14:xfrm>
              <a:off x="2337880" y="3434471"/>
              <a:ext cx="1440" cy="1440"/>
            </p14:xfrm>
          </p:contentPart>
        </mc:Choice>
        <mc:Fallback xmlns="">
          <p:pic>
            <p:nvPicPr>
              <p:cNvPr id="50" name="Ink 49">
                <a:extLst>
                  <a:ext uri="{FF2B5EF4-FFF2-40B4-BE49-F238E27FC236}">
                    <a16:creationId xmlns:a16="http://schemas.microsoft.com/office/drawing/2014/main" id="{24FF34A8-6152-1BF9-8DE7-DA16A3D8D1B0}"/>
                  </a:ext>
                </a:extLst>
              </p:cNvPr>
              <p:cNvPicPr/>
              <p:nvPr/>
            </p:nvPicPr>
            <p:blipFill>
              <a:blip r:embed="rId14"/>
              <a:stretch>
                <a:fillRect/>
              </a:stretch>
            </p:blipFill>
            <p:spPr>
              <a:xfrm>
                <a:off x="2331760" y="342835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51" name="Ink 50">
                <a:extLst>
                  <a:ext uri="{FF2B5EF4-FFF2-40B4-BE49-F238E27FC236}">
                    <a16:creationId xmlns:a16="http://schemas.microsoft.com/office/drawing/2014/main" id="{C8CE2292-30C2-5572-3200-A2431EBA3744}"/>
                  </a:ext>
                </a:extLst>
              </p14:cNvPr>
              <p14:cNvContentPartPr/>
              <p14:nvPr/>
            </p14:nvContentPartPr>
            <p14:xfrm>
              <a:off x="2404480" y="3449231"/>
              <a:ext cx="2520" cy="1440"/>
            </p14:xfrm>
          </p:contentPart>
        </mc:Choice>
        <mc:Fallback xmlns="">
          <p:pic>
            <p:nvPicPr>
              <p:cNvPr id="51" name="Ink 50">
                <a:extLst>
                  <a:ext uri="{FF2B5EF4-FFF2-40B4-BE49-F238E27FC236}">
                    <a16:creationId xmlns:a16="http://schemas.microsoft.com/office/drawing/2014/main" id="{FA75E08C-6BB0-87FD-C815-9CEAB1877233}"/>
                  </a:ext>
                </a:extLst>
              </p:cNvPr>
              <p:cNvPicPr/>
              <p:nvPr/>
            </p:nvPicPr>
            <p:blipFill>
              <a:blip r:embed="rId14"/>
              <a:stretch>
                <a:fillRect/>
              </a:stretch>
            </p:blipFill>
            <p:spPr>
              <a:xfrm>
                <a:off x="2398360" y="3444335"/>
                <a:ext cx="14760" cy="11232"/>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52" name="Ink 51">
                <a:extLst>
                  <a:ext uri="{FF2B5EF4-FFF2-40B4-BE49-F238E27FC236}">
                    <a16:creationId xmlns:a16="http://schemas.microsoft.com/office/drawing/2014/main" id="{04EF048D-C586-A136-5491-337F21244225}"/>
                  </a:ext>
                </a:extLst>
              </p14:cNvPr>
              <p14:cNvContentPartPr/>
              <p14:nvPr/>
            </p14:nvContentPartPr>
            <p14:xfrm>
              <a:off x="2605360" y="3509711"/>
              <a:ext cx="1440" cy="1440"/>
            </p14:xfrm>
          </p:contentPart>
        </mc:Choice>
        <mc:Fallback xmlns="">
          <p:pic>
            <p:nvPicPr>
              <p:cNvPr id="52" name="Ink 51">
                <a:extLst>
                  <a:ext uri="{FF2B5EF4-FFF2-40B4-BE49-F238E27FC236}">
                    <a16:creationId xmlns:a16="http://schemas.microsoft.com/office/drawing/2014/main" id="{59CEE77F-BCF4-CA0D-5A3D-5B645B547C40}"/>
                  </a:ext>
                </a:extLst>
              </p:cNvPr>
              <p:cNvPicPr/>
              <p:nvPr/>
            </p:nvPicPr>
            <p:blipFill>
              <a:blip r:embed="rId14"/>
              <a:stretch>
                <a:fillRect/>
              </a:stretch>
            </p:blipFill>
            <p:spPr>
              <a:xfrm>
                <a:off x="2599240" y="350359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3" name="Ink 52">
                <a:extLst>
                  <a:ext uri="{FF2B5EF4-FFF2-40B4-BE49-F238E27FC236}">
                    <a16:creationId xmlns:a16="http://schemas.microsoft.com/office/drawing/2014/main" id="{C6C4ECE8-D391-65B0-438C-BB66D058EE07}"/>
                  </a:ext>
                </a:extLst>
              </p14:cNvPr>
              <p14:cNvContentPartPr/>
              <p14:nvPr/>
            </p14:nvContentPartPr>
            <p14:xfrm>
              <a:off x="2604280" y="3408191"/>
              <a:ext cx="360" cy="360"/>
            </p14:xfrm>
          </p:contentPart>
        </mc:Choice>
        <mc:Fallback xmlns="">
          <p:pic>
            <p:nvPicPr>
              <p:cNvPr id="53" name="Ink 52">
                <a:extLst>
                  <a:ext uri="{FF2B5EF4-FFF2-40B4-BE49-F238E27FC236}">
                    <a16:creationId xmlns:a16="http://schemas.microsoft.com/office/drawing/2014/main" id="{1BCE61DB-2CE7-133B-E323-1843E2025762}"/>
                  </a:ext>
                </a:extLst>
              </p:cNvPr>
              <p:cNvPicPr/>
              <p:nvPr/>
            </p:nvPicPr>
            <p:blipFill>
              <a:blip r:embed="rId9"/>
              <a:stretch>
                <a:fillRect/>
              </a:stretch>
            </p:blipFill>
            <p:spPr>
              <a:xfrm>
                <a:off x="2598160" y="34020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54" name="Ink 53">
                <a:extLst>
                  <a:ext uri="{FF2B5EF4-FFF2-40B4-BE49-F238E27FC236}">
                    <a16:creationId xmlns:a16="http://schemas.microsoft.com/office/drawing/2014/main" id="{650681D9-BE7B-0660-9A9C-DC4A2E11D0D5}"/>
                  </a:ext>
                </a:extLst>
              </p14:cNvPr>
              <p14:cNvContentPartPr/>
              <p14:nvPr/>
            </p14:nvContentPartPr>
            <p14:xfrm>
              <a:off x="2565400" y="3417551"/>
              <a:ext cx="360" cy="360"/>
            </p14:xfrm>
          </p:contentPart>
        </mc:Choice>
        <mc:Fallback xmlns="">
          <p:pic>
            <p:nvPicPr>
              <p:cNvPr id="54" name="Ink 53">
                <a:extLst>
                  <a:ext uri="{FF2B5EF4-FFF2-40B4-BE49-F238E27FC236}">
                    <a16:creationId xmlns:a16="http://schemas.microsoft.com/office/drawing/2014/main" id="{0A79F492-B7C9-01E2-4DA0-FAE0D54A8467}"/>
                  </a:ext>
                </a:extLst>
              </p:cNvPr>
              <p:cNvPicPr/>
              <p:nvPr/>
            </p:nvPicPr>
            <p:blipFill>
              <a:blip r:embed="rId9"/>
              <a:stretch>
                <a:fillRect/>
              </a:stretch>
            </p:blipFill>
            <p:spPr>
              <a:xfrm>
                <a:off x="2559280" y="3411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55" name="Ink 54">
                <a:extLst>
                  <a:ext uri="{FF2B5EF4-FFF2-40B4-BE49-F238E27FC236}">
                    <a16:creationId xmlns:a16="http://schemas.microsoft.com/office/drawing/2014/main" id="{0BE1406C-D628-5F41-A415-352E38690E47}"/>
                  </a:ext>
                </a:extLst>
              </p14:cNvPr>
              <p14:cNvContentPartPr/>
              <p14:nvPr/>
            </p14:nvContentPartPr>
            <p14:xfrm>
              <a:off x="2607520" y="3332231"/>
              <a:ext cx="360" cy="2520"/>
            </p14:xfrm>
          </p:contentPart>
        </mc:Choice>
        <mc:Fallback xmlns="">
          <p:pic>
            <p:nvPicPr>
              <p:cNvPr id="55" name="Ink 54">
                <a:extLst>
                  <a:ext uri="{FF2B5EF4-FFF2-40B4-BE49-F238E27FC236}">
                    <a16:creationId xmlns:a16="http://schemas.microsoft.com/office/drawing/2014/main" id="{33BBE0FB-6194-92AE-E1C1-4E7C4BAB5145}"/>
                  </a:ext>
                </a:extLst>
              </p:cNvPr>
              <p:cNvPicPr/>
              <p:nvPr/>
            </p:nvPicPr>
            <p:blipFill>
              <a:blip r:embed="rId53"/>
              <a:stretch>
                <a:fillRect/>
              </a:stretch>
            </p:blipFill>
            <p:spPr>
              <a:xfrm>
                <a:off x="2601400" y="3326111"/>
                <a:ext cx="12600" cy="1476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56" name="Ink 55">
                <a:extLst>
                  <a:ext uri="{FF2B5EF4-FFF2-40B4-BE49-F238E27FC236}">
                    <a16:creationId xmlns:a16="http://schemas.microsoft.com/office/drawing/2014/main" id="{6717F04F-D093-AC98-93E4-44A0D473F859}"/>
                  </a:ext>
                </a:extLst>
              </p14:cNvPr>
              <p14:cNvContentPartPr/>
              <p14:nvPr/>
            </p14:nvContentPartPr>
            <p14:xfrm>
              <a:off x="2648920" y="3235031"/>
              <a:ext cx="360" cy="360"/>
            </p14:xfrm>
          </p:contentPart>
        </mc:Choice>
        <mc:Fallback xmlns="">
          <p:pic>
            <p:nvPicPr>
              <p:cNvPr id="56" name="Ink 55">
                <a:extLst>
                  <a:ext uri="{FF2B5EF4-FFF2-40B4-BE49-F238E27FC236}">
                    <a16:creationId xmlns:a16="http://schemas.microsoft.com/office/drawing/2014/main" id="{423155A8-D6E8-ED83-C68C-8C77AEFEFD71}"/>
                  </a:ext>
                </a:extLst>
              </p:cNvPr>
              <p:cNvPicPr/>
              <p:nvPr/>
            </p:nvPicPr>
            <p:blipFill>
              <a:blip r:embed="rId9"/>
              <a:stretch>
                <a:fillRect/>
              </a:stretch>
            </p:blipFill>
            <p:spPr>
              <a:xfrm>
                <a:off x="2642800" y="3228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57" name="Ink 56">
                <a:extLst>
                  <a:ext uri="{FF2B5EF4-FFF2-40B4-BE49-F238E27FC236}">
                    <a16:creationId xmlns:a16="http://schemas.microsoft.com/office/drawing/2014/main" id="{17016FF2-03FD-5AA7-DF2B-04C247F1E5B2}"/>
                  </a:ext>
                </a:extLst>
              </p14:cNvPr>
              <p14:cNvContentPartPr/>
              <p14:nvPr/>
            </p14:nvContentPartPr>
            <p14:xfrm>
              <a:off x="2581240" y="3235031"/>
              <a:ext cx="360" cy="360"/>
            </p14:xfrm>
          </p:contentPart>
        </mc:Choice>
        <mc:Fallback xmlns="">
          <p:pic>
            <p:nvPicPr>
              <p:cNvPr id="57" name="Ink 56">
                <a:extLst>
                  <a:ext uri="{FF2B5EF4-FFF2-40B4-BE49-F238E27FC236}">
                    <a16:creationId xmlns:a16="http://schemas.microsoft.com/office/drawing/2014/main" id="{F40DBF41-4527-C559-885A-32CC68CD38C9}"/>
                  </a:ext>
                </a:extLst>
              </p:cNvPr>
              <p:cNvPicPr/>
              <p:nvPr/>
            </p:nvPicPr>
            <p:blipFill>
              <a:blip r:embed="rId9"/>
              <a:stretch>
                <a:fillRect/>
              </a:stretch>
            </p:blipFill>
            <p:spPr>
              <a:xfrm>
                <a:off x="2575120" y="3228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58" name="Ink 57">
                <a:extLst>
                  <a:ext uri="{FF2B5EF4-FFF2-40B4-BE49-F238E27FC236}">
                    <a16:creationId xmlns:a16="http://schemas.microsoft.com/office/drawing/2014/main" id="{2B0E5F52-393E-BA4B-4E39-342E088DC564}"/>
                  </a:ext>
                </a:extLst>
              </p14:cNvPr>
              <p14:cNvContentPartPr/>
              <p14:nvPr/>
            </p14:nvContentPartPr>
            <p14:xfrm>
              <a:off x="2556760" y="3192551"/>
              <a:ext cx="360" cy="360"/>
            </p14:xfrm>
          </p:contentPart>
        </mc:Choice>
        <mc:Fallback xmlns="">
          <p:pic>
            <p:nvPicPr>
              <p:cNvPr id="58" name="Ink 57">
                <a:extLst>
                  <a:ext uri="{FF2B5EF4-FFF2-40B4-BE49-F238E27FC236}">
                    <a16:creationId xmlns:a16="http://schemas.microsoft.com/office/drawing/2014/main" id="{8CD7D8AA-BE21-57B5-FE4B-EAAD409304B8}"/>
                  </a:ext>
                </a:extLst>
              </p:cNvPr>
              <p:cNvPicPr/>
              <p:nvPr/>
            </p:nvPicPr>
            <p:blipFill>
              <a:blip r:embed="rId9"/>
              <a:stretch>
                <a:fillRect/>
              </a:stretch>
            </p:blipFill>
            <p:spPr>
              <a:xfrm>
                <a:off x="2550640" y="3186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59" name="Ink 58">
                <a:extLst>
                  <a:ext uri="{FF2B5EF4-FFF2-40B4-BE49-F238E27FC236}">
                    <a16:creationId xmlns:a16="http://schemas.microsoft.com/office/drawing/2014/main" id="{2A156C72-2FC2-027D-0C85-C9FB527154C9}"/>
                  </a:ext>
                </a:extLst>
              </p14:cNvPr>
              <p14:cNvContentPartPr/>
              <p14:nvPr/>
            </p14:nvContentPartPr>
            <p14:xfrm>
              <a:off x="2341480" y="3168791"/>
              <a:ext cx="360" cy="360"/>
            </p14:xfrm>
          </p:contentPart>
        </mc:Choice>
        <mc:Fallback xmlns="">
          <p:pic>
            <p:nvPicPr>
              <p:cNvPr id="59" name="Ink 58">
                <a:extLst>
                  <a:ext uri="{FF2B5EF4-FFF2-40B4-BE49-F238E27FC236}">
                    <a16:creationId xmlns:a16="http://schemas.microsoft.com/office/drawing/2014/main" id="{1F6D798C-A576-2EE7-F281-798DF40A8368}"/>
                  </a:ext>
                </a:extLst>
              </p:cNvPr>
              <p:cNvPicPr/>
              <p:nvPr/>
            </p:nvPicPr>
            <p:blipFill>
              <a:blip r:embed="rId9"/>
              <a:stretch>
                <a:fillRect/>
              </a:stretch>
            </p:blipFill>
            <p:spPr>
              <a:xfrm>
                <a:off x="2335360" y="3162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61" name="Ink 60">
                <a:extLst>
                  <a:ext uri="{FF2B5EF4-FFF2-40B4-BE49-F238E27FC236}">
                    <a16:creationId xmlns:a16="http://schemas.microsoft.com/office/drawing/2014/main" id="{A5CD40A6-06AF-2B9A-91F5-FF3B7CAB146A}"/>
                  </a:ext>
                </a:extLst>
              </p14:cNvPr>
              <p14:cNvContentPartPr/>
              <p14:nvPr/>
            </p14:nvContentPartPr>
            <p14:xfrm>
              <a:off x="2309080" y="3369311"/>
              <a:ext cx="360" cy="360"/>
            </p14:xfrm>
          </p:contentPart>
        </mc:Choice>
        <mc:Fallback xmlns="">
          <p:pic>
            <p:nvPicPr>
              <p:cNvPr id="61" name="Ink 60">
                <a:extLst>
                  <a:ext uri="{FF2B5EF4-FFF2-40B4-BE49-F238E27FC236}">
                    <a16:creationId xmlns:a16="http://schemas.microsoft.com/office/drawing/2014/main" id="{33CB25E4-C16B-D67A-0FCC-F9675CD6BAD1}"/>
                  </a:ext>
                </a:extLst>
              </p:cNvPr>
              <p:cNvPicPr/>
              <p:nvPr/>
            </p:nvPicPr>
            <p:blipFill>
              <a:blip r:embed="rId9"/>
              <a:stretch>
                <a:fillRect/>
              </a:stretch>
            </p:blipFill>
            <p:spPr>
              <a:xfrm>
                <a:off x="2302960" y="3363191"/>
                <a:ext cx="12600" cy="12600"/>
              </a:xfrm>
              <a:prstGeom prst="rect">
                <a:avLst/>
              </a:prstGeom>
            </p:spPr>
          </p:pic>
        </mc:Fallback>
      </mc:AlternateContent>
      <p:grpSp>
        <p:nvGrpSpPr>
          <p:cNvPr id="68" name="Group 67">
            <a:extLst>
              <a:ext uri="{FF2B5EF4-FFF2-40B4-BE49-F238E27FC236}">
                <a16:creationId xmlns:a16="http://schemas.microsoft.com/office/drawing/2014/main" id="{CDB306A8-C54C-E51B-706F-D66FDFA138E8}"/>
              </a:ext>
            </a:extLst>
          </p:cNvPr>
          <p:cNvGrpSpPr/>
          <p:nvPr/>
        </p:nvGrpSpPr>
        <p:grpSpPr>
          <a:xfrm>
            <a:off x="2309080" y="3282551"/>
            <a:ext cx="2880" cy="10080"/>
            <a:chOff x="2309080" y="3282551"/>
            <a:chExt cx="2880" cy="10080"/>
          </a:xfrm>
        </p:grpSpPr>
        <mc:AlternateContent xmlns:mc="http://schemas.openxmlformats.org/markup-compatibility/2006" xmlns:p14="http://schemas.microsoft.com/office/powerpoint/2010/main">
          <mc:Choice Requires="p14">
            <p:contentPart p14:bwMode="auto" r:id="rId59">
              <p14:nvContentPartPr>
                <p14:cNvPr id="47" name="Ink 46">
                  <a:extLst>
                    <a:ext uri="{FF2B5EF4-FFF2-40B4-BE49-F238E27FC236}">
                      <a16:creationId xmlns:a16="http://schemas.microsoft.com/office/drawing/2014/main" id="{17CBE964-7EF3-EFC2-36FC-80126A4A6766}"/>
                    </a:ext>
                  </a:extLst>
                </p14:cNvPr>
                <p14:cNvContentPartPr/>
                <p14:nvPr/>
              </p14:nvContentPartPr>
              <p14:xfrm>
                <a:off x="2311600" y="3292271"/>
                <a:ext cx="360" cy="360"/>
              </p14:xfrm>
            </p:contentPart>
          </mc:Choice>
          <mc:Fallback xmlns="">
            <p:pic>
              <p:nvPicPr>
                <p:cNvPr id="47" name="Ink 46">
                  <a:extLst>
                    <a:ext uri="{FF2B5EF4-FFF2-40B4-BE49-F238E27FC236}">
                      <a16:creationId xmlns:a16="http://schemas.microsoft.com/office/drawing/2014/main" id="{5B1DF1AD-E462-285C-FABC-0A44CC4B3CDC}"/>
                    </a:ext>
                  </a:extLst>
                </p:cNvPr>
                <p:cNvPicPr/>
                <p:nvPr/>
              </p:nvPicPr>
              <p:blipFill>
                <a:blip r:embed="rId9"/>
                <a:stretch>
                  <a:fillRect/>
                </a:stretch>
              </p:blipFill>
              <p:spPr>
                <a:xfrm>
                  <a:off x="2305480" y="32861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60" name="Ink 59">
                  <a:extLst>
                    <a:ext uri="{FF2B5EF4-FFF2-40B4-BE49-F238E27FC236}">
                      <a16:creationId xmlns:a16="http://schemas.microsoft.com/office/drawing/2014/main" id="{A1ADD45F-DD16-507C-2DD8-13B74E9E847A}"/>
                    </a:ext>
                  </a:extLst>
                </p14:cNvPr>
                <p14:cNvContentPartPr/>
                <p14:nvPr/>
              </p14:nvContentPartPr>
              <p14:xfrm>
                <a:off x="2309080" y="3285071"/>
                <a:ext cx="360" cy="360"/>
              </p14:xfrm>
            </p:contentPart>
          </mc:Choice>
          <mc:Fallback xmlns="">
            <p:pic>
              <p:nvPicPr>
                <p:cNvPr id="60" name="Ink 59">
                  <a:extLst>
                    <a:ext uri="{FF2B5EF4-FFF2-40B4-BE49-F238E27FC236}">
                      <a16:creationId xmlns:a16="http://schemas.microsoft.com/office/drawing/2014/main" id="{B6156E0F-0471-3D49-942D-67F085448B78}"/>
                    </a:ext>
                  </a:extLst>
                </p:cNvPr>
                <p:cNvPicPr/>
                <p:nvPr/>
              </p:nvPicPr>
              <p:blipFill>
                <a:blip r:embed="rId9"/>
                <a:stretch>
                  <a:fillRect/>
                </a:stretch>
              </p:blipFill>
              <p:spPr>
                <a:xfrm>
                  <a:off x="2302960" y="32789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62" name="Ink 61">
                  <a:extLst>
                    <a:ext uri="{FF2B5EF4-FFF2-40B4-BE49-F238E27FC236}">
                      <a16:creationId xmlns:a16="http://schemas.microsoft.com/office/drawing/2014/main" id="{73CC6F62-73D9-1334-4DB0-84F044ABD57D}"/>
                    </a:ext>
                  </a:extLst>
                </p14:cNvPr>
                <p14:cNvContentPartPr/>
                <p14:nvPr/>
              </p14:nvContentPartPr>
              <p14:xfrm>
                <a:off x="2309080" y="3282551"/>
                <a:ext cx="360" cy="360"/>
              </p14:xfrm>
            </p:contentPart>
          </mc:Choice>
          <mc:Fallback xmlns="">
            <p:pic>
              <p:nvPicPr>
                <p:cNvPr id="62" name="Ink 61">
                  <a:extLst>
                    <a:ext uri="{FF2B5EF4-FFF2-40B4-BE49-F238E27FC236}">
                      <a16:creationId xmlns:a16="http://schemas.microsoft.com/office/drawing/2014/main" id="{2F84772F-8465-0F2E-E8FA-92CA9D572F88}"/>
                    </a:ext>
                  </a:extLst>
                </p:cNvPr>
                <p:cNvPicPr/>
                <p:nvPr/>
              </p:nvPicPr>
              <p:blipFill>
                <a:blip r:embed="rId9"/>
                <a:stretch>
                  <a:fillRect/>
                </a:stretch>
              </p:blipFill>
              <p:spPr>
                <a:xfrm>
                  <a:off x="2302960" y="327643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2">
            <p14:nvContentPartPr>
              <p14:cNvPr id="63" name="Ink 62">
                <a:extLst>
                  <a:ext uri="{FF2B5EF4-FFF2-40B4-BE49-F238E27FC236}">
                    <a16:creationId xmlns:a16="http://schemas.microsoft.com/office/drawing/2014/main" id="{E6E8CB8F-B0C5-43D2-AB58-CD372C43FB03}"/>
                  </a:ext>
                </a:extLst>
              </p14:cNvPr>
              <p14:cNvContentPartPr/>
              <p14:nvPr/>
            </p14:nvContentPartPr>
            <p14:xfrm>
              <a:off x="2443360" y="3171671"/>
              <a:ext cx="360" cy="360"/>
            </p14:xfrm>
          </p:contentPart>
        </mc:Choice>
        <mc:Fallback xmlns="">
          <p:pic>
            <p:nvPicPr>
              <p:cNvPr id="63" name="Ink 62">
                <a:extLst>
                  <a:ext uri="{FF2B5EF4-FFF2-40B4-BE49-F238E27FC236}">
                    <a16:creationId xmlns:a16="http://schemas.microsoft.com/office/drawing/2014/main" id="{1121BF91-16D2-B65A-6DBB-4B9BED39E3CB}"/>
                  </a:ext>
                </a:extLst>
              </p:cNvPr>
              <p:cNvPicPr/>
              <p:nvPr/>
            </p:nvPicPr>
            <p:blipFill>
              <a:blip r:embed="rId9"/>
              <a:stretch>
                <a:fillRect/>
              </a:stretch>
            </p:blipFill>
            <p:spPr>
              <a:xfrm>
                <a:off x="2437240" y="3165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64" name="Ink 63">
                <a:extLst>
                  <a:ext uri="{FF2B5EF4-FFF2-40B4-BE49-F238E27FC236}">
                    <a16:creationId xmlns:a16="http://schemas.microsoft.com/office/drawing/2014/main" id="{614CB78C-EF79-7FDC-AE62-45C0B2D2949D}"/>
                  </a:ext>
                </a:extLst>
              </p14:cNvPr>
              <p14:cNvContentPartPr/>
              <p14:nvPr/>
            </p14:nvContentPartPr>
            <p14:xfrm>
              <a:off x="2398360" y="3206951"/>
              <a:ext cx="360" cy="360"/>
            </p14:xfrm>
          </p:contentPart>
        </mc:Choice>
        <mc:Fallback xmlns="">
          <p:pic>
            <p:nvPicPr>
              <p:cNvPr id="64" name="Ink 63">
                <a:extLst>
                  <a:ext uri="{FF2B5EF4-FFF2-40B4-BE49-F238E27FC236}">
                    <a16:creationId xmlns:a16="http://schemas.microsoft.com/office/drawing/2014/main" id="{E5F5BA02-812A-1C5B-3994-6C6018EED836}"/>
                  </a:ext>
                </a:extLst>
              </p:cNvPr>
              <p:cNvPicPr/>
              <p:nvPr/>
            </p:nvPicPr>
            <p:blipFill>
              <a:blip r:embed="rId9"/>
              <a:stretch>
                <a:fillRect/>
              </a:stretch>
            </p:blipFill>
            <p:spPr>
              <a:xfrm>
                <a:off x="2392240" y="3200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73" name="Ink 72">
                <a:extLst>
                  <a:ext uri="{FF2B5EF4-FFF2-40B4-BE49-F238E27FC236}">
                    <a16:creationId xmlns:a16="http://schemas.microsoft.com/office/drawing/2014/main" id="{D8D07957-3BFE-80FB-ABAB-C7D77BB812B7}"/>
                  </a:ext>
                </a:extLst>
              </p14:cNvPr>
              <p14:cNvContentPartPr/>
              <p14:nvPr/>
            </p14:nvContentPartPr>
            <p14:xfrm>
              <a:off x="2308720" y="3236111"/>
              <a:ext cx="360" cy="360"/>
            </p14:xfrm>
          </p:contentPart>
        </mc:Choice>
        <mc:Fallback xmlns="">
          <p:pic>
            <p:nvPicPr>
              <p:cNvPr id="73" name="Ink 72">
                <a:extLst>
                  <a:ext uri="{FF2B5EF4-FFF2-40B4-BE49-F238E27FC236}">
                    <a16:creationId xmlns:a16="http://schemas.microsoft.com/office/drawing/2014/main" id="{FE242600-8F23-F6AD-FC32-BD21A401D8B0}"/>
                  </a:ext>
                </a:extLst>
              </p:cNvPr>
              <p:cNvPicPr/>
              <p:nvPr/>
            </p:nvPicPr>
            <p:blipFill>
              <a:blip r:embed="rId9"/>
              <a:stretch>
                <a:fillRect/>
              </a:stretch>
            </p:blipFill>
            <p:spPr>
              <a:xfrm>
                <a:off x="2302600" y="32299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74" name="Ink 73">
                <a:extLst>
                  <a:ext uri="{FF2B5EF4-FFF2-40B4-BE49-F238E27FC236}">
                    <a16:creationId xmlns:a16="http://schemas.microsoft.com/office/drawing/2014/main" id="{09E367C6-F96A-2099-0B89-4AB9481A367C}"/>
                  </a:ext>
                </a:extLst>
              </p14:cNvPr>
              <p14:cNvContentPartPr/>
              <p14:nvPr/>
            </p14:nvContentPartPr>
            <p14:xfrm>
              <a:off x="2291080" y="3331151"/>
              <a:ext cx="360" cy="360"/>
            </p14:xfrm>
          </p:contentPart>
        </mc:Choice>
        <mc:Fallback xmlns="">
          <p:pic>
            <p:nvPicPr>
              <p:cNvPr id="74" name="Ink 73">
                <a:extLst>
                  <a:ext uri="{FF2B5EF4-FFF2-40B4-BE49-F238E27FC236}">
                    <a16:creationId xmlns:a16="http://schemas.microsoft.com/office/drawing/2014/main" id="{5BA02E45-C9F2-917D-A99F-A2C3327CA575}"/>
                  </a:ext>
                </a:extLst>
              </p:cNvPr>
              <p:cNvPicPr/>
              <p:nvPr/>
            </p:nvPicPr>
            <p:blipFill>
              <a:blip r:embed="rId9"/>
              <a:stretch>
                <a:fillRect/>
              </a:stretch>
            </p:blipFill>
            <p:spPr>
              <a:xfrm>
                <a:off x="2284960" y="33250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75" name="Ink 74">
                <a:extLst>
                  <a:ext uri="{FF2B5EF4-FFF2-40B4-BE49-F238E27FC236}">
                    <a16:creationId xmlns:a16="http://schemas.microsoft.com/office/drawing/2014/main" id="{9C2FF730-2B85-9C17-5EBC-1FE8AD8D8326}"/>
                  </a:ext>
                </a:extLst>
              </p14:cNvPr>
              <p14:cNvContentPartPr/>
              <p14:nvPr/>
            </p14:nvContentPartPr>
            <p14:xfrm>
              <a:off x="2340040" y="3490271"/>
              <a:ext cx="360" cy="360"/>
            </p14:xfrm>
          </p:contentPart>
        </mc:Choice>
        <mc:Fallback xmlns="">
          <p:pic>
            <p:nvPicPr>
              <p:cNvPr id="75" name="Ink 74">
                <a:extLst>
                  <a:ext uri="{FF2B5EF4-FFF2-40B4-BE49-F238E27FC236}">
                    <a16:creationId xmlns:a16="http://schemas.microsoft.com/office/drawing/2014/main" id="{07F4F319-AFF6-DD8A-AE1E-705E7ED6382F}"/>
                  </a:ext>
                </a:extLst>
              </p:cNvPr>
              <p:cNvPicPr/>
              <p:nvPr/>
            </p:nvPicPr>
            <p:blipFill>
              <a:blip r:embed="rId9"/>
              <a:stretch>
                <a:fillRect/>
              </a:stretch>
            </p:blipFill>
            <p:spPr>
              <a:xfrm>
                <a:off x="2333920" y="34841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76" name="Ink 75">
                <a:extLst>
                  <a:ext uri="{FF2B5EF4-FFF2-40B4-BE49-F238E27FC236}">
                    <a16:creationId xmlns:a16="http://schemas.microsoft.com/office/drawing/2014/main" id="{EDA398CE-DE29-85BD-9F0B-5A62F7DD48FC}"/>
                  </a:ext>
                </a:extLst>
              </p14:cNvPr>
              <p14:cNvContentPartPr/>
              <p14:nvPr/>
            </p14:nvContentPartPr>
            <p14:xfrm>
              <a:off x="2664760" y="3419351"/>
              <a:ext cx="360" cy="360"/>
            </p14:xfrm>
          </p:contentPart>
        </mc:Choice>
        <mc:Fallback xmlns="">
          <p:pic>
            <p:nvPicPr>
              <p:cNvPr id="76" name="Ink 75">
                <a:extLst>
                  <a:ext uri="{FF2B5EF4-FFF2-40B4-BE49-F238E27FC236}">
                    <a16:creationId xmlns:a16="http://schemas.microsoft.com/office/drawing/2014/main" id="{85127DD5-0818-A901-13D9-4D24C5011837}"/>
                  </a:ext>
                </a:extLst>
              </p:cNvPr>
              <p:cNvPicPr/>
              <p:nvPr/>
            </p:nvPicPr>
            <p:blipFill>
              <a:blip r:embed="rId9"/>
              <a:stretch>
                <a:fillRect/>
              </a:stretch>
            </p:blipFill>
            <p:spPr>
              <a:xfrm>
                <a:off x="2658640" y="34132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77" name="Ink 76">
                <a:extLst>
                  <a:ext uri="{FF2B5EF4-FFF2-40B4-BE49-F238E27FC236}">
                    <a16:creationId xmlns:a16="http://schemas.microsoft.com/office/drawing/2014/main" id="{4EA41FA5-033C-FD46-44A4-5DB21FBC7D94}"/>
                  </a:ext>
                </a:extLst>
              </p14:cNvPr>
              <p14:cNvContentPartPr/>
              <p14:nvPr/>
            </p14:nvContentPartPr>
            <p14:xfrm>
              <a:off x="2521840" y="3356711"/>
              <a:ext cx="360" cy="360"/>
            </p14:xfrm>
          </p:contentPart>
        </mc:Choice>
        <mc:Fallback xmlns="">
          <p:pic>
            <p:nvPicPr>
              <p:cNvPr id="77" name="Ink 76">
                <a:extLst>
                  <a:ext uri="{FF2B5EF4-FFF2-40B4-BE49-F238E27FC236}">
                    <a16:creationId xmlns:a16="http://schemas.microsoft.com/office/drawing/2014/main" id="{14C4908D-8FCE-9732-637F-138F0FA611BE}"/>
                  </a:ext>
                </a:extLst>
              </p:cNvPr>
              <p:cNvPicPr/>
              <p:nvPr/>
            </p:nvPicPr>
            <p:blipFill>
              <a:blip r:embed="rId69"/>
              <a:stretch>
                <a:fillRect/>
              </a:stretch>
            </p:blipFill>
            <p:spPr>
              <a:xfrm>
                <a:off x="2512840" y="33477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78" name="Ink 77">
                <a:extLst>
                  <a:ext uri="{FF2B5EF4-FFF2-40B4-BE49-F238E27FC236}">
                    <a16:creationId xmlns:a16="http://schemas.microsoft.com/office/drawing/2014/main" id="{A147AF29-3738-0FFD-F860-0F701FE72F3A}"/>
                  </a:ext>
                </a:extLst>
              </p14:cNvPr>
              <p14:cNvContentPartPr/>
              <p14:nvPr/>
            </p14:nvContentPartPr>
            <p14:xfrm>
              <a:off x="2466760" y="3356711"/>
              <a:ext cx="360" cy="360"/>
            </p14:xfrm>
          </p:contentPart>
        </mc:Choice>
        <mc:Fallback xmlns="">
          <p:pic>
            <p:nvPicPr>
              <p:cNvPr id="78" name="Ink 77">
                <a:extLst>
                  <a:ext uri="{FF2B5EF4-FFF2-40B4-BE49-F238E27FC236}">
                    <a16:creationId xmlns:a16="http://schemas.microsoft.com/office/drawing/2014/main" id="{01760F39-8005-5FF3-A248-D6AD353AE975}"/>
                  </a:ext>
                </a:extLst>
              </p:cNvPr>
              <p:cNvPicPr/>
              <p:nvPr/>
            </p:nvPicPr>
            <p:blipFill>
              <a:blip r:embed="rId69"/>
              <a:stretch>
                <a:fillRect/>
              </a:stretch>
            </p:blipFill>
            <p:spPr>
              <a:xfrm>
                <a:off x="2457760" y="33477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79" name="Ink 78">
                <a:extLst>
                  <a:ext uri="{FF2B5EF4-FFF2-40B4-BE49-F238E27FC236}">
                    <a16:creationId xmlns:a16="http://schemas.microsoft.com/office/drawing/2014/main" id="{5E705CE2-1B08-9FE8-C77B-387EBC9FDA1E}"/>
                  </a:ext>
                </a:extLst>
              </p14:cNvPr>
              <p14:cNvContentPartPr/>
              <p14:nvPr/>
            </p14:nvContentPartPr>
            <p14:xfrm>
              <a:off x="2466760" y="3274631"/>
              <a:ext cx="360" cy="360"/>
            </p14:xfrm>
          </p:contentPart>
        </mc:Choice>
        <mc:Fallback xmlns="">
          <p:pic>
            <p:nvPicPr>
              <p:cNvPr id="79" name="Ink 78">
                <a:extLst>
                  <a:ext uri="{FF2B5EF4-FFF2-40B4-BE49-F238E27FC236}">
                    <a16:creationId xmlns:a16="http://schemas.microsoft.com/office/drawing/2014/main" id="{7CDDAF45-F6C9-75A4-8F44-BCF9F0BFAB48}"/>
                  </a:ext>
                </a:extLst>
              </p:cNvPr>
              <p:cNvPicPr/>
              <p:nvPr/>
            </p:nvPicPr>
            <p:blipFill>
              <a:blip r:embed="rId69"/>
              <a:stretch>
                <a:fillRect/>
              </a:stretch>
            </p:blipFill>
            <p:spPr>
              <a:xfrm>
                <a:off x="2457760" y="32656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80" name="Ink 79">
                <a:extLst>
                  <a:ext uri="{FF2B5EF4-FFF2-40B4-BE49-F238E27FC236}">
                    <a16:creationId xmlns:a16="http://schemas.microsoft.com/office/drawing/2014/main" id="{808E3E7C-4251-1ACC-A8B6-A1C889B7EA37}"/>
                  </a:ext>
                </a:extLst>
              </p14:cNvPr>
              <p14:cNvContentPartPr/>
              <p14:nvPr/>
            </p14:nvContentPartPr>
            <p14:xfrm>
              <a:off x="2391520" y="3384791"/>
              <a:ext cx="360" cy="360"/>
            </p14:xfrm>
          </p:contentPart>
        </mc:Choice>
        <mc:Fallback xmlns="">
          <p:pic>
            <p:nvPicPr>
              <p:cNvPr id="80" name="Ink 79">
                <a:extLst>
                  <a:ext uri="{FF2B5EF4-FFF2-40B4-BE49-F238E27FC236}">
                    <a16:creationId xmlns:a16="http://schemas.microsoft.com/office/drawing/2014/main" id="{3C391CA9-B15A-5A49-86E1-E521ED8DB4AB}"/>
                  </a:ext>
                </a:extLst>
              </p:cNvPr>
              <p:cNvPicPr/>
              <p:nvPr/>
            </p:nvPicPr>
            <p:blipFill>
              <a:blip r:embed="rId69"/>
              <a:stretch>
                <a:fillRect/>
              </a:stretch>
            </p:blipFill>
            <p:spPr>
              <a:xfrm>
                <a:off x="2382520" y="337579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81" name="Ink 80">
                <a:extLst>
                  <a:ext uri="{FF2B5EF4-FFF2-40B4-BE49-F238E27FC236}">
                    <a16:creationId xmlns:a16="http://schemas.microsoft.com/office/drawing/2014/main" id="{48E93095-B625-113F-B16C-629C2E92AD7A}"/>
                  </a:ext>
                </a:extLst>
              </p14:cNvPr>
              <p14:cNvContentPartPr/>
              <p14:nvPr/>
            </p14:nvContentPartPr>
            <p14:xfrm>
              <a:off x="2392600" y="3305231"/>
              <a:ext cx="360" cy="360"/>
            </p14:xfrm>
          </p:contentPart>
        </mc:Choice>
        <mc:Fallback xmlns="">
          <p:pic>
            <p:nvPicPr>
              <p:cNvPr id="81" name="Ink 80">
                <a:extLst>
                  <a:ext uri="{FF2B5EF4-FFF2-40B4-BE49-F238E27FC236}">
                    <a16:creationId xmlns:a16="http://schemas.microsoft.com/office/drawing/2014/main" id="{801AFE87-7A6E-336F-E8E7-F8D340579933}"/>
                  </a:ext>
                </a:extLst>
              </p:cNvPr>
              <p:cNvPicPr/>
              <p:nvPr/>
            </p:nvPicPr>
            <p:blipFill>
              <a:blip r:embed="rId69"/>
              <a:stretch>
                <a:fillRect/>
              </a:stretch>
            </p:blipFill>
            <p:spPr>
              <a:xfrm>
                <a:off x="2383600" y="32962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82" name="Ink 81">
                <a:extLst>
                  <a:ext uri="{FF2B5EF4-FFF2-40B4-BE49-F238E27FC236}">
                    <a16:creationId xmlns:a16="http://schemas.microsoft.com/office/drawing/2014/main" id="{09ED5F7A-41EF-7EEC-6AD3-D218F5F6DDD2}"/>
                  </a:ext>
                </a:extLst>
              </p14:cNvPr>
              <p14:cNvContentPartPr/>
              <p14:nvPr/>
            </p14:nvContentPartPr>
            <p14:xfrm>
              <a:off x="2480440" y="3412871"/>
              <a:ext cx="360" cy="360"/>
            </p14:xfrm>
          </p:contentPart>
        </mc:Choice>
        <mc:Fallback xmlns="">
          <p:pic>
            <p:nvPicPr>
              <p:cNvPr id="82" name="Ink 81">
                <a:extLst>
                  <a:ext uri="{FF2B5EF4-FFF2-40B4-BE49-F238E27FC236}">
                    <a16:creationId xmlns:a16="http://schemas.microsoft.com/office/drawing/2014/main" id="{72CA5B99-B71F-A0FB-297B-1EA186B76880}"/>
                  </a:ext>
                </a:extLst>
              </p:cNvPr>
              <p:cNvPicPr/>
              <p:nvPr/>
            </p:nvPicPr>
            <p:blipFill>
              <a:blip r:embed="rId69"/>
              <a:stretch>
                <a:fillRect/>
              </a:stretch>
            </p:blipFill>
            <p:spPr>
              <a:xfrm>
                <a:off x="2471440" y="340387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83" name="Ink 82">
                <a:extLst>
                  <a:ext uri="{FF2B5EF4-FFF2-40B4-BE49-F238E27FC236}">
                    <a16:creationId xmlns:a16="http://schemas.microsoft.com/office/drawing/2014/main" id="{6BEE0A90-160E-C9BB-051C-7DF227B7F307}"/>
                  </a:ext>
                </a:extLst>
              </p14:cNvPr>
              <p14:cNvContentPartPr/>
              <p14:nvPr/>
            </p14:nvContentPartPr>
            <p14:xfrm>
              <a:off x="2583760" y="3287231"/>
              <a:ext cx="360" cy="360"/>
            </p14:xfrm>
          </p:contentPart>
        </mc:Choice>
        <mc:Fallback xmlns="">
          <p:pic>
            <p:nvPicPr>
              <p:cNvPr id="83" name="Ink 82">
                <a:extLst>
                  <a:ext uri="{FF2B5EF4-FFF2-40B4-BE49-F238E27FC236}">
                    <a16:creationId xmlns:a16="http://schemas.microsoft.com/office/drawing/2014/main" id="{CB95CD40-4BAF-934B-04E2-F7E1F61C2A15}"/>
                  </a:ext>
                </a:extLst>
              </p:cNvPr>
              <p:cNvPicPr/>
              <p:nvPr/>
            </p:nvPicPr>
            <p:blipFill>
              <a:blip r:embed="rId69"/>
              <a:stretch>
                <a:fillRect/>
              </a:stretch>
            </p:blipFill>
            <p:spPr>
              <a:xfrm>
                <a:off x="2574760" y="32782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84" name="Ink 83">
                <a:extLst>
                  <a:ext uri="{FF2B5EF4-FFF2-40B4-BE49-F238E27FC236}">
                    <a16:creationId xmlns:a16="http://schemas.microsoft.com/office/drawing/2014/main" id="{AE1B8F76-63EC-02F4-AAE5-2F4E81C1CE3A}"/>
                  </a:ext>
                </a:extLst>
              </p14:cNvPr>
              <p14:cNvContentPartPr/>
              <p14:nvPr/>
            </p14:nvContentPartPr>
            <p14:xfrm>
              <a:off x="2583760" y="3444551"/>
              <a:ext cx="360" cy="360"/>
            </p14:xfrm>
          </p:contentPart>
        </mc:Choice>
        <mc:Fallback xmlns="">
          <p:pic>
            <p:nvPicPr>
              <p:cNvPr id="84" name="Ink 83">
                <a:extLst>
                  <a:ext uri="{FF2B5EF4-FFF2-40B4-BE49-F238E27FC236}">
                    <a16:creationId xmlns:a16="http://schemas.microsoft.com/office/drawing/2014/main" id="{8F716D86-28A4-ECBC-7A18-56AA1ADD5A67}"/>
                  </a:ext>
                </a:extLst>
              </p:cNvPr>
              <p:cNvPicPr/>
              <p:nvPr/>
            </p:nvPicPr>
            <p:blipFill>
              <a:blip r:embed="rId69"/>
              <a:stretch>
                <a:fillRect/>
              </a:stretch>
            </p:blipFill>
            <p:spPr>
              <a:xfrm>
                <a:off x="2574760" y="343555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85" name="Ink 84">
                <a:extLst>
                  <a:ext uri="{FF2B5EF4-FFF2-40B4-BE49-F238E27FC236}">
                    <a16:creationId xmlns:a16="http://schemas.microsoft.com/office/drawing/2014/main" id="{26369D21-BFCB-0117-C713-36AB87D50FE5}"/>
                  </a:ext>
                </a:extLst>
              </p14:cNvPr>
              <p14:cNvContentPartPr/>
              <p14:nvPr/>
            </p14:nvContentPartPr>
            <p14:xfrm>
              <a:off x="2451280" y="3472271"/>
              <a:ext cx="360" cy="360"/>
            </p14:xfrm>
          </p:contentPart>
        </mc:Choice>
        <mc:Fallback xmlns="">
          <p:pic>
            <p:nvPicPr>
              <p:cNvPr id="85" name="Ink 84">
                <a:extLst>
                  <a:ext uri="{FF2B5EF4-FFF2-40B4-BE49-F238E27FC236}">
                    <a16:creationId xmlns:a16="http://schemas.microsoft.com/office/drawing/2014/main" id="{612797A9-F4CA-5E38-E34E-2484F739333C}"/>
                  </a:ext>
                </a:extLst>
              </p:cNvPr>
              <p:cNvPicPr/>
              <p:nvPr/>
            </p:nvPicPr>
            <p:blipFill>
              <a:blip r:embed="rId69"/>
              <a:stretch>
                <a:fillRect/>
              </a:stretch>
            </p:blipFill>
            <p:spPr>
              <a:xfrm>
                <a:off x="2442280" y="346327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86" name="Ink 85">
                <a:extLst>
                  <a:ext uri="{FF2B5EF4-FFF2-40B4-BE49-F238E27FC236}">
                    <a16:creationId xmlns:a16="http://schemas.microsoft.com/office/drawing/2014/main" id="{C320F8DA-AFEF-675E-7EDF-FDFF9B814B9C}"/>
                  </a:ext>
                </a:extLst>
              </p14:cNvPr>
              <p14:cNvContentPartPr/>
              <p14:nvPr/>
            </p14:nvContentPartPr>
            <p14:xfrm>
              <a:off x="2411320" y="3448511"/>
              <a:ext cx="360" cy="360"/>
            </p14:xfrm>
          </p:contentPart>
        </mc:Choice>
        <mc:Fallback xmlns="">
          <p:pic>
            <p:nvPicPr>
              <p:cNvPr id="86" name="Ink 85">
                <a:extLst>
                  <a:ext uri="{FF2B5EF4-FFF2-40B4-BE49-F238E27FC236}">
                    <a16:creationId xmlns:a16="http://schemas.microsoft.com/office/drawing/2014/main" id="{D9843153-6E01-2869-6A09-9F5A425C649C}"/>
                  </a:ext>
                </a:extLst>
              </p:cNvPr>
              <p:cNvPicPr/>
              <p:nvPr/>
            </p:nvPicPr>
            <p:blipFill>
              <a:blip r:embed="rId69"/>
              <a:stretch>
                <a:fillRect/>
              </a:stretch>
            </p:blipFill>
            <p:spPr>
              <a:xfrm>
                <a:off x="2402320" y="34395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87" name="Ink 86">
                <a:extLst>
                  <a:ext uri="{FF2B5EF4-FFF2-40B4-BE49-F238E27FC236}">
                    <a16:creationId xmlns:a16="http://schemas.microsoft.com/office/drawing/2014/main" id="{DF932DB8-00FE-001D-4284-5EB11D297ED0}"/>
                  </a:ext>
                </a:extLst>
              </p14:cNvPr>
              <p14:cNvContentPartPr/>
              <p14:nvPr/>
            </p14:nvContentPartPr>
            <p14:xfrm>
              <a:off x="2437600" y="3313151"/>
              <a:ext cx="360" cy="360"/>
            </p14:xfrm>
          </p:contentPart>
        </mc:Choice>
        <mc:Fallback xmlns="">
          <p:pic>
            <p:nvPicPr>
              <p:cNvPr id="87" name="Ink 86">
                <a:extLst>
                  <a:ext uri="{FF2B5EF4-FFF2-40B4-BE49-F238E27FC236}">
                    <a16:creationId xmlns:a16="http://schemas.microsoft.com/office/drawing/2014/main" id="{8BA98039-5124-36C9-7EA4-CF4364A0CAE9}"/>
                  </a:ext>
                </a:extLst>
              </p:cNvPr>
              <p:cNvPicPr/>
              <p:nvPr/>
            </p:nvPicPr>
            <p:blipFill>
              <a:blip r:embed="rId69"/>
              <a:stretch>
                <a:fillRect/>
              </a:stretch>
            </p:blipFill>
            <p:spPr>
              <a:xfrm>
                <a:off x="2428600" y="330415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88" name="Ink 87">
                <a:extLst>
                  <a:ext uri="{FF2B5EF4-FFF2-40B4-BE49-F238E27FC236}">
                    <a16:creationId xmlns:a16="http://schemas.microsoft.com/office/drawing/2014/main" id="{2C3BE996-8EF4-3F47-8290-82B2ECD6AA08}"/>
                  </a:ext>
                </a:extLst>
              </p14:cNvPr>
              <p14:cNvContentPartPr/>
              <p14:nvPr/>
            </p14:nvContentPartPr>
            <p14:xfrm>
              <a:off x="2353000" y="3293711"/>
              <a:ext cx="360" cy="360"/>
            </p14:xfrm>
          </p:contentPart>
        </mc:Choice>
        <mc:Fallback xmlns="">
          <p:pic>
            <p:nvPicPr>
              <p:cNvPr id="88" name="Ink 87">
                <a:extLst>
                  <a:ext uri="{FF2B5EF4-FFF2-40B4-BE49-F238E27FC236}">
                    <a16:creationId xmlns:a16="http://schemas.microsoft.com/office/drawing/2014/main" id="{57715573-ADF5-1067-66CE-74EFD94120D8}"/>
                  </a:ext>
                </a:extLst>
              </p:cNvPr>
              <p:cNvPicPr/>
              <p:nvPr/>
            </p:nvPicPr>
            <p:blipFill>
              <a:blip r:embed="rId69"/>
              <a:stretch>
                <a:fillRect/>
              </a:stretch>
            </p:blipFill>
            <p:spPr>
              <a:xfrm>
                <a:off x="2344000" y="32847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89" name="Ink 88">
                <a:extLst>
                  <a:ext uri="{FF2B5EF4-FFF2-40B4-BE49-F238E27FC236}">
                    <a16:creationId xmlns:a16="http://schemas.microsoft.com/office/drawing/2014/main" id="{5D81B208-2160-AF4A-0EF7-B8B6397E37E6}"/>
                  </a:ext>
                </a:extLst>
              </p14:cNvPr>
              <p14:cNvContentPartPr/>
              <p14:nvPr/>
            </p14:nvContentPartPr>
            <p14:xfrm>
              <a:off x="2428960" y="3327911"/>
              <a:ext cx="360" cy="360"/>
            </p14:xfrm>
          </p:contentPart>
        </mc:Choice>
        <mc:Fallback xmlns="">
          <p:pic>
            <p:nvPicPr>
              <p:cNvPr id="89" name="Ink 88">
                <a:extLst>
                  <a:ext uri="{FF2B5EF4-FFF2-40B4-BE49-F238E27FC236}">
                    <a16:creationId xmlns:a16="http://schemas.microsoft.com/office/drawing/2014/main" id="{AAADE819-FE81-7461-90C6-D76094C7F7DD}"/>
                  </a:ext>
                </a:extLst>
              </p:cNvPr>
              <p:cNvPicPr/>
              <p:nvPr/>
            </p:nvPicPr>
            <p:blipFill>
              <a:blip r:embed="rId69"/>
              <a:stretch>
                <a:fillRect/>
              </a:stretch>
            </p:blipFill>
            <p:spPr>
              <a:xfrm>
                <a:off x="2419960" y="33189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90" name="Ink 89">
                <a:extLst>
                  <a:ext uri="{FF2B5EF4-FFF2-40B4-BE49-F238E27FC236}">
                    <a16:creationId xmlns:a16="http://schemas.microsoft.com/office/drawing/2014/main" id="{446C5576-EBD0-57A0-25EA-718DFE2BF88B}"/>
                  </a:ext>
                </a:extLst>
              </p14:cNvPr>
              <p14:cNvContentPartPr/>
              <p14:nvPr/>
            </p14:nvContentPartPr>
            <p14:xfrm>
              <a:off x="2453080" y="3394511"/>
              <a:ext cx="360" cy="360"/>
            </p14:xfrm>
          </p:contentPart>
        </mc:Choice>
        <mc:Fallback xmlns="">
          <p:pic>
            <p:nvPicPr>
              <p:cNvPr id="90" name="Ink 89">
                <a:extLst>
                  <a:ext uri="{FF2B5EF4-FFF2-40B4-BE49-F238E27FC236}">
                    <a16:creationId xmlns:a16="http://schemas.microsoft.com/office/drawing/2014/main" id="{03BC1AB1-EBFF-3E75-B157-61DC14B246CD}"/>
                  </a:ext>
                </a:extLst>
              </p:cNvPr>
              <p:cNvPicPr/>
              <p:nvPr/>
            </p:nvPicPr>
            <p:blipFill>
              <a:blip r:embed="rId69"/>
              <a:stretch>
                <a:fillRect/>
              </a:stretch>
            </p:blipFill>
            <p:spPr>
              <a:xfrm>
                <a:off x="2444080" y="33855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91" name="Ink 90">
                <a:extLst>
                  <a:ext uri="{FF2B5EF4-FFF2-40B4-BE49-F238E27FC236}">
                    <a16:creationId xmlns:a16="http://schemas.microsoft.com/office/drawing/2014/main" id="{8C8D784C-DA71-11F4-C027-8DCFFEDD9A28}"/>
                  </a:ext>
                </a:extLst>
              </p14:cNvPr>
              <p14:cNvContentPartPr/>
              <p14:nvPr/>
            </p14:nvContentPartPr>
            <p14:xfrm>
              <a:off x="2497000" y="3354191"/>
              <a:ext cx="360" cy="360"/>
            </p14:xfrm>
          </p:contentPart>
        </mc:Choice>
        <mc:Fallback xmlns="">
          <p:pic>
            <p:nvPicPr>
              <p:cNvPr id="91" name="Ink 90">
                <a:extLst>
                  <a:ext uri="{FF2B5EF4-FFF2-40B4-BE49-F238E27FC236}">
                    <a16:creationId xmlns:a16="http://schemas.microsoft.com/office/drawing/2014/main" id="{4D412226-314F-8D66-70DB-CE42A4DFFFB3}"/>
                  </a:ext>
                </a:extLst>
              </p:cNvPr>
              <p:cNvPicPr/>
              <p:nvPr/>
            </p:nvPicPr>
            <p:blipFill>
              <a:blip r:embed="rId69"/>
              <a:stretch>
                <a:fillRect/>
              </a:stretch>
            </p:blipFill>
            <p:spPr>
              <a:xfrm>
                <a:off x="2488000" y="3345191"/>
                <a:ext cx="18000" cy="18000"/>
              </a:xfrm>
              <a:prstGeom prst="rect">
                <a:avLst/>
              </a:prstGeom>
            </p:spPr>
          </p:pic>
        </mc:Fallback>
      </mc:AlternateContent>
      <p:cxnSp>
        <p:nvCxnSpPr>
          <p:cNvPr id="94" name="Straight Arrow Connector 93">
            <a:extLst>
              <a:ext uri="{FF2B5EF4-FFF2-40B4-BE49-F238E27FC236}">
                <a16:creationId xmlns:a16="http://schemas.microsoft.com/office/drawing/2014/main" id="{0EDEF036-0F89-005C-AD3A-8EF2E1272934}"/>
              </a:ext>
            </a:extLst>
          </p:cNvPr>
          <p:cNvCxnSpPr>
            <a:cxnSpLocks/>
          </p:cNvCxnSpPr>
          <p:nvPr/>
        </p:nvCxnSpPr>
        <p:spPr>
          <a:xfrm flipH="1" flipV="1">
            <a:off x="2466868" y="3351584"/>
            <a:ext cx="2358" cy="421842"/>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9" name="Rectangle 98">
            <a:extLst>
              <a:ext uri="{FF2B5EF4-FFF2-40B4-BE49-F238E27FC236}">
                <a16:creationId xmlns:a16="http://schemas.microsoft.com/office/drawing/2014/main" id="{14AD8A95-8F9D-7FFA-CA24-BFB7C8A17CD5}"/>
              </a:ext>
            </a:extLst>
          </p:cNvPr>
          <p:cNvSpPr/>
          <p:nvPr/>
        </p:nvSpPr>
        <p:spPr>
          <a:xfrm>
            <a:off x="6749895" y="3556535"/>
            <a:ext cx="170669" cy="120316"/>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mc:AlternateContent xmlns:mc="http://schemas.openxmlformats.org/markup-compatibility/2006" xmlns:p14="http://schemas.microsoft.com/office/powerpoint/2010/main">
        <mc:Choice Requires="p14">
          <p:contentPart p14:bwMode="auto" r:id="rId84">
            <p14:nvContentPartPr>
              <p14:cNvPr id="103" name="Ink 102">
                <a:extLst>
                  <a:ext uri="{FF2B5EF4-FFF2-40B4-BE49-F238E27FC236}">
                    <a16:creationId xmlns:a16="http://schemas.microsoft.com/office/drawing/2014/main" id="{5FB45A00-391A-CDD6-C5EC-EB08D8E10819}"/>
                  </a:ext>
                </a:extLst>
              </p14:cNvPr>
              <p14:cNvContentPartPr/>
              <p14:nvPr/>
            </p14:nvContentPartPr>
            <p14:xfrm>
              <a:off x="2096280" y="3823740"/>
              <a:ext cx="360" cy="360"/>
            </p14:xfrm>
          </p:contentPart>
        </mc:Choice>
        <mc:Fallback xmlns="">
          <p:pic>
            <p:nvPicPr>
              <p:cNvPr id="103" name="Ink 102">
                <a:extLst>
                  <a:ext uri="{FF2B5EF4-FFF2-40B4-BE49-F238E27FC236}">
                    <a16:creationId xmlns:a16="http://schemas.microsoft.com/office/drawing/2014/main" id="{2EBA3488-266A-B0BA-77E6-1AC7AD47EA3A}"/>
                  </a:ext>
                </a:extLst>
              </p:cNvPr>
              <p:cNvPicPr/>
              <p:nvPr/>
            </p:nvPicPr>
            <p:blipFill>
              <a:blip r:embed="rId85"/>
              <a:stretch>
                <a:fillRect/>
              </a:stretch>
            </p:blipFill>
            <p:spPr>
              <a:xfrm>
                <a:off x="2090160" y="3817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106" name="Ink 105">
                <a:extLst>
                  <a:ext uri="{FF2B5EF4-FFF2-40B4-BE49-F238E27FC236}">
                    <a16:creationId xmlns:a16="http://schemas.microsoft.com/office/drawing/2014/main" id="{E0A7C126-808B-6FF8-19C9-C258DA1EC1D6}"/>
                  </a:ext>
                </a:extLst>
              </p14:cNvPr>
              <p14:cNvContentPartPr/>
              <p14:nvPr/>
            </p14:nvContentPartPr>
            <p14:xfrm>
              <a:off x="2072880" y="3985380"/>
              <a:ext cx="360" cy="360"/>
            </p14:xfrm>
          </p:contentPart>
        </mc:Choice>
        <mc:Fallback xmlns="">
          <p:pic>
            <p:nvPicPr>
              <p:cNvPr id="106" name="Ink 105">
                <a:extLst>
                  <a:ext uri="{FF2B5EF4-FFF2-40B4-BE49-F238E27FC236}">
                    <a16:creationId xmlns:a16="http://schemas.microsoft.com/office/drawing/2014/main" id="{41F68871-85F6-CC74-D035-1341CDBA907C}"/>
                  </a:ext>
                </a:extLst>
              </p:cNvPr>
              <p:cNvPicPr/>
              <p:nvPr/>
            </p:nvPicPr>
            <p:blipFill>
              <a:blip r:embed="rId85"/>
              <a:stretch>
                <a:fillRect/>
              </a:stretch>
            </p:blipFill>
            <p:spPr>
              <a:xfrm>
                <a:off x="2066760" y="3979260"/>
                <a:ext cx="12600" cy="12600"/>
              </a:xfrm>
              <a:prstGeom prst="rect">
                <a:avLst/>
              </a:prstGeom>
            </p:spPr>
          </p:pic>
        </mc:Fallback>
      </mc:AlternateContent>
      <p:grpSp>
        <p:nvGrpSpPr>
          <p:cNvPr id="166" name="Group 165">
            <a:extLst>
              <a:ext uri="{FF2B5EF4-FFF2-40B4-BE49-F238E27FC236}">
                <a16:creationId xmlns:a16="http://schemas.microsoft.com/office/drawing/2014/main" id="{0F4411E6-D105-1CCE-6DFC-669AF83DEC1E}"/>
              </a:ext>
            </a:extLst>
          </p:cNvPr>
          <p:cNvGrpSpPr/>
          <p:nvPr/>
        </p:nvGrpSpPr>
        <p:grpSpPr>
          <a:xfrm>
            <a:off x="2096280" y="3906180"/>
            <a:ext cx="360" cy="1080"/>
            <a:chOff x="2096280" y="3906180"/>
            <a:chExt cx="360" cy="1080"/>
          </a:xfrm>
        </p:grpSpPr>
        <mc:AlternateContent xmlns:mc="http://schemas.openxmlformats.org/markup-compatibility/2006" xmlns:p14="http://schemas.microsoft.com/office/powerpoint/2010/main">
          <mc:Choice Requires="p14">
            <p:contentPart p14:bwMode="auto" r:id="rId87">
              <p14:nvContentPartPr>
                <p14:cNvPr id="104" name="Ink 103">
                  <a:extLst>
                    <a:ext uri="{FF2B5EF4-FFF2-40B4-BE49-F238E27FC236}">
                      <a16:creationId xmlns:a16="http://schemas.microsoft.com/office/drawing/2014/main" id="{D33A0D74-776E-5FC6-C940-C61A90F1335F}"/>
                    </a:ext>
                  </a:extLst>
                </p14:cNvPr>
                <p14:cNvContentPartPr/>
                <p14:nvPr/>
              </p14:nvContentPartPr>
              <p14:xfrm>
                <a:off x="2096280" y="3906900"/>
                <a:ext cx="360" cy="360"/>
              </p14:xfrm>
            </p:contentPart>
          </mc:Choice>
          <mc:Fallback xmlns="">
            <p:pic>
              <p:nvPicPr>
                <p:cNvPr id="104" name="Ink 103">
                  <a:extLst>
                    <a:ext uri="{FF2B5EF4-FFF2-40B4-BE49-F238E27FC236}">
                      <a16:creationId xmlns:a16="http://schemas.microsoft.com/office/drawing/2014/main" id="{266EE86A-2D9A-E6F3-1A68-CB77528B5831}"/>
                    </a:ext>
                  </a:extLst>
                </p:cNvPr>
                <p:cNvPicPr/>
                <p:nvPr/>
              </p:nvPicPr>
              <p:blipFill>
                <a:blip r:embed="rId85"/>
                <a:stretch>
                  <a:fillRect/>
                </a:stretch>
              </p:blipFill>
              <p:spPr>
                <a:xfrm>
                  <a:off x="2090160" y="39007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107" name="Ink 106">
                  <a:extLst>
                    <a:ext uri="{FF2B5EF4-FFF2-40B4-BE49-F238E27FC236}">
                      <a16:creationId xmlns:a16="http://schemas.microsoft.com/office/drawing/2014/main" id="{9C3B0458-E184-D1AA-00A0-184322D7E611}"/>
                    </a:ext>
                  </a:extLst>
                </p14:cNvPr>
                <p14:cNvContentPartPr/>
                <p14:nvPr/>
              </p14:nvContentPartPr>
              <p14:xfrm>
                <a:off x="2096280" y="3906180"/>
                <a:ext cx="360" cy="360"/>
              </p14:xfrm>
            </p:contentPart>
          </mc:Choice>
          <mc:Fallback xmlns="">
            <p:pic>
              <p:nvPicPr>
                <p:cNvPr id="107" name="Ink 106">
                  <a:extLst>
                    <a:ext uri="{FF2B5EF4-FFF2-40B4-BE49-F238E27FC236}">
                      <a16:creationId xmlns:a16="http://schemas.microsoft.com/office/drawing/2014/main" id="{D993115B-C883-5AD6-3E1E-B0574875907A}"/>
                    </a:ext>
                  </a:extLst>
                </p:cNvPr>
                <p:cNvPicPr/>
                <p:nvPr/>
              </p:nvPicPr>
              <p:blipFill>
                <a:blip r:embed="rId85"/>
                <a:stretch>
                  <a:fillRect/>
                </a:stretch>
              </p:blipFill>
              <p:spPr>
                <a:xfrm>
                  <a:off x="2090160" y="3900060"/>
                  <a:ext cx="12600" cy="12600"/>
                </a:xfrm>
                <a:prstGeom prst="rect">
                  <a:avLst/>
                </a:prstGeom>
              </p:spPr>
            </p:pic>
          </mc:Fallback>
        </mc:AlternateContent>
      </p:grpSp>
      <p:grpSp>
        <p:nvGrpSpPr>
          <p:cNvPr id="164" name="Group 163">
            <a:extLst>
              <a:ext uri="{FF2B5EF4-FFF2-40B4-BE49-F238E27FC236}">
                <a16:creationId xmlns:a16="http://schemas.microsoft.com/office/drawing/2014/main" id="{7EE7530B-8C41-A480-69CA-FA2AC5AFB019}"/>
              </a:ext>
            </a:extLst>
          </p:cNvPr>
          <p:cNvGrpSpPr/>
          <p:nvPr/>
        </p:nvGrpSpPr>
        <p:grpSpPr>
          <a:xfrm>
            <a:off x="2145240" y="3903300"/>
            <a:ext cx="13320" cy="3960"/>
            <a:chOff x="2145240" y="3903300"/>
            <a:chExt cx="13320" cy="3960"/>
          </a:xfrm>
        </p:grpSpPr>
        <mc:AlternateContent xmlns:mc="http://schemas.openxmlformats.org/markup-compatibility/2006" xmlns:p14="http://schemas.microsoft.com/office/powerpoint/2010/main">
          <mc:Choice Requires="p14">
            <p:contentPart p14:bwMode="auto" r:id="rId89">
              <p14:nvContentPartPr>
                <p14:cNvPr id="105" name="Ink 104">
                  <a:extLst>
                    <a:ext uri="{FF2B5EF4-FFF2-40B4-BE49-F238E27FC236}">
                      <a16:creationId xmlns:a16="http://schemas.microsoft.com/office/drawing/2014/main" id="{0CD24378-977C-54B4-4302-2CE748DF5D35}"/>
                    </a:ext>
                  </a:extLst>
                </p14:cNvPr>
                <p14:cNvContentPartPr/>
                <p14:nvPr/>
              </p14:nvContentPartPr>
              <p14:xfrm>
                <a:off x="2145240" y="3906900"/>
                <a:ext cx="2160" cy="360"/>
              </p14:xfrm>
            </p:contentPart>
          </mc:Choice>
          <mc:Fallback xmlns="">
            <p:pic>
              <p:nvPicPr>
                <p:cNvPr id="105" name="Ink 104">
                  <a:extLst>
                    <a:ext uri="{FF2B5EF4-FFF2-40B4-BE49-F238E27FC236}">
                      <a16:creationId xmlns:a16="http://schemas.microsoft.com/office/drawing/2014/main" id="{85C27EAC-DED3-42D3-02B8-C8AE2D412EB8}"/>
                    </a:ext>
                  </a:extLst>
                </p:cNvPr>
                <p:cNvPicPr/>
                <p:nvPr/>
              </p:nvPicPr>
              <p:blipFill>
                <a:blip r:embed="rId90"/>
                <a:stretch>
                  <a:fillRect/>
                </a:stretch>
              </p:blipFill>
              <p:spPr>
                <a:xfrm>
                  <a:off x="2139120" y="3900780"/>
                  <a:ext cx="144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108" name="Ink 107">
                  <a:extLst>
                    <a:ext uri="{FF2B5EF4-FFF2-40B4-BE49-F238E27FC236}">
                      <a16:creationId xmlns:a16="http://schemas.microsoft.com/office/drawing/2014/main" id="{04676158-D77B-0302-54B4-686CBE99ECC0}"/>
                    </a:ext>
                  </a:extLst>
                </p14:cNvPr>
                <p14:cNvContentPartPr/>
                <p14:nvPr/>
              </p14:nvContentPartPr>
              <p14:xfrm>
                <a:off x="2158200" y="3903300"/>
                <a:ext cx="360" cy="360"/>
              </p14:xfrm>
            </p:contentPart>
          </mc:Choice>
          <mc:Fallback xmlns="">
            <p:pic>
              <p:nvPicPr>
                <p:cNvPr id="108" name="Ink 107">
                  <a:extLst>
                    <a:ext uri="{FF2B5EF4-FFF2-40B4-BE49-F238E27FC236}">
                      <a16:creationId xmlns:a16="http://schemas.microsoft.com/office/drawing/2014/main" id="{A679D402-50FF-9BC8-D746-D662C69436BC}"/>
                    </a:ext>
                  </a:extLst>
                </p:cNvPr>
                <p:cNvPicPr/>
                <p:nvPr/>
              </p:nvPicPr>
              <p:blipFill>
                <a:blip r:embed="rId85"/>
                <a:stretch>
                  <a:fillRect/>
                </a:stretch>
              </p:blipFill>
              <p:spPr>
                <a:xfrm>
                  <a:off x="2152080" y="389718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92">
            <p14:nvContentPartPr>
              <p14:cNvPr id="109" name="Ink 108">
                <a:extLst>
                  <a:ext uri="{FF2B5EF4-FFF2-40B4-BE49-F238E27FC236}">
                    <a16:creationId xmlns:a16="http://schemas.microsoft.com/office/drawing/2014/main" id="{47FD5065-A1A7-4518-1C22-E99A30D6954A}"/>
                  </a:ext>
                </a:extLst>
              </p14:cNvPr>
              <p14:cNvContentPartPr/>
              <p14:nvPr/>
            </p14:nvContentPartPr>
            <p14:xfrm>
              <a:off x="2152440" y="3849300"/>
              <a:ext cx="360" cy="360"/>
            </p14:xfrm>
          </p:contentPart>
        </mc:Choice>
        <mc:Fallback xmlns="">
          <p:pic>
            <p:nvPicPr>
              <p:cNvPr id="109" name="Ink 108">
                <a:extLst>
                  <a:ext uri="{FF2B5EF4-FFF2-40B4-BE49-F238E27FC236}">
                    <a16:creationId xmlns:a16="http://schemas.microsoft.com/office/drawing/2014/main" id="{89869906-1F38-8AC0-8AD9-0F3C6960566B}"/>
                  </a:ext>
                </a:extLst>
              </p:cNvPr>
              <p:cNvPicPr/>
              <p:nvPr/>
            </p:nvPicPr>
            <p:blipFill>
              <a:blip r:embed="rId85"/>
              <a:stretch>
                <a:fillRect/>
              </a:stretch>
            </p:blipFill>
            <p:spPr>
              <a:xfrm>
                <a:off x="2146320" y="38431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110" name="Ink 109">
                <a:extLst>
                  <a:ext uri="{FF2B5EF4-FFF2-40B4-BE49-F238E27FC236}">
                    <a16:creationId xmlns:a16="http://schemas.microsoft.com/office/drawing/2014/main" id="{970CCDE1-56A5-D456-9A2F-FA831070A328}"/>
                  </a:ext>
                </a:extLst>
              </p14:cNvPr>
              <p14:cNvContentPartPr/>
              <p14:nvPr/>
            </p14:nvContentPartPr>
            <p14:xfrm>
              <a:off x="2124000" y="3970980"/>
              <a:ext cx="360" cy="360"/>
            </p14:xfrm>
          </p:contentPart>
        </mc:Choice>
        <mc:Fallback xmlns="">
          <p:pic>
            <p:nvPicPr>
              <p:cNvPr id="110" name="Ink 109">
                <a:extLst>
                  <a:ext uri="{FF2B5EF4-FFF2-40B4-BE49-F238E27FC236}">
                    <a16:creationId xmlns:a16="http://schemas.microsoft.com/office/drawing/2014/main" id="{383B8123-C2BA-DFC3-552A-ADF3BD725DAD}"/>
                  </a:ext>
                </a:extLst>
              </p:cNvPr>
              <p:cNvPicPr/>
              <p:nvPr/>
            </p:nvPicPr>
            <p:blipFill>
              <a:blip r:embed="rId85"/>
              <a:stretch>
                <a:fillRect/>
              </a:stretch>
            </p:blipFill>
            <p:spPr>
              <a:xfrm>
                <a:off x="2117880" y="3964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112" name="Ink 111">
                <a:extLst>
                  <a:ext uri="{FF2B5EF4-FFF2-40B4-BE49-F238E27FC236}">
                    <a16:creationId xmlns:a16="http://schemas.microsoft.com/office/drawing/2014/main" id="{29188F1D-CAAF-8D05-70FA-8BA4700C5B53}"/>
                  </a:ext>
                </a:extLst>
              </p14:cNvPr>
              <p14:cNvContentPartPr/>
              <p14:nvPr/>
            </p14:nvContentPartPr>
            <p14:xfrm>
              <a:off x="2213280" y="3901860"/>
              <a:ext cx="360" cy="360"/>
            </p14:xfrm>
          </p:contentPart>
        </mc:Choice>
        <mc:Fallback xmlns="">
          <p:pic>
            <p:nvPicPr>
              <p:cNvPr id="112" name="Ink 111">
                <a:extLst>
                  <a:ext uri="{FF2B5EF4-FFF2-40B4-BE49-F238E27FC236}">
                    <a16:creationId xmlns:a16="http://schemas.microsoft.com/office/drawing/2014/main" id="{DE693901-9D9F-8DAB-8D38-B5B8EC9F3B71}"/>
                  </a:ext>
                </a:extLst>
              </p:cNvPr>
              <p:cNvPicPr/>
              <p:nvPr/>
            </p:nvPicPr>
            <p:blipFill>
              <a:blip r:embed="rId85"/>
              <a:stretch>
                <a:fillRect/>
              </a:stretch>
            </p:blipFill>
            <p:spPr>
              <a:xfrm>
                <a:off x="2207160" y="3895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113" name="Ink 112">
                <a:extLst>
                  <a:ext uri="{FF2B5EF4-FFF2-40B4-BE49-F238E27FC236}">
                    <a16:creationId xmlns:a16="http://schemas.microsoft.com/office/drawing/2014/main" id="{8D44E45F-363C-1567-5514-F0DA4F6D2A3F}"/>
                  </a:ext>
                </a:extLst>
              </p14:cNvPr>
              <p14:cNvContentPartPr/>
              <p14:nvPr/>
            </p14:nvContentPartPr>
            <p14:xfrm>
              <a:off x="2321640" y="3916980"/>
              <a:ext cx="360" cy="360"/>
            </p14:xfrm>
          </p:contentPart>
        </mc:Choice>
        <mc:Fallback xmlns="">
          <p:pic>
            <p:nvPicPr>
              <p:cNvPr id="113" name="Ink 112">
                <a:extLst>
                  <a:ext uri="{FF2B5EF4-FFF2-40B4-BE49-F238E27FC236}">
                    <a16:creationId xmlns:a16="http://schemas.microsoft.com/office/drawing/2014/main" id="{553C2B77-C8AD-C6BE-19E7-1A7FEC552F4C}"/>
                  </a:ext>
                </a:extLst>
              </p:cNvPr>
              <p:cNvPicPr/>
              <p:nvPr/>
            </p:nvPicPr>
            <p:blipFill>
              <a:blip r:embed="rId85"/>
              <a:stretch>
                <a:fillRect/>
              </a:stretch>
            </p:blipFill>
            <p:spPr>
              <a:xfrm>
                <a:off x="2315520" y="3910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115" name="Ink 114">
                <a:extLst>
                  <a:ext uri="{FF2B5EF4-FFF2-40B4-BE49-F238E27FC236}">
                    <a16:creationId xmlns:a16="http://schemas.microsoft.com/office/drawing/2014/main" id="{947DABA8-34E0-EB57-816E-A3BD27BF825F}"/>
                  </a:ext>
                </a:extLst>
              </p14:cNvPr>
              <p14:cNvContentPartPr/>
              <p14:nvPr/>
            </p14:nvContentPartPr>
            <p14:xfrm>
              <a:off x="2217240" y="3999060"/>
              <a:ext cx="360" cy="360"/>
            </p14:xfrm>
          </p:contentPart>
        </mc:Choice>
        <mc:Fallback xmlns="">
          <p:pic>
            <p:nvPicPr>
              <p:cNvPr id="115" name="Ink 114">
                <a:extLst>
                  <a:ext uri="{FF2B5EF4-FFF2-40B4-BE49-F238E27FC236}">
                    <a16:creationId xmlns:a16="http://schemas.microsoft.com/office/drawing/2014/main" id="{46EDC9F2-E443-AEB6-285B-F40628473CBB}"/>
                  </a:ext>
                </a:extLst>
              </p:cNvPr>
              <p:cNvPicPr/>
              <p:nvPr/>
            </p:nvPicPr>
            <p:blipFill>
              <a:blip r:embed="rId85"/>
              <a:stretch>
                <a:fillRect/>
              </a:stretch>
            </p:blipFill>
            <p:spPr>
              <a:xfrm>
                <a:off x="2211120" y="39929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116" name="Ink 115">
                <a:extLst>
                  <a:ext uri="{FF2B5EF4-FFF2-40B4-BE49-F238E27FC236}">
                    <a16:creationId xmlns:a16="http://schemas.microsoft.com/office/drawing/2014/main" id="{06909DF0-B11E-901E-3C4B-2B0A75D9F04F}"/>
                  </a:ext>
                </a:extLst>
              </p14:cNvPr>
              <p14:cNvContentPartPr/>
              <p14:nvPr/>
            </p14:nvContentPartPr>
            <p14:xfrm>
              <a:off x="2133720" y="3996180"/>
              <a:ext cx="360" cy="360"/>
            </p14:xfrm>
          </p:contentPart>
        </mc:Choice>
        <mc:Fallback xmlns="">
          <p:pic>
            <p:nvPicPr>
              <p:cNvPr id="116" name="Ink 115">
                <a:extLst>
                  <a:ext uri="{FF2B5EF4-FFF2-40B4-BE49-F238E27FC236}">
                    <a16:creationId xmlns:a16="http://schemas.microsoft.com/office/drawing/2014/main" id="{2B1B097C-8EA7-1BC8-452F-19D7FC979CE5}"/>
                  </a:ext>
                </a:extLst>
              </p:cNvPr>
              <p:cNvPicPr/>
              <p:nvPr/>
            </p:nvPicPr>
            <p:blipFill>
              <a:blip r:embed="rId85"/>
              <a:stretch>
                <a:fillRect/>
              </a:stretch>
            </p:blipFill>
            <p:spPr>
              <a:xfrm>
                <a:off x="2127600" y="39900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120" name="Ink 119">
                <a:extLst>
                  <a:ext uri="{FF2B5EF4-FFF2-40B4-BE49-F238E27FC236}">
                    <a16:creationId xmlns:a16="http://schemas.microsoft.com/office/drawing/2014/main" id="{B54354EE-96E9-F219-6AE3-FECFEEE3383D}"/>
                  </a:ext>
                </a:extLst>
              </p14:cNvPr>
              <p14:cNvContentPartPr/>
              <p14:nvPr/>
            </p14:nvContentPartPr>
            <p14:xfrm>
              <a:off x="2293560" y="4061700"/>
              <a:ext cx="360" cy="360"/>
            </p14:xfrm>
          </p:contentPart>
        </mc:Choice>
        <mc:Fallback xmlns="">
          <p:pic>
            <p:nvPicPr>
              <p:cNvPr id="120" name="Ink 119">
                <a:extLst>
                  <a:ext uri="{FF2B5EF4-FFF2-40B4-BE49-F238E27FC236}">
                    <a16:creationId xmlns:a16="http://schemas.microsoft.com/office/drawing/2014/main" id="{C730EA61-94E1-F532-046C-8FCF9DEC9B96}"/>
                  </a:ext>
                </a:extLst>
              </p:cNvPr>
              <p:cNvPicPr/>
              <p:nvPr/>
            </p:nvPicPr>
            <p:blipFill>
              <a:blip r:embed="rId85"/>
              <a:stretch>
                <a:fillRect/>
              </a:stretch>
            </p:blipFill>
            <p:spPr>
              <a:xfrm>
                <a:off x="2287440" y="40555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121" name="Ink 120">
                <a:extLst>
                  <a:ext uri="{FF2B5EF4-FFF2-40B4-BE49-F238E27FC236}">
                    <a16:creationId xmlns:a16="http://schemas.microsoft.com/office/drawing/2014/main" id="{03E13CBA-4E07-06F3-6C55-2333A9397C7B}"/>
                  </a:ext>
                </a:extLst>
              </p14:cNvPr>
              <p14:cNvContentPartPr/>
              <p14:nvPr/>
            </p14:nvContentPartPr>
            <p14:xfrm>
              <a:off x="2293560" y="3977100"/>
              <a:ext cx="360" cy="360"/>
            </p14:xfrm>
          </p:contentPart>
        </mc:Choice>
        <mc:Fallback xmlns="">
          <p:pic>
            <p:nvPicPr>
              <p:cNvPr id="121" name="Ink 120">
                <a:extLst>
                  <a:ext uri="{FF2B5EF4-FFF2-40B4-BE49-F238E27FC236}">
                    <a16:creationId xmlns:a16="http://schemas.microsoft.com/office/drawing/2014/main" id="{A04A320E-FDCE-CB8F-82C1-11259C0CBE69}"/>
                  </a:ext>
                </a:extLst>
              </p:cNvPr>
              <p:cNvPicPr/>
              <p:nvPr/>
            </p:nvPicPr>
            <p:blipFill>
              <a:blip r:embed="rId85"/>
              <a:stretch>
                <a:fillRect/>
              </a:stretch>
            </p:blipFill>
            <p:spPr>
              <a:xfrm>
                <a:off x="2287440" y="3970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27" name="Ink 126">
                <a:extLst>
                  <a:ext uri="{FF2B5EF4-FFF2-40B4-BE49-F238E27FC236}">
                    <a16:creationId xmlns:a16="http://schemas.microsoft.com/office/drawing/2014/main" id="{D245F391-4F93-9450-442F-B0437379D43A}"/>
                  </a:ext>
                </a:extLst>
              </p14:cNvPr>
              <p14:cNvContentPartPr/>
              <p14:nvPr/>
            </p14:nvContentPartPr>
            <p14:xfrm>
              <a:off x="2127600" y="4089420"/>
              <a:ext cx="360" cy="360"/>
            </p14:xfrm>
          </p:contentPart>
        </mc:Choice>
        <mc:Fallback xmlns="">
          <p:pic>
            <p:nvPicPr>
              <p:cNvPr id="127" name="Ink 126">
                <a:extLst>
                  <a:ext uri="{FF2B5EF4-FFF2-40B4-BE49-F238E27FC236}">
                    <a16:creationId xmlns:a16="http://schemas.microsoft.com/office/drawing/2014/main" id="{7AF0198B-1B00-5818-5824-8E84331EE46C}"/>
                  </a:ext>
                </a:extLst>
              </p:cNvPr>
              <p:cNvPicPr/>
              <p:nvPr/>
            </p:nvPicPr>
            <p:blipFill>
              <a:blip r:embed="rId85"/>
              <a:stretch>
                <a:fillRect/>
              </a:stretch>
            </p:blipFill>
            <p:spPr>
              <a:xfrm>
                <a:off x="2121480" y="4083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128" name="Ink 127">
                <a:extLst>
                  <a:ext uri="{FF2B5EF4-FFF2-40B4-BE49-F238E27FC236}">
                    <a16:creationId xmlns:a16="http://schemas.microsoft.com/office/drawing/2014/main" id="{38C16047-9D3B-8D49-2CB5-B8E6FDEA1325}"/>
                  </a:ext>
                </a:extLst>
              </p14:cNvPr>
              <p14:cNvContentPartPr/>
              <p14:nvPr/>
            </p14:nvContentPartPr>
            <p14:xfrm>
              <a:off x="2127600" y="4067100"/>
              <a:ext cx="360" cy="360"/>
            </p14:xfrm>
          </p:contentPart>
        </mc:Choice>
        <mc:Fallback xmlns="">
          <p:pic>
            <p:nvPicPr>
              <p:cNvPr id="128" name="Ink 127">
                <a:extLst>
                  <a:ext uri="{FF2B5EF4-FFF2-40B4-BE49-F238E27FC236}">
                    <a16:creationId xmlns:a16="http://schemas.microsoft.com/office/drawing/2014/main" id="{56AC68F3-376A-C7DF-7951-F5E456587944}"/>
                  </a:ext>
                </a:extLst>
              </p:cNvPr>
              <p:cNvPicPr/>
              <p:nvPr/>
            </p:nvPicPr>
            <p:blipFill>
              <a:blip r:embed="rId85"/>
              <a:stretch>
                <a:fillRect/>
              </a:stretch>
            </p:blipFill>
            <p:spPr>
              <a:xfrm>
                <a:off x="2121480" y="4060980"/>
                <a:ext cx="12600" cy="12600"/>
              </a:xfrm>
              <a:prstGeom prst="rect">
                <a:avLst/>
              </a:prstGeom>
            </p:spPr>
          </p:pic>
        </mc:Fallback>
      </mc:AlternateContent>
      <p:grpSp>
        <p:nvGrpSpPr>
          <p:cNvPr id="154" name="Group 153">
            <a:extLst>
              <a:ext uri="{FF2B5EF4-FFF2-40B4-BE49-F238E27FC236}">
                <a16:creationId xmlns:a16="http://schemas.microsoft.com/office/drawing/2014/main" id="{7ABE0E3D-9842-69C1-A770-525C3850AA6E}"/>
              </a:ext>
            </a:extLst>
          </p:cNvPr>
          <p:cNvGrpSpPr/>
          <p:nvPr/>
        </p:nvGrpSpPr>
        <p:grpSpPr>
          <a:xfrm>
            <a:off x="2241000" y="4035060"/>
            <a:ext cx="36720" cy="6120"/>
            <a:chOff x="2241000" y="4035060"/>
            <a:chExt cx="36720" cy="6120"/>
          </a:xfrm>
        </p:grpSpPr>
        <mc:AlternateContent xmlns:mc="http://schemas.openxmlformats.org/markup-compatibility/2006" xmlns:p14="http://schemas.microsoft.com/office/powerpoint/2010/main">
          <mc:Choice Requires="p14">
            <p:contentPart p14:bwMode="auto" r:id="rId102">
              <p14:nvContentPartPr>
                <p14:cNvPr id="118" name="Ink 117">
                  <a:extLst>
                    <a:ext uri="{FF2B5EF4-FFF2-40B4-BE49-F238E27FC236}">
                      <a16:creationId xmlns:a16="http://schemas.microsoft.com/office/drawing/2014/main" id="{BD31B480-A341-C910-97CE-EFC47A924C89}"/>
                    </a:ext>
                  </a:extLst>
                </p14:cNvPr>
                <p14:cNvContentPartPr/>
                <p14:nvPr/>
              </p14:nvContentPartPr>
              <p14:xfrm>
                <a:off x="2241000" y="4035060"/>
                <a:ext cx="360" cy="360"/>
              </p14:xfrm>
            </p:contentPart>
          </mc:Choice>
          <mc:Fallback xmlns="">
            <p:pic>
              <p:nvPicPr>
                <p:cNvPr id="118" name="Ink 117">
                  <a:extLst>
                    <a:ext uri="{FF2B5EF4-FFF2-40B4-BE49-F238E27FC236}">
                      <a16:creationId xmlns:a16="http://schemas.microsoft.com/office/drawing/2014/main" id="{39F52E61-0C1F-1DA2-73EA-1A3E85EADB25}"/>
                    </a:ext>
                  </a:extLst>
                </p:cNvPr>
                <p:cNvPicPr/>
                <p:nvPr/>
              </p:nvPicPr>
              <p:blipFill>
                <a:blip r:embed="rId85"/>
                <a:stretch>
                  <a:fillRect/>
                </a:stretch>
              </p:blipFill>
              <p:spPr>
                <a:xfrm>
                  <a:off x="2234880" y="40289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122" name="Ink 121">
                  <a:extLst>
                    <a:ext uri="{FF2B5EF4-FFF2-40B4-BE49-F238E27FC236}">
                      <a16:creationId xmlns:a16="http://schemas.microsoft.com/office/drawing/2014/main" id="{955E99EC-804A-4821-0824-4003F73E027A}"/>
                    </a:ext>
                  </a:extLst>
                </p14:cNvPr>
                <p14:cNvContentPartPr/>
                <p14:nvPr/>
              </p14:nvContentPartPr>
              <p14:xfrm>
                <a:off x="2277360" y="4039020"/>
                <a:ext cx="360" cy="360"/>
              </p14:xfrm>
            </p:contentPart>
          </mc:Choice>
          <mc:Fallback xmlns="">
            <p:pic>
              <p:nvPicPr>
                <p:cNvPr id="122" name="Ink 121">
                  <a:extLst>
                    <a:ext uri="{FF2B5EF4-FFF2-40B4-BE49-F238E27FC236}">
                      <a16:creationId xmlns:a16="http://schemas.microsoft.com/office/drawing/2014/main" id="{440272A2-786C-24A8-DB31-7C3F52EFD7EF}"/>
                    </a:ext>
                  </a:extLst>
                </p:cNvPr>
                <p:cNvPicPr/>
                <p:nvPr/>
              </p:nvPicPr>
              <p:blipFill>
                <a:blip r:embed="rId85"/>
                <a:stretch>
                  <a:fillRect/>
                </a:stretch>
              </p:blipFill>
              <p:spPr>
                <a:xfrm>
                  <a:off x="2271240" y="40329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133" name="Ink 132">
                  <a:extLst>
                    <a:ext uri="{FF2B5EF4-FFF2-40B4-BE49-F238E27FC236}">
                      <a16:creationId xmlns:a16="http://schemas.microsoft.com/office/drawing/2014/main" id="{73E323C5-B06E-A6DC-0342-E5DA55EBD0F4}"/>
                    </a:ext>
                  </a:extLst>
                </p14:cNvPr>
                <p14:cNvContentPartPr/>
                <p14:nvPr/>
              </p14:nvContentPartPr>
              <p14:xfrm>
                <a:off x="2259720" y="4040820"/>
                <a:ext cx="360" cy="360"/>
              </p14:xfrm>
            </p:contentPart>
          </mc:Choice>
          <mc:Fallback xmlns="">
            <p:pic>
              <p:nvPicPr>
                <p:cNvPr id="133" name="Ink 132">
                  <a:extLst>
                    <a:ext uri="{FF2B5EF4-FFF2-40B4-BE49-F238E27FC236}">
                      <a16:creationId xmlns:a16="http://schemas.microsoft.com/office/drawing/2014/main" id="{FE31D4AB-EF95-8D9F-495C-DE9E751F8831}"/>
                    </a:ext>
                  </a:extLst>
                </p:cNvPr>
                <p:cNvPicPr/>
                <p:nvPr/>
              </p:nvPicPr>
              <p:blipFill>
                <a:blip r:embed="rId85"/>
                <a:stretch>
                  <a:fillRect/>
                </a:stretch>
              </p:blipFill>
              <p:spPr>
                <a:xfrm>
                  <a:off x="2253600" y="403470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05">
            <p14:nvContentPartPr>
              <p14:cNvPr id="134" name="Ink 133">
                <a:extLst>
                  <a:ext uri="{FF2B5EF4-FFF2-40B4-BE49-F238E27FC236}">
                    <a16:creationId xmlns:a16="http://schemas.microsoft.com/office/drawing/2014/main" id="{5A3EDD9A-FE90-2C82-F72C-407514FF817C}"/>
                  </a:ext>
                </a:extLst>
              </p14:cNvPr>
              <p14:cNvContentPartPr/>
              <p14:nvPr/>
            </p14:nvContentPartPr>
            <p14:xfrm>
              <a:off x="2186280" y="4040820"/>
              <a:ext cx="360" cy="360"/>
            </p14:xfrm>
          </p:contentPart>
        </mc:Choice>
        <mc:Fallback xmlns="">
          <p:pic>
            <p:nvPicPr>
              <p:cNvPr id="134" name="Ink 133">
                <a:extLst>
                  <a:ext uri="{FF2B5EF4-FFF2-40B4-BE49-F238E27FC236}">
                    <a16:creationId xmlns:a16="http://schemas.microsoft.com/office/drawing/2014/main" id="{B5A61555-1FC4-8C58-FA5F-9FEA1105B1E5}"/>
                  </a:ext>
                </a:extLst>
              </p:cNvPr>
              <p:cNvPicPr/>
              <p:nvPr/>
            </p:nvPicPr>
            <p:blipFill>
              <a:blip r:embed="rId85"/>
              <a:stretch>
                <a:fillRect/>
              </a:stretch>
            </p:blipFill>
            <p:spPr>
              <a:xfrm>
                <a:off x="2180160" y="40347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135" name="Ink 134">
                <a:extLst>
                  <a:ext uri="{FF2B5EF4-FFF2-40B4-BE49-F238E27FC236}">
                    <a16:creationId xmlns:a16="http://schemas.microsoft.com/office/drawing/2014/main" id="{0B0A22F0-B634-5D40-565C-C717D4B28659}"/>
                  </a:ext>
                </a:extLst>
              </p14:cNvPr>
              <p14:cNvContentPartPr/>
              <p14:nvPr/>
            </p14:nvContentPartPr>
            <p14:xfrm>
              <a:off x="2186280" y="4022460"/>
              <a:ext cx="360" cy="360"/>
            </p14:xfrm>
          </p:contentPart>
        </mc:Choice>
        <mc:Fallback xmlns="">
          <p:pic>
            <p:nvPicPr>
              <p:cNvPr id="135" name="Ink 134">
                <a:extLst>
                  <a:ext uri="{FF2B5EF4-FFF2-40B4-BE49-F238E27FC236}">
                    <a16:creationId xmlns:a16="http://schemas.microsoft.com/office/drawing/2014/main" id="{F032B07D-9F0C-C89F-F98E-BCD27263D6DD}"/>
                  </a:ext>
                </a:extLst>
              </p:cNvPr>
              <p:cNvPicPr/>
              <p:nvPr/>
            </p:nvPicPr>
            <p:blipFill>
              <a:blip r:embed="rId85"/>
              <a:stretch>
                <a:fillRect/>
              </a:stretch>
            </p:blipFill>
            <p:spPr>
              <a:xfrm>
                <a:off x="2180160" y="4016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136" name="Ink 135">
                <a:extLst>
                  <a:ext uri="{FF2B5EF4-FFF2-40B4-BE49-F238E27FC236}">
                    <a16:creationId xmlns:a16="http://schemas.microsoft.com/office/drawing/2014/main" id="{0266BA41-ABAB-3BC3-C81E-132379E862C1}"/>
                  </a:ext>
                </a:extLst>
              </p14:cNvPr>
              <p14:cNvContentPartPr/>
              <p14:nvPr/>
            </p14:nvContentPartPr>
            <p14:xfrm>
              <a:off x="2352600" y="4022460"/>
              <a:ext cx="360" cy="360"/>
            </p14:xfrm>
          </p:contentPart>
        </mc:Choice>
        <mc:Fallback xmlns="">
          <p:pic>
            <p:nvPicPr>
              <p:cNvPr id="136" name="Ink 135">
                <a:extLst>
                  <a:ext uri="{FF2B5EF4-FFF2-40B4-BE49-F238E27FC236}">
                    <a16:creationId xmlns:a16="http://schemas.microsoft.com/office/drawing/2014/main" id="{97818A69-B7CD-BC61-45B5-0E3D086A6C9A}"/>
                  </a:ext>
                </a:extLst>
              </p:cNvPr>
              <p:cNvPicPr/>
              <p:nvPr/>
            </p:nvPicPr>
            <p:blipFill>
              <a:blip r:embed="rId85"/>
              <a:stretch>
                <a:fillRect/>
              </a:stretch>
            </p:blipFill>
            <p:spPr>
              <a:xfrm>
                <a:off x="2346480" y="4016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141" name="Ink 140">
                <a:extLst>
                  <a:ext uri="{FF2B5EF4-FFF2-40B4-BE49-F238E27FC236}">
                    <a16:creationId xmlns:a16="http://schemas.microsoft.com/office/drawing/2014/main" id="{6C580BD6-3A6F-0762-F3A6-7150B876C2A2}"/>
                  </a:ext>
                </a:extLst>
              </p14:cNvPr>
              <p14:cNvContentPartPr/>
              <p14:nvPr/>
            </p14:nvContentPartPr>
            <p14:xfrm>
              <a:off x="2542320" y="4019940"/>
              <a:ext cx="360" cy="360"/>
            </p14:xfrm>
          </p:contentPart>
        </mc:Choice>
        <mc:Fallback xmlns="">
          <p:pic>
            <p:nvPicPr>
              <p:cNvPr id="141" name="Ink 140">
                <a:extLst>
                  <a:ext uri="{FF2B5EF4-FFF2-40B4-BE49-F238E27FC236}">
                    <a16:creationId xmlns:a16="http://schemas.microsoft.com/office/drawing/2014/main" id="{512A4DFD-AB03-E410-1C2F-9D6127196E09}"/>
                  </a:ext>
                </a:extLst>
              </p:cNvPr>
              <p:cNvPicPr/>
              <p:nvPr/>
            </p:nvPicPr>
            <p:blipFill>
              <a:blip r:embed="rId85"/>
              <a:stretch>
                <a:fillRect/>
              </a:stretch>
            </p:blipFill>
            <p:spPr>
              <a:xfrm>
                <a:off x="2536200" y="40138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142" name="Ink 141">
                <a:extLst>
                  <a:ext uri="{FF2B5EF4-FFF2-40B4-BE49-F238E27FC236}">
                    <a16:creationId xmlns:a16="http://schemas.microsoft.com/office/drawing/2014/main" id="{0CB949F2-C7C8-BBC7-3E19-50F1872E6F7D}"/>
                  </a:ext>
                </a:extLst>
              </p14:cNvPr>
              <p14:cNvContentPartPr/>
              <p14:nvPr/>
            </p14:nvContentPartPr>
            <p14:xfrm>
              <a:off x="2401560" y="4064580"/>
              <a:ext cx="1440" cy="1440"/>
            </p14:xfrm>
          </p:contentPart>
        </mc:Choice>
        <mc:Fallback xmlns="">
          <p:pic>
            <p:nvPicPr>
              <p:cNvPr id="142" name="Ink 141">
                <a:extLst>
                  <a:ext uri="{FF2B5EF4-FFF2-40B4-BE49-F238E27FC236}">
                    <a16:creationId xmlns:a16="http://schemas.microsoft.com/office/drawing/2014/main" id="{6CACB1D0-D029-155F-BD44-3F657313DD86}"/>
                  </a:ext>
                </a:extLst>
              </p:cNvPr>
              <p:cNvPicPr/>
              <p:nvPr/>
            </p:nvPicPr>
            <p:blipFill>
              <a:blip r:embed="rId90"/>
              <a:stretch>
                <a:fillRect/>
              </a:stretch>
            </p:blipFill>
            <p:spPr>
              <a:xfrm>
                <a:off x="2395440" y="4058460"/>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143" name="Ink 142">
                <a:extLst>
                  <a:ext uri="{FF2B5EF4-FFF2-40B4-BE49-F238E27FC236}">
                    <a16:creationId xmlns:a16="http://schemas.microsoft.com/office/drawing/2014/main" id="{7C8D8F8B-0608-A739-8662-ED816CC151F2}"/>
                  </a:ext>
                </a:extLst>
              </p14:cNvPr>
              <p14:cNvContentPartPr/>
              <p14:nvPr/>
            </p14:nvContentPartPr>
            <p14:xfrm>
              <a:off x="2401560" y="3929940"/>
              <a:ext cx="360" cy="360"/>
            </p14:xfrm>
          </p:contentPart>
        </mc:Choice>
        <mc:Fallback xmlns="">
          <p:pic>
            <p:nvPicPr>
              <p:cNvPr id="143" name="Ink 142">
                <a:extLst>
                  <a:ext uri="{FF2B5EF4-FFF2-40B4-BE49-F238E27FC236}">
                    <a16:creationId xmlns:a16="http://schemas.microsoft.com/office/drawing/2014/main" id="{FF129D48-79FD-3A0F-7435-9C961EFC40BD}"/>
                  </a:ext>
                </a:extLst>
              </p:cNvPr>
              <p:cNvPicPr/>
              <p:nvPr/>
            </p:nvPicPr>
            <p:blipFill>
              <a:blip r:embed="rId85"/>
              <a:stretch>
                <a:fillRect/>
              </a:stretch>
            </p:blipFill>
            <p:spPr>
              <a:xfrm>
                <a:off x="2395440" y="39238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144" name="Ink 143">
                <a:extLst>
                  <a:ext uri="{FF2B5EF4-FFF2-40B4-BE49-F238E27FC236}">
                    <a16:creationId xmlns:a16="http://schemas.microsoft.com/office/drawing/2014/main" id="{CA07B404-E1F4-B949-E490-BBB2FCE0DEEB}"/>
                  </a:ext>
                </a:extLst>
              </p14:cNvPr>
              <p14:cNvContentPartPr/>
              <p14:nvPr/>
            </p14:nvContentPartPr>
            <p14:xfrm>
              <a:off x="2207520" y="3871260"/>
              <a:ext cx="360" cy="360"/>
            </p14:xfrm>
          </p:contentPart>
        </mc:Choice>
        <mc:Fallback xmlns="">
          <p:pic>
            <p:nvPicPr>
              <p:cNvPr id="144" name="Ink 143">
                <a:extLst>
                  <a:ext uri="{FF2B5EF4-FFF2-40B4-BE49-F238E27FC236}">
                    <a16:creationId xmlns:a16="http://schemas.microsoft.com/office/drawing/2014/main" id="{3405E7B7-A9F8-CC1F-5EE7-B49B0AD76182}"/>
                  </a:ext>
                </a:extLst>
              </p:cNvPr>
              <p:cNvPicPr/>
              <p:nvPr/>
            </p:nvPicPr>
            <p:blipFill>
              <a:blip r:embed="rId85"/>
              <a:stretch>
                <a:fillRect/>
              </a:stretch>
            </p:blipFill>
            <p:spPr>
              <a:xfrm>
                <a:off x="2201400" y="38651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145" name="Ink 144">
                <a:extLst>
                  <a:ext uri="{FF2B5EF4-FFF2-40B4-BE49-F238E27FC236}">
                    <a16:creationId xmlns:a16="http://schemas.microsoft.com/office/drawing/2014/main" id="{AEFC623F-8A53-71CA-94BF-737ACDBBE490}"/>
                  </a:ext>
                </a:extLst>
              </p14:cNvPr>
              <p14:cNvContentPartPr/>
              <p14:nvPr/>
            </p14:nvContentPartPr>
            <p14:xfrm>
              <a:off x="1959120" y="4049100"/>
              <a:ext cx="360" cy="360"/>
            </p14:xfrm>
          </p:contentPart>
        </mc:Choice>
        <mc:Fallback xmlns="">
          <p:pic>
            <p:nvPicPr>
              <p:cNvPr id="145" name="Ink 144">
                <a:extLst>
                  <a:ext uri="{FF2B5EF4-FFF2-40B4-BE49-F238E27FC236}">
                    <a16:creationId xmlns:a16="http://schemas.microsoft.com/office/drawing/2014/main" id="{2B0676C8-63D0-ABED-0760-1B66504351BF}"/>
                  </a:ext>
                </a:extLst>
              </p:cNvPr>
              <p:cNvPicPr/>
              <p:nvPr/>
            </p:nvPicPr>
            <p:blipFill>
              <a:blip r:embed="rId85"/>
              <a:stretch>
                <a:fillRect/>
              </a:stretch>
            </p:blipFill>
            <p:spPr>
              <a:xfrm>
                <a:off x="1953000" y="4042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146" name="Ink 145">
                <a:extLst>
                  <a:ext uri="{FF2B5EF4-FFF2-40B4-BE49-F238E27FC236}">
                    <a16:creationId xmlns:a16="http://schemas.microsoft.com/office/drawing/2014/main" id="{B900D102-C33B-5810-6B30-7A31C8E749D5}"/>
                  </a:ext>
                </a:extLst>
              </p14:cNvPr>
              <p14:cNvContentPartPr/>
              <p14:nvPr/>
            </p14:nvContentPartPr>
            <p14:xfrm>
              <a:off x="2014560" y="4069980"/>
              <a:ext cx="360" cy="360"/>
            </p14:xfrm>
          </p:contentPart>
        </mc:Choice>
        <mc:Fallback xmlns="">
          <p:pic>
            <p:nvPicPr>
              <p:cNvPr id="146" name="Ink 145">
                <a:extLst>
                  <a:ext uri="{FF2B5EF4-FFF2-40B4-BE49-F238E27FC236}">
                    <a16:creationId xmlns:a16="http://schemas.microsoft.com/office/drawing/2014/main" id="{FA288B0C-2389-47D3-3F42-F1ABDF8A62A5}"/>
                  </a:ext>
                </a:extLst>
              </p:cNvPr>
              <p:cNvPicPr/>
              <p:nvPr/>
            </p:nvPicPr>
            <p:blipFill>
              <a:blip r:embed="rId85"/>
              <a:stretch>
                <a:fillRect/>
              </a:stretch>
            </p:blipFill>
            <p:spPr>
              <a:xfrm>
                <a:off x="2008440" y="4063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147" name="Ink 146">
                <a:extLst>
                  <a:ext uri="{FF2B5EF4-FFF2-40B4-BE49-F238E27FC236}">
                    <a16:creationId xmlns:a16="http://schemas.microsoft.com/office/drawing/2014/main" id="{93139A76-5C7E-D311-EB56-BE64D3104D3D}"/>
                  </a:ext>
                </a:extLst>
              </p14:cNvPr>
              <p14:cNvContentPartPr/>
              <p14:nvPr/>
            </p14:nvContentPartPr>
            <p14:xfrm>
              <a:off x="2044800" y="4165740"/>
              <a:ext cx="360" cy="360"/>
            </p14:xfrm>
          </p:contentPart>
        </mc:Choice>
        <mc:Fallback xmlns="">
          <p:pic>
            <p:nvPicPr>
              <p:cNvPr id="147" name="Ink 146">
                <a:extLst>
                  <a:ext uri="{FF2B5EF4-FFF2-40B4-BE49-F238E27FC236}">
                    <a16:creationId xmlns:a16="http://schemas.microsoft.com/office/drawing/2014/main" id="{BC3A967D-26F0-305F-7121-B26729711454}"/>
                  </a:ext>
                </a:extLst>
              </p:cNvPr>
              <p:cNvPicPr/>
              <p:nvPr/>
            </p:nvPicPr>
            <p:blipFill>
              <a:blip r:embed="rId85"/>
              <a:stretch>
                <a:fillRect/>
              </a:stretch>
            </p:blipFill>
            <p:spPr>
              <a:xfrm>
                <a:off x="2038680" y="4159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148" name="Ink 147">
                <a:extLst>
                  <a:ext uri="{FF2B5EF4-FFF2-40B4-BE49-F238E27FC236}">
                    <a16:creationId xmlns:a16="http://schemas.microsoft.com/office/drawing/2014/main" id="{A10F1222-457A-5E58-B5B6-7FA4634202F7}"/>
                  </a:ext>
                </a:extLst>
              </p14:cNvPr>
              <p14:cNvContentPartPr/>
              <p14:nvPr/>
            </p14:nvContentPartPr>
            <p14:xfrm>
              <a:off x="2116800" y="4165740"/>
              <a:ext cx="360" cy="360"/>
            </p14:xfrm>
          </p:contentPart>
        </mc:Choice>
        <mc:Fallback xmlns="">
          <p:pic>
            <p:nvPicPr>
              <p:cNvPr id="148" name="Ink 147">
                <a:extLst>
                  <a:ext uri="{FF2B5EF4-FFF2-40B4-BE49-F238E27FC236}">
                    <a16:creationId xmlns:a16="http://schemas.microsoft.com/office/drawing/2014/main" id="{E4A97F0E-44BD-1579-8EB0-FCE2134F9672}"/>
                  </a:ext>
                </a:extLst>
              </p:cNvPr>
              <p:cNvPicPr/>
              <p:nvPr/>
            </p:nvPicPr>
            <p:blipFill>
              <a:blip r:embed="rId85"/>
              <a:stretch>
                <a:fillRect/>
              </a:stretch>
            </p:blipFill>
            <p:spPr>
              <a:xfrm>
                <a:off x="2110680" y="4159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149" name="Ink 148">
                <a:extLst>
                  <a:ext uri="{FF2B5EF4-FFF2-40B4-BE49-F238E27FC236}">
                    <a16:creationId xmlns:a16="http://schemas.microsoft.com/office/drawing/2014/main" id="{CD5426BB-7DA4-575A-1BAB-6C195A6306DD}"/>
                  </a:ext>
                </a:extLst>
              </p14:cNvPr>
              <p14:cNvContentPartPr/>
              <p14:nvPr/>
            </p14:nvContentPartPr>
            <p14:xfrm>
              <a:off x="2116800" y="4238100"/>
              <a:ext cx="360" cy="360"/>
            </p14:xfrm>
          </p:contentPart>
        </mc:Choice>
        <mc:Fallback xmlns="">
          <p:pic>
            <p:nvPicPr>
              <p:cNvPr id="149" name="Ink 148">
                <a:extLst>
                  <a:ext uri="{FF2B5EF4-FFF2-40B4-BE49-F238E27FC236}">
                    <a16:creationId xmlns:a16="http://schemas.microsoft.com/office/drawing/2014/main" id="{7C1B09A4-C70C-A0B7-B2EB-131B6CFD02FD}"/>
                  </a:ext>
                </a:extLst>
              </p:cNvPr>
              <p:cNvPicPr/>
              <p:nvPr/>
            </p:nvPicPr>
            <p:blipFill>
              <a:blip r:embed="rId85"/>
              <a:stretch>
                <a:fillRect/>
              </a:stretch>
            </p:blipFill>
            <p:spPr>
              <a:xfrm>
                <a:off x="2110680" y="4231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150" name="Ink 149">
                <a:extLst>
                  <a:ext uri="{FF2B5EF4-FFF2-40B4-BE49-F238E27FC236}">
                    <a16:creationId xmlns:a16="http://schemas.microsoft.com/office/drawing/2014/main" id="{22866678-08F0-F261-1F1A-7A0229824630}"/>
                  </a:ext>
                </a:extLst>
              </p14:cNvPr>
              <p14:cNvContentPartPr/>
              <p14:nvPr/>
            </p14:nvContentPartPr>
            <p14:xfrm>
              <a:off x="2247840" y="4293180"/>
              <a:ext cx="360" cy="360"/>
            </p14:xfrm>
          </p:contentPart>
        </mc:Choice>
        <mc:Fallback xmlns="">
          <p:pic>
            <p:nvPicPr>
              <p:cNvPr id="150" name="Ink 149">
                <a:extLst>
                  <a:ext uri="{FF2B5EF4-FFF2-40B4-BE49-F238E27FC236}">
                    <a16:creationId xmlns:a16="http://schemas.microsoft.com/office/drawing/2014/main" id="{24F356EC-F38E-A842-F60A-ADF08B1F9269}"/>
                  </a:ext>
                </a:extLst>
              </p:cNvPr>
              <p:cNvPicPr/>
              <p:nvPr/>
            </p:nvPicPr>
            <p:blipFill>
              <a:blip r:embed="rId85"/>
              <a:stretch>
                <a:fillRect/>
              </a:stretch>
            </p:blipFill>
            <p:spPr>
              <a:xfrm>
                <a:off x="2241720" y="42870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167" name="Ink 166">
                <a:extLst>
                  <a:ext uri="{FF2B5EF4-FFF2-40B4-BE49-F238E27FC236}">
                    <a16:creationId xmlns:a16="http://schemas.microsoft.com/office/drawing/2014/main" id="{1A3837BB-392A-7886-7B9F-95484FF83BB6}"/>
                  </a:ext>
                </a:extLst>
              </p14:cNvPr>
              <p14:cNvContentPartPr/>
              <p14:nvPr/>
            </p14:nvContentPartPr>
            <p14:xfrm>
              <a:off x="2309040" y="4303980"/>
              <a:ext cx="360" cy="360"/>
            </p14:xfrm>
          </p:contentPart>
        </mc:Choice>
        <mc:Fallback xmlns="">
          <p:pic>
            <p:nvPicPr>
              <p:cNvPr id="167" name="Ink 166">
                <a:extLst>
                  <a:ext uri="{FF2B5EF4-FFF2-40B4-BE49-F238E27FC236}">
                    <a16:creationId xmlns:a16="http://schemas.microsoft.com/office/drawing/2014/main" id="{465CBD7E-4691-EA6A-7296-AF1BB4024F43}"/>
                  </a:ext>
                </a:extLst>
              </p:cNvPr>
              <p:cNvPicPr/>
              <p:nvPr/>
            </p:nvPicPr>
            <p:blipFill>
              <a:blip r:embed="rId85"/>
              <a:stretch>
                <a:fillRect/>
              </a:stretch>
            </p:blipFill>
            <p:spPr>
              <a:xfrm>
                <a:off x="2302920" y="4297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168" name="Ink 167">
                <a:extLst>
                  <a:ext uri="{FF2B5EF4-FFF2-40B4-BE49-F238E27FC236}">
                    <a16:creationId xmlns:a16="http://schemas.microsoft.com/office/drawing/2014/main" id="{1F818857-B90C-8331-61D5-466497784B8E}"/>
                  </a:ext>
                </a:extLst>
              </p14:cNvPr>
              <p14:cNvContentPartPr/>
              <p14:nvPr/>
            </p14:nvContentPartPr>
            <p14:xfrm>
              <a:off x="2226240" y="4207500"/>
              <a:ext cx="360" cy="360"/>
            </p14:xfrm>
          </p:contentPart>
        </mc:Choice>
        <mc:Fallback xmlns="">
          <p:pic>
            <p:nvPicPr>
              <p:cNvPr id="168" name="Ink 167">
                <a:extLst>
                  <a:ext uri="{FF2B5EF4-FFF2-40B4-BE49-F238E27FC236}">
                    <a16:creationId xmlns:a16="http://schemas.microsoft.com/office/drawing/2014/main" id="{65A5B71F-4962-F6A2-DDF5-421523AAC26B}"/>
                  </a:ext>
                </a:extLst>
              </p:cNvPr>
              <p:cNvPicPr/>
              <p:nvPr/>
            </p:nvPicPr>
            <p:blipFill>
              <a:blip r:embed="rId85"/>
              <a:stretch>
                <a:fillRect/>
              </a:stretch>
            </p:blipFill>
            <p:spPr>
              <a:xfrm>
                <a:off x="2220120" y="4201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169" name="Ink 168">
                <a:extLst>
                  <a:ext uri="{FF2B5EF4-FFF2-40B4-BE49-F238E27FC236}">
                    <a16:creationId xmlns:a16="http://schemas.microsoft.com/office/drawing/2014/main" id="{5539B5BD-2BA8-511D-17EA-FD825FF4FB4B}"/>
                  </a:ext>
                </a:extLst>
              </p14:cNvPr>
              <p14:cNvContentPartPr/>
              <p14:nvPr/>
            </p14:nvContentPartPr>
            <p14:xfrm>
              <a:off x="2142000" y="4175460"/>
              <a:ext cx="360" cy="360"/>
            </p14:xfrm>
          </p:contentPart>
        </mc:Choice>
        <mc:Fallback xmlns="">
          <p:pic>
            <p:nvPicPr>
              <p:cNvPr id="169" name="Ink 168">
                <a:extLst>
                  <a:ext uri="{FF2B5EF4-FFF2-40B4-BE49-F238E27FC236}">
                    <a16:creationId xmlns:a16="http://schemas.microsoft.com/office/drawing/2014/main" id="{24C3B486-4F08-04F7-447B-F33E4F80B04D}"/>
                  </a:ext>
                </a:extLst>
              </p:cNvPr>
              <p:cNvPicPr/>
              <p:nvPr/>
            </p:nvPicPr>
            <p:blipFill>
              <a:blip r:embed="rId85"/>
              <a:stretch>
                <a:fillRect/>
              </a:stretch>
            </p:blipFill>
            <p:spPr>
              <a:xfrm>
                <a:off x="2135880" y="4169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170" name="Ink 169">
                <a:extLst>
                  <a:ext uri="{FF2B5EF4-FFF2-40B4-BE49-F238E27FC236}">
                    <a16:creationId xmlns:a16="http://schemas.microsoft.com/office/drawing/2014/main" id="{CB81909C-C02D-2B46-C750-E37506935F2D}"/>
                  </a:ext>
                </a:extLst>
              </p14:cNvPr>
              <p14:cNvContentPartPr/>
              <p14:nvPr/>
            </p14:nvContentPartPr>
            <p14:xfrm>
              <a:off x="2182320" y="4171860"/>
              <a:ext cx="360" cy="360"/>
            </p14:xfrm>
          </p:contentPart>
        </mc:Choice>
        <mc:Fallback xmlns="">
          <p:pic>
            <p:nvPicPr>
              <p:cNvPr id="170" name="Ink 169">
                <a:extLst>
                  <a:ext uri="{FF2B5EF4-FFF2-40B4-BE49-F238E27FC236}">
                    <a16:creationId xmlns:a16="http://schemas.microsoft.com/office/drawing/2014/main" id="{931ACA84-2FB1-17CB-6A5C-69DEF978AF8C}"/>
                  </a:ext>
                </a:extLst>
              </p:cNvPr>
              <p:cNvPicPr/>
              <p:nvPr/>
            </p:nvPicPr>
            <p:blipFill>
              <a:blip r:embed="rId85"/>
              <a:stretch>
                <a:fillRect/>
              </a:stretch>
            </p:blipFill>
            <p:spPr>
              <a:xfrm>
                <a:off x="2176200" y="4165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171" name="Ink 170">
                <a:extLst>
                  <a:ext uri="{FF2B5EF4-FFF2-40B4-BE49-F238E27FC236}">
                    <a16:creationId xmlns:a16="http://schemas.microsoft.com/office/drawing/2014/main" id="{8A1F172C-A965-FB92-FAB1-458337F41D67}"/>
                  </a:ext>
                </a:extLst>
              </p14:cNvPr>
              <p14:cNvContentPartPr/>
              <p14:nvPr/>
            </p14:nvContentPartPr>
            <p14:xfrm>
              <a:off x="2182320" y="4247460"/>
              <a:ext cx="360" cy="360"/>
            </p14:xfrm>
          </p:contentPart>
        </mc:Choice>
        <mc:Fallback xmlns="">
          <p:pic>
            <p:nvPicPr>
              <p:cNvPr id="171" name="Ink 170">
                <a:extLst>
                  <a:ext uri="{FF2B5EF4-FFF2-40B4-BE49-F238E27FC236}">
                    <a16:creationId xmlns:a16="http://schemas.microsoft.com/office/drawing/2014/main" id="{BEDF0297-60A7-687C-61D2-636CF3C8A900}"/>
                  </a:ext>
                </a:extLst>
              </p:cNvPr>
              <p:cNvPicPr/>
              <p:nvPr/>
            </p:nvPicPr>
            <p:blipFill>
              <a:blip r:embed="rId85"/>
              <a:stretch>
                <a:fillRect/>
              </a:stretch>
            </p:blipFill>
            <p:spPr>
              <a:xfrm>
                <a:off x="2176200" y="4241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172" name="Ink 171">
                <a:extLst>
                  <a:ext uri="{FF2B5EF4-FFF2-40B4-BE49-F238E27FC236}">
                    <a16:creationId xmlns:a16="http://schemas.microsoft.com/office/drawing/2014/main" id="{6F876F31-9AC5-8B28-AADD-EA0F88102444}"/>
                  </a:ext>
                </a:extLst>
              </p14:cNvPr>
              <p14:cNvContentPartPr/>
              <p14:nvPr/>
            </p14:nvContentPartPr>
            <p14:xfrm>
              <a:off x="2317680" y="4228380"/>
              <a:ext cx="1440" cy="1440"/>
            </p14:xfrm>
          </p:contentPart>
        </mc:Choice>
        <mc:Fallback xmlns="">
          <p:pic>
            <p:nvPicPr>
              <p:cNvPr id="172" name="Ink 171">
                <a:extLst>
                  <a:ext uri="{FF2B5EF4-FFF2-40B4-BE49-F238E27FC236}">
                    <a16:creationId xmlns:a16="http://schemas.microsoft.com/office/drawing/2014/main" id="{B2BBB5DB-8F18-9663-7DA2-3EF584981E6B}"/>
                  </a:ext>
                </a:extLst>
              </p:cNvPr>
              <p:cNvPicPr/>
              <p:nvPr/>
            </p:nvPicPr>
            <p:blipFill>
              <a:blip r:embed="rId90"/>
              <a:stretch>
                <a:fillRect/>
              </a:stretch>
            </p:blipFill>
            <p:spPr>
              <a:xfrm>
                <a:off x="2311560" y="4222260"/>
                <a:ext cx="13680" cy="13680"/>
              </a:xfrm>
              <a:prstGeom prst="rect">
                <a:avLst/>
              </a:prstGeom>
            </p:spPr>
          </p:pic>
        </mc:Fallback>
      </mc:AlternateContent>
      <p:grpSp>
        <p:nvGrpSpPr>
          <p:cNvPr id="194" name="Group 193">
            <a:extLst>
              <a:ext uri="{FF2B5EF4-FFF2-40B4-BE49-F238E27FC236}">
                <a16:creationId xmlns:a16="http://schemas.microsoft.com/office/drawing/2014/main" id="{6D5270EC-2CE9-1641-755D-852574813668}"/>
              </a:ext>
            </a:extLst>
          </p:cNvPr>
          <p:cNvGrpSpPr/>
          <p:nvPr/>
        </p:nvGrpSpPr>
        <p:grpSpPr>
          <a:xfrm>
            <a:off x="2278080" y="4113540"/>
            <a:ext cx="57240" cy="4680"/>
            <a:chOff x="2278080" y="4113540"/>
            <a:chExt cx="57240" cy="4680"/>
          </a:xfrm>
        </p:grpSpPr>
        <mc:AlternateContent xmlns:mc="http://schemas.openxmlformats.org/markup-compatibility/2006" xmlns:p14="http://schemas.microsoft.com/office/powerpoint/2010/main">
          <mc:Choice Requires="p14">
            <p:contentPart p14:bwMode="auto" r:id="rId124">
              <p14:nvContentPartPr>
                <p14:cNvPr id="137" name="Ink 136">
                  <a:extLst>
                    <a:ext uri="{FF2B5EF4-FFF2-40B4-BE49-F238E27FC236}">
                      <a16:creationId xmlns:a16="http://schemas.microsoft.com/office/drawing/2014/main" id="{08946797-6E16-E6D8-DEA8-2422AFD70516}"/>
                    </a:ext>
                  </a:extLst>
                </p14:cNvPr>
                <p14:cNvContentPartPr/>
                <p14:nvPr/>
              </p14:nvContentPartPr>
              <p14:xfrm>
                <a:off x="2317320" y="4117860"/>
                <a:ext cx="360" cy="360"/>
              </p14:xfrm>
            </p:contentPart>
          </mc:Choice>
          <mc:Fallback xmlns="">
            <p:pic>
              <p:nvPicPr>
                <p:cNvPr id="137" name="Ink 136">
                  <a:extLst>
                    <a:ext uri="{FF2B5EF4-FFF2-40B4-BE49-F238E27FC236}">
                      <a16:creationId xmlns:a16="http://schemas.microsoft.com/office/drawing/2014/main" id="{17ED65FB-148B-D734-8F95-E4638226CE0D}"/>
                    </a:ext>
                  </a:extLst>
                </p:cNvPr>
                <p:cNvPicPr/>
                <p:nvPr/>
              </p:nvPicPr>
              <p:blipFill>
                <a:blip r:embed="rId85"/>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138" name="Ink 137">
                  <a:extLst>
                    <a:ext uri="{FF2B5EF4-FFF2-40B4-BE49-F238E27FC236}">
                      <a16:creationId xmlns:a16="http://schemas.microsoft.com/office/drawing/2014/main" id="{40CFA4B4-2757-605A-2EFD-53DE8A1DA5B5}"/>
                    </a:ext>
                  </a:extLst>
                </p14:cNvPr>
                <p14:cNvContentPartPr/>
                <p14:nvPr/>
              </p14:nvContentPartPr>
              <p14:xfrm>
                <a:off x="2317320" y="4117860"/>
                <a:ext cx="360" cy="360"/>
              </p14:xfrm>
            </p:contentPart>
          </mc:Choice>
          <mc:Fallback xmlns="">
            <p:pic>
              <p:nvPicPr>
                <p:cNvPr id="138" name="Ink 137">
                  <a:extLst>
                    <a:ext uri="{FF2B5EF4-FFF2-40B4-BE49-F238E27FC236}">
                      <a16:creationId xmlns:a16="http://schemas.microsoft.com/office/drawing/2014/main" id="{1F13F6C1-4747-09F8-9D16-49B37C125938}"/>
                    </a:ext>
                  </a:extLst>
                </p:cNvPr>
                <p:cNvPicPr/>
                <p:nvPr/>
              </p:nvPicPr>
              <p:blipFill>
                <a:blip r:embed="rId85"/>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139" name="Ink 138">
                  <a:extLst>
                    <a:ext uri="{FF2B5EF4-FFF2-40B4-BE49-F238E27FC236}">
                      <a16:creationId xmlns:a16="http://schemas.microsoft.com/office/drawing/2014/main" id="{A8E2180D-0D22-D698-0CC5-C946481D755D}"/>
                    </a:ext>
                  </a:extLst>
                </p14:cNvPr>
                <p14:cNvContentPartPr/>
                <p14:nvPr/>
              </p14:nvContentPartPr>
              <p14:xfrm>
                <a:off x="2317320" y="4117860"/>
                <a:ext cx="360" cy="360"/>
              </p14:xfrm>
            </p:contentPart>
          </mc:Choice>
          <mc:Fallback xmlns="">
            <p:pic>
              <p:nvPicPr>
                <p:cNvPr id="139" name="Ink 138">
                  <a:extLst>
                    <a:ext uri="{FF2B5EF4-FFF2-40B4-BE49-F238E27FC236}">
                      <a16:creationId xmlns:a16="http://schemas.microsoft.com/office/drawing/2014/main" id="{591E2CB0-0A9A-2181-340F-2CDC3E7B08C9}"/>
                    </a:ext>
                  </a:extLst>
                </p:cNvPr>
                <p:cNvPicPr/>
                <p:nvPr/>
              </p:nvPicPr>
              <p:blipFill>
                <a:blip r:embed="rId85"/>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140" name="Ink 139">
                  <a:extLst>
                    <a:ext uri="{FF2B5EF4-FFF2-40B4-BE49-F238E27FC236}">
                      <a16:creationId xmlns:a16="http://schemas.microsoft.com/office/drawing/2014/main" id="{74B1DE23-6757-F088-C50D-DC741297B435}"/>
                    </a:ext>
                  </a:extLst>
                </p14:cNvPr>
                <p14:cNvContentPartPr/>
                <p14:nvPr/>
              </p14:nvContentPartPr>
              <p14:xfrm>
                <a:off x="2317320" y="4117860"/>
                <a:ext cx="360" cy="360"/>
              </p14:xfrm>
            </p:contentPart>
          </mc:Choice>
          <mc:Fallback xmlns="">
            <p:pic>
              <p:nvPicPr>
                <p:cNvPr id="140" name="Ink 139">
                  <a:extLst>
                    <a:ext uri="{FF2B5EF4-FFF2-40B4-BE49-F238E27FC236}">
                      <a16:creationId xmlns:a16="http://schemas.microsoft.com/office/drawing/2014/main" id="{B0FF095C-9FF1-FD6C-B322-164F90360AEB}"/>
                    </a:ext>
                  </a:extLst>
                </p:cNvPr>
                <p:cNvPicPr/>
                <p:nvPr/>
              </p:nvPicPr>
              <p:blipFill>
                <a:blip r:embed="rId85"/>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173" name="Ink 172">
                  <a:extLst>
                    <a:ext uri="{FF2B5EF4-FFF2-40B4-BE49-F238E27FC236}">
                      <a16:creationId xmlns:a16="http://schemas.microsoft.com/office/drawing/2014/main" id="{AEC3C808-9344-FD60-5A05-4F4893F013E2}"/>
                    </a:ext>
                  </a:extLst>
                </p14:cNvPr>
                <p14:cNvContentPartPr/>
                <p14:nvPr/>
              </p14:nvContentPartPr>
              <p14:xfrm>
                <a:off x="2278080" y="4117500"/>
                <a:ext cx="360" cy="360"/>
              </p14:xfrm>
            </p:contentPart>
          </mc:Choice>
          <mc:Fallback xmlns="">
            <p:pic>
              <p:nvPicPr>
                <p:cNvPr id="173" name="Ink 172">
                  <a:extLst>
                    <a:ext uri="{FF2B5EF4-FFF2-40B4-BE49-F238E27FC236}">
                      <a16:creationId xmlns:a16="http://schemas.microsoft.com/office/drawing/2014/main" id="{32DDD5CE-EC26-038C-9863-36B3B0ACEA7A}"/>
                    </a:ext>
                  </a:extLst>
                </p:cNvPr>
                <p:cNvPicPr/>
                <p:nvPr/>
              </p:nvPicPr>
              <p:blipFill>
                <a:blip r:embed="rId85"/>
                <a:stretch>
                  <a:fillRect/>
                </a:stretch>
              </p:blipFill>
              <p:spPr>
                <a:xfrm>
                  <a:off x="2271960" y="4111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174" name="Ink 173">
                  <a:extLst>
                    <a:ext uri="{FF2B5EF4-FFF2-40B4-BE49-F238E27FC236}">
                      <a16:creationId xmlns:a16="http://schemas.microsoft.com/office/drawing/2014/main" id="{BFFEA521-5972-123E-553A-3A161A7AF6B5}"/>
                    </a:ext>
                  </a:extLst>
                </p14:cNvPr>
                <p14:cNvContentPartPr/>
                <p14:nvPr/>
              </p14:nvContentPartPr>
              <p14:xfrm>
                <a:off x="2334960" y="4117500"/>
                <a:ext cx="360" cy="360"/>
              </p14:xfrm>
            </p:contentPart>
          </mc:Choice>
          <mc:Fallback xmlns="">
            <p:pic>
              <p:nvPicPr>
                <p:cNvPr id="174" name="Ink 173">
                  <a:extLst>
                    <a:ext uri="{FF2B5EF4-FFF2-40B4-BE49-F238E27FC236}">
                      <a16:creationId xmlns:a16="http://schemas.microsoft.com/office/drawing/2014/main" id="{2C0336C5-736C-03BE-8108-30A8CB07BA81}"/>
                    </a:ext>
                  </a:extLst>
                </p:cNvPr>
                <p:cNvPicPr/>
                <p:nvPr/>
              </p:nvPicPr>
              <p:blipFill>
                <a:blip r:embed="rId85"/>
                <a:stretch>
                  <a:fillRect/>
                </a:stretch>
              </p:blipFill>
              <p:spPr>
                <a:xfrm>
                  <a:off x="2328840" y="4111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175" name="Ink 174">
                  <a:extLst>
                    <a:ext uri="{FF2B5EF4-FFF2-40B4-BE49-F238E27FC236}">
                      <a16:creationId xmlns:a16="http://schemas.microsoft.com/office/drawing/2014/main" id="{61BA8F1C-F3EA-EE53-48A0-849FE150F41D}"/>
                    </a:ext>
                  </a:extLst>
                </p14:cNvPr>
                <p14:cNvContentPartPr/>
                <p14:nvPr/>
              </p14:nvContentPartPr>
              <p14:xfrm>
                <a:off x="2297880" y="4113540"/>
                <a:ext cx="360" cy="360"/>
              </p14:xfrm>
            </p:contentPart>
          </mc:Choice>
          <mc:Fallback xmlns="">
            <p:pic>
              <p:nvPicPr>
                <p:cNvPr id="175" name="Ink 174">
                  <a:extLst>
                    <a:ext uri="{FF2B5EF4-FFF2-40B4-BE49-F238E27FC236}">
                      <a16:creationId xmlns:a16="http://schemas.microsoft.com/office/drawing/2014/main" id="{E6423BB4-25D0-7E4B-E92F-E25802EA49CB}"/>
                    </a:ext>
                  </a:extLst>
                </p:cNvPr>
                <p:cNvPicPr/>
                <p:nvPr/>
              </p:nvPicPr>
              <p:blipFill>
                <a:blip r:embed="rId85"/>
                <a:stretch>
                  <a:fillRect/>
                </a:stretch>
              </p:blipFill>
              <p:spPr>
                <a:xfrm>
                  <a:off x="2291760" y="410742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1">
            <p14:nvContentPartPr>
              <p14:cNvPr id="176" name="Ink 175">
                <a:extLst>
                  <a:ext uri="{FF2B5EF4-FFF2-40B4-BE49-F238E27FC236}">
                    <a16:creationId xmlns:a16="http://schemas.microsoft.com/office/drawing/2014/main" id="{6CF6A6DB-07B8-2609-A2E0-8E3EFD57D741}"/>
                  </a:ext>
                </a:extLst>
              </p14:cNvPr>
              <p14:cNvContentPartPr/>
              <p14:nvPr/>
            </p14:nvContentPartPr>
            <p14:xfrm>
              <a:off x="2166480" y="4113540"/>
              <a:ext cx="360" cy="360"/>
            </p14:xfrm>
          </p:contentPart>
        </mc:Choice>
        <mc:Fallback xmlns="">
          <p:pic>
            <p:nvPicPr>
              <p:cNvPr id="176" name="Ink 175">
                <a:extLst>
                  <a:ext uri="{FF2B5EF4-FFF2-40B4-BE49-F238E27FC236}">
                    <a16:creationId xmlns:a16="http://schemas.microsoft.com/office/drawing/2014/main" id="{B83B4EF0-DF78-0C0A-E212-08AB56F33CE9}"/>
                  </a:ext>
                </a:extLst>
              </p:cNvPr>
              <p:cNvPicPr/>
              <p:nvPr/>
            </p:nvPicPr>
            <p:blipFill>
              <a:blip r:embed="rId85"/>
              <a:stretch>
                <a:fillRect/>
              </a:stretch>
            </p:blipFill>
            <p:spPr>
              <a:xfrm>
                <a:off x="2160360" y="4107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177" name="Ink 176">
                <a:extLst>
                  <a:ext uri="{FF2B5EF4-FFF2-40B4-BE49-F238E27FC236}">
                    <a16:creationId xmlns:a16="http://schemas.microsoft.com/office/drawing/2014/main" id="{3E093B5E-D0A8-72D7-D459-B41BC7783F4E}"/>
                  </a:ext>
                </a:extLst>
              </p14:cNvPr>
              <p14:cNvContentPartPr/>
              <p14:nvPr/>
            </p14:nvContentPartPr>
            <p14:xfrm>
              <a:off x="2168280" y="4097700"/>
              <a:ext cx="360" cy="360"/>
            </p14:xfrm>
          </p:contentPart>
        </mc:Choice>
        <mc:Fallback xmlns="">
          <p:pic>
            <p:nvPicPr>
              <p:cNvPr id="177" name="Ink 176">
                <a:extLst>
                  <a:ext uri="{FF2B5EF4-FFF2-40B4-BE49-F238E27FC236}">
                    <a16:creationId xmlns:a16="http://schemas.microsoft.com/office/drawing/2014/main" id="{A66FDD24-44D9-1677-D4E6-32475FF1B1EC}"/>
                  </a:ext>
                </a:extLst>
              </p:cNvPr>
              <p:cNvPicPr/>
              <p:nvPr/>
            </p:nvPicPr>
            <p:blipFill>
              <a:blip r:embed="rId85"/>
              <a:stretch>
                <a:fillRect/>
              </a:stretch>
            </p:blipFill>
            <p:spPr>
              <a:xfrm>
                <a:off x="2162160" y="40915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178" name="Ink 177">
                <a:extLst>
                  <a:ext uri="{FF2B5EF4-FFF2-40B4-BE49-F238E27FC236}">
                    <a16:creationId xmlns:a16="http://schemas.microsoft.com/office/drawing/2014/main" id="{02D8E7B7-0368-1286-15B3-A4E833F9C0DE}"/>
                  </a:ext>
                </a:extLst>
              </p14:cNvPr>
              <p14:cNvContentPartPr/>
              <p14:nvPr/>
            </p14:nvContentPartPr>
            <p14:xfrm>
              <a:off x="2239920" y="4063140"/>
              <a:ext cx="360" cy="360"/>
            </p14:xfrm>
          </p:contentPart>
        </mc:Choice>
        <mc:Fallback xmlns="">
          <p:pic>
            <p:nvPicPr>
              <p:cNvPr id="178" name="Ink 177">
                <a:extLst>
                  <a:ext uri="{FF2B5EF4-FFF2-40B4-BE49-F238E27FC236}">
                    <a16:creationId xmlns:a16="http://schemas.microsoft.com/office/drawing/2014/main" id="{093BC2B1-461E-BC88-C3FF-6BB089AD8DC1}"/>
                  </a:ext>
                </a:extLst>
              </p:cNvPr>
              <p:cNvPicPr/>
              <p:nvPr/>
            </p:nvPicPr>
            <p:blipFill>
              <a:blip r:embed="rId85"/>
              <a:stretch>
                <a:fillRect/>
              </a:stretch>
            </p:blipFill>
            <p:spPr>
              <a:xfrm>
                <a:off x="2233800" y="40570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179" name="Ink 178">
                <a:extLst>
                  <a:ext uri="{FF2B5EF4-FFF2-40B4-BE49-F238E27FC236}">
                    <a16:creationId xmlns:a16="http://schemas.microsoft.com/office/drawing/2014/main" id="{8CF27559-62D6-130E-54FA-5E4805B0CE96}"/>
                  </a:ext>
                </a:extLst>
              </p14:cNvPr>
              <p14:cNvContentPartPr/>
              <p14:nvPr/>
            </p14:nvContentPartPr>
            <p14:xfrm>
              <a:off x="2215440" y="4023900"/>
              <a:ext cx="360" cy="360"/>
            </p14:xfrm>
          </p:contentPart>
        </mc:Choice>
        <mc:Fallback xmlns="">
          <p:pic>
            <p:nvPicPr>
              <p:cNvPr id="179" name="Ink 178">
                <a:extLst>
                  <a:ext uri="{FF2B5EF4-FFF2-40B4-BE49-F238E27FC236}">
                    <a16:creationId xmlns:a16="http://schemas.microsoft.com/office/drawing/2014/main" id="{10FA1B3B-C9A2-06B9-D4DE-63FE566788B7}"/>
                  </a:ext>
                </a:extLst>
              </p:cNvPr>
              <p:cNvPicPr/>
              <p:nvPr/>
            </p:nvPicPr>
            <p:blipFill>
              <a:blip r:embed="rId85"/>
              <a:stretch>
                <a:fillRect/>
              </a:stretch>
            </p:blipFill>
            <p:spPr>
              <a:xfrm>
                <a:off x="2209320" y="40177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181" name="Ink 180">
                <a:extLst>
                  <a:ext uri="{FF2B5EF4-FFF2-40B4-BE49-F238E27FC236}">
                    <a16:creationId xmlns:a16="http://schemas.microsoft.com/office/drawing/2014/main" id="{ED5FF0D4-2710-D6E6-77FA-D51CCCFFCC9A}"/>
                  </a:ext>
                </a:extLst>
              </p14:cNvPr>
              <p14:cNvContentPartPr/>
              <p14:nvPr/>
            </p14:nvContentPartPr>
            <p14:xfrm>
              <a:off x="2395800" y="4000140"/>
              <a:ext cx="360" cy="360"/>
            </p14:xfrm>
          </p:contentPart>
        </mc:Choice>
        <mc:Fallback xmlns="">
          <p:pic>
            <p:nvPicPr>
              <p:cNvPr id="181" name="Ink 180">
                <a:extLst>
                  <a:ext uri="{FF2B5EF4-FFF2-40B4-BE49-F238E27FC236}">
                    <a16:creationId xmlns:a16="http://schemas.microsoft.com/office/drawing/2014/main" id="{C12FC806-CC45-B5EB-3537-911EE6934DFC}"/>
                  </a:ext>
                </a:extLst>
              </p:cNvPr>
              <p:cNvPicPr/>
              <p:nvPr/>
            </p:nvPicPr>
            <p:blipFill>
              <a:blip r:embed="rId85"/>
              <a:stretch>
                <a:fillRect/>
              </a:stretch>
            </p:blipFill>
            <p:spPr>
              <a:xfrm>
                <a:off x="2389680" y="39940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182" name="Ink 181">
                <a:extLst>
                  <a:ext uri="{FF2B5EF4-FFF2-40B4-BE49-F238E27FC236}">
                    <a16:creationId xmlns:a16="http://schemas.microsoft.com/office/drawing/2014/main" id="{E34BBBFB-FB10-4A6A-C6F8-B498E70B91E6}"/>
                  </a:ext>
                </a:extLst>
              </p14:cNvPr>
              <p14:cNvContentPartPr/>
              <p14:nvPr/>
            </p14:nvContentPartPr>
            <p14:xfrm>
              <a:off x="2349720" y="3993300"/>
              <a:ext cx="360" cy="360"/>
            </p14:xfrm>
          </p:contentPart>
        </mc:Choice>
        <mc:Fallback xmlns="">
          <p:pic>
            <p:nvPicPr>
              <p:cNvPr id="182" name="Ink 181">
                <a:extLst>
                  <a:ext uri="{FF2B5EF4-FFF2-40B4-BE49-F238E27FC236}">
                    <a16:creationId xmlns:a16="http://schemas.microsoft.com/office/drawing/2014/main" id="{F53D838D-AB06-2109-6406-AADDD739BA0F}"/>
                  </a:ext>
                </a:extLst>
              </p:cNvPr>
              <p:cNvPicPr/>
              <p:nvPr/>
            </p:nvPicPr>
            <p:blipFill>
              <a:blip r:embed="rId85"/>
              <a:stretch>
                <a:fillRect/>
              </a:stretch>
            </p:blipFill>
            <p:spPr>
              <a:xfrm>
                <a:off x="2343600" y="39871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184" name="Ink 183">
                <a:extLst>
                  <a:ext uri="{FF2B5EF4-FFF2-40B4-BE49-F238E27FC236}">
                    <a16:creationId xmlns:a16="http://schemas.microsoft.com/office/drawing/2014/main" id="{ED34FCAE-ECE1-182E-7DEA-A998610E0538}"/>
                  </a:ext>
                </a:extLst>
              </p14:cNvPr>
              <p14:cNvContentPartPr/>
              <p14:nvPr/>
            </p14:nvContentPartPr>
            <p14:xfrm>
              <a:off x="2309040" y="3916620"/>
              <a:ext cx="360" cy="360"/>
            </p14:xfrm>
          </p:contentPart>
        </mc:Choice>
        <mc:Fallback xmlns="">
          <p:pic>
            <p:nvPicPr>
              <p:cNvPr id="184" name="Ink 183">
                <a:extLst>
                  <a:ext uri="{FF2B5EF4-FFF2-40B4-BE49-F238E27FC236}">
                    <a16:creationId xmlns:a16="http://schemas.microsoft.com/office/drawing/2014/main" id="{CCF37EEE-8287-D0F3-C59B-19F4486F7631}"/>
                  </a:ext>
                </a:extLst>
              </p:cNvPr>
              <p:cNvPicPr/>
              <p:nvPr/>
            </p:nvPicPr>
            <p:blipFill>
              <a:blip r:embed="rId85"/>
              <a:stretch>
                <a:fillRect/>
              </a:stretch>
            </p:blipFill>
            <p:spPr>
              <a:xfrm>
                <a:off x="2302920" y="39105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185" name="Ink 184">
                <a:extLst>
                  <a:ext uri="{FF2B5EF4-FFF2-40B4-BE49-F238E27FC236}">
                    <a16:creationId xmlns:a16="http://schemas.microsoft.com/office/drawing/2014/main" id="{A9914F1E-FDBA-EF0B-7222-63E50C2D8FAF}"/>
                  </a:ext>
                </a:extLst>
              </p14:cNvPr>
              <p14:cNvContentPartPr/>
              <p14:nvPr/>
            </p14:nvContentPartPr>
            <p14:xfrm>
              <a:off x="2251800" y="3940380"/>
              <a:ext cx="360" cy="360"/>
            </p14:xfrm>
          </p:contentPart>
        </mc:Choice>
        <mc:Fallback xmlns="">
          <p:pic>
            <p:nvPicPr>
              <p:cNvPr id="185" name="Ink 184">
                <a:extLst>
                  <a:ext uri="{FF2B5EF4-FFF2-40B4-BE49-F238E27FC236}">
                    <a16:creationId xmlns:a16="http://schemas.microsoft.com/office/drawing/2014/main" id="{47A2F1FF-AB01-65F4-C652-E11DDE131ACC}"/>
                  </a:ext>
                </a:extLst>
              </p:cNvPr>
              <p:cNvPicPr/>
              <p:nvPr/>
            </p:nvPicPr>
            <p:blipFill>
              <a:blip r:embed="rId85"/>
              <a:stretch>
                <a:fillRect/>
              </a:stretch>
            </p:blipFill>
            <p:spPr>
              <a:xfrm>
                <a:off x="2245680" y="39342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186" name="Ink 185">
                <a:extLst>
                  <a:ext uri="{FF2B5EF4-FFF2-40B4-BE49-F238E27FC236}">
                    <a16:creationId xmlns:a16="http://schemas.microsoft.com/office/drawing/2014/main" id="{57EE9D03-1697-76B0-5D1A-885F8165CBD5}"/>
                  </a:ext>
                </a:extLst>
              </p14:cNvPr>
              <p14:cNvContentPartPr/>
              <p14:nvPr/>
            </p14:nvContentPartPr>
            <p14:xfrm>
              <a:off x="2251800" y="4023540"/>
              <a:ext cx="360" cy="360"/>
            </p14:xfrm>
          </p:contentPart>
        </mc:Choice>
        <mc:Fallback xmlns="">
          <p:pic>
            <p:nvPicPr>
              <p:cNvPr id="186" name="Ink 185">
                <a:extLst>
                  <a:ext uri="{FF2B5EF4-FFF2-40B4-BE49-F238E27FC236}">
                    <a16:creationId xmlns:a16="http://schemas.microsoft.com/office/drawing/2014/main" id="{778EAF02-951D-E386-D995-6FA6B374E82C}"/>
                  </a:ext>
                </a:extLst>
              </p:cNvPr>
              <p:cNvPicPr/>
              <p:nvPr/>
            </p:nvPicPr>
            <p:blipFill>
              <a:blip r:embed="rId85"/>
              <a:stretch>
                <a:fillRect/>
              </a:stretch>
            </p:blipFill>
            <p:spPr>
              <a:xfrm>
                <a:off x="2245680" y="4017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187" name="Ink 186">
                <a:extLst>
                  <a:ext uri="{FF2B5EF4-FFF2-40B4-BE49-F238E27FC236}">
                    <a16:creationId xmlns:a16="http://schemas.microsoft.com/office/drawing/2014/main" id="{71D032EF-824C-75DC-3EE7-F75FA3536FE0}"/>
                  </a:ext>
                </a:extLst>
              </p14:cNvPr>
              <p14:cNvContentPartPr/>
              <p14:nvPr/>
            </p14:nvContentPartPr>
            <p14:xfrm>
              <a:off x="2124360" y="3968100"/>
              <a:ext cx="360" cy="360"/>
            </p14:xfrm>
          </p:contentPart>
        </mc:Choice>
        <mc:Fallback xmlns="">
          <p:pic>
            <p:nvPicPr>
              <p:cNvPr id="187" name="Ink 186">
                <a:extLst>
                  <a:ext uri="{FF2B5EF4-FFF2-40B4-BE49-F238E27FC236}">
                    <a16:creationId xmlns:a16="http://schemas.microsoft.com/office/drawing/2014/main" id="{41580998-1936-BF9E-B57C-BFFD3C48FB5B}"/>
                  </a:ext>
                </a:extLst>
              </p:cNvPr>
              <p:cNvPicPr/>
              <p:nvPr/>
            </p:nvPicPr>
            <p:blipFill>
              <a:blip r:embed="rId85"/>
              <a:stretch>
                <a:fillRect/>
              </a:stretch>
            </p:blipFill>
            <p:spPr>
              <a:xfrm>
                <a:off x="2118240" y="3961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188" name="Ink 187">
                <a:extLst>
                  <a:ext uri="{FF2B5EF4-FFF2-40B4-BE49-F238E27FC236}">
                    <a16:creationId xmlns:a16="http://schemas.microsoft.com/office/drawing/2014/main" id="{D07A86DF-FFDB-75E4-F792-A0931E0B2DA1}"/>
                  </a:ext>
                </a:extLst>
              </p14:cNvPr>
              <p14:cNvContentPartPr/>
              <p14:nvPr/>
            </p14:nvContentPartPr>
            <p14:xfrm>
              <a:off x="2146680" y="4068540"/>
              <a:ext cx="360" cy="360"/>
            </p14:xfrm>
          </p:contentPart>
        </mc:Choice>
        <mc:Fallback xmlns="">
          <p:pic>
            <p:nvPicPr>
              <p:cNvPr id="188" name="Ink 187">
                <a:extLst>
                  <a:ext uri="{FF2B5EF4-FFF2-40B4-BE49-F238E27FC236}">
                    <a16:creationId xmlns:a16="http://schemas.microsoft.com/office/drawing/2014/main" id="{E1D306C9-8052-B634-3DD9-B02A3504B601}"/>
                  </a:ext>
                </a:extLst>
              </p:cNvPr>
              <p:cNvPicPr/>
              <p:nvPr/>
            </p:nvPicPr>
            <p:blipFill>
              <a:blip r:embed="rId85"/>
              <a:stretch>
                <a:fillRect/>
              </a:stretch>
            </p:blipFill>
            <p:spPr>
              <a:xfrm>
                <a:off x="2140560" y="4062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195" name="Ink 194">
                <a:extLst>
                  <a:ext uri="{FF2B5EF4-FFF2-40B4-BE49-F238E27FC236}">
                    <a16:creationId xmlns:a16="http://schemas.microsoft.com/office/drawing/2014/main" id="{D129EB34-F487-0D64-3618-DC2F9174367E}"/>
                  </a:ext>
                </a:extLst>
              </p14:cNvPr>
              <p14:cNvContentPartPr/>
              <p14:nvPr/>
            </p14:nvContentPartPr>
            <p14:xfrm>
              <a:off x="2104560" y="4051620"/>
              <a:ext cx="360" cy="360"/>
            </p14:xfrm>
          </p:contentPart>
        </mc:Choice>
        <mc:Fallback xmlns="">
          <p:pic>
            <p:nvPicPr>
              <p:cNvPr id="195" name="Ink 194">
                <a:extLst>
                  <a:ext uri="{FF2B5EF4-FFF2-40B4-BE49-F238E27FC236}">
                    <a16:creationId xmlns:a16="http://schemas.microsoft.com/office/drawing/2014/main" id="{106DF38A-0649-853E-6BBF-7258A2E0FED6}"/>
                  </a:ext>
                </a:extLst>
              </p:cNvPr>
              <p:cNvPicPr/>
              <p:nvPr/>
            </p:nvPicPr>
            <p:blipFill>
              <a:blip r:embed="rId85"/>
              <a:stretch>
                <a:fillRect/>
              </a:stretch>
            </p:blipFill>
            <p:spPr>
              <a:xfrm>
                <a:off x="2098440" y="40455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196" name="Ink 195">
                <a:extLst>
                  <a:ext uri="{FF2B5EF4-FFF2-40B4-BE49-F238E27FC236}">
                    <a16:creationId xmlns:a16="http://schemas.microsoft.com/office/drawing/2014/main" id="{CBA12434-F622-E96E-A05B-91A68C80085E}"/>
                  </a:ext>
                </a:extLst>
              </p14:cNvPr>
              <p14:cNvContentPartPr/>
              <p14:nvPr/>
            </p14:nvContentPartPr>
            <p14:xfrm>
              <a:off x="2224800" y="4026420"/>
              <a:ext cx="360" cy="360"/>
            </p14:xfrm>
          </p:contentPart>
        </mc:Choice>
        <mc:Fallback xmlns="">
          <p:pic>
            <p:nvPicPr>
              <p:cNvPr id="196" name="Ink 195">
                <a:extLst>
                  <a:ext uri="{FF2B5EF4-FFF2-40B4-BE49-F238E27FC236}">
                    <a16:creationId xmlns:a16="http://schemas.microsoft.com/office/drawing/2014/main" id="{EEA04DFB-8C8A-BAE0-EA33-5B1BD914435C}"/>
                  </a:ext>
                </a:extLst>
              </p:cNvPr>
              <p:cNvPicPr/>
              <p:nvPr/>
            </p:nvPicPr>
            <p:blipFill>
              <a:blip r:embed="rId85"/>
              <a:stretch>
                <a:fillRect/>
              </a:stretch>
            </p:blipFill>
            <p:spPr>
              <a:xfrm>
                <a:off x="2218680" y="4020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198" name="Ink 197">
                <a:extLst>
                  <a:ext uri="{FF2B5EF4-FFF2-40B4-BE49-F238E27FC236}">
                    <a16:creationId xmlns:a16="http://schemas.microsoft.com/office/drawing/2014/main" id="{7A0EC703-1D1D-5A3A-62BF-E87F400C2C37}"/>
                  </a:ext>
                </a:extLst>
              </p14:cNvPr>
              <p14:cNvContentPartPr/>
              <p14:nvPr/>
            </p14:nvContentPartPr>
            <p14:xfrm>
              <a:off x="2244600" y="4099860"/>
              <a:ext cx="360" cy="360"/>
            </p14:xfrm>
          </p:contentPart>
        </mc:Choice>
        <mc:Fallback xmlns="">
          <p:pic>
            <p:nvPicPr>
              <p:cNvPr id="198" name="Ink 197">
                <a:extLst>
                  <a:ext uri="{FF2B5EF4-FFF2-40B4-BE49-F238E27FC236}">
                    <a16:creationId xmlns:a16="http://schemas.microsoft.com/office/drawing/2014/main" id="{7BE60FDB-73BD-E447-F1F9-67A015FFEA3E}"/>
                  </a:ext>
                </a:extLst>
              </p:cNvPr>
              <p:cNvPicPr/>
              <p:nvPr/>
            </p:nvPicPr>
            <p:blipFill>
              <a:blip r:embed="rId145"/>
              <a:stretch>
                <a:fillRect/>
              </a:stretch>
            </p:blipFill>
            <p:spPr>
              <a:xfrm>
                <a:off x="2235600" y="4091220"/>
                <a:ext cx="18000" cy="18000"/>
              </a:xfrm>
              <a:prstGeom prst="rect">
                <a:avLst/>
              </a:prstGeom>
            </p:spPr>
          </p:pic>
        </mc:Fallback>
      </mc:AlternateContent>
      <p:grpSp>
        <p:nvGrpSpPr>
          <p:cNvPr id="218" name="Group 217">
            <a:extLst>
              <a:ext uri="{FF2B5EF4-FFF2-40B4-BE49-F238E27FC236}">
                <a16:creationId xmlns:a16="http://schemas.microsoft.com/office/drawing/2014/main" id="{FE7BA572-5F98-81C4-4D1C-279008850605}"/>
              </a:ext>
            </a:extLst>
          </p:cNvPr>
          <p:cNvGrpSpPr/>
          <p:nvPr/>
        </p:nvGrpSpPr>
        <p:grpSpPr>
          <a:xfrm>
            <a:off x="2184840" y="4086540"/>
            <a:ext cx="24120" cy="6480"/>
            <a:chOff x="2184840" y="4086540"/>
            <a:chExt cx="24120" cy="6480"/>
          </a:xfrm>
        </p:grpSpPr>
        <mc:AlternateContent xmlns:mc="http://schemas.openxmlformats.org/markup-compatibility/2006" xmlns:p14="http://schemas.microsoft.com/office/powerpoint/2010/main">
          <mc:Choice Requires="p14">
            <p:contentPart p14:bwMode="auto" r:id="rId146">
              <p14:nvContentPartPr>
                <p14:cNvPr id="125" name="Ink 124">
                  <a:extLst>
                    <a:ext uri="{FF2B5EF4-FFF2-40B4-BE49-F238E27FC236}">
                      <a16:creationId xmlns:a16="http://schemas.microsoft.com/office/drawing/2014/main" id="{FDBB7F4B-1DF8-9211-44C3-28FD59F283DF}"/>
                    </a:ext>
                  </a:extLst>
                </p14:cNvPr>
                <p14:cNvContentPartPr/>
                <p14:nvPr/>
              </p14:nvContentPartPr>
              <p14:xfrm>
                <a:off x="2195280" y="4089420"/>
                <a:ext cx="360" cy="360"/>
              </p14:xfrm>
            </p:contentPart>
          </mc:Choice>
          <mc:Fallback xmlns="">
            <p:pic>
              <p:nvPicPr>
                <p:cNvPr id="125" name="Ink 124">
                  <a:extLst>
                    <a:ext uri="{FF2B5EF4-FFF2-40B4-BE49-F238E27FC236}">
                      <a16:creationId xmlns:a16="http://schemas.microsoft.com/office/drawing/2014/main" id="{34C14253-EE0E-0E84-4412-030FBA56BA43}"/>
                    </a:ext>
                  </a:extLst>
                </p:cNvPr>
                <p:cNvPicPr/>
                <p:nvPr/>
              </p:nvPicPr>
              <p:blipFill>
                <a:blip r:embed="rId85"/>
                <a:stretch>
                  <a:fillRect/>
                </a:stretch>
              </p:blipFill>
              <p:spPr>
                <a:xfrm>
                  <a:off x="2189160" y="4083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7">
              <p14:nvContentPartPr>
                <p14:cNvPr id="126" name="Ink 125">
                  <a:extLst>
                    <a:ext uri="{FF2B5EF4-FFF2-40B4-BE49-F238E27FC236}">
                      <a16:creationId xmlns:a16="http://schemas.microsoft.com/office/drawing/2014/main" id="{96FAD263-D578-37C3-048A-F55CAA2496B8}"/>
                    </a:ext>
                  </a:extLst>
                </p14:cNvPr>
                <p14:cNvContentPartPr/>
                <p14:nvPr/>
              </p14:nvContentPartPr>
              <p14:xfrm>
                <a:off x="2184840" y="4089420"/>
                <a:ext cx="360" cy="360"/>
              </p14:xfrm>
            </p:contentPart>
          </mc:Choice>
          <mc:Fallback xmlns="">
            <p:pic>
              <p:nvPicPr>
                <p:cNvPr id="126" name="Ink 125">
                  <a:extLst>
                    <a:ext uri="{FF2B5EF4-FFF2-40B4-BE49-F238E27FC236}">
                      <a16:creationId xmlns:a16="http://schemas.microsoft.com/office/drawing/2014/main" id="{6CBAB964-3C8B-7FAB-688E-6FFF6FF598C9}"/>
                    </a:ext>
                  </a:extLst>
                </p:cNvPr>
                <p:cNvPicPr/>
                <p:nvPr/>
              </p:nvPicPr>
              <p:blipFill>
                <a:blip r:embed="rId85"/>
                <a:stretch>
                  <a:fillRect/>
                </a:stretch>
              </p:blipFill>
              <p:spPr>
                <a:xfrm>
                  <a:off x="2178720" y="4083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129" name="Ink 128">
                  <a:extLst>
                    <a:ext uri="{FF2B5EF4-FFF2-40B4-BE49-F238E27FC236}">
                      <a16:creationId xmlns:a16="http://schemas.microsoft.com/office/drawing/2014/main" id="{8A21D750-48B4-E1F0-8F52-F5391AC96A22}"/>
                    </a:ext>
                  </a:extLst>
                </p14:cNvPr>
                <p14:cNvContentPartPr/>
                <p14:nvPr/>
              </p14:nvContentPartPr>
              <p14:xfrm>
                <a:off x="2193480" y="4086540"/>
                <a:ext cx="360" cy="360"/>
              </p14:xfrm>
            </p:contentPart>
          </mc:Choice>
          <mc:Fallback xmlns="">
            <p:pic>
              <p:nvPicPr>
                <p:cNvPr id="129" name="Ink 128">
                  <a:extLst>
                    <a:ext uri="{FF2B5EF4-FFF2-40B4-BE49-F238E27FC236}">
                      <a16:creationId xmlns:a16="http://schemas.microsoft.com/office/drawing/2014/main" id="{58719B08-741F-9798-7A7E-606E8AA8A5FF}"/>
                    </a:ext>
                  </a:extLst>
                </p:cNvPr>
                <p:cNvPicPr/>
                <p:nvPr/>
              </p:nvPicPr>
              <p:blipFill>
                <a:blip r:embed="rId85"/>
                <a:stretch>
                  <a:fillRect/>
                </a:stretch>
              </p:blipFill>
              <p:spPr>
                <a:xfrm>
                  <a:off x="218736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130" name="Ink 129">
                  <a:extLst>
                    <a:ext uri="{FF2B5EF4-FFF2-40B4-BE49-F238E27FC236}">
                      <a16:creationId xmlns:a16="http://schemas.microsoft.com/office/drawing/2014/main" id="{A083AADB-AAF8-75B0-6972-2A0C95CE7D03}"/>
                    </a:ext>
                  </a:extLst>
                </p14:cNvPr>
                <p14:cNvContentPartPr/>
                <p14:nvPr/>
              </p14:nvContentPartPr>
              <p14:xfrm>
                <a:off x="2194560" y="4086540"/>
                <a:ext cx="360" cy="360"/>
              </p14:xfrm>
            </p:contentPart>
          </mc:Choice>
          <mc:Fallback xmlns="">
            <p:pic>
              <p:nvPicPr>
                <p:cNvPr id="130" name="Ink 129">
                  <a:extLst>
                    <a:ext uri="{FF2B5EF4-FFF2-40B4-BE49-F238E27FC236}">
                      <a16:creationId xmlns:a16="http://schemas.microsoft.com/office/drawing/2014/main" id="{828D8A73-F518-B985-FD50-7B99B2DB4AE0}"/>
                    </a:ext>
                  </a:extLst>
                </p:cNvPr>
                <p:cNvPicPr/>
                <p:nvPr/>
              </p:nvPicPr>
              <p:blipFill>
                <a:blip r:embed="rId85"/>
                <a:stretch>
                  <a:fillRect/>
                </a:stretch>
              </p:blipFill>
              <p:spPr>
                <a:xfrm>
                  <a:off x="218844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131" name="Ink 130">
                  <a:extLst>
                    <a:ext uri="{FF2B5EF4-FFF2-40B4-BE49-F238E27FC236}">
                      <a16:creationId xmlns:a16="http://schemas.microsoft.com/office/drawing/2014/main" id="{9610E56C-3851-3C62-647F-906572645C31}"/>
                    </a:ext>
                  </a:extLst>
                </p14:cNvPr>
                <p14:cNvContentPartPr/>
                <p14:nvPr/>
              </p14:nvContentPartPr>
              <p14:xfrm>
                <a:off x="2194560" y="4086540"/>
                <a:ext cx="360" cy="360"/>
              </p14:xfrm>
            </p:contentPart>
          </mc:Choice>
          <mc:Fallback xmlns="">
            <p:pic>
              <p:nvPicPr>
                <p:cNvPr id="131" name="Ink 130">
                  <a:extLst>
                    <a:ext uri="{FF2B5EF4-FFF2-40B4-BE49-F238E27FC236}">
                      <a16:creationId xmlns:a16="http://schemas.microsoft.com/office/drawing/2014/main" id="{95652DA5-45C0-D6EB-6072-D84613B52632}"/>
                    </a:ext>
                  </a:extLst>
                </p:cNvPr>
                <p:cNvPicPr/>
                <p:nvPr/>
              </p:nvPicPr>
              <p:blipFill>
                <a:blip r:embed="rId85"/>
                <a:stretch>
                  <a:fillRect/>
                </a:stretch>
              </p:blipFill>
              <p:spPr>
                <a:xfrm>
                  <a:off x="218844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132" name="Ink 131">
                  <a:extLst>
                    <a:ext uri="{FF2B5EF4-FFF2-40B4-BE49-F238E27FC236}">
                      <a16:creationId xmlns:a16="http://schemas.microsoft.com/office/drawing/2014/main" id="{44E84509-57BC-17F2-A17C-E6E2AC8A9CE2}"/>
                    </a:ext>
                  </a:extLst>
                </p14:cNvPr>
                <p14:cNvContentPartPr/>
                <p14:nvPr/>
              </p14:nvContentPartPr>
              <p14:xfrm>
                <a:off x="2208600" y="4086540"/>
                <a:ext cx="360" cy="360"/>
              </p14:xfrm>
            </p:contentPart>
          </mc:Choice>
          <mc:Fallback xmlns="">
            <p:pic>
              <p:nvPicPr>
                <p:cNvPr id="132" name="Ink 131">
                  <a:extLst>
                    <a:ext uri="{FF2B5EF4-FFF2-40B4-BE49-F238E27FC236}">
                      <a16:creationId xmlns:a16="http://schemas.microsoft.com/office/drawing/2014/main" id="{881A37E6-BB5D-5F99-2D06-EF26BE6147C1}"/>
                    </a:ext>
                  </a:extLst>
                </p:cNvPr>
                <p:cNvPicPr/>
                <p:nvPr/>
              </p:nvPicPr>
              <p:blipFill>
                <a:blip r:embed="rId85"/>
                <a:stretch>
                  <a:fillRect/>
                </a:stretch>
              </p:blipFill>
              <p:spPr>
                <a:xfrm>
                  <a:off x="220248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199" name="Ink 198">
                  <a:extLst>
                    <a:ext uri="{FF2B5EF4-FFF2-40B4-BE49-F238E27FC236}">
                      <a16:creationId xmlns:a16="http://schemas.microsoft.com/office/drawing/2014/main" id="{205C1F3E-DE1C-9B40-05B4-091F9F98FB7D}"/>
                    </a:ext>
                  </a:extLst>
                </p14:cNvPr>
                <p14:cNvContentPartPr/>
                <p14:nvPr/>
              </p14:nvContentPartPr>
              <p14:xfrm>
                <a:off x="2196000" y="4092660"/>
                <a:ext cx="360" cy="360"/>
              </p14:xfrm>
            </p:contentPart>
          </mc:Choice>
          <mc:Fallback xmlns="">
            <p:pic>
              <p:nvPicPr>
                <p:cNvPr id="199" name="Ink 198">
                  <a:extLst>
                    <a:ext uri="{FF2B5EF4-FFF2-40B4-BE49-F238E27FC236}">
                      <a16:creationId xmlns:a16="http://schemas.microsoft.com/office/drawing/2014/main" id="{93EF0A1E-AB6E-2C32-5DAB-21213D68B14C}"/>
                    </a:ext>
                  </a:extLst>
                </p:cNvPr>
                <p:cNvPicPr/>
                <p:nvPr/>
              </p:nvPicPr>
              <p:blipFill>
                <a:blip r:embed="rId145"/>
                <a:stretch>
                  <a:fillRect/>
                </a:stretch>
              </p:blipFill>
              <p:spPr>
                <a:xfrm>
                  <a:off x="2187360" y="4083660"/>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53">
            <p14:nvContentPartPr>
              <p14:cNvPr id="200" name="Ink 199">
                <a:extLst>
                  <a:ext uri="{FF2B5EF4-FFF2-40B4-BE49-F238E27FC236}">
                    <a16:creationId xmlns:a16="http://schemas.microsoft.com/office/drawing/2014/main" id="{D0BE7075-52C4-8E86-D9D9-2AA8BE99E341}"/>
                  </a:ext>
                </a:extLst>
              </p14:cNvPr>
              <p14:cNvContentPartPr/>
              <p14:nvPr/>
            </p14:nvContentPartPr>
            <p14:xfrm>
              <a:off x="2172600" y="4023180"/>
              <a:ext cx="360" cy="360"/>
            </p14:xfrm>
          </p:contentPart>
        </mc:Choice>
        <mc:Fallback xmlns="">
          <p:pic>
            <p:nvPicPr>
              <p:cNvPr id="200" name="Ink 199">
                <a:extLst>
                  <a:ext uri="{FF2B5EF4-FFF2-40B4-BE49-F238E27FC236}">
                    <a16:creationId xmlns:a16="http://schemas.microsoft.com/office/drawing/2014/main" id="{AC35515C-0CA7-60F1-5F12-EF271B7C483A}"/>
                  </a:ext>
                </a:extLst>
              </p:cNvPr>
              <p:cNvPicPr/>
              <p:nvPr/>
            </p:nvPicPr>
            <p:blipFill>
              <a:blip r:embed="rId145"/>
              <a:stretch>
                <a:fillRect/>
              </a:stretch>
            </p:blipFill>
            <p:spPr>
              <a:xfrm>
                <a:off x="2163960" y="40145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201" name="Ink 200">
                <a:extLst>
                  <a:ext uri="{FF2B5EF4-FFF2-40B4-BE49-F238E27FC236}">
                    <a16:creationId xmlns:a16="http://schemas.microsoft.com/office/drawing/2014/main" id="{FE0525B3-EE9F-11F2-FDE0-7BF0735D016B}"/>
                  </a:ext>
                </a:extLst>
              </p14:cNvPr>
              <p14:cNvContentPartPr/>
              <p14:nvPr/>
            </p14:nvContentPartPr>
            <p14:xfrm>
              <a:off x="2244600" y="4023180"/>
              <a:ext cx="360" cy="360"/>
            </p14:xfrm>
          </p:contentPart>
        </mc:Choice>
        <mc:Fallback xmlns="">
          <p:pic>
            <p:nvPicPr>
              <p:cNvPr id="201" name="Ink 200">
                <a:extLst>
                  <a:ext uri="{FF2B5EF4-FFF2-40B4-BE49-F238E27FC236}">
                    <a16:creationId xmlns:a16="http://schemas.microsoft.com/office/drawing/2014/main" id="{1ED865BF-7CAA-F714-6FD6-1CAAB3AFCCCF}"/>
                  </a:ext>
                </a:extLst>
              </p:cNvPr>
              <p:cNvPicPr/>
              <p:nvPr/>
            </p:nvPicPr>
            <p:blipFill>
              <a:blip r:embed="rId145"/>
              <a:stretch>
                <a:fillRect/>
              </a:stretch>
            </p:blipFill>
            <p:spPr>
              <a:xfrm>
                <a:off x="2235600" y="40145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5">
            <p14:nvContentPartPr>
              <p14:cNvPr id="202" name="Ink 201">
                <a:extLst>
                  <a:ext uri="{FF2B5EF4-FFF2-40B4-BE49-F238E27FC236}">
                    <a16:creationId xmlns:a16="http://schemas.microsoft.com/office/drawing/2014/main" id="{1D070176-80AA-2686-FE6C-1BB97C7C3998}"/>
                  </a:ext>
                </a:extLst>
              </p14:cNvPr>
              <p14:cNvContentPartPr/>
              <p14:nvPr/>
            </p14:nvContentPartPr>
            <p14:xfrm>
              <a:off x="2301480" y="4017060"/>
              <a:ext cx="360" cy="360"/>
            </p14:xfrm>
          </p:contentPart>
        </mc:Choice>
        <mc:Fallback xmlns="">
          <p:pic>
            <p:nvPicPr>
              <p:cNvPr id="202" name="Ink 201">
                <a:extLst>
                  <a:ext uri="{FF2B5EF4-FFF2-40B4-BE49-F238E27FC236}">
                    <a16:creationId xmlns:a16="http://schemas.microsoft.com/office/drawing/2014/main" id="{1FEFC268-7565-D9B4-3A55-9214F310BD90}"/>
                  </a:ext>
                </a:extLst>
              </p:cNvPr>
              <p:cNvPicPr/>
              <p:nvPr/>
            </p:nvPicPr>
            <p:blipFill>
              <a:blip r:embed="rId145"/>
              <a:stretch>
                <a:fillRect/>
              </a:stretch>
            </p:blipFill>
            <p:spPr>
              <a:xfrm>
                <a:off x="2292480" y="40080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203" name="Ink 202">
                <a:extLst>
                  <a:ext uri="{FF2B5EF4-FFF2-40B4-BE49-F238E27FC236}">
                    <a16:creationId xmlns:a16="http://schemas.microsoft.com/office/drawing/2014/main" id="{0C36187D-A413-695C-65BA-69D4FC61F7C6}"/>
                  </a:ext>
                </a:extLst>
              </p14:cNvPr>
              <p14:cNvContentPartPr/>
              <p14:nvPr/>
            </p14:nvContentPartPr>
            <p14:xfrm>
              <a:off x="2273040" y="4006620"/>
              <a:ext cx="360" cy="360"/>
            </p14:xfrm>
          </p:contentPart>
        </mc:Choice>
        <mc:Fallback xmlns="">
          <p:pic>
            <p:nvPicPr>
              <p:cNvPr id="203" name="Ink 202">
                <a:extLst>
                  <a:ext uri="{FF2B5EF4-FFF2-40B4-BE49-F238E27FC236}">
                    <a16:creationId xmlns:a16="http://schemas.microsoft.com/office/drawing/2014/main" id="{87A28C1A-2C2D-CC6F-06FC-9E91E6E4CB9E}"/>
                  </a:ext>
                </a:extLst>
              </p:cNvPr>
              <p:cNvPicPr/>
              <p:nvPr/>
            </p:nvPicPr>
            <p:blipFill>
              <a:blip r:embed="rId145"/>
              <a:stretch>
                <a:fillRect/>
              </a:stretch>
            </p:blipFill>
            <p:spPr>
              <a:xfrm>
                <a:off x="2264400" y="3997980"/>
                <a:ext cx="18000" cy="18000"/>
              </a:xfrm>
              <a:prstGeom prst="rect">
                <a:avLst/>
              </a:prstGeom>
            </p:spPr>
          </p:pic>
        </mc:Fallback>
      </mc:AlternateContent>
      <p:grpSp>
        <p:nvGrpSpPr>
          <p:cNvPr id="216" name="Group 215">
            <a:extLst>
              <a:ext uri="{FF2B5EF4-FFF2-40B4-BE49-F238E27FC236}">
                <a16:creationId xmlns:a16="http://schemas.microsoft.com/office/drawing/2014/main" id="{B413F244-0EC4-DA0D-FAA5-59422DFB3679}"/>
              </a:ext>
            </a:extLst>
          </p:cNvPr>
          <p:cNvGrpSpPr/>
          <p:nvPr/>
        </p:nvGrpSpPr>
        <p:grpSpPr>
          <a:xfrm>
            <a:off x="2177280" y="3967740"/>
            <a:ext cx="49320" cy="15120"/>
            <a:chOff x="2177280" y="3967740"/>
            <a:chExt cx="49320" cy="15120"/>
          </a:xfrm>
        </p:grpSpPr>
        <mc:AlternateContent xmlns:mc="http://schemas.openxmlformats.org/markup-compatibility/2006" xmlns:p14="http://schemas.microsoft.com/office/powerpoint/2010/main">
          <mc:Choice Requires="p14">
            <p:contentPart p14:bwMode="auto" r:id="rId157">
              <p14:nvContentPartPr>
                <p14:cNvPr id="111" name="Ink 110">
                  <a:extLst>
                    <a:ext uri="{FF2B5EF4-FFF2-40B4-BE49-F238E27FC236}">
                      <a16:creationId xmlns:a16="http://schemas.microsoft.com/office/drawing/2014/main" id="{025D0EF6-81B9-B526-4D56-EDCC7DF637C1}"/>
                    </a:ext>
                  </a:extLst>
                </p14:cNvPr>
                <p14:cNvContentPartPr/>
                <p14:nvPr/>
              </p14:nvContentPartPr>
              <p14:xfrm>
                <a:off x="2213280" y="3972060"/>
                <a:ext cx="360" cy="360"/>
              </p14:xfrm>
            </p:contentPart>
          </mc:Choice>
          <mc:Fallback xmlns="">
            <p:pic>
              <p:nvPicPr>
                <p:cNvPr id="111" name="Ink 110">
                  <a:extLst>
                    <a:ext uri="{FF2B5EF4-FFF2-40B4-BE49-F238E27FC236}">
                      <a16:creationId xmlns:a16="http://schemas.microsoft.com/office/drawing/2014/main" id="{7AC996AC-9568-A180-3F02-C8B41ACCF734}"/>
                    </a:ext>
                  </a:extLst>
                </p:cNvPr>
                <p:cNvPicPr/>
                <p:nvPr/>
              </p:nvPicPr>
              <p:blipFill>
                <a:blip r:embed="rId85"/>
                <a:stretch>
                  <a:fillRect/>
                </a:stretch>
              </p:blipFill>
              <p:spPr>
                <a:xfrm>
                  <a:off x="2207160" y="39659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114" name="Ink 113">
                  <a:extLst>
                    <a:ext uri="{FF2B5EF4-FFF2-40B4-BE49-F238E27FC236}">
                      <a16:creationId xmlns:a16="http://schemas.microsoft.com/office/drawing/2014/main" id="{5FAF3E67-75EC-43DB-FA0B-77B1EE45B764}"/>
                    </a:ext>
                  </a:extLst>
                </p14:cNvPr>
                <p14:cNvContentPartPr/>
                <p14:nvPr/>
              </p14:nvContentPartPr>
              <p14:xfrm>
                <a:off x="2217240" y="3968460"/>
                <a:ext cx="360" cy="360"/>
              </p14:xfrm>
            </p:contentPart>
          </mc:Choice>
          <mc:Fallback xmlns="">
            <p:pic>
              <p:nvPicPr>
                <p:cNvPr id="114" name="Ink 113">
                  <a:extLst>
                    <a:ext uri="{FF2B5EF4-FFF2-40B4-BE49-F238E27FC236}">
                      <a16:creationId xmlns:a16="http://schemas.microsoft.com/office/drawing/2014/main" id="{A21D654C-FD19-FDFD-F035-9D31D9BA1CEC}"/>
                    </a:ext>
                  </a:extLst>
                </p:cNvPr>
                <p:cNvPicPr/>
                <p:nvPr/>
              </p:nvPicPr>
              <p:blipFill>
                <a:blip r:embed="rId85"/>
                <a:stretch>
                  <a:fillRect/>
                </a:stretch>
              </p:blipFill>
              <p:spPr>
                <a:xfrm>
                  <a:off x="2211120" y="3962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9">
              <p14:nvContentPartPr>
                <p14:cNvPr id="180" name="Ink 179">
                  <a:extLst>
                    <a:ext uri="{FF2B5EF4-FFF2-40B4-BE49-F238E27FC236}">
                      <a16:creationId xmlns:a16="http://schemas.microsoft.com/office/drawing/2014/main" id="{5DEF3254-37F4-50DD-11CC-D7AECB1CC39A}"/>
                    </a:ext>
                  </a:extLst>
                </p14:cNvPr>
                <p14:cNvContentPartPr/>
                <p14:nvPr/>
              </p14:nvContentPartPr>
              <p14:xfrm>
                <a:off x="2193120" y="3982500"/>
                <a:ext cx="360" cy="360"/>
              </p14:xfrm>
            </p:contentPart>
          </mc:Choice>
          <mc:Fallback xmlns="">
            <p:pic>
              <p:nvPicPr>
                <p:cNvPr id="180" name="Ink 179">
                  <a:extLst>
                    <a:ext uri="{FF2B5EF4-FFF2-40B4-BE49-F238E27FC236}">
                      <a16:creationId xmlns:a16="http://schemas.microsoft.com/office/drawing/2014/main" id="{E0C0C953-6EE8-66A4-6CC3-EDF4B0A5E15B}"/>
                    </a:ext>
                  </a:extLst>
                </p:cNvPr>
                <p:cNvPicPr/>
                <p:nvPr/>
              </p:nvPicPr>
              <p:blipFill>
                <a:blip r:embed="rId85"/>
                <a:stretch>
                  <a:fillRect/>
                </a:stretch>
              </p:blipFill>
              <p:spPr>
                <a:xfrm>
                  <a:off x="2187000" y="3976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183" name="Ink 182">
                  <a:extLst>
                    <a:ext uri="{FF2B5EF4-FFF2-40B4-BE49-F238E27FC236}">
                      <a16:creationId xmlns:a16="http://schemas.microsoft.com/office/drawing/2014/main" id="{BA66562C-1159-1601-7306-C59396111E02}"/>
                    </a:ext>
                  </a:extLst>
                </p14:cNvPr>
                <p14:cNvContentPartPr/>
                <p14:nvPr/>
              </p14:nvContentPartPr>
              <p14:xfrm>
                <a:off x="2205720" y="3967740"/>
                <a:ext cx="360" cy="360"/>
              </p14:xfrm>
            </p:contentPart>
          </mc:Choice>
          <mc:Fallback xmlns="">
            <p:pic>
              <p:nvPicPr>
                <p:cNvPr id="183" name="Ink 182">
                  <a:extLst>
                    <a:ext uri="{FF2B5EF4-FFF2-40B4-BE49-F238E27FC236}">
                      <a16:creationId xmlns:a16="http://schemas.microsoft.com/office/drawing/2014/main" id="{57035633-DDF6-28A2-0F3A-7533A44A4769}"/>
                    </a:ext>
                  </a:extLst>
                </p:cNvPr>
                <p:cNvPicPr/>
                <p:nvPr/>
              </p:nvPicPr>
              <p:blipFill>
                <a:blip r:embed="rId85"/>
                <a:stretch>
                  <a:fillRect/>
                </a:stretch>
              </p:blipFill>
              <p:spPr>
                <a:xfrm>
                  <a:off x="2199600" y="3961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1">
              <p14:nvContentPartPr>
                <p14:cNvPr id="204" name="Ink 203">
                  <a:extLst>
                    <a:ext uri="{FF2B5EF4-FFF2-40B4-BE49-F238E27FC236}">
                      <a16:creationId xmlns:a16="http://schemas.microsoft.com/office/drawing/2014/main" id="{D0577D4C-E865-712B-160D-8C3E3D548414}"/>
                    </a:ext>
                  </a:extLst>
                </p14:cNvPr>
                <p14:cNvContentPartPr/>
                <p14:nvPr/>
              </p14:nvContentPartPr>
              <p14:xfrm>
                <a:off x="2226240" y="3972780"/>
                <a:ext cx="360" cy="360"/>
              </p14:xfrm>
            </p:contentPart>
          </mc:Choice>
          <mc:Fallback xmlns="">
            <p:pic>
              <p:nvPicPr>
                <p:cNvPr id="204" name="Ink 203">
                  <a:extLst>
                    <a:ext uri="{FF2B5EF4-FFF2-40B4-BE49-F238E27FC236}">
                      <a16:creationId xmlns:a16="http://schemas.microsoft.com/office/drawing/2014/main" id="{8057C5D9-684E-3AF5-3AB5-3DC13A67FECB}"/>
                    </a:ext>
                  </a:extLst>
                </p:cNvPr>
                <p:cNvPicPr/>
                <p:nvPr/>
              </p:nvPicPr>
              <p:blipFill>
                <a:blip r:embed="rId145"/>
                <a:stretch>
                  <a:fillRect/>
                </a:stretch>
              </p:blipFill>
              <p:spPr>
                <a:xfrm>
                  <a:off x="2217240" y="39637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205" name="Ink 204">
                  <a:extLst>
                    <a:ext uri="{FF2B5EF4-FFF2-40B4-BE49-F238E27FC236}">
                      <a16:creationId xmlns:a16="http://schemas.microsoft.com/office/drawing/2014/main" id="{65A7BD74-BB9F-5B6C-B0E2-1D49AE1D20F6}"/>
                    </a:ext>
                  </a:extLst>
                </p14:cNvPr>
                <p14:cNvContentPartPr/>
                <p14:nvPr/>
              </p14:nvContentPartPr>
              <p14:xfrm>
                <a:off x="2177280" y="3978540"/>
                <a:ext cx="2160" cy="1440"/>
              </p14:xfrm>
            </p:contentPart>
          </mc:Choice>
          <mc:Fallback xmlns="">
            <p:pic>
              <p:nvPicPr>
                <p:cNvPr id="205" name="Ink 204">
                  <a:extLst>
                    <a:ext uri="{FF2B5EF4-FFF2-40B4-BE49-F238E27FC236}">
                      <a16:creationId xmlns:a16="http://schemas.microsoft.com/office/drawing/2014/main" id="{16948E1A-6596-303E-8F62-AF249045F22D}"/>
                    </a:ext>
                  </a:extLst>
                </p:cNvPr>
                <p:cNvPicPr/>
                <p:nvPr/>
              </p:nvPicPr>
              <p:blipFill>
                <a:blip r:embed="rId163"/>
                <a:stretch>
                  <a:fillRect/>
                </a:stretch>
              </p:blipFill>
              <p:spPr>
                <a:xfrm>
                  <a:off x="2168280" y="3969540"/>
                  <a:ext cx="19800" cy="19080"/>
                </a:xfrm>
                <a:prstGeom prst="rect">
                  <a:avLst/>
                </a:prstGeom>
              </p:spPr>
            </p:pic>
          </mc:Fallback>
        </mc:AlternateContent>
      </p:grpSp>
      <p:grpSp>
        <p:nvGrpSpPr>
          <p:cNvPr id="214" name="Group 213">
            <a:extLst>
              <a:ext uri="{FF2B5EF4-FFF2-40B4-BE49-F238E27FC236}">
                <a16:creationId xmlns:a16="http://schemas.microsoft.com/office/drawing/2014/main" id="{216F6F1B-98B2-C728-0A32-2EFFBEDCEC1E}"/>
              </a:ext>
            </a:extLst>
          </p:cNvPr>
          <p:cNvGrpSpPr/>
          <p:nvPr/>
        </p:nvGrpSpPr>
        <p:grpSpPr>
          <a:xfrm>
            <a:off x="2177280" y="4048380"/>
            <a:ext cx="11880" cy="13680"/>
            <a:chOff x="2177280" y="4048380"/>
            <a:chExt cx="11880" cy="13680"/>
          </a:xfrm>
        </p:grpSpPr>
        <mc:AlternateContent xmlns:mc="http://schemas.openxmlformats.org/markup-compatibility/2006" xmlns:p14="http://schemas.microsoft.com/office/powerpoint/2010/main">
          <mc:Choice Requires="p14">
            <p:contentPart p14:bwMode="auto" r:id="rId164">
              <p14:nvContentPartPr>
                <p14:cNvPr id="117" name="Ink 116">
                  <a:extLst>
                    <a:ext uri="{FF2B5EF4-FFF2-40B4-BE49-F238E27FC236}">
                      <a16:creationId xmlns:a16="http://schemas.microsoft.com/office/drawing/2014/main" id="{F72DCD48-9F4C-7217-2A04-0952DF28B9B1}"/>
                    </a:ext>
                  </a:extLst>
                </p14:cNvPr>
                <p14:cNvContentPartPr/>
                <p14:nvPr/>
              </p14:nvContentPartPr>
              <p14:xfrm>
                <a:off x="2184120" y="4051260"/>
                <a:ext cx="360" cy="360"/>
              </p14:xfrm>
            </p:contentPart>
          </mc:Choice>
          <mc:Fallback xmlns="">
            <p:pic>
              <p:nvPicPr>
                <p:cNvPr id="117" name="Ink 116">
                  <a:extLst>
                    <a:ext uri="{FF2B5EF4-FFF2-40B4-BE49-F238E27FC236}">
                      <a16:creationId xmlns:a16="http://schemas.microsoft.com/office/drawing/2014/main" id="{A066C040-C3D3-B910-9D22-1F6AC4F64D0F}"/>
                    </a:ext>
                  </a:extLst>
                </p:cNvPr>
                <p:cNvPicPr/>
                <p:nvPr/>
              </p:nvPicPr>
              <p:blipFill>
                <a:blip r:embed="rId85"/>
                <a:stretch>
                  <a:fillRect/>
                </a:stretch>
              </p:blipFill>
              <p:spPr>
                <a:xfrm>
                  <a:off x="2178000" y="40451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5">
              <p14:nvContentPartPr>
                <p14:cNvPr id="119" name="Ink 118">
                  <a:extLst>
                    <a:ext uri="{FF2B5EF4-FFF2-40B4-BE49-F238E27FC236}">
                      <a16:creationId xmlns:a16="http://schemas.microsoft.com/office/drawing/2014/main" id="{4472CF47-5369-F75B-3BA5-005D6D401A69}"/>
                    </a:ext>
                  </a:extLst>
                </p14:cNvPr>
                <p14:cNvContentPartPr/>
                <p14:nvPr/>
              </p14:nvContentPartPr>
              <p14:xfrm>
                <a:off x="2188800" y="4061700"/>
                <a:ext cx="360" cy="360"/>
              </p14:xfrm>
            </p:contentPart>
          </mc:Choice>
          <mc:Fallback xmlns="">
            <p:pic>
              <p:nvPicPr>
                <p:cNvPr id="119" name="Ink 118">
                  <a:extLst>
                    <a:ext uri="{FF2B5EF4-FFF2-40B4-BE49-F238E27FC236}">
                      <a16:creationId xmlns:a16="http://schemas.microsoft.com/office/drawing/2014/main" id="{C756BB75-9DF4-4624-B0A1-42255D669256}"/>
                    </a:ext>
                  </a:extLst>
                </p:cNvPr>
                <p:cNvPicPr/>
                <p:nvPr/>
              </p:nvPicPr>
              <p:blipFill>
                <a:blip r:embed="rId85"/>
                <a:stretch>
                  <a:fillRect/>
                </a:stretch>
              </p:blipFill>
              <p:spPr>
                <a:xfrm>
                  <a:off x="2182680" y="40555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206" name="Ink 205">
                  <a:extLst>
                    <a:ext uri="{FF2B5EF4-FFF2-40B4-BE49-F238E27FC236}">
                      <a16:creationId xmlns:a16="http://schemas.microsoft.com/office/drawing/2014/main" id="{CAC21FF5-BAE8-A15B-110C-200269E487BF}"/>
                    </a:ext>
                  </a:extLst>
                </p14:cNvPr>
                <p14:cNvContentPartPr/>
                <p14:nvPr/>
              </p14:nvContentPartPr>
              <p14:xfrm>
                <a:off x="2177280" y="4048380"/>
                <a:ext cx="360" cy="360"/>
              </p14:xfrm>
            </p:contentPart>
          </mc:Choice>
          <mc:Fallback xmlns="">
            <p:pic>
              <p:nvPicPr>
                <p:cNvPr id="206" name="Ink 205">
                  <a:extLst>
                    <a:ext uri="{FF2B5EF4-FFF2-40B4-BE49-F238E27FC236}">
                      <a16:creationId xmlns:a16="http://schemas.microsoft.com/office/drawing/2014/main" id="{D49370B4-66DE-3CCF-D304-A7000CE373F5}"/>
                    </a:ext>
                  </a:extLst>
                </p:cNvPr>
                <p:cNvPicPr/>
                <p:nvPr/>
              </p:nvPicPr>
              <p:blipFill>
                <a:blip r:embed="rId145"/>
                <a:stretch>
                  <a:fillRect/>
                </a:stretch>
              </p:blipFill>
              <p:spPr>
                <a:xfrm>
                  <a:off x="2168280" y="4039380"/>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67">
            <p14:nvContentPartPr>
              <p14:cNvPr id="207" name="Ink 206">
                <a:extLst>
                  <a:ext uri="{FF2B5EF4-FFF2-40B4-BE49-F238E27FC236}">
                    <a16:creationId xmlns:a16="http://schemas.microsoft.com/office/drawing/2014/main" id="{E52210BD-6639-E778-165F-3B2CEB084EA8}"/>
                  </a:ext>
                </a:extLst>
              </p14:cNvPr>
              <p14:cNvContentPartPr/>
              <p14:nvPr/>
            </p14:nvContentPartPr>
            <p14:xfrm>
              <a:off x="2160000" y="4129740"/>
              <a:ext cx="360" cy="360"/>
            </p14:xfrm>
          </p:contentPart>
        </mc:Choice>
        <mc:Fallback xmlns="">
          <p:pic>
            <p:nvPicPr>
              <p:cNvPr id="207" name="Ink 206">
                <a:extLst>
                  <a:ext uri="{FF2B5EF4-FFF2-40B4-BE49-F238E27FC236}">
                    <a16:creationId xmlns:a16="http://schemas.microsoft.com/office/drawing/2014/main" id="{D464DCCD-1385-3982-6D04-01BD6947CC59}"/>
                  </a:ext>
                </a:extLst>
              </p:cNvPr>
              <p:cNvPicPr/>
              <p:nvPr/>
            </p:nvPicPr>
            <p:blipFill>
              <a:blip r:embed="rId145"/>
              <a:stretch>
                <a:fillRect/>
              </a:stretch>
            </p:blipFill>
            <p:spPr>
              <a:xfrm>
                <a:off x="2151360" y="41207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208" name="Ink 207">
                <a:extLst>
                  <a:ext uri="{FF2B5EF4-FFF2-40B4-BE49-F238E27FC236}">
                    <a16:creationId xmlns:a16="http://schemas.microsoft.com/office/drawing/2014/main" id="{AA5CA9EC-6819-A4E6-1EB2-0174E953DC22}"/>
                  </a:ext>
                </a:extLst>
              </p14:cNvPr>
              <p14:cNvContentPartPr/>
              <p14:nvPr/>
            </p14:nvContentPartPr>
            <p14:xfrm>
              <a:off x="2136600" y="4033260"/>
              <a:ext cx="360" cy="360"/>
            </p14:xfrm>
          </p:contentPart>
        </mc:Choice>
        <mc:Fallback xmlns="">
          <p:pic>
            <p:nvPicPr>
              <p:cNvPr id="208" name="Ink 207">
                <a:extLst>
                  <a:ext uri="{FF2B5EF4-FFF2-40B4-BE49-F238E27FC236}">
                    <a16:creationId xmlns:a16="http://schemas.microsoft.com/office/drawing/2014/main" id="{BD1B5CC6-1F3B-B5A5-DD6B-F67A12AA4662}"/>
                  </a:ext>
                </a:extLst>
              </p:cNvPr>
              <p:cNvPicPr/>
              <p:nvPr/>
            </p:nvPicPr>
            <p:blipFill>
              <a:blip r:embed="rId145"/>
              <a:stretch>
                <a:fillRect/>
              </a:stretch>
            </p:blipFill>
            <p:spPr>
              <a:xfrm>
                <a:off x="2127600" y="402462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69">
            <p14:nvContentPartPr>
              <p14:cNvPr id="209" name="Ink 208">
                <a:extLst>
                  <a:ext uri="{FF2B5EF4-FFF2-40B4-BE49-F238E27FC236}">
                    <a16:creationId xmlns:a16="http://schemas.microsoft.com/office/drawing/2014/main" id="{04152651-902D-0147-BBFA-7744532A0980}"/>
                  </a:ext>
                </a:extLst>
              </p14:cNvPr>
              <p14:cNvContentPartPr/>
              <p14:nvPr/>
            </p14:nvContentPartPr>
            <p14:xfrm>
              <a:off x="2136600" y="4149900"/>
              <a:ext cx="360" cy="360"/>
            </p14:xfrm>
          </p:contentPart>
        </mc:Choice>
        <mc:Fallback xmlns="">
          <p:pic>
            <p:nvPicPr>
              <p:cNvPr id="209" name="Ink 208">
                <a:extLst>
                  <a:ext uri="{FF2B5EF4-FFF2-40B4-BE49-F238E27FC236}">
                    <a16:creationId xmlns:a16="http://schemas.microsoft.com/office/drawing/2014/main" id="{C65A4406-D866-37F3-E510-AE8D2D9790D2}"/>
                  </a:ext>
                </a:extLst>
              </p:cNvPr>
              <p:cNvPicPr/>
              <p:nvPr/>
            </p:nvPicPr>
            <p:blipFill>
              <a:blip r:embed="rId145"/>
              <a:stretch>
                <a:fillRect/>
              </a:stretch>
            </p:blipFill>
            <p:spPr>
              <a:xfrm>
                <a:off x="2127600" y="4140900"/>
                <a:ext cx="18000" cy="18000"/>
              </a:xfrm>
              <a:prstGeom prst="rect">
                <a:avLst/>
              </a:prstGeom>
            </p:spPr>
          </p:pic>
        </mc:Fallback>
      </mc:AlternateContent>
      <p:grpSp>
        <p:nvGrpSpPr>
          <p:cNvPr id="220" name="Group 219">
            <a:extLst>
              <a:ext uri="{FF2B5EF4-FFF2-40B4-BE49-F238E27FC236}">
                <a16:creationId xmlns:a16="http://schemas.microsoft.com/office/drawing/2014/main" id="{EC7A3969-1977-86A5-4385-A26D33293235}"/>
              </a:ext>
            </a:extLst>
          </p:cNvPr>
          <p:cNvGrpSpPr/>
          <p:nvPr/>
        </p:nvGrpSpPr>
        <p:grpSpPr>
          <a:xfrm>
            <a:off x="2226960" y="4130460"/>
            <a:ext cx="19800" cy="9720"/>
            <a:chOff x="2226960" y="4130460"/>
            <a:chExt cx="19800" cy="9720"/>
          </a:xfrm>
        </p:grpSpPr>
        <mc:AlternateContent xmlns:mc="http://schemas.openxmlformats.org/markup-compatibility/2006" xmlns:p14="http://schemas.microsoft.com/office/powerpoint/2010/main">
          <mc:Choice Requires="p14">
            <p:contentPart p14:bwMode="auto" r:id="rId170">
              <p14:nvContentPartPr>
                <p14:cNvPr id="197" name="Ink 196">
                  <a:extLst>
                    <a:ext uri="{FF2B5EF4-FFF2-40B4-BE49-F238E27FC236}">
                      <a16:creationId xmlns:a16="http://schemas.microsoft.com/office/drawing/2014/main" id="{075AF442-B66B-A669-F072-918AC7E1F725}"/>
                    </a:ext>
                  </a:extLst>
                </p14:cNvPr>
                <p14:cNvContentPartPr/>
                <p14:nvPr/>
              </p14:nvContentPartPr>
              <p14:xfrm>
                <a:off x="2226960" y="4139820"/>
                <a:ext cx="360" cy="360"/>
              </p14:xfrm>
            </p:contentPart>
          </mc:Choice>
          <mc:Fallback xmlns="">
            <p:pic>
              <p:nvPicPr>
                <p:cNvPr id="197" name="Ink 196">
                  <a:extLst>
                    <a:ext uri="{FF2B5EF4-FFF2-40B4-BE49-F238E27FC236}">
                      <a16:creationId xmlns:a16="http://schemas.microsoft.com/office/drawing/2014/main" id="{E28E7A1D-3E7F-6F1A-6501-197E35A595F0}"/>
                    </a:ext>
                  </a:extLst>
                </p:cNvPr>
                <p:cNvPicPr/>
                <p:nvPr/>
              </p:nvPicPr>
              <p:blipFill>
                <a:blip r:embed="rId145"/>
                <a:stretch>
                  <a:fillRect/>
                </a:stretch>
              </p:blipFill>
              <p:spPr>
                <a:xfrm>
                  <a:off x="2217960" y="413082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1">
              <p14:nvContentPartPr>
                <p14:cNvPr id="123" name="Ink 122">
                  <a:extLst>
                    <a:ext uri="{FF2B5EF4-FFF2-40B4-BE49-F238E27FC236}">
                      <a16:creationId xmlns:a16="http://schemas.microsoft.com/office/drawing/2014/main" id="{575FE3CE-E9EF-3D17-A246-1DA4E724E985}"/>
                    </a:ext>
                  </a:extLst>
                </p14:cNvPr>
                <p14:cNvContentPartPr/>
                <p14:nvPr/>
              </p14:nvContentPartPr>
              <p14:xfrm>
                <a:off x="2246400" y="4130460"/>
                <a:ext cx="360" cy="360"/>
              </p14:xfrm>
            </p:contentPart>
          </mc:Choice>
          <mc:Fallback xmlns="">
            <p:pic>
              <p:nvPicPr>
                <p:cNvPr id="123" name="Ink 122">
                  <a:extLst>
                    <a:ext uri="{FF2B5EF4-FFF2-40B4-BE49-F238E27FC236}">
                      <a16:creationId xmlns:a16="http://schemas.microsoft.com/office/drawing/2014/main" id="{FF87CA40-AF8C-02E8-522D-E30A89F5F933}"/>
                    </a:ext>
                  </a:extLst>
                </p:cNvPr>
                <p:cNvPicPr/>
                <p:nvPr/>
              </p:nvPicPr>
              <p:blipFill>
                <a:blip r:embed="rId85"/>
                <a:stretch>
                  <a:fillRect/>
                </a:stretch>
              </p:blipFill>
              <p:spPr>
                <a:xfrm>
                  <a:off x="2240280" y="4124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124" name="Ink 123">
                  <a:extLst>
                    <a:ext uri="{FF2B5EF4-FFF2-40B4-BE49-F238E27FC236}">
                      <a16:creationId xmlns:a16="http://schemas.microsoft.com/office/drawing/2014/main" id="{D9FB4AF2-178C-74B2-9AA6-1CC248A2847D}"/>
                    </a:ext>
                  </a:extLst>
                </p14:cNvPr>
                <p14:cNvContentPartPr/>
                <p14:nvPr/>
              </p14:nvContentPartPr>
              <p14:xfrm>
                <a:off x="2246400" y="4130460"/>
                <a:ext cx="360" cy="360"/>
              </p14:xfrm>
            </p:contentPart>
          </mc:Choice>
          <mc:Fallback xmlns="">
            <p:pic>
              <p:nvPicPr>
                <p:cNvPr id="124" name="Ink 123">
                  <a:extLst>
                    <a:ext uri="{FF2B5EF4-FFF2-40B4-BE49-F238E27FC236}">
                      <a16:creationId xmlns:a16="http://schemas.microsoft.com/office/drawing/2014/main" id="{25DCC655-C8CD-2F8C-D171-41AB80D6D280}"/>
                    </a:ext>
                  </a:extLst>
                </p:cNvPr>
                <p:cNvPicPr/>
                <p:nvPr/>
              </p:nvPicPr>
              <p:blipFill>
                <a:blip r:embed="rId85"/>
                <a:stretch>
                  <a:fillRect/>
                </a:stretch>
              </p:blipFill>
              <p:spPr>
                <a:xfrm>
                  <a:off x="2240280" y="412434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73">
            <p14:nvContentPartPr>
              <p14:cNvPr id="210" name="Ink 209">
                <a:extLst>
                  <a:ext uri="{FF2B5EF4-FFF2-40B4-BE49-F238E27FC236}">
                    <a16:creationId xmlns:a16="http://schemas.microsoft.com/office/drawing/2014/main" id="{93F72039-84B4-A612-E051-1FAF8D7492B4}"/>
                  </a:ext>
                </a:extLst>
              </p14:cNvPr>
              <p14:cNvContentPartPr/>
              <p14:nvPr/>
            </p14:nvContentPartPr>
            <p14:xfrm>
              <a:off x="2243520" y="4131180"/>
              <a:ext cx="360" cy="360"/>
            </p14:xfrm>
          </p:contentPart>
        </mc:Choice>
        <mc:Fallback xmlns="">
          <p:pic>
            <p:nvPicPr>
              <p:cNvPr id="210" name="Ink 209">
                <a:extLst>
                  <a:ext uri="{FF2B5EF4-FFF2-40B4-BE49-F238E27FC236}">
                    <a16:creationId xmlns:a16="http://schemas.microsoft.com/office/drawing/2014/main" id="{CA1CBBAF-6261-E875-E123-9CA70D81D3D6}"/>
                  </a:ext>
                </a:extLst>
              </p:cNvPr>
              <p:cNvPicPr/>
              <p:nvPr/>
            </p:nvPicPr>
            <p:blipFill>
              <a:blip r:embed="rId145"/>
              <a:stretch>
                <a:fillRect/>
              </a:stretch>
            </p:blipFill>
            <p:spPr>
              <a:xfrm>
                <a:off x="2234880" y="41221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221" name="Ink 220">
                <a:extLst>
                  <a:ext uri="{FF2B5EF4-FFF2-40B4-BE49-F238E27FC236}">
                    <a16:creationId xmlns:a16="http://schemas.microsoft.com/office/drawing/2014/main" id="{1792E26D-9E77-C1B7-2DA0-B3008E55FFF1}"/>
                  </a:ext>
                </a:extLst>
              </p14:cNvPr>
              <p14:cNvContentPartPr/>
              <p14:nvPr/>
            </p14:nvContentPartPr>
            <p14:xfrm>
              <a:off x="2255400" y="4180140"/>
              <a:ext cx="360" cy="360"/>
            </p14:xfrm>
          </p:contentPart>
        </mc:Choice>
        <mc:Fallback xmlns="">
          <p:pic>
            <p:nvPicPr>
              <p:cNvPr id="221" name="Ink 220">
                <a:extLst>
                  <a:ext uri="{FF2B5EF4-FFF2-40B4-BE49-F238E27FC236}">
                    <a16:creationId xmlns:a16="http://schemas.microsoft.com/office/drawing/2014/main" id="{65C1D7CC-30D4-F644-65BF-6BEA3684DA34}"/>
                  </a:ext>
                </a:extLst>
              </p:cNvPr>
              <p:cNvPicPr/>
              <p:nvPr/>
            </p:nvPicPr>
            <p:blipFill>
              <a:blip r:embed="rId145"/>
              <a:stretch>
                <a:fillRect/>
              </a:stretch>
            </p:blipFill>
            <p:spPr>
              <a:xfrm>
                <a:off x="2246760" y="417150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5">
            <p14:nvContentPartPr>
              <p14:cNvPr id="222" name="Ink 221">
                <a:extLst>
                  <a:ext uri="{FF2B5EF4-FFF2-40B4-BE49-F238E27FC236}">
                    <a16:creationId xmlns:a16="http://schemas.microsoft.com/office/drawing/2014/main" id="{13CAAFC3-735D-19A1-573E-6E6D8EF9999E}"/>
                  </a:ext>
                </a:extLst>
              </p14:cNvPr>
              <p14:cNvContentPartPr/>
              <p14:nvPr/>
            </p14:nvContentPartPr>
            <p14:xfrm>
              <a:off x="2300040" y="4198500"/>
              <a:ext cx="360" cy="360"/>
            </p14:xfrm>
          </p:contentPart>
        </mc:Choice>
        <mc:Fallback xmlns="">
          <p:pic>
            <p:nvPicPr>
              <p:cNvPr id="222" name="Ink 221">
                <a:extLst>
                  <a:ext uri="{FF2B5EF4-FFF2-40B4-BE49-F238E27FC236}">
                    <a16:creationId xmlns:a16="http://schemas.microsoft.com/office/drawing/2014/main" id="{5452A379-F37B-5A42-14BC-EB3D0F021FA8}"/>
                  </a:ext>
                </a:extLst>
              </p:cNvPr>
              <p:cNvPicPr/>
              <p:nvPr/>
            </p:nvPicPr>
            <p:blipFill>
              <a:blip r:embed="rId145"/>
              <a:stretch>
                <a:fillRect/>
              </a:stretch>
            </p:blipFill>
            <p:spPr>
              <a:xfrm>
                <a:off x="2291040" y="41898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223" name="Ink 222">
                <a:extLst>
                  <a:ext uri="{FF2B5EF4-FFF2-40B4-BE49-F238E27FC236}">
                    <a16:creationId xmlns:a16="http://schemas.microsoft.com/office/drawing/2014/main" id="{A8D83C47-A874-D6D5-1BEE-A7C67DFE1A0F}"/>
                  </a:ext>
                </a:extLst>
              </p14:cNvPr>
              <p14:cNvContentPartPr/>
              <p14:nvPr/>
            </p14:nvContentPartPr>
            <p14:xfrm>
              <a:off x="2311560" y="4156380"/>
              <a:ext cx="360" cy="360"/>
            </p14:xfrm>
          </p:contentPart>
        </mc:Choice>
        <mc:Fallback xmlns="">
          <p:pic>
            <p:nvPicPr>
              <p:cNvPr id="223" name="Ink 222">
                <a:extLst>
                  <a:ext uri="{FF2B5EF4-FFF2-40B4-BE49-F238E27FC236}">
                    <a16:creationId xmlns:a16="http://schemas.microsoft.com/office/drawing/2014/main" id="{7F16746D-5670-9936-1689-76562C1A5917}"/>
                  </a:ext>
                </a:extLst>
              </p:cNvPr>
              <p:cNvPicPr/>
              <p:nvPr/>
            </p:nvPicPr>
            <p:blipFill>
              <a:blip r:embed="rId145"/>
              <a:stretch>
                <a:fillRect/>
              </a:stretch>
            </p:blipFill>
            <p:spPr>
              <a:xfrm>
                <a:off x="2302560" y="41477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7">
            <p14:nvContentPartPr>
              <p14:cNvPr id="224" name="Ink 223">
                <a:extLst>
                  <a:ext uri="{FF2B5EF4-FFF2-40B4-BE49-F238E27FC236}">
                    <a16:creationId xmlns:a16="http://schemas.microsoft.com/office/drawing/2014/main" id="{B6F0AC45-F2AC-9465-E18F-EAB0D2A1BCFF}"/>
                  </a:ext>
                </a:extLst>
              </p14:cNvPr>
              <p14:cNvContentPartPr/>
              <p14:nvPr/>
            </p14:nvContentPartPr>
            <p14:xfrm>
              <a:off x="2303280" y="4084740"/>
              <a:ext cx="360" cy="360"/>
            </p14:xfrm>
          </p:contentPart>
        </mc:Choice>
        <mc:Fallback xmlns="">
          <p:pic>
            <p:nvPicPr>
              <p:cNvPr id="224" name="Ink 223">
                <a:extLst>
                  <a:ext uri="{FF2B5EF4-FFF2-40B4-BE49-F238E27FC236}">
                    <a16:creationId xmlns:a16="http://schemas.microsoft.com/office/drawing/2014/main" id="{531D197F-94A9-2476-EC94-0CE688C70E1D}"/>
                  </a:ext>
                </a:extLst>
              </p:cNvPr>
              <p:cNvPicPr/>
              <p:nvPr/>
            </p:nvPicPr>
            <p:blipFill>
              <a:blip r:embed="rId145"/>
              <a:stretch>
                <a:fillRect/>
              </a:stretch>
            </p:blipFill>
            <p:spPr>
              <a:xfrm>
                <a:off x="2294280" y="4076100"/>
                <a:ext cx="18000" cy="18000"/>
              </a:xfrm>
              <a:prstGeom prst="rect">
                <a:avLst/>
              </a:prstGeom>
            </p:spPr>
          </p:pic>
        </mc:Fallback>
      </mc:AlternateContent>
      <p:cxnSp>
        <p:nvCxnSpPr>
          <p:cNvPr id="226" name="Straight Arrow Connector 225">
            <a:extLst>
              <a:ext uri="{FF2B5EF4-FFF2-40B4-BE49-F238E27FC236}">
                <a16:creationId xmlns:a16="http://schemas.microsoft.com/office/drawing/2014/main" id="{99E8BDD9-34C6-6EEC-D049-0810F83F1579}"/>
              </a:ext>
            </a:extLst>
          </p:cNvPr>
          <p:cNvCxnSpPr>
            <a:cxnSpLocks/>
          </p:cNvCxnSpPr>
          <p:nvPr/>
        </p:nvCxnSpPr>
        <p:spPr>
          <a:xfrm flipV="1">
            <a:off x="2228034" y="3779429"/>
            <a:ext cx="0" cy="338721"/>
          </a:xfrm>
          <a:prstGeom prst="straightConnector1">
            <a:avLst/>
          </a:prstGeom>
          <a:ln w="19050">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9" name="Rectangle 228">
            <a:extLst>
              <a:ext uri="{FF2B5EF4-FFF2-40B4-BE49-F238E27FC236}">
                <a16:creationId xmlns:a16="http://schemas.microsoft.com/office/drawing/2014/main" id="{6552FB2E-C99A-655E-4833-EAF7A579E1D9}"/>
              </a:ext>
            </a:extLst>
          </p:cNvPr>
          <p:cNvSpPr/>
          <p:nvPr/>
        </p:nvSpPr>
        <p:spPr>
          <a:xfrm>
            <a:off x="6010755" y="4102966"/>
            <a:ext cx="170669" cy="120316"/>
          </a:xfrm>
          <a:prstGeom prst="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accent4"/>
              </a:solidFill>
            </a:endParaRPr>
          </a:p>
        </p:txBody>
      </p:sp>
      <mc:AlternateContent xmlns:mc="http://schemas.openxmlformats.org/markup-compatibility/2006" xmlns:a14="http://schemas.microsoft.com/office/drawing/2010/main">
        <mc:Choice Requires="a14">
          <p:sp>
            <p:nvSpPr>
              <p:cNvPr id="230" name="TextBox 229">
                <a:extLst>
                  <a:ext uri="{FF2B5EF4-FFF2-40B4-BE49-F238E27FC236}">
                    <a16:creationId xmlns:a16="http://schemas.microsoft.com/office/drawing/2014/main" id="{E3117847-B8A0-04CD-2337-F7FC12DD929F}"/>
                  </a:ext>
                </a:extLst>
              </p:cNvPr>
              <p:cNvSpPr txBox="1"/>
              <p:nvPr/>
            </p:nvSpPr>
            <p:spPr>
              <a:xfrm>
                <a:off x="8016985" y="4601362"/>
                <a:ext cx="559260"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acc>
                        <m:accPr>
                          <m:chr m:val="̅"/>
                          <m:ctrlPr>
                            <a:rPr lang="en-CH" sz="1800" i="1" smtClean="0">
                              <a:solidFill>
                                <a:schemeClr val="tx2"/>
                              </a:solidFill>
                              <a:latin typeface="Cambria Math" panose="02040503050406030204" pitchFamily="18" charset="0"/>
                            </a:rPr>
                          </m:ctrlPr>
                        </m:accPr>
                        <m:e>
                          <m:r>
                            <a:rPr lang="en-US" sz="1800" b="0" i="1" smtClean="0">
                              <a:solidFill>
                                <a:schemeClr val="tx2"/>
                              </a:solidFill>
                              <a:latin typeface="Cambria Math" panose="02040503050406030204" pitchFamily="18" charset="0"/>
                            </a:rPr>
                            <m:t>𝑦</m:t>
                          </m:r>
                        </m:e>
                      </m:acc>
                    </m:oMath>
                  </m:oMathPara>
                </a14:m>
                <a:endParaRPr lang="en-CH" sz="1800" dirty="0">
                  <a:solidFill>
                    <a:schemeClr val="tx2"/>
                  </a:solidFill>
                </a:endParaRPr>
              </a:p>
            </p:txBody>
          </p:sp>
        </mc:Choice>
        <mc:Fallback xmlns="">
          <p:sp>
            <p:nvSpPr>
              <p:cNvPr id="230" name="TextBox 229">
                <a:extLst>
                  <a:ext uri="{FF2B5EF4-FFF2-40B4-BE49-F238E27FC236}">
                    <a16:creationId xmlns:a16="http://schemas.microsoft.com/office/drawing/2014/main" id="{EC98D8B7-1BE7-B752-DD79-D8CA2C7D8F09}"/>
                  </a:ext>
                </a:extLst>
              </p:cNvPr>
              <p:cNvSpPr txBox="1">
                <a:spLocks noRot="1" noChangeAspect="1" noMove="1" noResize="1" noEditPoints="1" noAdjustHandles="1" noChangeArrowheads="1" noChangeShapeType="1" noTextEdit="1"/>
              </p:cNvSpPr>
              <p:nvPr/>
            </p:nvSpPr>
            <p:spPr>
              <a:xfrm>
                <a:off x="8016985" y="4601362"/>
                <a:ext cx="559260" cy="369332"/>
              </a:xfrm>
              <a:prstGeom prst="rect">
                <a:avLst/>
              </a:prstGeom>
              <a:blipFill>
                <a:blip r:embed="rId178"/>
                <a:stretch>
                  <a:fillRect b="-1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31" name="TextBox 230">
                <a:extLst>
                  <a:ext uri="{FF2B5EF4-FFF2-40B4-BE49-F238E27FC236}">
                    <a16:creationId xmlns:a16="http://schemas.microsoft.com/office/drawing/2014/main" id="{36CE3036-FECD-8EFF-3568-71A3B7D951E2}"/>
                  </a:ext>
                </a:extLst>
              </p:cNvPr>
              <p:cNvSpPr txBox="1"/>
              <p:nvPr/>
            </p:nvSpPr>
            <p:spPr>
              <a:xfrm>
                <a:off x="2353000" y="3396628"/>
                <a:ext cx="52070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H" sz="1200" b="1" i="1" smtClean="0">
                              <a:solidFill>
                                <a:srgbClr val="FF0000"/>
                              </a:solidFill>
                              <a:latin typeface="Cambria Math" panose="02040503050406030204" pitchFamily="18" charset="0"/>
                            </a:rPr>
                          </m:ctrlPr>
                        </m:sSubPr>
                        <m:e>
                          <m:acc>
                            <m:accPr>
                              <m:chr m:val="̅"/>
                              <m:ctrlPr>
                                <a:rPr lang="en-CH" sz="1200" b="1" i="1">
                                  <a:solidFill>
                                    <a:srgbClr val="FF0000"/>
                                  </a:solidFill>
                                  <a:latin typeface="Cambria Math" panose="02040503050406030204" pitchFamily="18" charset="0"/>
                                </a:rPr>
                              </m:ctrlPr>
                            </m:accPr>
                            <m:e>
                              <m:r>
                                <a:rPr lang="en-US" sz="1200" b="1" i="1">
                                  <a:solidFill>
                                    <a:srgbClr val="FF0000"/>
                                  </a:solidFill>
                                  <a:latin typeface="Cambria Math" panose="02040503050406030204" pitchFamily="18" charset="0"/>
                                </a:rPr>
                                <m:t>𝒚</m:t>
                              </m:r>
                            </m:e>
                          </m:acc>
                        </m:e>
                        <m:sub>
                          <m:r>
                            <a:rPr lang="en-US" sz="1200" b="1" i="1" smtClean="0">
                              <a:solidFill>
                                <a:srgbClr val="FF0000"/>
                              </a:solidFill>
                              <a:latin typeface="Cambria Math" panose="02040503050406030204" pitchFamily="18" charset="0"/>
                            </a:rPr>
                            <m:t>𝟏</m:t>
                          </m:r>
                        </m:sub>
                      </m:sSub>
                    </m:oMath>
                  </m:oMathPara>
                </a14:m>
                <a:endParaRPr lang="en-CH" sz="1200" b="1" dirty="0">
                  <a:solidFill>
                    <a:srgbClr val="FF0000"/>
                  </a:solidFill>
                </a:endParaRPr>
              </a:p>
              <a:p>
                <a:pPr algn="l"/>
                <a:endParaRPr lang="en-CH" sz="1200" b="1" dirty="0">
                  <a:solidFill>
                    <a:srgbClr val="FF0000"/>
                  </a:solidFill>
                </a:endParaRPr>
              </a:p>
            </p:txBody>
          </p:sp>
        </mc:Choice>
        <mc:Fallback xmlns="">
          <p:sp>
            <p:nvSpPr>
              <p:cNvPr id="231" name="TextBox 230">
                <a:extLst>
                  <a:ext uri="{FF2B5EF4-FFF2-40B4-BE49-F238E27FC236}">
                    <a16:creationId xmlns:a16="http://schemas.microsoft.com/office/drawing/2014/main" id="{ABDE96B3-ECF3-6878-90D5-8F4298EAD013}"/>
                  </a:ext>
                </a:extLst>
              </p:cNvPr>
              <p:cNvSpPr txBox="1">
                <a:spLocks noRot="1" noChangeAspect="1" noMove="1" noResize="1" noEditPoints="1" noAdjustHandles="1" noChangeArrowheads="1" noChangeShapeType="1" noTextEdit="1"/>
              </p:cNvSpPr>
              <p:nvPr/>
            </p:nvSpPr>
            <p:spPr>
              <a:xfrm>
                <a:off x="2353000" y="3396628"/>
                <a:ext cx="520704" cy="461665"/>
              </a:xfrm>
              <a:prstGeom prst="rect">
                <a:avLst/>
              </a:prstGeom>
              <a:blipFill>
                <a:blip r:embed="rId179"/>
                <a:stretch>
                  <a:fillRect/>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32" name="TextBox 231">
                <a:extLst>
                  <a:ext uri="{FF2B5EF4-FFF2-40B4-BE49-F238E27FC236}">
                    <a16:creationId xmlns:a16="http://schemas.microsoft.com/office/drawing/2014/main" id="{DF3428E6-9E3B-1A35-9312-EB26F4C224DE}"/>
                  </a:ext>
                </a:extLst>
              </p:cNvPr>
              <p:cNvSpPr txBox="1"/>
              <p:nvPr/>
            </p:nvSpPr>
            <p:spPr>
              <a:xfrm>
                <a:off x="2203168" y="3793508"/>
                <a:ext cx="374472"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H" sz="1200" b="1" i="1" smtClean="0">
                              <a:solidFill>
                                <a:schemeClr val="accent4"/>
                              </a:solidFill>
                              <a:latin typeface="Cambria Math" panose="02040503050406030204" pitchFamily="18" charset="0"/>
                            </a:rPr>
                          </m:ctrlPr>
                        </m:sSubPr>
                        <m:e>
                          <m:acc>
                            <m:accPr>
                              <m:chr m:val="̅"/>
                              <m:ctrlPr>
                                <a:rPr lang="en-CH" sz="1200" b="1" i="1">
                                  <a:solidFill>
                                    <a:schemeClr val="accent4"/>
                                  </a:solidFill>
                                  <a:latin typeface="Cambria Math" panose="02040503050406030204" pitchFamily="18" charset="0"/>
                                </a:rPr>
                              </m:ctrlPr>
                            </m:accPr>
                            <m:e>
                              <m:r>
                                <a:rPr lang="en-US" sz="1200" b="1" i="1">
                                  <a:solidFill>
                                    <a:schemeClr val="accent4"/>
                                  </a:solidFill>
                                  <a:latin typeface="Cambria Math" panose="02040503050406030204" pitchFamily="18" charset="0"/>
                                </a:rPr>
                                <m:t>𝒚</m:t>
                              </m:r>
                            </m:e>
                          </m:acc>
                        </m:e>
                        <m:sub>
                          <m:r>
                            <a:rPr lang="en-US" sz="1200" b="1" i="1" smtClean="0">
                              <a:solidFill>
                                <a:schemeClr val="accent4"/>
                              </a:solidFill>
                              <a:latin typeface="Cambria Math" panose="02040503050406030204" pitchFamily="18" charset="0"/>
                            </a:rPr>
                            <m:t>𝟐</m:t>
                          </m:r>
                        </m:sub>
                      </m:sSub>
                    </m:oMath>
                  </m:oMathPara>
                </a14:m>
                <a:endParaRPr lang="en-CH" sz="1200" b="1" dirty="0">
                  <a:solidFill>
                    <a:srgbClr val="FF0000"/>
                  </a:solidFill>
                </a:endParaRPr>
              </a:p>
              <a:p>
                <a:pPr algn="l"/>
                <a:endParaRPr lang="en-CH" sz="1200" b="1" dirty="0">
                  <a:solidFill>
                    <a:schemeClr val="accent4"/>
                  </a:solidFill>
                </a:endParaRPr>
              </a:p>
            </p:txBody>
          </p:sp>
        </mc:Choice>
        <mc:Fallback xmlns="">
          <p:sp>
            <p:nvSpPr>
              <p:cNvPr id="232" name="TextBox 231">
                <a:extLst>
                  <a:ext uri="{FF2B5EF4-FFF2-40B4-BE49-F238E27FC236}">
                    <a16:creationId xmlns:a16="http://schemas.microsoft.com/office/drawing/2014/main" id="{8F224A7A-96A8-F5FD-3A30-975FF0558366}"/>
                  </a:ext>
                </a:extLst>
              </p:cNvPr>
              <p:cNvSpPr txBox="1">
                <a:spLocks noRot="1" noChangeAspect="1" noMove="1" noResize="1" noEditPoints="1" noAdjustHandles="1" noChangeArrowheads="1" noChangeShapeType="1" noTextEdit="1"/>
              </p:cNvSpPr>
              <p:nvPr/>
            </p:nvSpPr>
            <p:spPr>
              <a:xfrm>
                <a:off x="2203168" y="3793508"/>
                <a:ext cx="374472" cy="461665"/>
              </a:xfrm>
              <a:prstGeom prst="rect">
                <a:avLst/>
              </a:prstGeom>
              <a:blipFill>
                <a:blip r:embed="rId180"/>
                <a:stretch>
                  <a:fillRect/>
                </a:stretch>
              </a:blipFill>
            </p:spPr>
            <p:txBody>
              <a:bodyPr/>
              <a:lstStyle/>
              <a:p>
                <a:r>
                  <a:rPr lang="en-CH">
                    <a:noFill/>
                  </a:rPr>
                  <a:t> </a:t>
                </a:r>
              </a:p>
            </p:txBody>
          </p:sp>
        </mc:Fallback>
      </mc:AlternateContent>
      <p:sp>
        <p:nvSpPr>
          <p:cNvPr id="30" name="Content Placeholder 2">
            <a:extLst>
              <a:ext uri="{FF2B5EF4-FFF2-40B4-BE49-F238E27FC236}">
                <a16:creationId xmlns:a16="http://schemas.microsoft.com/office/drawing/2014/main" id="{105B2581-56DE-00DA-9784-42BFCF741AB1}"/>
              </a:ext>
            </a:extLst>
          </p:cNvPr>
          <p:cNvSpPr txBox="1">
            <a:spLocks/>
          </p:cNvSpPr>
          <p:nvPr/>
        </p:nvSpPr>
        <p:spPr>
          <a:xfrm>
            <a:off x="288484" y="1050170"/>
            <a:ext cx="8855516" cy="1661129"/>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CH" sz="1400" dirty="0"/>
              <a:t>Want to choose thickness of tungsten that minimises jitter in the secondary particles profile.</a:t>
            </a:r>
          </a:p>
          <a:p>
            <a:r>
              <a:rPr lang="en-CH" sz="1400" dirty="0"/>
              <a:t>We take the</a:t>
            </a:r>
            <a:r>
              <a:rPr lang="en-CH" sz="1400" b="1" dirty="0"/>
              <a:t> average charged particle position </a:t>
            </a:r>
            <a:r>
              <a:rPr lang="en-CH" sz="1400" dirty="0"/>
              <a:t>from an unpolarised bunch crossing </a:t>
            </a:r>
            <a:r>
              <a:rPr lang="en-CH" sz="1400" b="1" dirty="0"/>
              <a:t>relative to the average Compton photon position</a:t>
            </a:r>
            <a:r>
              <a:rPr lang="en-CH" sz="1400" dirty="0"/>
              <a:t>, and bin it to a histogram. Repeat this across many bunch crossings, and find the </a:t>
            </a:r>
            <a:r>
              <a:rPr lang="en-CH" sz="1400" b="1" dirty="0"/>
              <a:t>standard error</a:t>
            </a:r>
            <a:r>
              <a:rPr lang="en-CH" sz="1400" dirty="0"/>
              <a:t> </a:t>
            </a:r>
            <a:r>
              <a:rPr lang="en-CH" sz="1400" b="1" dirty="0"/>
              <a:t>in this average position.</a:t>
            </a:r>
          </a:p>
        </p:txBody>
      </p:sp>
    </p:spTree>
    <p:extLst>
      <p:ext uri="{BB962C8B-B14F-4D97-AF65-F5344CB8AC3E}">
        <p14:creationId xmlns:p14="http://schemas.microsoft.com/office/powerpoint/2010/main" val="40567108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18E245-E162-6734-5224-848BDCF0777C}"/>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A1EC592-3C56-4672-9EF5-F2C4403CCC71}"/>
              </a:ext>
            </a:extLst>
          </p:cNvPr>
          <p:cNvPicPr>
            <a:picLocks noChangeAspect="1"/>
          </p:cNvPicPr>
          <p:nvPr/>
        </p:nvPicPr>
        <p:blipFill>
          <a:blip r:embed="rId2"/>
          <a:stretch>
            <a:fillRect/>
          </a:stretch>
        </p:blipFill>
        <p:spPr>
          <a:xfrm>
            <a:off x="4918951" y="1240351"/>
            <a:ext cx="3766459" cy="3147814"/>
          </a:xfrm>
          <a:prstGeom prst="rect">
            <a:avLst/>
          </a:prstGeom>
        </p:spPr>
      </p:pic>
      <p:sp>
        <p:nvSpPr>
          <p:cNvPr id="2" name="Slide Number Placeholder 1">
            <a:extLst>
              <a:ext uri="{FF2B5EF4-FFF2-40B4-BE49-F238E27FC236}">
                <a16:creationId xmlns:a16="http://schemas.microsoft.com/office/drawing/2014/main" id="{B1C595C1-50E1-4AB6-C871-90ED7BEA20A4}"/>
              </a:ext>
            </a:extLst>
          </p:cNvPr>
          <p:cNvSpPr>
            <a:spLocks noGrp="1"/>
          </p:cNvSpPr>
          <p:nvPr>
            <p:ph type="sldNum" sz="quarter" idx="10"/>
          </p:nvPr>
        </p:nvSpPr>
        <p:spPr/>
        <p:txBody>
          <a:bodyPr/>
          <a:lstStyle/>
          <a:p>
            <a:r>
              <a:rPr lang="en-US" noProof="0" dirty="0"/>
              <a:t>28</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689F9F3-2745-0829-6DD9-2FA2411541F1}"/>
                  </a:ext>
                </a:extLst>
              </p:cNvPr>
              <p:cNvSpPr txBox="1">
                <a:spLocks/>
              </p:cNvSpPr>
              <p:nvPr/>
            </p:nvSpPr>
            <p:spPr>
              <a:xfrm>
                <a:off x="382447" y="1055685"/>
                <a:ext cx="4536504"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CH" sz="1400" dirty="0"/>
                  <a:t>We want to check that the assumption:</a:t>
                </a:r>
              </a:p>
              <a:p>
                <a:pPr marL="0" indent="0">
                  <a:spcBef>
                    <a:spcPts val="300"/>
                  </a:spcBef>
                  <a:buNone/>
                </a:pPr>
                <a14:m>
                  <m:oMathPara xmlns:m="http://schemas.openxmlformats.org/officeDocument/2006/math">
                    <m:oMathParaPr>
                      <m:jc m:val="centerGroup"/>
                    </m:oMathParaPr>
                    <m:oMath xmlns:m="http://schemas.openxmlformats.org/officeDocument/2006/math">
                      <m:sSub>
                        <m:sSubPr>
                          <m:ctrlPr>
                            <a:rPr lang="en-CH" sz="1400" i="1" smtClean="0">
                              <a:solidFill>
                                <a:schemeClr val="tx1">
                                  <a:lumMod val="75000"/>
                                  <a:lumOff val="25000"/>
                                </a:schemeClr>
                              </a:solidFill>
                              <a:latin typeface="Cambria Math" panose="02040503050406030204" pitchFamily="18" charset="0"/>
                              <a:cs typeface="Times New Roman" panose="02020603050405020304" pitchFamily="18" charset="0"/>
                            </a:rPr>
                          </m:ctrlPr>
                        </m:sSubPr>
                        <m:e>
                          <m:r>
                            <a:rPr lang="en-CH"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t>𝜎</m:t>
                          </m:r>
                        </m:e>
                        <m:sub>
                          <m:r>
                            <m:rPr>
                              <m:sty m:val="p"/>
                            </m:rPr>
                            <a:rPr lang="el-GR"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t>Δ</m:t>
                          </m:r>
                          <m:acc>
                            <m:accPr>
                              <m:chr m:val="̅"/>
                              <m:ctrlPr>
                                <a:rPr lang="en-CH"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t>𝑦</m:t>
                              </m:r>
                            </m:e>
                          </m:acc>
                        </m:sub>
                      </m:sSub>
                      <m:r>
                        <a:rPr lang="en-US" sz="1400" i="1">
                          <a:solidFill>
                            <a:schemeClr val="tx1">
                              <a:lumMod val="75000"/>
                              <a:lumOff val="25000"/>
                            </a:schemeClr>
                          </a:solidFill>
                          <a:latin typeface="Cambria Math" panose="02040503050406030204" pitchFamily="18" charset="0"/>
                          <a:cs typeface="Times New Roman" panose="02020603050405020304" pitchFamily="18" charset="0"/>
                        </a:rPr>
                        <m:t> </m:t>
                      </m:r>
                      <m:r>
                        <a:rPr lang="en-US"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t>∝ </m:t>
                      </m:r>
                      <m:f>
                        <m:fPr>
                          <m:ctrlPr>
                            <a:rPr lang="en-CH"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t>1</m:t>
                          </m:r>
                        </m:num>
                        <m:den>
                          <m:rad>
                            <m:radPr>
                              <m:degHide m:val="on"/>
                              <m:ctrlPr>
                                <a:rPr lang="en-CH"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t>𝑁</m:t>
                              </m:r>
                            </m:e>
                          </m:rad>
                        </m:den>
                      </m:f>
                    </m:oMath>
                  </m:oMathPara>
                </a14:m>
                <a:endParaRPr lang="en-CH" sz="1400" dirty="0"/>
              </a:p>
              <a:p>
                <a:pPr marL="0" indent="0">
                  <a:spcBef>
                    <a:spcPts val="300"/>
                  </a:spcBef>
                  <a:buNone/>
                </a:pPr>
                <a:r>
                  <a:rPr lang="en-CH" sz="1400" dirty="0"/>
                  <a:t>       is valid.</a:t>
                </a:r>
              </a:p>
              <a:p>
                <a:pPr>
                  <a:spcBef>
                    <a:spcPts val="300"/>
                  </a:spcBef>
                </a:pPr>
                <a:r>
                  <a:rPr lang="en-US" sz="1400" dirty="0"/>
                  <a:t>For measurements of 1000 Compton events at 100% </a:t>
                </a:r>
                <a:r>
                  <a:rPr lang="en-US" sz="1400" dirty="0" err="1"/>
                  <a:t>polarisation</a:t>
                </a:r>
                <a:r>
                  <a:rPr lang="en-US" sz="1400" dirty="0"/>
                  <a:t> we </a:t>
                </a:r>
                <a:r>
                  <a:rPr lang="en-US" sz="1400" dirty="0">
                    <a:solidFill>
                      <a:schemeClr val="tx1">
                        <a:lumMod val="75000"/>
                        <a:lumOff val="25000"/>
                      </a:schemeClr>
                    </a:solidFill>
                  </a:rPr>
                  <a:t>found </a:t>
                </a:r>
                <a14:m>
                  <m:oMath xmlns:m="http://schemas.openxmlformats.org/officeDocument/2006/math">
                    <m:sSub>
                      <m:sSubPr>
                        <m:ctrlPr>
                          <a:rPr lang="en-CH" sz="1400" i="1">
                            <a:solidFill>
                              <a:schemeClr val="tx1">
                                <a:lumMod val="75000"/>
                                <a:lumOff val="25000"/>
                              </a:schemeClr>
                            </a:solidFill>
                            <a:latin typeface="Cambria Math" panose="02040503050406030204" pitchFamily="18" charset="0"/>
                            <a:cs typeface="Times New Roman" panose="02020603050405020304" pitchFamily="18" charset="0"/>
                          </a:rPr>
                        </m:ctrlPr>
                      </m:sSubPr>
                      <m:e>
                        <m:r>
                          <a:rPr lang="en-CH" sz="1400" i="1" smtClean="0">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t>𝜎</m:t>
                        </m:r>
                      </m:e>
                      <m:sub>
                        <m:r>
                          <m:rPr>
                            <m:sty m:val="p"/>
                          </m:rPr>
                          <a:rPr lang="el-GR"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t>Δ</m:t>
                        </m:r>
                        <m:acc>
                          <m:accPr>
                            <m:chr m:val="̅"/>
                            <m:ctrlPr>
                              <a:rPr lang="en-CH"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sz="1400" i="1">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t>𝑦</m:t>
                            </m:r>
                          </m:e>
                        </m:acc>
                      </m:sub>
                    </m:sSub>
                    <m:r>
                      <a:rPr lang="en-US" sz="1400" b="0" i="1" smtClean="0">
                        <a:solidFill>
                          <a:schemeClr val="tx1">
                            <a:lumMod val="75000"/>
                            <a:lumOff val="25000"/>
                          </a:schemeClr>
                        </a:solidFill>
                        <a:latin typeface="Cambria Math" panose="02040503050406030204" pitchFamily="18" charset="0"/>
                        <a:ea typeface="Cambria Math" panose="02040503050406030204" pitchFamily="18" charset="0"/>
                        <a:cs typeface="Times New Roman" panose="02020603050405020304" pitchFamily="18" charset="0"/>
                      </a:rPr>
                      <m:t>=0.051</m:t>
                    </m:r>
                  </m:oMath>
                </a14:m>
                <a:r>
                  <a:rPr lang="en-CH" sz="1400" dirty="0"/>
                  <a:t>. </a:t>
                </a:r>
              </a:p>
              <a:p>
                <a:pPr>
                  <a:spcBef>
                    <a:spcPts val="300"/>
                  </a:spcBef>
                </a:pPr>
                <a:r>
                  <a:rPr lang="en-CH" sz="1400" dirty="0"/>
                  <a:t>If the assumption holds then for 10000 Compton events we should get:</a:t>
                </a:r>
              </a:p>
              <a:p>
                <a:pPr marL="0" indent="0">
                  <a:spcBef>
                    <a:spcPts val="300"/>
                  </a:spcBef>
                  <a:buNone/>
                </a:pPr>
                <a14:m>
                  <m:oMathPara xmlns:m="http://schemas.openxmlformats.org/officeDocument/2006/math">
                    <m:oMathParaPr>
                      <m:jc m:val="centerGroup"/>
                    </m:oMathParaPr>
                    <m:oMath xmlns:m="http://schemas.openxmlformats.org/officeDocument/2006/math">
                      <m:sSub>
                        <m:sSubPr>
                          <m:ctrlPr>
                            <a:rPr lang="en-CH" sz="1400" i="1">
                              <a:latin typeface="Cambria Math" panose="02040503050406030204" pitchFamily="18" charset="0"/>
                              <a:cs typeface="Times New Roman" panose="02020603050405020304" pitchFamily="18" charset="0"/>
                            </a:rPr>
                          </m:ctrlPr>
                        </m:sSubPr>
                        <m:e>
                          <m:r>
                            <a:rPr lang="en-CH" sz="1400" i="1">
                              <a:latin typeface="Cambria Math" panose="02040503050406030204" pitchFamily="18" charset="0"/>
                              <a:ea typeface="Cambria Math" panose="02040503050406030204" pitchFamily="18" charset="0"/>
                              <a:cs typeface="Times New Roman" panose="02020603050405020304" pitchFamily="18" charset="0"/>
                            </a:rPr>
                            <m:t>𝜎</m:t>
                          </m:r>
                        </m:e>
                        <m:sub>
                          <m:r>
                            <m:rPr>
                              <m:sty m:val="p"/>
                            </m:rPr>
                            <a:rPr lang="el-GR" sz="1400" i="1">
                              <a:latin typeface="Cambria Math" panose="02040503050406030204" pitchFamily="18" charset="0"/>
                              <a:ea typeface="Cambria Math" panose="02040503050406030204" pitchFamily="18" charset="0"/>
                              <a:cs typeface="Times New Roman" panose="02020603050405020304" pitchFamily="18" charset="0"/>
                            </a:rPr>
                            <m:t>Δ</m:t>
                          </m:r>
                          <m:acc>
                            <m:accPr>
                              <m:chr m:val="̅"/>
                              <m:ctrlPr>
                                <a:rPr lang="en-CH" sz="1400" i="1">
                                  <a:latin typeface="Cambria Math" panose="02040503050406030204" pitchFamily="18" charset="0"/>
                                  <a:ea typeface="Cambria Math" panose="02040503050406030204" pitchFamily="18" charset="0"/>
                                  <a:cs typeface="Times New Roman" panose="02020603050405020304" pitchFamily="18" charset="0"/>
                                </a:rPr>
                              </m:ctrlPr>
                            </m:accPr>
                            <m:e>
                              <m:r>
                                <a:rPr lang="en-US" sz="1400" i="1">
                                  <a:latin typeface="Cambria Math" panose="02040503050406030204" pitchFamily="18" charset="0"/>
                                  <a:ea typeface="Cambria Math" panose="02040503050406030204" pitchFamily="18" charset="0"/>
                                  <a:cs typeface="Times New Roman" panose="02020603050405020304" pitchFamily="18" charset="0"/>
                                </a:rPr>
                                <m:t>𝑦</m:t>
                              </m:r>
                            </m:e>
                          </m:acc>
                        </m:sub>
                      </m:sSub>
                      <m:r>
                        <a:rPr lang="en-US" sz="1400" b="0" i="1" smtClean="0">
                          <a:latin typeface="Cambria Math" panose="02040503050406030204" pitchFamily="18" charset="0"/>
                          <a:cs typeface="Times New Roman" panose="02020603050405020304" pitchFamily="18" charset="0"/>
                        </a:rPr>
                        <m:t>=0.051</m:t>
                      </m:r>
                      <m:r>
                        <a:rPr lang="en-US" sz="1400" b="0" i="1" smtClean="0">
                          <a:latin typeface="Cambria Math" panose="02040503050406030204" pitchFamily="18" charset="0"/>
                          <a:ea typeface="Cambria Math" panose="02040503050406030204" pitchFamily="18" charset="0"/>
                          <a:cs typeface="Times New Roman" panose="02020603050405020304" pitchFamily="18" charset="0"/>
                        </a:rPr>
                        <m:t>×</m:t>
                      </m:r>
                      <m:rad>
                        <m:radPr>
                          <m:degHide m:val="on"/>
                          <m:ctrlPr>
                            <a:rPr lang="en-CH" sz="1400" b="0" i="1" smtClean="0">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en-CH" sz="1400" b="0" i="1" smtClean="0">
                                  <a:latin typeface="Cambria Math" panose="02040503050406030204" pitchFamily="18" charset="0"/>
                                  <a:ea typeface="Cambria Math" panose="02040503050406030204" pitchFamily="18" charset="0"/>
                                  <a:cs typeface="Times New Roman" panose="02020603050405020304" pitchFamily="18" charset="0"/>
                                </a:rPr>
                              </m:ctrlPr>
                            </m:fPr>
                            <m:num>
                              <m:r>
                                <a:rPr lang="en-US" sz="1400" b="0" i="1" smtClean="0">
                                  <a:latin typeface="Cambria Math" panose="02040503050406030204" pitchFamily="18" charset="0"/>
                                  <a:ea typeface="Cambria Math" panose="02040503050406030204" pitchFamily="18" charset="0"/>
                                  <a:cs typeface="Times New Roman" panose="02020603050405020304" pitchFamily="18" charset="0"/>
                                </a:rPr>
                                <m:t>1000</m:t>
                              </m:r>
                            </m:num>
                            <m:den>
                              <m:r>
                                <a:rPr lang="en-US" sz="1400" b="0" i="1" smtClean="0">
                                  <a:latin typeface="Cambria Math" panose="02040503050406030204" pitchFamily="18" charset="0"/>
                                  <a:ea typeface="Cambria Math" panose="02040503050406030204" pitchFamily="18" charset="0"/>
                                  <a:cs typeface="Times New Roman" panose="02020603050405020304" pitchFamily="18" charset="0"/>
                                </a:rPr>
                                <m:t>10000</m:t>
                              </m:r>
                            </m:den>
                          </m:f>
                        </m:e>
                      </m:rad>
                      <m:r>
                        <a:rPr lang="en-US" sz="1400" b="0" i="1" smtClean="0">
                          <a:latin typeface="Cambria Math" panose="02040503050406030204" pitchFamily="18" charset="0"/>
                          <a:ea typeface="Cambria Math" panose="02040503050406030204" pitchFamily="18" charset="0"/>
                          <a:cs typeface="Times New Roman" panose="02020603050405020304" pitchFamily="18" charset="0"/>
                        </a:rPr>
                        <m:t>=</m:t>
                      </m:r>
                      <m:f>
                        <m:fPr>
                          <m:ctrlPr>
                            <a:rPr lang="en-CH" sz="1400" b="0" i="1" smtClean="0">
                              <a:latin typeface="Cambria Math" panose="02040503050406030204" pitchFamily="18" charset="0"/>
                              <a:ea typeface="Cambria Math" panose="02040503050406030204" pitchFamily="18" charset="0"/>
                              <a:cs typeface="Times New Roman" panose="02020603050405020304" pitchFamily="18" charset="0"/>
                            </a:rPr>
                          </m:ctrlPr>
                        </m:fPr>
                        <m:num>
                          <m:r>
                            <a:rPr lang="en-US" sz="1400" b="0" i="1" smtClean="0">
                              <a:latin typeface="Cambria Math" panose="02040503050406030204" pitchFamily="18" charset="0"/>
                              <a:ea typeface="Cambria Math" panose="02040503050406030204" pitchFamily="18" charset="0"/>
                              <a:cs typeface="Times New Roman" panose="02020603050405020304" pitchFamily="18" charset="0"/>
                            </a:rPr>
                            <m:t>0.051</m:t>
                          </m:r>
                        </m:num>
                        <m:den>
                          <m:rad>
                            <m:radPr>
                              <m:degHide m:val="on"/>
                              <m:ctrlPr>
                                <a:rPr lang="en-CH" sz="1400" b="0" i="1" smtClean="0">
                                  <a:latin typeface="Cambria Math" panose="02040503050406030204" pitchFamily="18" charset="0"/>
                                  <a:ea typeface="Cambria Math" panose="02040503050406030204" pitchFamily="18" charset="0"/>
                                  <a:cs typeface="Times New Roman" panose="02020603050405020304" pitchFamily="18" charset="0"/>
                                </a:rPr>
                              </m:ctrlPr>
                            </m:radPr>
                            <m:deg/>
                            <m:e>
                              <m:r>
                                <a:rPr lang="en-US" sz="1400" b="0" i="1" smtClean="0">
                                  <a:latin typeface="Cambria Math" panose="02040503050406030204" pitchFamily="18" charset="0"/>
                                  <a:ea typeface="Cambria Math" panose="02040503050406030204" pitchFamily="18" charset="0"/>
                                  <a:cs typeface="Times New Roman" panose="02020603050405020304" pitchFamily="18" charset="0"/>
                                </a:rPr>
                                <m:t>10</m:t>
                              </m:r>
                            </m:e>
                          </m:rad>
                        </m:den>
                      </m:f>
                      <m:r>
                        <a:rPr lang="en-US" sz="1400" b="0" i="1" smtClean="0">
                          <a:latin typeface="Cambria Math" panose="02040503050406030204" pitchFamily="18" charset="0"/>
                          <a:ea typeface="Cambria Math" panose="02040503050406030204" pitchFamily="18" charset="0"/>
                          <a:cs typeface="Times New Roman" panose="02020603050405020304" pitchFamily="18" charset="0"/>
                        </a:rPr>
                        <m:t>=0.0161</m:t>
                      </m:r>
                    </m:oMath>
                  </m:oMathPara>
                </a14:m>
                <a:endParaRPr lang="en-CH" sz="1400" dirty="0"/>
              </a:p>
              <a:p>
                <a:pPr>
                  <a:spcBef>
                    <a:spcPts val="300"/>
                  </a:spcBef>
                </a:pPr>
                <a:r>
                  <a:rPr lang="en-US" sz="1400" dirty="0"/>
                  <a:t>When generating a histogram of 1000 samples of 10000 events each, we find that </a:t>
                </a:r>
                <a14:m>
                  <m:oMath xmlns:m="http://schemas.openxmlformats.org/officeDocument/2006/math">
                    <m:sSub>
                      <m:sSubPr>
                        <m:ctrlPr>
                          <a:rPr lang="en-CH" sz="1400" i="1">
                            <a:latin typeface="Cambria Math" panose="02040503050406030204" pitchFamily="18" charset="0"/>
                            <a:cs typeface="Times New Roman" panose="02020603050405020304" pitchFamily="18" charset="0"/>
                          </a:rPr>
                        </m:ctrlPr>
                      </m:sSubPr>
                      <m:e>
                        <m:r>
                          <a:rPr lang="en-CH" sz="1400" i="1">
                            <a:latin typeface="Cambria Math" panose="02040503050406030204" pitchFamily="18" charset="0"/>
                            <a:ea typeface="Cambria Math" panose="02040503050406030204" pitchFamily="18" charset="0"/>
                            <a:cs typeface="Times New Roman" panose="02020603050405020304" pitchFamily="18" charset="0"/>
                          </a:rPr>
                          <m:t>𝜎</m:t>
                        </m:r>
                      </m:e>
                      <m:sub>
                        <m:r>
                          <m:rPr>
                            <m:sty m:val="p"/>
                          </m:rPr>
                          <a:rPr lang="el-GR" sz="1400" i="1">
                            <a:latin typeface="Cambria Math" panose="02040503050406030204" pitchFamily="18" charset="0"/>
                            <a:ea typeface="Cambria Math" panose="02040503050406030204" pitchFamily="18" charset="0"/>
                            <a:cs typeface="Times New Roman" panose="02020603050405020304" pitchFamily="18" charset="0"/>
                          </a:rPr>
                          <m:t>Δ</m:t>
                        </m:r>
                        <m:acc>
                          <m:accPr>
                            <m:chr m:val="̅"/>
                            <m:ctrlPr>
                              <a:rPr lang="en-CH" sz="1400" i="1">
                                <a:latin typeface="Cambria Math" panose="02040503050406030204" pitchFamily="18" charset="0"/>
                                <a:ea typeface="Cambria Math" panose="02040503050406030204" pitchFamily="18" charset="0"/>
                                <a:cs typeface="Times New Roman" panose="02020603050405020304" pitchFamily="18" charset="0"/>
                              </a:rPr>
                            </m:ctrlPr>
                          </m:accPr>
                          <m:e>
                            <m:r>
                              <a:rPr lang="en-US" sz="1400" i="1">
                                <a:latin typeface="Cambria Math" panose="02040503050406030204" pitchFamily="18" charset="0"/>
                                <a:ea typeface="Cambria Math" panose="02040503050406030204" pitchFamily="18" charset="0"/>
                                <a:cs typeface="Times New Roman" panose="02020603050405020304" pitchFamily="18" charset="0"/>
                              </a:rPr>
                              <m:t>𝑦</m:t>
                            </m:r>
                          </m:e>
                        </m:acc>
                      </m:sub>
                    </m:sSub>
                    <m:r>
                      <a:rPr lang="en-US" sz="1400" i="1">
                        <a:latin typeface="Cambria Math" panose="02040503050406030204" pitchFamily="18" charset="0"/>
                        <a:ea typeface="Cambria Math" panose="02040503050406030204" pitchFamily="18" charset="0"/>
                        <a:cs typeface="Times New Roman" panose="02020603050405020304" pitchFamily="18" charset="0"/>
                      </a:rPr>
                      <m:t>=0.0</m:t>
                    </m:r>
                    <m:r>
                      <a:rPr lang="en-US" sz="1400" b="0" i="1" smtClean="0">
                        <a:latin typeface="Cambria Math" panose="02040503050406030204" pitchFamily="18" charset="0"/>
                        <a:ea typeface="Cambria Math" panose="02040503050406030204" pitchFamily="18" charset="0"/>
                        <a:cs typeface="Times New Roman" panose="02020603050405020304" pitchFamily="18" charset="0"/>
                      </a:rPr>
                      <m:t>164</m:t>
                    </m:r>
                  </m:oMath>
                </a14:m>
                <a:endParaRPr lang="en-CH" sz="1400" dirty="0"/>
              </a:p>
              <a:p>
                <a:pPr>
                  <a:spcBef>
                    <a:spcPts val="300"/>
                  </a:spcBef>
                </a:pPr>
                <a:r>
                  <a:rPr lang="en-CH" sz="1400" b="1" dirty="0"/>
                  <a:t>Assumption appears to hold up to 10000 events, equivalent to 3ms data taking.</a:t>
                </a:r>
              </a:p>
            </p:txBody>
          </p:sp>
        </mc:Choice>
        <mc:Fallback xmlns="">
          <p:sp>
            <p:nvSpPr>
              <p:cNvPr id="3" name="Content Placeholder 2">
                <a:extLst>
                  <a:ext uri="{FF2B5EF4-FFF2-40B4-BE49-F238E27FC236}">
                    <a16:creationId xmlns:a16="http://schemas.microsoft.com/office/drawing/2014/main" id="{B689F9F3-2745-0829-6DD9-2FA2411541F1}"/>
                  </a:ext>
                </a:extLst>
              </p:cNvPr>
              <p:cNvSpPr txBox="1">
                <a:spLocks noRot="1" noChangeAspect="1" noMove="1" noResize="1" noEditPoints="1" noAdjustHandles="1" noChangeArrowheads="1" noChangeShapeType="1" noTextEdit="1"/>
              </p:cNvSpPr>
              <p:nvPr/>
            </p:nvSpPr>
            <p:spPr>
              <a:xfrm>
                <a:off x="382447" y="1055685"/>
                <a:ext cx="4536504" cy="3957976"/>
              </a:xfrm>
              <a:prstGeom prst="rect">
                <a:avLst/>
              </a:prstGeom>
              <a:blipFill>
                <a:blip r:embed="rId3"/>
                <a:stretch>
                  <a:fillRect t="-321"/>
                </a:stretch>
              </a:blipFill>
            </p:spPr>
            <p:txBody>
              <a:bodyPr/>
              <a:lstStyle/>
              <a:p>
                <a:r>
                  <a:rPr lang="en-CH">
                    <a:noFill/>
                  </a:rPr>
                  <a:t> </a:t>
                </a:r>
              </a:p>
            </p:txBody>
          </p:sp>
        </mc:Fallback>
      </mc:AlternateContent>
      <p:sp>
        <p:nvSpPr>
          <p:cNvPr id="8" name="TextBox 7">
            <a:extLst>
              <a:ext uri="{FF2B5EF4-FFF2-40B4-BE49-F238E27FC236}">
                <a16:creationId xmlns:a16="http://schemas.microsoft.com/office/drawing/2014/main" id="{86BCC377-43AE-E962-2FBA-49875385A827}"/>
              </a:ext>
            </a:extLst>
          </p:cNvPr>
          <p:cNvSpPr txBox="1"/>
          <p:nvPr/>
        </p:nvSpPr>
        <p:spPr>
          <a:xfrm>
            <a:off x="5508105" y="871019"/>
            <a:ext cx="3779459" cy="369332"/>
          </a:xfrm>
          <a:prstGeom prst="rect">
            <a:avLst/>
          </a:prstGeom>
          <a:noFill/>
        </p:spPr>
        <p:txBody>
          <a:bodyPr wrap="square" rtlCol="0">
            <a:spAutoFit/>
          </a:bodyPr>
          <a:lstStyle/>
          <a:p>
            <a:r>
              <a:rPr lang="en-CH" sz="1800" dirty="0">
                <a:solidFill>
                  <a:schemeClr val="accent1"/>
                </a:solidFill>
              </a:rPr>
              <a:t>100% Polarised Beam (ideal)</a:t>
            </a:r>
          </a:p>
        </p:txBody>
      </p:sp>
      <p:sp>
        <p:nvSpPr>
          <p:cNvPr id="11" name="TextBox 10">
            <a:extLst>
              <a:ext uri="{FF2B5EF4-FFF2-40B4-BE49-F238E27FC236}">
                <a16:creationId xmlns:a16="http://schemas.microsoft.com/office/drawing/2014/main" id="{D4925846-0C67-AEE4-6904-C0747D80F88A}"/>
              </a:ext>
            </a:extLst>
          </p:cNvPr>
          <p:cNvSpPr txBox="1"/>
          <p:nvPr/>
        </p:nvSpPr>
        <p:spPr>
          <a:xfrm>
            <a:off x="5508104" y="1335191"/>
            <a:ext cx="1944215" cy="738664"/>
          </a:xfrm>
          <a:prstGeom prst="rect">
            <a:avLst/>
          </a:prstGeom>
          <a:noFill/>
        </p:spPr>
        <p:txBody>
          <a:bodyPr wrap="square" rtlCol="0">
            <a:spAutoFit/>
          </a:bodyPr>
          <a:lstStyle/>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Entries:	 	1000</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Mean:	 		0.230</a:t>
            </a:r>
          </a:p>
          <a:p>
            <a:pPr defTabSz="181727">
              <a:tabLst>
                <a:tab pos="0" algn="l"/>
              </a:tabLst>
            </a:pPr>
            <a:r>
              <a:rPr lang="en-CH" sz="1400" dirty="0">
                <a:solidFill>
                  <a:srgbClr val="FF0000"/>
                </a:solidFill>
                <a:latin typeface="Times New Roman" panose="02020603050405020304" pitchFamily="18" charset="0"/>
                <a:cs typeface="Times New Roman" panose="02020603050405020304" pitchFamily="18" charset="0"/>
              </a:rPr>
              <a:t>Std Err:		0.0164</a:t>
            </a:r>
          </a:p>
        </p:txBody>
      </p:sp>
      <p:sp>
        <p:nvSpPr>
          <p:cNvPr id="12" name="Title 4">
            <a:extLst>
              <a:ext uri="{FF2B5EF4-FFF2-40B4-BE49-F238E27FC236}">
                <a16:creationId xmlns:a16="http://schemas.microsoft.com/office/drawing/2014/main" id="{017AD91F-E6E1-CE22-A0AF-D955D12380C5}"/>
              </a:ext>
            </a:extLst>
          </p:cNvPr>
          <p:cNvSpPr>
            <a:spLocks noGrp="1"/>
          </p:cNvSpPr>
          <p:nvPr>
            <p:ph type="title"/>
          </p:nvPr>
        </p:nvSpPr>
        <p:spPr>
          <a:xfrm>
            <a:off x="481950" y="487660"/>
            <a:ext cx="6754346" cy="499914"/>
          </a:xfrm>
        </p:spPr>
        <p:txBody>
          <a:bodyPr/>
          <a:lstStyle/>
          <a:p>
            <a:r>
              <a:rPr lang="en-CH" dirty="0"/>
              <a:t>Polarisation error assumption</a:t>
            </a:r>
          </a:p>
        </p:txBody>
      </p:sp>
    </p:spTree>
    <p:extLst>
      <p:ext uri="{BB962C8B-B14F-4D97-AF65-F5344CB8AC3E}">
        <p14:creationId xmlns:p14="http://schemas.microsoft.com/office/powerpoint/2010/main" val="41650844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69326-E02A-4CA1-C749-066A7C203685}"/>
            </a:ext>
          </a:extLst>
        </p:cNvPr>
        <p:cNvGrpSpPr/>
        <p:nvPr/>
      </p:nvGrpSpPr>
      <p:grpSpPr>
        <a:xfrm>
          <a:off x="0" y="0"/>
          <a:ext cx="0" cy="0"/>
          <a:chOff x="0" y="0"/>
          <a:chExt cx="0" cy="0"/>
        </a:xfrm>
      </p:grpSpPr>
      <p:sp>
        <p:nvSpPr>
          <p:cNvPr id="33" name="Rectangle 32">
            <a:extLst>
              <a:ext uri="{FF2B5EF4-FFF2-40B4-BE49-F238E27FC236}">
                <a16:creationId xmlns:a16="http://schemas.microsoft.com/office/drawing/2014/main" id="{36F2C463-B288-9402-A225-46B3E7D256DF}"/>
              </a:ext>
            </a:extLst>
          </p:cNvPr>
          <p:cNvSpPr/>
          <p:nvPr/>
        </p:nvSpPr>
        <p:spPr>
          <a:xfrm>
            <a:off x="587769" y="2418229"/>
            <a:ext cx="2880320" cy="271039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Slide Number Placeholder 1">
            <a:extLst>
              <a:ext uri="{FF2B5EF4-FFF2-40B4-BE49-F238E27FC236}">
                <a16:creationId xmlns:a16="http://schemas.microsoft.com/office/drawing/2014/main" id="{710F7CC1-4B50-7FD6-145D-3111D2560224}"/>
              </a:ext>
            </a:extLst>
          </p:cNvPr>
          <p:cNvSpPr>
            <a:spLocks noGrp="1"/>
          </p:cNvSpPr>
          <p:nvPr>
            <p:ph type="sldNum" sz="quarter" idx="10"/>
          </p:nvPr>
        </p:nvSpPr>
        <p:spPr/>
        <p:txBody>
          <a:bodyPr/>
          <a:lstStyle/>
          <a:p>
            <a:r>
              <a:rPr lang="en-US" noProof="0" dirty="0"/>
              <a:t>15</a:t>
            </a:r>
          </a:p>
        </p:txBody>
      </p:sp>
      <p:sp>
        <p:nvSpPr>
          <p:cNvPr id="5" name="Title 4">
            <a:extLst>
              <a:ext uri="{FF2B5EF4-FFF2-40B4-BE49-F238E27FC236}">
                <a16:creationId xmlns:a16="http://schemas.microsoft.com/office/drawing/2014/main" id="{02810588-03F4-AAC4-2FA2-DCA1FB00F8D9}"/>
              </a:ext>
            </a:extLst>
          </p:cNvPr>
          <p:cNvSpPr>
            <a:spLocks noGrp="1"/>
          </p:cNvSpPr>
          <p:nvPr>
            <p:ph type="title"/>
          </p:nvPr>
        </p:nvSpPr>
        <p:spPr>
          <a:xfrm>
            <a:off x="481950" y="487660"/>
            <a:ext cx="8263350" cy="499914"/>
          </a:xfrm>
        </p:spPr>
        <p:txBody>
          <a:bodyPr/>
          <a:lstStyle/>
          <a:p>
            <a:r>
              <a:rPr lang="en-CH" dirty="0"/>
              <a:t>Analysis of the profile mean position</a:t>
            </a:r>
            <a:br>
              <a:rPr lang="en-CH" dirty="0">
                <a:solidFill>
                  <a:srgbClr val="FF0000"/>
                </a:solidFill>
              </a:rPr>
            </a:br>
            <a:br>
              <a:rPr lang="en-CH" dirty="0">
                <a:solidFill>
                  <a:srgbClr val="FF0000"/>
                </a:solidFill>
              </a:rPr>
            </a:br>
            <a:endParaRPr lang="en-CH" dirty="0">
              <a:solidFill>
                <a:srgbClr val="FF0000"/>
              </a:solidFill>
            </a:endParaRPr>
          </a:p>
        </p:txBody>
      </p:sp>
      <p:sp>
        <p:nvSpPr>
          <p:cNvPr id="15" name="Right Arrow 14">
            <a:extLst>
              <a:ext uri="{FF2B5EF4-FFF2-40B4-BE49-F238E27FC236}">
                <a16:creationId xmlns:a16="http://schemas.microsoft.com/office/drawing/2014/main" id="{139DEF01-8936-0612-7C4C-626AC6D784B4}"/>
              </a:ext>
            </a:extLst>
          </p:cNvPr>
          <p:cNvSpPr/>
          <p:nvPr/>
        </p:nvSpPr>
        <p:spPr>
          <a:xfrm>
            <a:off x="3877833" y="3548195"/>
            <a:ext cx="535454" cy="400595"/>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1" name="Picture 20">
            <a:extLst>
              <a:ext uri="{FF2B5EF4-FFF2-40B4-BE49-F238E27FC236}">
                <a16:creationId xmlns:a16="http://schemas.microsoft.com/office/drawing/2014/main" id="{4299EC24-607F-376A-49D8-920860B53C64}"/>
              </a:ext>
            </a:extLst>
          </p:cNvPr>
          <p:cNvPicPr>
            <a:picLocks noChangeAspect="1"/>
          </p:cNvPicPr>
          <p:nvPr/>
        </p:nvPicPr>
        <p:blipFill>
          <a:blip r:embed="rId4"/>
          <a:stretch>
            <a:fillRect/>
          </a:stretch>
        </p:blipFill>
        <p:spPr>
          <a:xfrm>
            <a:off x="4932040" y="2661434"/>
            <a:ext cx="3635711" cy="2174119"/>
          </a:xfrm>
          <a:prstGeom prst="rect">
            <a:avLst/>
          </a:prstGeom>
        </p:spPr>
      </p:pic>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8EAE58FE-573B-5C16-DFCB-EB1870B7D0FE}"/>
                  </a:ext>
                </a:extLst>
              </p:cNvPr>
              <p:cNvSpPr txBox="1"/>
              <p:nvPr/>
            </p:nvSpPr>
            <p:spPr>
              <a:xfrm>
                <a:off x="2027929" y="2433106"/>
                <a:ext cx="400211"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𝑦</m:t>
                      </m:r>
                    </m:oMath>
                  </m:oMathPara>
                </a14:m>
                <a:endParaRPr lang="en-CH" sz="1800" dirty="0">
                  <a:solidFill>
                    <a:schemeClr val="tx2"/>
                  </a:solidFill>
                </a:endParaRPr>
              </a:p>
            </p:txBody>
          </p:sp>
        </mc:Choice>
        <mc:Fallback xmlns="">
          <p:sp>
            <p:nvSpPr>
              <p:cNvPr id="26" name="TextBox 25">
                <a:extLst>
                  <a:ext uri="{FF2B5EF4-FFF2-40B4-BE49-F238E27FC236}">
                    <a16:creationId xmlns:a16="http://schemas.microsoft.com/office/drawing/2014/main" id="{32BA8F0A-BDAF-95F8-2785-7907CC890DCC}"/>
                  </a:ext>
                </a:extLst>
              </p:cNvPr>
              <p:cNvSpPr txBox="1">
                <a:spLocks noRot="1" noChangeAspect="1" noMove="1" noResize="1" noEditPoints="1" noAdjustHandles="1" noChangeArrowheads="1" noChangeShapeType="1" noTextEdit="1"/>
              </p:cNvSpPr>
              <p:nvPr/>
            </p:nvSpPr>
            <p:spPr>
              <a:xfrm>
                <a:off x="2027929" y="2433106"/>
                <a:ext cx="400211" cy="369332"/>
              </a:xfrm>
              <a:prstGeom prst="rect">
                <a:avLst/>
              </a:prstGeom>
              <a:blipFill>
                <a:blip r:embed="rId5"/>
                <a:stretch>
                  <a:fillRect b="-13333"/>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530A5704-C728-AFE1-9D90-C88A53617FA6}"/>
                  </a:ext>
                </a:extLst>
              </p:cNvPr>
              <p:cNvSpPr txBox="1"/>
              <p:nvPr/>
            </p:nvSpPr>
            <p:spPr>
              <a:xfrm>
                <a:off x="3098371" y="3742733"/>
                <a:ext cx="321501"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𝑥</m:t>
                      </m:r>
                    </m:oMath>
                  </m:oMathPara>
                </a14:m>
                <a:endParaRPr lang="en-CH" sz="1800" dirty="0">
                  <a:solidFill>
                    <a:schemeClr val="tx2"/>
                  </a:solidFill>
                </a:endParaRPr>
              </a:p>
            </p:txBody>
          </p:sp>
        </mc:Choice>
        <mc:Fallback xmlns="">
          <p:sp>
            <p:nvSpPr>
              <p:cNvPr id="28" name="TextBox 27">
                <a:extLst>
                  <a:ext uri="{FF2B5EF4-FFF2-40B4-BE49-F238E27FC236}">
                    <a16:creationId xmlns:a16="http://schemas.microsoft.com/office/drawing/2014/main" id="{E52DE263-9A4A-3F99-F42A-0AE9C3945C76}"/>
                  </a:ext>
                </a:extLst>
              </p:cNvPr>
              <p:cNvSpPr txBox="1">
                <a:spLocks noRot="1" noChangeAspect="1" noMove="1" noResize="1" noEditPoints="1" noAdjustHandles="1" noChangeArrowheads="1" noChangeShapeType="1" noTextEdit="1"/>
              </p:cNvSpPr>
              <p:nvPr/>
            </p:nvSpPr>
            <p:spPr>
              <a:xfrm>
                <a:off x="3098371" y="3742733"/>
                <a:ext cx="321501" cy="369332"/>
              </a:xfrm>
              <a:prstGeom prst="rect">
                <a:avLst/>
              </a:prstGeom>
              <a:blipFill>
                <a:blip r:embed="rId6"/>
                <a:stretch>
                  <a:fillRect/>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C1BCAC38-FB2C-6E3C-B599-F0764C3130A2}"/>
                  </a:ext>
                </a:extLst>
              </p:cNvPr>
              <p:cNvSpPr txBox="1"/>
              <p:nvPr/>
            </p:nvSpPr>
            <p:spPr>
              <a:xfrm>
                <a:off x="8016985" y="4601362"/>
                <a:ext cx="559260"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acc>
                        <m:accPr>
                          <m:chr m:val="̅"/>
                          <m:ctrlPr>
                            <a:rPr lang="en-CH" sz="1800" i="1" smtClean="0">
                              <a:solidFill>
                                <a:schemeClr val="tx2"/>
                              </a:solidFill>
                              <a:latin typeface="Cambria Math" panose="02040503050406030204" pitchFamily="18" charset="0"/>
                            </a:rPr>
                          </m:ctrlPr>
                        </m:accPr>
                        <m:e>
                          <m:r>
                            <a:rPr lang="en-US" sz="1800" b="0" i="1" smtClean="0">
                              <a:solidFill>
                                <a:schemeClr val="tx2"/>
                              </a:solidFill>
                              <a:latin typeface="Cambria Math" panose="02040503050406030204" pitchFamily="18" charset="0"/>
                            </a:rPr>
                            <m:t>𝑦</m:t>
                          </m:r>
                        </m:e>
                      </m:acc>
                    </m:oMath>
                  </m:oMathPara>
                </a14:m>
                <a:endParaRPr lang="en-CH" sz="1800" dirty="0">
                  <a:solidFill>
                    <a:schemeClr val="tx2"/>
                  </a:solidFill>
                </a:endParaRPr>
              </a:p>
            </p:txBody>
          </p:sp>
        </mc:Choice>
        <mc:Fallback xmlns="">
          <p:sp>
            <p:nvSpPr>
              <p:cNvPr id="30" name="TextBox 29">
                <a:extLst>
                  <a:ext uri="{FF2B5EF4-FFF2-40B4-BE49-F238E27FC236}">
                    <a16:creationId xmlns:a16="http://schemas.microsoft.com/office/drawing/2014/main" id="{EC9D7277-23BE-92E1-DD77-C49579C8738A}"/>
                  </a:ext>
                </a:extLst>
              </p:cNvPr>
              <p:cNvSpPr txBox="1">
                <a:spLocks noRot="1" noChangeAspect="1" noMove="1" noResize="1" noEditPoints="1" noAdjustHandles="1" noChangeArrowheads="1" noChangeShapeType="1" noTextEdit="1"/>
              </p:cNvSpPr>
              <p:nvPr/>
            </p:nvSpPr>
            <p:spPr>
              <a:xfrm>
                <a:off x="8016985" y="4601362"/>
                <a:ext cx="559260" cy="369332"/>
              </a:xfrm>
              <a:prstGeom prst="rect">
                <a:avLst/>
              </a:prstGeom>
              <a:blipFill>
                <a:blip r:embed="rId7"/>
                <a:stretch>
                  <a:fillRect b="-1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5F51C51-C920-186E-A908-0AB4865FE5EC}"/>
                  </a:ext>
                </a:extLst>
              </p:cNvPr>
              <p:cNvSpPr txBox="1"/>
              <p:nvPr/>
            </p:nvSpPr>
            <p:spPr>
              <a:xfrm>
                <a:off x="4716242" y="2550564"/>
                <a:ext cx="474510"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𝑁</m:t>
                      </m:r>
                    </m:oMath>
                  </m:oMathPara>
                </a14:m>
                <a:endParaRPr lang="en-CH" sz="1800" dirty="0">
                  <a:solidFill>
                    <a:schemeClr val="tx2"/>
                  </a:solidFill>
                </a:endParaRPr>
              </a:p>
            </p:txBody>
          </p:sp>
        </mc:Choice>
        <mc:Fallback xmlns="">
          <p:sp>
            <p:nvSpPr>
              <p:cNvPr id="32" name="TextBox 31">
                <a:extLst>
                  <a:ext uri="{FF2B5EF4-FFF2-40B4-BE49-F238E27FC236}">
                    <a16:creationId xmlns:a16="http://schemas.microsoft.com/office/drawing/2014/main" id="{8A92F71C-DD9C-BB89-8FA8-39E8E99257BB}"/>
                  </a:ext>
                </a:extLst>
              </p:cNvPr>
              <p:cNvSpPr txBox="1">
                <a:spLocks noRot="1" noChangeAspect="1" noMove="1" noResize="1" noEditPoints="1" noAdjustHandles="1" noChangeArrowheads="1" noChangeShapeType="1" noTextEdit="1"/>
              </p:cNvSpPr>
              <p:nvPr/>
            </p:nvSpPr>
            <p:spPr>
              <a:xfrm>
                <a:off x="4716242" y="2550564"/>
                <a:ext cx="474510" cy="369332"/>
              </a:xfrm>
              <a:prstGeom prst="rect">
                <a:avLst/>
              </a:prstGeom>
              <a:blipFill>
                <a:blip r:embed="rId8"/>
                <a:stretch>
                  <a:fillRect/>
                </a:stretch>
              </a:blipFill>
            </p:spPr>
            <p:txBody>
              <a:bodyPr/>
              <a:lstStyle/>
              <a:p>
                <a:r>
                  <a:rPr lang="en-CH">
                    <a:noFill/>
                  </a:rPr>
                  <a:t> </a:t>
                </a:r>
              </a:p>
            </p:txBody>
          </p:sp>
        </mc:Fallback>
      </mc:AlternateContent>
      <mc:AlternateContent xmlns:mc="http://schemas.openxmlformats.org/markup-compatibility/2006" xmlns:p14="http://schemas.microsoft.com/office/powerpoint/2010/main">
        <mc:Choice Requires="p14">
          <p:contentPart p14:bwMode="auto" r:id="rId9">
            <p14:nvContentPartPr>
              <p14:cNvPr id="3" name="Ink 2">
                <a:extLst>
                  <a:ext uri="{FF2B5EF4-FFF2-40B4-BE49-F238E27FC236}">
                    <a16:creationId xmlns:a16="http://schemas.microsoft.com/office/drawing/2014/main" id="{B0F81844-5627-394C-F0D4-58C72A0653CE}"/>
                  </a:ext>
                </a:extLst>
              </p14:cNvPr>
              <p14:cNvContentPartPr/>
              <p14:nvPr/>
            </p14:nvContentPartPr>
            <p14:xfrm>
              <a:off x="2386480" y="3315671"/>
              <a:ext cx="360" cy="360"/>
            </p14:xfrm>
          </p:contentPart>
        </mc:Choice>
        <mc:Fallback xmlns="">
          <p:pic>
            <p:nvPicPr>
              <p:cNvPr id="3" name="Ink 2">
                <a:extLst>
                  <a:ext uri="{FF2B5EF4-FFF2-40B4-BE49-F238E27FC236}">
                    <a16:creationId xmlns:a16="http://schemas.microsoft.com/office/drawing/2014/main" id="{A70272C3-D65D-8424-414B-0C72CB1335F6}"/>
                  </a:ext>
                </a:extLst>
              </p:cNvPr>
              <p:cNvPicPr/>
              <p:nvPr/>
            </p:nvPicPr>
            <p:blipFill>
              <a:blip r:embed="rId10"/>
              <a:stretch>
                <a:fillRect/>
              </a:stretch>
            </p:blipFill>
            <p:spPr>
              <a:xfrm>
                <a:off x="2380360" y="3309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4" name="Ink 3">
                <a:extLst>
                  <a:ext uri="{FF2B5EF4-FFF2-40B4-BE49-F238E27FC236}">
                    <a16:creationId xmlns:a16="http://schemas.microsoft.com/office/drawing/2014/main" id="{70AD9433-D789-4743-12BF-59C8CAE3B9A2}"/>
                  </a:ext>
                </a:extLst>
              </p14:cNvPr>
              <p14:cNvContentPartPr/>
              <p14:nvPr/>
            </p14:nvContentPartPr>
            <p14:xfrm>
              <a:off x="2469640" y="3395951"/>
              <a:ext cx="360" cy="360"/>
            </p14:xfrm>
          </p:contentPart>
        </mc:Choice>
        <mc:Fallback xmlns="">
          <p:pic>
            <p:nvPicPr>
              <p:cNvPr id="4" name="Ink 3">
                <a:extLst>
                  <a:ext uri="{FF2B5EF4-FFF2-40B4-BE49-F238E27FC236}">
                    <a16:creationId xmlns:a16="http://schemas.microsoft.com/office/drawing/2014/main" id="{D6E572C5-C970-F4B2-CCC3-99DE4806B79C}"/>
                  </a:ext>
                </a:extLst>
              </p:cNvPr>
              <p:cNvPicPr/>
              <p:nvPr/>
            </p:nvPicPr>
            <p:blipFill>
              <a:blip r:embed="rId10"/>
              <a:stretch>
                <a:fillRect/>
              </a:stretch>
            </p:blipFill>
            <p:spPr>
              <a:xfrm>
                <a:off x="2463520" y="3389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6" name="Ink 5">
                <a:extLst>
                  <a:ext uri="{FF2B5EF4-FFF2-40B4-BE49-F238E27FC236}">
                    <a16:creationId xmlns:a16="http://schemas.microsoft.com/office/drawing/2014/main" id="{A0CC1571-8031-61C4-C21B-F82C5CB40DD3}"/>
                  </a:ext>
                </a:extLst>
              </p14:cNvPr>
              <p14:cNvContentPartPr/>
              <p14:nvPr/>
            </p14:nvContentPartPr>
            <p14:xfrm>
              <a:off x="2466760" y="3282551"/>
              <a:ext cx="360" cy="360"/>
            </p14:xfrm>
          </p:contentPart>
        </mc:Choice>
        <mc:Fallback xmlns="">
          <p:pic>
            <p:nvPicPr>
              <p:cNvPr id="6" name="Ink 5">
                <a:extLst>
                  <a:ext uri="{FF2B5EF4-FFF2-40B4-BE49-F238E27FC236}">
                    <a16:creationId xmlns:a16="http://schemas.microsoft.com/office/drawing/2014/main" id="{EB6456E9-8773-132D-C04A-F5D2D1DE19A9}"/>
                  </a:ext>
                </a:extLst>
              </p:cNvPr>
              <p:cNvPicPr/>
              <p:nvPr/>
            </p:nvPicPr>
            <p:blipFill>
              <a:blip r:embed="rId10"/>
              <a:stretch>
                <a:fillRect/>
              </a:stretch>
            </p:blipFill>
            <p:spPr>
              <a:xfrm>
                <a:off x="2460640" y="3276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E658320E-F4B8-066A-37F8-48E670544826}"/>
                  </a:ext>
                </a:extLst>
              </p14:cNvPr>
              <p14:cNvContentPartPr/>
              <p14:nvPr/>
            </p14:nvContentPartPr>
            <p14:xfrm>
              <a:off x="2516440" y="3323231"/>
              <a:ext cx="360" cy="360"/>
            </p14:xfrm>
          </p:contentPart>
        </mc:Choice>
        <mc:Fallback xmlns="">
          <p:pic>
            <p:nvPicPr>
              <p:cNvPr id="8" name="Ink 7">
                <a:extLst>
                  <a:ext uri="{FF2B5EF4-FFF2-40B4-BE49-F238E27FC236}">
                    <a16:creationId xmlns:a16="http://schemas.microsoft.com/office/drawing/2014/main" id="{4907D453-2800-2E92-9E47-D220D0C30574}"/>
                  </a:ext>
                </a:extLst>
              </p:cNvPr>
              <p:cNvPicPr/>
              <p:nvPr/>
            </p:nvPicPr>
            <p:blipFill>
              <a:blip r:embed="rId10"/>
              <a:stretch>
                <a:fillRect/>
              </a:stretch>
            </p:blipFill>
            <p:spPr>
              <a:xfrm>
                <a:off x="2510320" y="3317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9" name="Ink 8">
                <a:extLst>
                  <a:ext uri="{FF2B5EF4-FFF2-40B4-BE49-F238E27FC236}">
                    <a16:creationId xmlns:a16="http://schemas.microsoft.com/office/drawing/2014/main" id="{3FCC3F0D-14AB-DE45-26D6-8A590106380C}"/>
                  </a:ext>
                </a:extLst>
              </p14:cNvPr>
              <p14:cNvContentPartPr/>
              <p14:nvPr/>
            </p14:nvContentPartPr>
            <p14:xfrm>
              <a:off x="2446240" y="3349511"/>
              <a:ext cx="1440" cy="1440"/>
            </p14:xfrm>
          </p:contentPart>
        </mc:Choice>
        <mc:Fallback xmlns="">
          <p:pic>
            <p:nvPicPr>
              <p:cNvPr id="9" name="Ink 8">
                <a:extLst>
                  <a:ext uri="{FF2B5EF4-FFF2-40B4-BE49-F238E27FC236}">
                    <a16:creationId xmlns:a16="http://schemas.microsoft.com/office/drawing/2014/main" id="{46B61213-35FB-08AE-ACF1-DB07A2E1DA0D}"/>
                  </a:ext>
                </a:extLst>
              </p:cNvPr>
              <p:cNvPicPr/>
              <p:nvPr/>
            </p:nvPicPr>
            <p:blipFill>
              <a:blip r:embed="rId15"/>
              <a:stretch>
                <a:fillRect/>
              </a:stretch>
            </p:blipFill>
            <p:spPr>
              <a:xfrm>
                <a:off x="2440120" y="334339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0" name="Ink 9">
                <a:extLst>
                  <a:ext uri="{FF2B5EF4-FFF2-40B4-BE49-F238E27FC236}">
                    <a16:creationId xmlns:a16="http://schemas.microsoft.com/office/drawing/2014/main" id="{D25E6BFB-553C-B856-E6F4-126426848008}"/>
                  </a:ext>
                </a:extLst>
              </p14:cNvPr>
              <p14:cNvContentPartPr/>
              <p14:nvPr/>
            </p14:nvContentPartPr>
            <p14:xfrm>
              <a:off x="2428240" y="3519431"/>
              <a:ext cx="1440" cy="1440"/>
            </p14:xfrm>
          </p:contentPart>
        </mc:Choice>
        <mc:Fallback xmlns="">
          <p:pic>
            <p:nvPicPr>
              <p:cNvPr id="10" name="Ink 9">
                <a:extLst>
                  <a:ext uri="{FF2B5EF4-FFF2-40B4-BE49-F238E27FC236}">
                    <a16:creationId xmlns:a16="http://schemas.microsoft.com/office/drawing/2014/main" id="{5A53BFBB-C15C-4681-4A90-B034F078076A}"/>
                  </a:ext>
                </a:extLst>
              </p:cNvPr>
              <p:cNvPicPr/>
              <p:nvPr/>
            </p:nvPicPr>
            <p:blipFill>
              <a:blip r:embed="rId15"/>
              <a:stretch>
                <a:fillRect/>
              </a:stretch>
            </p:blipFill>
            <p:spPr>
              <a:xfrm>
                <a:off x="2422120" y="351331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1" name="Ink 10">
                <a:extLst>
                  <a:ext uri="{FF2B5EF4-FFF2-40B4-BE49-F238E27FC236}">
                    <a16:creationId xmlns:a16="http://schemas.microsoft.com/office/drawing/2014/main" id="{3A1B5ADB-56ED-E540-E4F1-7AB03C38C0A1}"/>
                  </a:ext>
                </a:extLst>
              </p14:cNvPr>
              <p14:cNvContentPartPr/>
              <p14:nvPr/>
            </p14:nvContentPartPr>
            <p14:xfrm>
              <a:off x="2354080" y="3334391"/>
              <a:ext cx="360" cy="360"/>
            </p14:xfrm>
          </p:contentPart>
        </mc:Choice>
        <mc:Fallback xmlns="">
          <p:pic>
            <p:nvPicPr>
              <p:cNvPr id="11" name="Ink 10">
                <a:extLst>
                  <a:ext uri="{FF2B5EF4-FFF2-40B4-BE49-F238E27FC236}">
                    <a16:creationId xmlns:a16="http://schemas.microsoft.com/office/drawing/2014/main" id="{D942A238-A7B6-1FDC-9F3D-287640082713}"/>
                  </a:ext>
                </a:extLst>
              </p:cNvPr>
              <p:cNvPicPr/>
              <p:nvPr/>
            </p:nvPicPr>
            <p:blipFill>
              <a:blip r:embed="rId10"/>
              <a:stretch>
                <a:fillRect/>
              </a:stretch>
            </p:blipFill>
            <p:spPr>
              <a:xfrm>
                <a:off x="2347960" y="33282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2" name="Ink 11">
                <a:extLst>
                  <a:ext uri="{FF2B5EF4-FFF2-40B4-BE49-F238E27FC236}">
                    <a16:creationId xmlns:a16="http://schemas.microsoft.com/office/drawing/2014/main" id="{AC385DA4-5BFA-4535-0078-F68D0B55369D}"/>
                  </a:ext>
                </a:extLst>
              </p14:cNvPr>
              <p14:cNvContentPartPr/>
              <p14:nvPr/>
            </p14:nvContentPartPr>
            <p14:xfrm>
              <a:off x="2418160" y="3404231"/>
              <a:ext cx="360" cy="360"/>
            </p14:xfrm>
          </p:contentPart>
        </mc:Choice>
        <mc:Fallback xmlns="">
          <p:pic>
            <p:nvPicPr>
              <p:cNvPr id="12" name="Ink 11">
                <a:extLst>
                  <a:ext uri="{FF2B5EF4-FFF2-40B4-BE49-F238E27FC236}">
                    <a16:creationId xmlns:a16="http://schemas.microsoft.com/office/drawing/2014/main" id="{842D3AAE-FF67-92DB-9CCD-C303DB3D29F2}"/>
                  </a:ext>
                </a:extLst>
              </p:cNvPr>
              <p:cNvPicPr/>
              <p:nvPr/>
            </p:nvPicPr>
            <p:blipFill>
              <a:blip r:embed="rId10"/>
              <a:stretch>
                <a:fillRect/>
              </a:stretch>
            </p:blipFill>
            <p:spPr>
              <a:xfrm>
                <a:off x="2412040" y="3398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3" name="Ink 12">
                <a:extLst>
                  <a:ext uri="{FF2B5EF4-FFF2-40B4-BE49-F238E27FC236}">
                    <a16:creationId xmlns:a16="http://schemas.microsoft.com/office/drawing/2014/main" id="{CBB7DA1E-BD49-881B-33C2-766705CE3B34}"/>
                  </a:ext>
                </a:extLst>
              </p14:cNvPr>
              <p14:cNvContentPartPr/>
              <p14:nvPr/>
            </p14:nvContentPartPr>
            <p14:xfrm>
              <a:off x="2460280" y="3404231"/>
              <a:ext cx="360" cy="360"/>
            </p14:xfrm>
          </p:contentPart>
        </mc:Choice>
        <mc:Fallback xmlns="">
          <p:pic>
            <p:nvPicPr>
              <p:cNvPr id="13" name="Ink 12">
                <a:extLst>
                  <a:ext uri="{FF2B5EF4-FFF2-40B4-BE49-F238E27FC236}">
                    <a16:creationId xmlns:a16="http://schemas.microsoft.com/office/drawing/2014/main" id="{28B6CDC5-1BE9-6B52-F6F6-77A06BB19C56}"/>
                  </a:ext>
                </a:extLst>
              </p:cNvPr>
              <p:cNvPicPr/>
              <p:nvPr/>
            </p:nvPicPr>
            <p:blipFill>
              <a:blip r:embed="rId10"/>
              <a:stretch>
                <a:fillRect/>
              </a:stretch>
            </p:blipFill>
            <p:spPr>
              <a:xfrm>
                <a:off x="2454160" y="3398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4" name="Ink 13">
                <a:extLst>
                  <a:ext uri="{FF2B5EF4-FFF2-40B4-BE49-F238E27FC236}">
                    <a16:creationId xmlns:a16="http://schemas.microsoft.com/office/drawing/2014/main" id="{F10DC1F6-283C-EF8F-B7DB-9553E6F9DB54}"/>
                  </a:ext>
                </a:extLst>
              </p14:cNvPr>
              <p14:cNvContentPartPr/>
              <p14:nvPr/>
            </p14:nvContentPartPr>
            <p14:xfrm>
              <a:off x="2542000" y="3379031"/>
              <a:ext cx="360" cy="360"/>
            </p14:xfrm>
          </p:contentPart>
        </mc:Choice>
        <mc:Fallback xmlns="">
          <p:pic>
            <p:nvPicPr>
              <p:cNvPr id="14" name="Ink 13">
                <a:extLst>
                  <a:ext uri="{FF2B5EF4-FFF2-40B4-BE49-F238E27FC236}">
                    <a16:creationId xmlns:a16="http://schemas.microsoft.com/office/drawing/2014/main" id="{3A65DEFB-0F97-C464-B643-B975FDB78E6A}"/>
                  </a:ext>
                </a:extLst>
              </p:cNvPr>
              <p:cNvPicPr/>
              <p:nvPr/>
            </p:nvPicPr>
            <p:blipFill>
              <a:blip r:embed="rId10"/>
              <a:stretch>
                <a:fillRect/>
              </a:stretch>
            </p:blipFill>
            <p:spPr>
              <a:xfrm>
                <a:off x="2535880" y="3372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6" name="Ink 15">
                <a:extLst>
                  <a:ext uri="{FF2B5EF4-FFF2-40B4-BE49-F238E27FC236}">
                    <a16:creationId xmlns:a16="http://schemas.microsoft.com/office/drawing/2014/main" id="{D2B9D3EA-631D-5EA5-E2ED-B3D044AE6C99}"/>
                  </a:ext>
                </a:extLst>
              </p14:cNvPr>
              <p14:cNvContentPartPr/>
              <p14:nvPr/>
            </p14:nvContentPartPr>
            <p14:xfrm>
              <a:off x="2480800" y="3335831"/>
              <a:ext cx="360" cy="360"/>
            </p14:xfrm>
          </p:contentPart>
        </mc:Choice>
        <mc:Fallback xmlns="">
          <p:pic>
            <p:nvPicPr>
              <p:cNvPr id="16" name="Ink 15">
                <a:extLst>
                  <a:ext uri="{FF2B5EF4-FFF2-40B4-BE49-F238E27FC236}">
                    <a16:creationId xmlns:a16="http://schemas.microsoft.com/office/drawing/2014/main" id="{4B6AF06D-41C2-24C3-2EBC-CE41C005C651}"/>
                  </a:ext>
                </a:extLst>
              </p:cNvPr>
              <p:cNvPicPr/>
              <p:nvPr/>
            </p:nvPicPr>
            <p:blipFill>
              <a:blip r:embed="rId10"/>
              <a:stretch>
                <a:fillRect/>
              </a:stretch>
            </p:blipFill>
            <p:spPr>
              <a:xfrm>
                <a:off x="2474680" y="33297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7" name="Ink 16">
                <a:extLst>
                  <a:ext uri="{FF2B5EF4-FFF2-40B4-BE49-F238E27FC236}">
                    <a16:creationId xmlns:a16="http://schemas.microsoft.com/office/drawing/2014/main" id="{5E44658B-C48C-23EA-A591-F21912B312C9}"/>
                  </a:ext>
                </a:extLst>
              </p14:cNvPr>
              <p14:cNvContentPartPr/>
              <p14:nvPr/>
            </p14:nvContentPartPr>
            <p14:xfrm>
              <a:off x="2514640" y="3307391"/>
              <a:ext cx="360" cy="360"/>
            </p14:xfrm>
          </p:contentPart>
        </mc:Choice>
        <mc:Fallback xmlns="">
          <p:pic>
            <p:nvPicPr>
              <p:cNvPr id="17" name="Ink 16">
                <a:extLst>
                  <a:ext uri="{FF2B5EF4-FFF2-40B4-BE49-F238E27FC236}">
                    <a16:creationId xmlns:a16="http://schemas.microsoft.com/office/drawing/2014/main" id="{C5744910-FB61-C9B0-A8EE-BE99D97BA1F9}"/>
                  </a:ext>
                </a:extLst>
              </p:cNvPr>
              <p:cNvPicPr/>
              <p:nvPr/>
            </p:nvPicPr>
            <p:blipFill>
              <a:blip r:embed="rId10"/>
              <a:stretch>
                <a:fillRect/>
              </a:stretch>
            </p:blipFill>
            <p:spPr>
              <a:xfrm>
                <a:off x="2508520" y="33012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8" name="Ink 17">
                <a:extLst>
                  <a:ext uri="{FF2B5EF4-FFF2-40B4-BE49-F238E27FC236}">
                    <a16:creationId xmlns:a16="http://schemas.microsoft.com/office/drawing/2014/main" id="{6E9FB9FC-1AF9-6423-CDB6-3646AC3C533D}"/>
                  </a:ext>
                </a:extLst>
              </p14:cNvPr>
              <p14:cNvContentPartPr/>
              <p14:nvPr/>
            </p14:nvContentPartPr>
            <p14:xfrm>
              <a:off x="2457040" y="3303431"/>
              <a:ext cx="360" cy="360"/>
            </p14:xfrm>
          </p:contentPart>
        </mc:Choice>
        <mc:Fallback xmlns="">
          <p:pic>
            <p:nvPicPr>
              <p:cNvPr id="18" name="Ink 17">
                <a:extLst>
                  <a:ext uri="{FF2B5EF4-FFF2-40B4-BE49-F238E27FC236}">
                    <a16:creationId xmlns:a16="http://schemas.microsoft.com/office/drawing/2014/main" id="{F425E483-EE9B-AD6E-0C27-DB8EEC7D6BD0}"/>
                  </a:ext>
                </a:extLst>
              </p:cNvPr>
              <p:cNvPicPr/>
              <p:nvPr/>
            </p:nvPicPr>
            <p:blipFill>
              <a:blip r:embed="rId10"/>
              <a:stretch>
                <a:fillRect/>
              </a:stretch>
            </p:blipFill>
            <p:spPr>
              <a:xfrm>
                <a:off x="2450920" y="32973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9" name="Ink 18">
                <a:extLst>
                  <a:ext uri="{FF2B5EF4-FFF2-40B4-BE49-F238E27FC236}">
                    <a16:creationId xmlns:a16="http://schemas.microsoft.com/office/drawing/2014/main" id="{F8F19C92-B981-598B-ED20-67A62500676C}"/>
                  </a:ext>
                </a:extLst>
              </p14:cNvPr>
              <p14:cNvContentPartPr/>
              <p14:nvPr/>
            </p14:nvContentPartPr>
            <p14:xfrm>
              <a:off x="2436160" y="3270671"/>
              <a:ext cx="360" cy="360"/>
            </p14:xfrm>
          </p:contentPart>
        </mc:Choice>
        <mc:Fallback xmlns="">
          <p:pic>
            <p:nvPicPr>
              <p:cNvPr id="19" name="Ink 18">
                <a:extLst>
                  <a:ext uri="{FF2B5EF4-FFF2-40B4-BE49-F238E27FC236}">
                    <a16:creationId xmlns:a16="http://schemas.microsoft.com/office/drawing/2014/main" id="{529AE5ED-7003-B663-908A-76C2680D8FA8}"/>
                  </a:ext>
                </a:extLst>
              </p:cNvPr>
              <p:cNvPicPr/>
              <p:nvPr/>
            </p:nvPicPr>
            <p:blipFill>
              <a:blip r:embed="rId10"/>
              <a:stretch>
                <a:fillRect/>
              </a:stretch>
            </p:blipFill>
            <p:spPr>
              <a:xfrm>
                <a:off x="243004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0" name="Ink 19">
                <a:extLst>
                  <a:ext uri="{FF2B5EF4-FFF2-40B4-BE49-F238E27FC236}">
                    <a16:creationId xmlns:a16="http://schemas.microsoft.com/office/drawing/2014/main" id="{178B36BA-47E6-EBD2-D22E-8D216045A6AC}"/>
                  </a:ext>
                </a:extLst>
              </p14:cNvPr>
              <p14:cNvContentPartPr/>
              <p14:nvPr/>
            </p14:nvContentPartPr>
            <p14:xfrm>
              <a:off x="2383240" y="3270671"/>
              <a:ext cx="360" cy="360"/>
            </p14:xfrm>
          </p:contentPart>
        </mc:Choice>
        <mc:Fallback xmlns="">
          <p:pic>
            <p:nvPicPr>
              <p:cNvPr id="20" name="Ink 19">
                <a:extLst>
                  <a:ext uri="{FF2B5EF4-FFF2-40B4-BE49-F238E27FC236}">
                    <a16:creationId xmlns:a16="http://schemas.microsoft.com/office/drawing/2014/main" id="{A6BF5BFD-B4CE-6D7C-3811-C5E251503985}"/>
                  </a:ext>
                </a:extLst>
              </p:cNvPr>
              <p:cNvPicPr/>
              <p:nvPr/>
            </p:nvPicPr>
            <p:blipFill>
              <a:blip r:embed="rId10"/>
              <a:stretch>
                <a:fillRect/>
              </a:stretch>
            </p:blipFill>
            <p:spPr>
              <a:xfrm>
                <a:off x="237712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2" name="Ink 21">
                <a:extLst>
                  <a:ext uri="{FF2B5EF4-FFF2-40B4-BE49-F238E27FC236}">
                    <a16:creationId xmlns:a16="http://schemas.microsoft.com/office/drawing/2014/main" id="{A908D70D-DE2D-957F-4BE4-2A4B0494DFB4}"/>
                  </a:ext>
                </a:extLst>
              </p14:cNvPr>
              <p14:cNvContentPartPr/>
              <p14:nvPr/>
            </p14:nvContentPartPr>
            <p14:xfrm>
              <a:off x="2554960" y="3270671"/>
              <a:ext cx="360" cy="360"/>
            </p14:xfrm>
          </p:contentPart>
        </mc:Choice>
        <mc:Fallback xmlns="">
          <p:pic>
            <p:nvPicPr>
              <p:cNvPr id="22" name="Ink 21">
                <a:extLst>
                  <a:ext uri="{FF2B5EF4-FFF2-40B4-BE49-F238E27FC236}">
                    <a16:creationId xmlns:a16="http://schemas.microsoft.com/office/drawing/2014/main" id="{D722EA77-3D19-3159-49D2-32F0BE08F99E}"/>
                  </a:ext>
                </a:extLst>
              </p:cNvPr>
              <p:cNvPicPr/>
              <p:nvPr/>
            </p:nvPicPr>
            <p:blipFill>
              <a:blip r:embed="rId10"/>
              <a:stretch>
                <a:fillRect/>
              </a:stretch>
            </p:blipFill>
            <p:spPr>
              <a:xfrm>
                <a:off x="254884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3" name="Ink 22">
                <a:extLst>
                  <a:ext uri="{FF2B5EF4-FFF2-40B4-BE49-F238E27FC236}">
                    <a16:creationId xmlns:a16="http://schemas.microsoft.com/office/drawing/2014/main" id="{CF68084A-2EBC-7A6B-448C-DB547D876623}"/>
                  </a:ext>
                </a:extLst>
              </p14:cNvPr>
              <p14:cNvContentPartPr/>
              <p14:nvPr/>
            </p14:nvContentPartPr>
            <p14:xfrm>
              <a:off x="2497360" y="3248711"/>
              <a:ext cx="360" cy="360"/>
            </p14:xfrm>
          </p:contentPart>
        </mc:Choice>
        <mc:Fallback xmlns="">
          <p:pic>
            <p:nvPicPr>
              <p:cNvPr id="23" name="Ink 22">
                <a:extLst>
                  <a:ext uri="{FF2B5EF4-FFF2-40B4-BE49-F238E27FC236}">
                    <a16:creationId xmlns:a16="http://schemas.microsoft.com/office/drawing/2014/main" id="{517E354C-59AD-AADD-0EA1-D5F791A1F3E5}"/>
                  </a:ext>
                </a:extLst>
              </p:cNvPr>
              <p:cNvPicPr/>
              <p:nvPr/>
            </p:nvPicPr>
            <p:blipFill>
              <a:blip r:embed="rId10"/>
              <a:stretch>
                <a:fillRect/>
              </a:stretch>
            </p:blipFill>
            <p:spPr>
              <a:xfrm>
                <a:off x="2491240" y="3242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5" name="Ink 24">
                <a:extLst>
                  <a:ext uri="{FF2B5EF4-FFF2-40B4-BE49-F238E27FC236}">
                    <a16:creationId xmlns:a16="http://schemas.microsoft.com/office/drawing/2014/main" id="{E8ABDAFF-62BA-FD27-A556-B35309010AD7}"/>
                  </a:ext>
                </a:extLst>
              </p14:cNvPr>
              <p14:cNvContentPartPr/>
              <p14:nvPr/>
            </p14:nvContentPartPr>
            <p14:xfrm>
              <a:off x="2345800" y="3268871"/>
              <a:ext cx="360" cy="360"/>
            </p14:xfrm>
          </p:contentPart>
        </mc:Choice>
        <mc:Fallback xmlns="">
          <p:pic>
            <p:nvPicPr>
              <p:cNvPr id="25" name="Ink 24">
                <a:extLst>
                  <a:ext uri="{FF2B5EF4-FFF2-40B4-BE49-F238E27FC236}">
                    <a16:creationId xmlns:a16="http://schemas.microsoft.com/office/drawing/2014/main" id="{D0776ACC-3A5A-DC0A-A00D-7B56A0B34FD9}"/>
                  </a:ext>
                </a:extLst>
              </p:cNvPr>
              <p:cNvPicPr/>
              <p:nvPr/>
            </p:nvPicPr>
            <p:blipFill>
              <a:blip r:embed="rId10"/>
              <a:stretch>
                <a:fillRect/>
              </a:stretch>
            </p:blipFill>
            <p:spPr>
              <a:xfrm>
                <a:off x="2339680" y="32627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7" name="Ink 26">
                <a:extLst>
                  <a:ext uri="{FF2B5EF4-FFF2-40B4-BE49-F238E27FC236}">
                    <a16:creationId xmlns:a16="http://schemas.microsoft.com/office/drawing/2014/main" id="{9FFB5587-26A0-96E2-FA11-818496E6CCB1}"/>
                  </a:ext>
                </a:extLst>
              </p14:cNvPr>
              <p14:cNvContentPartPr/>
              <p14:nvPr/>
            </p14:nvContentPartPr>
            <p14:xfrm>
              <a:off x="2629480" y="3330791"/>
              <a:ext cx="360" cy="360"/>
            </p14:xfrm>
          </p:contentPart>
        </mc:Choice>
        <mc:Fallback xmlns="">
          <p:pic>
            <p:nvPicPr>
              <p:cNvPr id="27" name="Ink 26">
                <a:extLst>
                  <a:ext uri="{FF2B5EF4-FFF2-40B4-BE49-F238E27FC236}">
                    <a16:creationId xmlns:a16="http://schemas.microsoft.com/office/drawing/2014/main" id="{47834B04-D86D-4587-DDEF-69DB293E5F7D}"/>
                  </a:ext>
                </a:extLst>
              </p:cNvPr>
              <p:cNvPicPr/>
              <p:nvPr/>
            </p:nvPicPr>
            <p:blipFill>
              <a:blip r:embed="rId10"/>
              <a:stretch>
                <a:fillRect/>
              </a:stretch>
            </p:blipFill>
            <p:spPr>
              <a:xfrm>
                <a:off x="2623360" y="3324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9" name="Ink 28">
                <a:extLst>
                  <a:ext uri="{FF2B5EF4-FFF2-40B4-BE49-F238E27FC236}">
                    <a16:creationId xmlns:a16="http://schemas.microsoft.com/office/drawing/2014/main" id="{F251EADF-E49A-2979-EF7D-47B24ED5A14E}"/>
                  </a:ext>
                </a:extLst>
              </p14:cNvPr>
              <p14:cNvContentPartPr/>
              <p14:nvPr/>
            </p14:nvContentPartPr>
            <p14:xfrm>
              <a:off x="2471440" y="3330791"/>
              <a:ext cx="360" cy="360"/>
            </p14:xfrm>
          </p:contentPart>
        </mc:Choice>
        <mc:Fallback xmlns="">
          <p:pic>
            <p:nvPicPr>
              <p:cNvPr id="29" name="Ink 28">
                <a:extLst>
                  <a:ext uri="{FF2B5EF4-FFF2-40B4-BE49-F238E27FC236}">
                    <a16:creationId xmlns:a16="http://schemas.microsoft.com/office/drawing/2014/main" id="{BC1DE640-936F-939B-A9FB-16B554964742}"/>
                  </a:ext>
                </a:extLst>
              </p:cNvPr>
              <p:cNvPicPr/>
              <p:nvPr/>
            </p:nvPicPr>
            <p:blipFill>
              <a:blip r:embed="rId10"/>
              <a:stretch>
                <a:fillRect/>
              </a:stretch>
            </p:blipFill>
            <p:spPr>
              <a:xfrm>
                <a:off x="2465320" y="3324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1" name="Ink 30">
                <a:extLst>
                  <a:ext uri="{FF2B5EF4-FFF2-40B4-BE49-F238E27FC236}">
                    <a16:creationId xmlns:a16="http://schemas.microsoft.com/office/drawing/2014/main" id="{5F6CA607-06CE-D08F-5064-3CE480894A30}"/>
                  </a:ext>
                </a:extLst>
              </p14:cNvPr>
              <p14:cNvContentPartPr/>
              <p14:nvPr/>
            </p14:nvContentPartPr>
            <p14:xfrm>
              <a:off x="2349040" y="3378311"/>
              <a:ext cx="360" cy="360"/>
            </p14:xfrm>
          </p:contentPart>
        </mc:Choice>
        <mc:Fallback xmlns="">
          <p:pic>
            <p:nvPicPr>
              <p:cNvPr id="31" name="Ink 30">
                <a:extLst>
                  <a:ext uri="{FF2B5EF4-FFF2-40B4-BE49-F238E27FC236}">
                    <a16:creationId xmlns:a16="http://schemas.microsoft.com/office/drawing/2014/main" id="{7DCE5523-80E7-7F81-A58A-E4111AA9400A}"/>
                  </a:ext>
                </a:extLst>
              </p:cNvPr>
              <p:cNvPicPr/>
              <p:nvPr/>
            </p:nvPicPr>
            <p:blipFill>
              <a:blip r:embed="rId10"/>
              <a:stretch>
                <a:fillRect/>
              </a:stretch>
            </p:blipFill>
            <p:spPr>
              <a:xfrm>
                <a:off x="2342920" y="33721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4" name="Ink 33">
                <a:extLst>
                  <a:ext uri="{FF2B5EF4-FFF2-40B4-BE49-F238E27FC236}">
                    <a16:creationId xmlns:a16="http://schemas.microsoft.com/office/drawing/2014/main" id="{7CD3E987-A161-0D53-41B6-86DA7695E689}"/>
                  </a:ext>
                </a:extLst>
              </p14:cNvPr>
              <p14:cNvContentPartPr/>
              <p14:nvPr/>
            </p14:nvContentPartPr>
            <p14:xfrm>
              <a:off x="2397280" y="3355631"/>
              <a:ext cx="360" cy="360"/>
            </p14:xfrm>
          </p:contentPart>
        </mc:Choice>
        <mc:Fallback xmlns="">
          <p:pic>
            <p:nvPicPr>
              <p:cNvPr id="34" name="Ink 33">
                <a:extLst>
                  <a:ext uri="{FF2B5EF4-FFF2-40B4-BE49-F238E27FC236}">
                    <a16:creationId xmlns:a16="http://schemas.microsoft.com/office/drawing/2014/main" id="{BFA89074-3521-326B-D77D-9B5D78163247}"/>
                  </a:ext>
                </a:extLst>
              </p:cNvPr>
              <p:cNvPicPr/>
              <p:nvPr/>
            </p:nvPicPr>
            <p:blipFill>
              <a:blip r:embed="rId10"/>
              <a:stretch>
                <a:fillRect/>
              </a:stretch>
            </p:blipFill>
            <p:spPr>
              <a:xfrm>
                <a:off x="2391160" y="33495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5" name="Ink 34">
                <a:extLst>
                  <a:ext uri="{FF2B5EF4-FFF2-40B4-BE49-F238E27FC236}">
                    <a16:creationId xmlns:a16="http://schemas.microsoft.com/office/drawing/2014/main" id="{18BA05AC-F293-5295-BAC6-062E64AEE091}"/>
                  </a:ext>
                </a:extLst>
              </p14:cNvPr>
              <p14:cNvContentPartPr/>
              <p14:nvPr/>
            </p14:nvContentPartPr>
            <p14:xfrm>
              <a:off x="2405200" y="3283631"/>
              <a:ext cx="360" cy="360"/>
            </p14:xfrm>
          </p:contentPart>
        </mc:Choice>
        <mc:Fallback xmlns="">
          <p:pic>
            <p:nvPicPr>
              <p:cNvPr id="35" name="Ink 34">
                <a:extLst>
                  <a:ext uri="{FF2B5EF4-FFF2-40B4-BE49-F238E27FC236}">
                    <a16:creationId xmlns:a16="http://schemas.microsoft.com/office/drawing/2014/main" id="{9145910B-390B-0636-A853-E4D2528DCD79}"/>
                  </a:ext>
                </a:extLst>
              </p:cNvPr>
              <p:cNvPicPr/>
              <p:nvPr/>
            </p:nvPicPr>
            <p:blipFill>
              <a:blip r:embed="rId10"/>
              <a:stretch>
                <a:fillRect/>
              </a:stretch>
            </p:blipFill>
            <p:spPr>
              <a:xfrm>
                <a:off x="2399080" y="3277511"/>
                <a:ext cx="12600" cy="12600"/>
              </a:xfrm>
              <a:prstGeom prst="rect">
                <a:avLst/>
              </a:prstGeom>
            </p:spPr>
          </p:pic>
        </mc:Fallback>
      </mc:AlternateContent>
      <p:grpSp>
        <p:nvGrpSpPr>
          <p:cNvPr id="72" name="Group 71">
            <a:extLst>
              <a:ext uri="{FF2B5EF4-FFF2-40B4-BE49-F238E27FC236}">
                <a16:creationId xmlns:a16="http://schemas.microsoft.com/office/drawing/2014/main" id="{175C3700-EE40-9721-11CE-FEA467B1B185}"/>
              </a:ext>
            </a:extLst>
          </p:cNvPr>
          <p:cNvGrpSpPr/>
          <p:nvPr/>
        </p:nvGrpSpPr>
        <p:grpSpPr>
          <a:xfrm>
            <a:off x="2399440" y="3245831"/>
            <a:ext cx="10080" cy="3240"/>
            <a:chOff x="2399440" y="3245831"/>
            <a:chExt cx="10080" cy="3240"/>
          </a:xfrm>
        </p:grpSpPr>
        <mc:AlternateContent xmlns:mc="http://schemas.openxmlformats.org/markup-compatibility/2006" xmlns:p14="http://schemas.microsoft.com/office/powerpoint/2010/main">
          <mc:Choice Requires="p14">
            <p:contentPart p14:bwMode="auto" r:id="rId34">
              <p14:nvContentPartPr>
                <p14:cNvPr id="24" name="Ink 23">
                  <a:extLst>
                    <a:ext uri="{FF2B5EF4-FFF2-40B4-BE49-F238E27FC236}">
                      <a16:creationId xmlns:a16="http://schemas.microsoft.com/office/drawing/2014/main" id="{3093B8E5-2869-FE22-A9E6-54829551092D}"/>
                    </a:ext>
                  </a:extLst>
                </p14:cNvPr>
                <p14:cNvContentPartPr/>
                <p14:nvPr/>
              </p14:nvContentPartPr>
              <p14:xfrm>
                <a:off x="2399440" y="3248711"/>
                <a:ext cx="360" cy="360"/>
              </p14:xfrm>
            </p:contentPart>
          </mc:Choice>
          <mc:Fallback xmlns="">
            <p:pic>
              <p:nvPicPr>
                <p:cNvPr id="24" name="Ink 23">
                  <a:extLst>
                    <a:ext uri="{FF2B5EF4-FFF2-40B4-BE49-F238E27FC236}">
                      <a16:creationId xmlns:a16="http://schemas.microsoft.com/office/drawing/2014/main" id="{E9F46B77-31A9-0099-5B2E-5FE7D1C651D8}"/>
                    </a:ext>
                  </a:extLst>
                </p:cNvPr>
                <p:cNvPicPr/>
                <p:nvPr/>
              </p:nvPicPr>
              <p:blipFill>
                <a:blip r:embed="rId10"/>
                <a:stretch>
                  <a:fillRect/>
                </a:stretch>
              </p:blipFill>
              <p:spPr>
                <a:xfrm>
                  <a:off x="2393320" y="3242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36" name="Ink 35">
                  <a:extLst>
                    <a:ext uri="{FF2B5EF4-FFF2-40B4-BE49-F238E27FC236}">
                      <a16:creationId xmlns:a16="http://schemas.microsoft.com/office/drawing/2014/main" id="{7B6B3367-3E1B-2ADB-48EA-483B104B7348}"/>
                    </a:ext>
                  </a:extLst>
                </p14:cNvPr>
                <p14:cNvContentPartPr/>
                <p14:nvPr/>
              </p14:nvContentPartPr>
              <p14:xfrm>
                <a:off x="2409160" y="3245831"/>
                <a:ext cx="360" cy="360"/>
              </p14:xfrm>
            </p:contentPart>
          </mc:Choice>
          <mc:Fallback xmlns="">
            <p:pic>
              <p:nvPicPr>
                <p:cNvPr id="36" name="Ink 35">
                  <a:extLst>
                    <a:ext uri="{FF2B5EF4-FFF2-40B4-BE49-F238E27FC236}">
                      <a16:creationId xmlns:a16="http://schemas.microsoft.com/office/drawing/2014/main" id="{EA1BD0EC-2BC1-709F-7AE4-3867B65D4C2B}"/>
                    </a:ext>
                  </a:extLst>
                </p:cNvPr>
                <p:cNvPicPr/>
                <p:nvPr/>
              </p:nvPicPr>
              <p:blipFill>
                <a:blip r:embed="rId10"/>
                <a:stretch>
                  <a:fillRect/>
                </a:stretch>
              </p:blipFill>
              <p:spPr>
                <a:xfrm>
                  <a:off x="2403040" y="323971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6">
            <p14:nvContentPartPr>
              <p14:cNvPr id="37" name="Ink 36">
                <a:extLst>
                  <a:ext uri="{FF2B5EF4-FFF2-40B4-BE49-F238E27FC236}">
                    <a16:creationId xmlns:a16="http://schemas.microsoft.com/office/drawing/2014/main" id="{368FC845-2DFD-E981-4952-FCB7BF891F27}"/>
                  </a:ext>
                </a:extLst>
              </p14:cNvPr>
              <p14:cNvContentPartPr/>
              <p14:nvPr/>
            </p14:nvContentPartPr>
            <p14:xfrm>
              <a:off x="2458480" y="3243671"/>
              <a:ext cx="360" cy="360"/>
            </p14:xfrm>
          </p:contentPart>
        </mc:Choice>
        <mc:Fallback xmlns="">
          <p:pic>
            <p:nvPicPr>
              <p:cNvPr id="37" name="Ink 36">
                <a:extLst>
                  <a:ext uri="{FF2B5EF4-FFF2-40B4-BE49-F238E27FC236}">
                    <a16:creationId xmlns:a16="http://schemas.microsoft.com/office/drawing/2014/main" id="{A58AF763-0D4D-55B1-6F52-2C0AF688B725}"/>
                  </a:ext>
                </a:extLst>
              </p:cNvPr>
              <p:cNvPicPr/>
              <p:nvPr/>
            </p:nvPicPr>
            <p:blipFill>
              <a:blip r:embed="rId10"/>
              <a:stretch>
                <a:fillRect/>
              </a:stretch>
            </p:blipFill>
            <p:spPr>
              <a:xfrm>
                <a:off x="2452360" y="3237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38" name="Ink 37">
                <a:extLst>
                  <a:ext uri="{FF2B5EF4-FFF2-40B4-BE49-F238E27FC236}">
                    <a16:creationId xmlns:a16="http://schemas.microsoft.com/office/drawing/2014/main" id="{26215A3B-61A9-9361-E19C-E1FC8C3E5601}"/>
                  </a:ext>
                </a:extLst>
              </p14:cNvPr>
              <p14:cNvContentPartPr/>
              <p14:nvPr/>
            </p14:nvContentPartPr>
            <p14:xfrm>
              <a:off x="2441560" y="3197951"/>
              <a:ext cx="360" cy="360"/>
            </p14:xfrm>
          </p:contentPart>
        </mc:Choice>
        <mc:Fallback xmlns="">
          <p:pic>
            <p:nvPicPr>
              <p:cNvPr id="38" name="Ink 37">
                <a:extLst>
                  <a:ext uri="{FF2B5EF4-FFF2-40B4-BE49-F238E27FC236}">
                    <a16:creationId xmlns:a16="http://schemas.microsoft.com/office/drawing/2014/main" id="{1E4CDC8D-A35C-6E10-7EA5-A82AC7C98241}"/>
                  </a:ext>
                </a:extLst>
              </p:cNvPr>
              <p:cNvPicPr/>
              <p:nvPr/>
            </p:nvPicPr>
            <p:blipFill>
              <a:blip r:embed="rId10"/>
              <a:stretch>
                <a:fillRect/>
              </a:stretch>
            </p:blipFill>
            <p:spPr>
              <a:xfrm>
                <a:off x="2435440" y="3191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39" name="Ink 38">
                <a:extLst>
                  <a:ext uri="{FF2B5EF4-FFF2-40B4-BE49-F238E27FC236}">
                    <a16:creationId xmlns:a16="http://schemas.microsoft.com/office/drawing/2014/main" id="{26B58AE0-B1A4-6C9F-EA21-420C0156D9EE}"/>
                  </a:ext>
                </a:extLst>
              </p14:cNvPr>
              <p14:cNvContentPartPr/>
              <p14:nvPr/>
            </p14:nvContentPartPr>
            <p14:xfrm>
              <a:off x="2373880" y="3232871"/>
              <a:ext cx="360" cy="360"/>
            </p14:xfrm>
          </p:contentPart>
        </mc:Choice>
        <mc:Fallback xmlns="">
          <p:pic>
            <p:nvPicPr>
              <p:cNvPr id="39" name="Ink 38">
                <a:extLst>
                  <a:ext uri="{FF2B5EF4-FFF2-40B4-BE49-F238E27FC236}">
                    <a16:creationId xmlns:a16="http://schemas.microsoft.com/office/drawing/2014/main" id="{7CE9080E-7C43-D8D1-89CA-48A8D5703935}"/>
                  </a:ext>
                </a:extLst>
              </p:cNvPr>
              <p:cNvPicPr/>
              <p:nvPr/>
            </p:nvPicPr>
            <p:blipFill>
              <a:blip r:embed="rId10"/>
              <a:stretch>
                <a:fillRect/>
              </a:stretch>
            </p:blipFill>
            <p:spPr>
              <a:xfrm>
                <a:off x="2367760" y="3226751"/>
                <a:ext cx="12600" cy="12600"/>
              </a:xfrm>
              <a:prstGeom prst="rect">
                <a:avLst/>
              </a:prstGeom>
            </p:spPr>
          </p:pic>
        </mc:Fallback>
      </mc:AlternateContent>
      <p:grpSp>
        <p:nvGrpSpPr>
          <p:cNvPr id="70" name="Group 69">
            <a:extLst>
              <a:ext uri="{FF2B5EF4-FFF2-40B4-BE49-F238E27FC236}">
                <a16:creationId xmlns:a16="http://schemas.microsoft.com/office/drawing/2014/main" id="{7AD07A77-39D3-7652-8DEF-5655F99FDAC0}"/>
              </a:ext>
            </a:extLst>
          </p:cNvPr>
          <p:cNvGrpSpPr/>
          <p:nvPr/>
        </p:nvGrpSpPr>
        <p:grpSpPr>
          <a:xfrm>
            <a:off x="2494480" y="3226031"/>
            <a:ext cx="25560" cy="5040"/>
            <a:chOff x="2494480" y="3226031"/>
            <a:chExt cx="25560" cy="5040"/>
          </a:xfrm>
        </p:grpSpPr>
        <mc:AlternateContent xmlns:mc="http://schemas.openxmlformats.org/markup-compatibility/2006" xmlns:p14="http://schemas.microsoft.com/office/powerpoint/2010/main">
          <mc:Choice Requires="p14">
            <p:contentPart p14:bwMode="auto" r:id="rId39">
              <p14:nvContentPartPr>
                <p14:cNvPr id="40" name="Ink 39">
                  <a:extLst>
                    <a:ext uri="{FF2B5EF4-FFF2-40B4-BE49-F238E27FC236}">
                      <a16:creationId xmlns:a16="http://schemas.microsoft.com/office/drawing/2014/main" id="{FCF25A97-7326-3E0D-D977-4AE170DEE126}"/>
                    </a:ext>
                  </a:extLst>
                </p14:cNvPr>
                <p14:cNvContentPartPr/>
                <p14:nvPr/>
              </p14:nvContentPartPr>
              <p14:xfrm>
                <a:off x="2494480" y="3230711"/>
                <a:ext cx="360" cy="360"/>
              </p14:xfrm>
            </p:contentPart>
          </mc:Choice>
          <mc:Fallback xmlns="">
            <p:pic>
              <p:nvPicPr>
                <p:cNvPr id="40" name="Ink 39">
                  <a:extLst>
                    <a:ext uri="{FF2B5EF4-FFF2-40B4-BE49-F238E27FC236}">
                      <a16:creationId xmlns:a16="http://schemas.microsoft.com/office/drawing/2014/main" id="{742DF737-55A4-70E1-EA85-82288BE46F66}"/>
                    </a:ext>
                  </a:extLst>
                </p:cNvPr>
                <p:cNvPicPr/>
                <p:nvPr/>
              </p:nvPicPr>
              <p:blipFill>
                <a:blip r:embed="rId10"/>
                <a:stretch>
                  <a:fillRect/>
                </a:stretch>
              </p:blipFill>
              <p:spPr>
                <a:xfrm>
                  <a:off x="2488360" y="3224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41" name="Ink 40">
                  <a:extLst>
                    <a:ext uri="{FF2B5EF4-FFF2-40B4-BE49-F238E27FC236}">
                      <a16:creationId xmlns:a16="http://schemas.microsoft.com/office/drawing/2014/main" id="{7C66E870-A6DB-03B1-E467-90CC73F19C61}"/>
                    </a:ext>
                  </a:extLst>
                </p14:cNvPr>
                <p14:cNvContentPartPr/>
                <p14:nvPr/>
              </p14:nvContentPartPr>
              <p14:xfrm>
                <a:off x="2519680" y="3226031"/>
                <a:ext cx="360" cy="360"/>
              </p14:xfrm>
            </p:contentPart>
          </mc:Choice>
          <mc:Fallback xmlns="">
            <p:pic>
              <p:nvPicPr>
                <p:cNvPr id="41" name="Ink 40">
                  <a:extLst>
                    <a:ext uri="{FF2B5EF4-FFF2-40B4-BE49-F238E27FC236}">
                      <a16:creationId xmlns:a16="http://schemas.microsoft.com/office/drawing/2014/main" id="{A3E825F4-3335-500D-C9E8-6170FB2A4855}"/>
                    </a:ext>
                  </a:extLst>
                </p:cNvPr>
                <p:cNvPicPr/>
                <p:nvPr/>
              </p:nvPicPr>
              <p:blipFill>
                <a:blip r:embed="rId10"/>
                <a:stretch>
                  <a:fillRect/>
                </a:stretch>
              </p:blipFill>
              <p:spPr>
                <a:xfrm>
                  <a:off x="2513560" y="321991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1">
            <p14:nvContentPartPr>
              <p14:cNvPr id="42" name="Ink 41">
                <a:extLst>
                  <a:ext uri="{FF2B5EF4-FFF2-40B4-BE49-F238E27FC236}">
                    <a16:creationId xmlns:a16="http://schemas.microsoft.com/office/drawing/2014/main" id="{DD9DEB67-B86D-8131-0EDA-7E0842DD8645}"/>
                  </a:ext>
                </a:extLst>
              </p14:cNvPr>
              <p14:cNvContentPartPr/>
              <p14:nvPr/>
            </p14:nvContentPartPr>
            <p14:xfrm>
              <a:off x="2547760" y="3259871"/>
              <a:ext cx="360" cy="360"/>
            </p14:xfrm>
          </p:contentPart>
        </mc:Choice>
        <mc:Fallback xmlns="">
          <p:pic>
            <p:nvPicPr>
              <p:cNvPr id="42" name="Ink 41">
                <a:extLst>
                  <a:ext uri="{FF2B5EF4-FFF2-40B4-BE49-F238E27FC236}">
                    <a16:creationId xmlns:a16="http://schemas.microsoft.com/office/drawing/2014/main" id="{EE07D4B5-BA53-2147-F8CB-D48FE0B45084}"/>
                  </a:ext>
                </a:extLst>
              </p:cNvPr>
              <p:cNvPicPr/>
              <p:nvPr/>
            </p:nvPicPr>
            <p:blipFill>
              <a:blip r:embed="rId10"/>
              <a:stretch>
                <a:fillRect/>
              </a:stretch>
            </p:blipFill>
            <p:spPr>
              <a:xfrm>
                <a:off x="2541640" y="32537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43" name="Ink 42">
                <a:extLst>
                  <a:ext uri="{FF2B5EF4-FFF2-40B4-BE49-F238E27FC236}">
                    <a16:creationId xmlns:a16="http://schemas.microsoft.com/office/drawing/2014/main" id="{F77080F0-7ABF-91DB-C8B5-DEC21BFE22E2}"/>
                  </a:ext>
                </a:extLst>
              </p14:cNvPr>
              <p14:cNvContentPartPr/>
              <p14:nvPr/>
            </p14:nvContentPartPr>
            <p14:xfrm>
              <a:off x="2547760" y="3317111"/>
              <a:ext cx="360" cy="360"/>
            </p14:xfrm>
          </p:contentPart>
        </mc:Choice>
        <mc:Fallback xmlns="">
          <p:pic>
            <p:nvPicPr>
              <p:cNvPr id="43" name="Ink 42">
                <a:extLst>
                  <a:ext uri="{FF2B5EF4-FFF2-40B4-BE49-F238E27FC236}">
                    <a16:creationId xmlns:a16="http://schemas.microsoft.com/office/drawing/2014/main" id="{ABF9E5A2-A235-AE33-0501-68AF67DD30D7}"/>
                  </a:ext>
                </a:extLst>
              </p:cNvPr>
              <p:cNvPicPr/>
              <p:nvPr/>
            </p:nvPicPr>
            <p:blipFill>
              <a:blip r:embed="rId10"/>
              <a:stretch>
                <a:fillRect/>
              </a:stretch>
            </p:blipFill>
            <p:spPr>
              <a:xfrm>
                <a:off x="2541640" y="33109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44" name="Ink 43">
                <a:extLst>
                  <a:ext uri="{FF2B5EF4-FFF2-40B4-BE49-F238E27FC236}">
                    <a16:creationId xmlns:a16="http://schemas.microsoft.com/office/drawing/2014/main" id="{23DCA470-E86E-2396-4D8E-6CA938FF5698}"/>
                  </a:ext>
                </a:extLst>
              </p14:cNvPr>
              <p14:cNvContentPartPr/>
              <p14:nvPr/>
            </p14:nvContentPartPr>
            <p14:xfrm>
              <a:off x="2577640" y="3334031"/>
              <a:ext cx="1440" cy="1440"/>
            </p14:xfrm>
          </p:contentPart>
        </mc:Choice>
        <mc:Fallback xmlns="">
          <p:pic>
            <p:nvPicPr>
              <p:cNvPr id="44" name="Ink 43">
                <a:extLst>
                  <a:ext uri="{FF2B5EF4-FFF2-40B4-BE49-F238E27FC236}">
                    <a16:creationId xmlns:a16="http://schemas.microsoft.com/office/drawing/2014/main" id="{32E552FA-6628-1BE9-EC48-318936715F71}"/>
                  </a:ext>
                </a:extLst>
              </p:cNvPr>
              <p:cNvPicPr/>
              <p:nvPr/>
            </p:nvPicPr>
            <p:blipFill>
              <a:blip r:embed="rId15"/>
              <a:stretch>
                <a:fillRect/>
              </a:stretch>
            </p:blipFill>
            <p:spPr>
              <a:xfrm>
                <a:off x="2571520" y="332791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45" name="Ink 44">
                <a:extLst>
                  <a:ext uri="{FF2B5EF4-FFF2-40B4-BE49-F238E27FC236}">
                    <a16:creationId xmlns:a16="http://schemas.microsoft.com/office/drawing/2014/main" id="{E6318702-A83D-4C4C-526A-25CC4014E889}"/>
                  </a:ext>
                </a:extLst>
              </p14:cNvPr>
              <p14:cNvContentPartPr/>
              <p14:nvPr/>
            </p14:nvContentPartPr>
            <p14:xfrm>
              <a:off x="2492680" y="3399911"/>
              <a:ext cx="360" cy="360"/>
            </p14:xfrm>
          </p:contentPart>
        </mc:Choice>
        <mc:Fallback xmlns="">
          <p:pic>
            <p:nvPicPr>
              <p:cNvPr id="45" name="Ink 44">
                <a:extLst>
                  <a:ext uri="{FF2B5EF4-FFF2-40B4-BE49-F238E27FC236}">
                    <a16:creationId xmlns:a16="http://schemas.microsoft.com/office/drawing/2014/main" id="{9827D8F7-6D5F-2DE8-D35A-E2C547D0674B}"/>
                  </a:ext>
                </a:extLst>
              </p:cNvPr>
              <p:cNvPicPr/>
              <p:nvPr/>
            </p:nvPicPr>
            <p:blipFill>
              <a:blip r:embed="rId10"/>
              <a:stretch>
                <a:fillRect/>
              </a:stretch>
            </p:blipFill>
            <p:spPr>
              <a:xfrm>
                <a:off x="2486560" y="33937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46" name="Ink 45">
                <a:extLst>
                  <a:ext uri="{FF2B5EF4-FFF2-40B4-BE49-F238E27FC236}">
                    <a16:creationId xmlns:a16="http://schemas.microsoft.com/office/drawing/2014/main" id="{C9221E83-2468-9364-A533-F3097F0DA993}"/>
                  </a:ext>
                </a:extLst>
              </p14:cNvPr>
              <p14:cNvContentPartPr/>
              <p14:nvPr/>
            </p14:nvContentPartPr>
            <p14:xfrm>
              <a:off x="2275600" y="3377951"/>
              <a:ext cx="360" cy="360"/>
            </p14:xfrm>
          </p:contentPart>
        </mc:Choice>
        <mc:Fallback xmlns="">
          <p:pic>
            <p:nvPicPr>
              <p:cNvPr id="46" name="Ink 45">
                <a:extLst>
                  <a:ext uri="{FF2B5EF4-FFF2-40B4-BE49-F238E27FC236}">
                    <a16:creationId xmlns:a16="http://schemas.microsoft.com/office/drawing/2014/main" id="{E9EE274D-C001-9683-23AB-C5D701463FF3}"/>
                  </a:ext>
                </a:extLst>
              </p:cNvPr>
              <p:cNvPicPr/>
              <p:nvPr/>
            </p:nvPicPr>
            <p:blipFill>
              <a:blip r:embed="rId10"/>
              <a:stretch>
                <a:fillRect/>
              </a:stretch>
            </p:blipFill>
            <p:spPr>
              <a:xfrm>
                <a:off x="2269480" y="3371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48" name="Ink 47">
                <a:extLst>
                  <a:ext uri="{FF2B5EF4-FFF2-40B4-BE49-F238E27FC236}">
                    <a16:creationId xmlns:a16="http://schemas.microsoft.com/office/drawing/2014/main" id="{94582A44-24B4-E4B8-26B7-0B5BEC335CC6}"/>
                  </a:ext>
                </a:extLst>
              </p14:cNvPr>
              <p14:cNvContentPartPr/>
              <p14:nvPr/>
            </p14:nvContentPartPr>
            <p14:xfrm>
              <a:off x="2344360" y="3342311"/>
              <a:ext cx="360" cy="360"/>
            </p14:xfrm>
          </p:contentPart>
        </mc:Choice>
        <mc:Fallback xmlns="">
          <p:pic>
            <p:nvPicPr>
              <p:cNvPr id="48" name="Ink 47">
                <a:extLst>
                  <a:ext uri="{FF2B5EF4-FFF2-40B4-BE49-F238E27FC236}">
                    <a16:creationId xmlns:a16="http://schemas.microsoft.com/office/drawing/2014/main" id="{7D4B6F6D-78DF-7F9A-1D08-F51138A0504C}"/>
                  </a:ext>
                </a:extLst>
              </p:cNvPr>
              <p:cNvPicPr/>
              <p:nvPr/>
            </p:nvPicPr>
            <p:blipFill>
              <a:blip r:embed="rId10"/>
              <a:stretch>
                <a:fillRect/>
              </a:stretch>
            </p:blipFill>
            <p:spPr>
              <a:xfrm>
                <a:off x="2338240" y="33361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49" name="Ink 48">
                <a:extLst>
                  <a:ext uri="{FF2B5EF4-FFF2-40B4-BE49-F238E27FC236}">
                    <a16:creationId xmlns:a16="http://schemas.microsoft.com/office/drawing/2014/main" id="{34E04820-9E47-B7F6-33E2-54502033D6DC}"/>
                  </a:ext>
                </a:extLst>
              </p14:cNvPr>
              <p14:cNvContentPartPr/>
              <p14:nvPr/>
            </p14:nvContentPartPr>
            <p14:xfrm>
              <a:off x="2337880" y="3242591"/>
              <a:ext cx="360" cy="360"/>
            </p14:xfrm>
          </p:contentPart>
        </mc:Choice>
        <mc:Fallback xmlns="">
          <p:pic>
            <p:nvPicPr>
              <p:cNvPr id="49" name="Ink 48">
                <a:extLst>
                  <a:ext uri="{FF2B5EF4-FFF2-40B4-BE49-F238E27FC236}">
                    <a16:creationId xmlns:a16="http://schemas.microsoft.com/office/drawing/2014/main" id="{E3F6C604-0E64-7C9D-329F-D66F1C6FDCA5}"/>
                  </a:ext>
                </a:extLst>
              </p:cNvPr>
              <p:cNvPicPr/>
              <p:nvPr/>
            </p:nvPicPr>
            <p:blipFill>
              <a:blip r:embed="rId10"/>
              <a:stretch>
                <a:fillRect/>
              </a:stretch>
            </p:blipFill>
            <p:spPr>
              <a:xfrm>
                <a:off x="2331760" y="32364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50" name="Ink 49">
                <a:extLst>
                  <a:ext uri="{FF2B5EF4-FFF2-40B4-BE49-F238E27FC236}">
                    <a16:creationId xmlns:a16="http://schemas.microsoft.com/office/drawing/2014/main" id="{4C7F9AD6-4F86-52EF-166B-819685D07CA9}"/>
                  </a:ext>
                </a:extLst>
              </p14:cNvPr>
              <p14:cNvContentPartPr/>
              <p14:nvPr/>
            </p14:nvContentPartPr>
            <p14:xfrm>
              <a:off x="2337880" y="3434471"/>
              <a:ext cx="1440" cy="1440"/>
            </p14:xfrm>
          </p:contentPart>
        </mc:Choice>
        <mc:Fallback xmlns="">
          <p:pic>
            <p:nvPicPr>
              <p:cNvPr id="50" name="Ink 49">
                <a:extLst>
                  <a:ext uri="{FF2B5EF4-FFF2-40B4-BE49-F238E27FC236}">
                    <a16:creationId xmlns:a16="http://schemas.microsoft.com/office/drawing/2014/main" id="{1FB39860-862D-495F-745E-6C37A2E1D9B7}"/>
                  </a:ext>
                </a:extLst>
              </p:cNvPr>
              <p:cNvPicPr/>
              <p:nvPr/>
            </p:nvPicPr>
            <p:blipFill>
              <a:blip r:embed="rId15"/>
              <a:stretch>
                <a:fillRect/>
              </a:stretch>
            </p:blipFill>
            <p:spPr>
              <a:xfrm>
                <a:off x="2331760" y="342835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51" name="Ink 50">
                <a:extLst>
                  <a:ext uri="{FF2B5EF4-FFF2-40B4-BE49-F238E27FC236}">
                    <a16:creationId xmlns:a16="http://schemas.microsoft.com/office/drawing/2014/main" id="{5B64E463-D514-1289-3C02-FB6D294A5D37}"/>
                  </a:ext>
                </a:extLst>
              </p14:cNvPr>
              <p14:cNvContentPartPr/>
              <p14:nvPr/>
            </p14:nvContentPartPr>
            <p14:xfrm>
              <a:off x="2404480" y="3449231"/>
              <a:ext cx="2520" cy="1440"/>
            </p14:xfrm>
          </p:contentPart>
        </mc:Choice>
        <mc:Fallback xmlns="">
          <p:pic>
            <p:nvPicPr>
              <p:cNvPr id="51" name="Ink 50">
                <a:extLst>
                  <a:ext uri="{FF2B5EF4-FFF2-40B4-BE49-F238E27FC236}">
                    <a16:creationId xmlns:a16="http://schemas.microsoft.com/office/drawing/2014/main" id="{D48116F2-59E5-CAF8-5E8F-1808919A089C}"/>
                  </a:ext>
                </a:extLst>
              </p:cNvPr>
              <p:cNvPicPr/>
              <p:nvPr/>
            </p:nvPicPr>
            <p:blipFill>
              <a:blip r:embed="rId15"/>
              <a:stretch>
                <a:fillRect/>
              </a:stretch>
            </p:blipFill>
            <p:spPr>
              <a:xfrm>
                <a:off x="2398360" y="3444335"/>
                <a:ext cx="14760" cy="11232"/>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2" name="Ink 51">
                <a:extLst>
                  <a:ext uri="{FF2B5EF4-FFF2-40B4-BE49-F238E27FC236}">
                    <a16:creationId xmlns:a16="http://schemas.microsoft.com/office/drawing/2014/main" id="{2D343501-953F-B231-9A98-9D55A14435E4}"/>
                  </a:ext>
                </a:extLst>
              </p14:cNvPr>
              <p14:cNvContentPartPr/>
              <p14:nvPr/>
            </p14:nvContentPartPr>
            <p14:xfrm>
              <a:off x="2605360" y="3509711"/>
              <a:ext cx="1440" cy="1440"/>
            </p14:xfrm>
          </p:contentPart>
        </mc:Choice>
        <mc:Fallback xmlns="">
          <p:pic>
            <p:nvPicPr>
              <p:cNvPr id="52" name="Ink 51">
                <a:extLst>
                  <a:ext uri="{FF2B5EF4-FFF2-40B4-BE49-F238E27FC236}">
                    <a16:creationId xmlns:a16="http://schemas.microsoft.com/office/drawing/2014/main" id="{E300B9CD-E7C2-17ED-EFC9-B60AC965CCE9}"/>
                  </a:ext>
                </a:extLst>
              </p:cNvPr>
              <p:cNvPicPr/>
              <p:nvPr/>
            </p:nvPicPr>
            <p:blipFill>
              <a:blip r:embed="rId15"/>
              <a:stretch>
                <a:fillRect/>
              </a:stretch>
            </p:blipFill>
            <p:spPr>
              <a:xfrm>
                <a:off x="2599240" y="350359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53" name="Ink 52">
                <a:extLst>
                  <a:ext uri="{FF2B5EF4-FFF2-40B4-BE49-F238E27FC236}">
                    <a16:creationId xmlns:a16="http://schemas.microsoft.com/office/drawing/2014/main" id="{AD2A79CA-0E96-1497-0144-4BC049976F7A}"/>
                  </a:ext>
                </a:extLst>
              </p14:cNvPr>
              <p14:cNvContentPartPr/>
              <p14:nvPr/>
            </p14:nvContentPartPr>
            <p14:xfrm>
              <a:off x="2604280" y="3408191"/>
              <a:ext cx="360" cy="360"/>
            </p14:xfrm>
          </p:contentPart>
        </mc:Choice>
        <mc:Fallback xmlns="">
          <p:pic>
            <p:nvPicPr>
              <p:cNvPr id="53" name="Ink 52">
                <a:extLst>
                  <a:ext uri="{FF2B5EF4-FFF2-40B4-BE49-F238E27FC236}">
                    <a16:creationId xmlns:a16="http://schemas.microsoft.com/office/drawing/2014/main" id="{E81B95D4-3065-439F-AFF1-8AE5CF2147CE}"/>
                  </a:ext>
                </a:extLst>
              </p:cNvPr>
              <p:cNvPicPr/>
              <p:nvPr/>
            </p:nvPicPr>
            <p:blipFill>
              <a:blip r:embed="rId10"/>
              <a:stretch>
                <a:fillRect/>
              </a:stretch>
            </p:blipFill>
            <p:spPr>
              <a:xfrm>
                <a:off x="2598160" y="34020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54" name="Ink 53">
                <a:extLst>
                  <a:ext uri="{FF2B5EF4-FFF2-40B4-BE49-F238E27FC236}">
                    <a16:creationId xmlns:a16="http://schemas.microsoft.com/office/drawing/2014/main" id="{DE564ED2-3D3C-E929-A12D-76A5506DF8D0}"/>
                  </a:ext>
                </a:extLst>
              </p14:cNvPr>
              <p14:cNvContentPartPr/>
              <p14:nvPr/>
            </p14:nvContentPartPr>
            <p14:xfrm>
              <a:off x="2565400" y="3417551"/>
              <a:ext cx="360" cy="360"/>
            </p14:xfrm>
          </p:contentPart>
        </mc:Choice>
        <mc:Fallback xmlns="">
          <p:pic>
            <p:nvPicPr>
              <p:cNvPr id="54" name="Ink 53">
                <a:extLst>
                  <a:ext uri="{FF2B5EF4-FFF2-40B4-BE49-F238E27FC236}">
                    <a16:creationId xmlns:a16="http://schemas.microsoft.com/office/drawing/2014/main" id="{AC612272-F806-D609-760B-B638901187F2}"/>
                  </a:ext>
                </a:extLst>
              </p:cNvPr>
              <p:cNvPicPr/>
              <p:nvPr/>
            </p:nvPicPr>
            <p:blipFill>
              <a:blip r:embed="rId10"/>
              <a:stretch>
                <a:fillRect/>
              </a:stretch>
            </p:blipFill>
            <p:spPr>
              <a:xfrm>
                <a:off x="2559280" y="3411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55" name="Ink 54">
                <a:extLst>
                  <a:ext uri="{FF2B5EF4-FFF2-40B4-BE49-F238E27FC236}">
                    <a16:creationId xmlns:a16="http://schemas.microsoft.com/office/drawing/2014/main" id="{BA682494-D4FF-A1B0-7A5D-A467CA6D1133}"/>
                  </a:ext>
                </a:extLst>
              </p14:cNvPr>
              <p14:cNvContentPartPr/>
              <p14:nvPr/>
            </p14:nvContentPartPr>
            <p14:xfrm>
              <a:off x="2607520" y="3332231"/>
              <a:ext cx="360" cy="2520"/>
            </p14:xfrm>
          </p:contentPart>
        </mc:Choice>
        <mc:Fallback xmlns="">
          <p:pic>
            <p:nvPicPr>
              <p:cNvPr id="55" name="Ink 54">
                <a:extLst>
                  <a:ext uri="{FF2B5EF4-FFF2-40B4-BE49-F238E27FC236}">
                    <a16:creationId xmlns:a16="http://schemas.microsoft.com/office/drawing/2014/main" id="{989D53B2-B125-72EF-C79D-40720A70A9A5}"/>
                  </a:ext>
                </a:extLst>
              </p:cNvPr>
              <p:cNvPicPr/>
              <p:nvPr/>
            </p:nvPicPr>
            <p:blipFill>
              <a:blip r:embed="rId54"/>
              <a:stretch>
                <a:fillRect/>
              </a:stretch>
            </p:blipFill>
            <p:spPr>
              <a:xfrm>
                <a:off x="2601400" y="3326111"/>
                <a:ext cx="12600" cy="1476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56" name="Ink 55">
                <a:extLst>
                  <a:ext uri="{FF2B5EF4-FFF2-40B4-BE49-F238E27FC236}">
                    <a16:creationId xmlns:a16="http://schemas.microsoft.com/office/drawing/2014/main" id="{665E6348-5814-26A5-A615-65659F737248}"/>
                  </a:ext>
                </a:extLst>
              </p14:cNvPr>
              <p14:cNvContentPartPr/>
              <p14:nvPr/>
            </p14:nvContentPartPr>
            <p14:xfrm>
              <a:off x="2648920" y="3235031"/>
              <a:ext cx="360" cy="360"/>
            </p14:xfrm>
          </p:contentPart>
        </mc:Choice>
        <mc:Fallback xmlns="">
          <p:pic>
            <p:nvPicPr>
              <p:cNvPr id="56" name="Ink 55">
                <a:extLst>
                  <a:ext uri="{FF2B5EF4-FFF2-40B4-BE49-F238E27FC236}">
                    <a16:creationId xmlns:a16="http://schemas.microsoft.com/office/drawing/2014/main" id="{27C86570-6E31-A485-A4E5-73B024ABCAC5}"/>
                  </a:ext>
                </a:extLst>
              </p:cNvPr>
              <p:cNvPicPr/>
              <p:nvPr/>
            </p:nvPicPr>
            <p:blipFill>
              <a:blip r:embed="rId10"/>
              <a:stretch>
                <a:fillRect/>
              </a:stretch>
            </p:blipFill>
            <p:spPr>
              <a:xfrm>
                <a:off x="2642800" y="3228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57" name="Ink 56">
                <a:extLst>
                  <a:ext uri="{FF2B5EF4-FFF2-40B4-BE49-F238E27FC236}">
                    <a16:creationId xmlns:a16="http://schemas.microsoft.com/office/drawing/2014/main" id="{F3975B89-C86A-9BE5-B963-D2D8CE835684}"/>
                  </a:ext>
                </a:extLst>
              </p14:cNvPr>
              <p14:cNvContentPartPr/>
              <p14:nvPr/>
            </p14:nvContentPartPr>
            <p14:xfrm>
              <a:off x="2581240" y="3235031"/>
              <a:ext cx="360" cy="360"/>
            </p14:xfrm>
          </p:contentPart>
        </mc:Choice>
        <mc:Fallback xmlns="">
          <p:pic>
            <p:nvPicPr>
              <p:cNvPr id="57" name="Ink 56">
                <a:extLst>
                  <a:ext uri="{FF2B5EF4-FFF2-40B4-BE49-F238E27FC236}">
                    <a16:creationId xmlns:a16="http://schemas.microsoft.com/office/drawing/2014/main" id="{6EFD30F5-A85D-2668-2701-1A72E12B78E5}"/>
                  </a:ext>
                </a:extLst>
              </p:cNvPr>
              <p:cNvPicPr/>
              <p:nvPr/>
            </p:nvPicPr>
            <p:blipFill>
              <a:blip r:embed="rId10"/>
              <a:stretch>
                <a:fillRect/>
              </a:stretch>
            </p:blipFill>
            <p:spPr>
              <a:xfrm>
                <a:off x="2575120" y="3228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58" name="Ink 57">
                <a:extLst>
                  <a:ext uri="{FF2B5EF4-FFF2-40B4-BE49-F238E27FC236}">
                    <a16:creationId xmlns:a16="http://schemas.microsoft.com/office/drawing/2014/main" id="{5C98B493-78F8-AA9D-A5A7-933819A1DCFD}"/>
                  </a:ext>
                </a:extLst>
              </p14:cNvPr>
              <p14:cNvContentPartPr/>
              <p14:nvPr/>
            </p14:nvContentPartPr>
            <p14:xfrm>
              <a:off x="2556760" y="3192551"/>
              <a:ext cx="360" cy="360"/>
            </p14:xfrm>
          </p:contentPart>
        </mc:Choice>
        <mc:Fallback xmlns="">
          <p:pic>
            <p:nvPicPr>
              <p:cNvPr id="58" name="Ink 57">
                <a:extLst>
                  <a:ext uri="{FF2B5EF4-FFF2-40B4-BE49-F238E27FC236}">
                    <a16:creationId xmlns:a16="http://schemas.microsoft.com/office/drawing/2014/main" id="{1826E331-E6BB-4E3C-6F26-A3386D04A217}"/>
                  </a:ext>
                </a:extLst>
              </p:cNvPr>
              <p:cNvPicPr/>
              <p:nvPr/>
            </p:nvPicPr>
            <p:blipFill>
              <a:blip r:embed="rId10"/>
              <a:stretch>
                <a:fillRect/>
              </a:stretch>
            </p:blipFill>
            <p:spPr>
              <a:xfrm>
                <a:off x="2550640" y="3186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59" name="Ink 58">
                <a:extLst>
                  <a:ext uri="{FF2B5EF4-FFF2-40B4-BE49-F238E27FC236}">
                    <a16:creationId xmlns:a16="http://schemas.microsoft.com/office/drawing/2014/main" id="{3ED3A47C-21DE-FD20-6198-CC134A73236A}"/>
                  </a:ext>
                </a:extLst>
              </p14:cNvPr>
              <p14:cNvContentPartPr/>
              <p14:nvPr/>
            </p14:nvContentPartPr>
            <p14:xfrm>
              <a:off x="2341480" y="3168791"/>
              <a:ext cx="360" cy="360"/>
            </p14:xfrm>
          </p:contentPart>
        </mc:Choice>
        <mc:Fallback xmlns="">
          <p:pic>
            <p:nvPicPr>
              <p:cNvPr id="59" name="Ink 58">
                <a:extLst>
                  <a:ext uri="{FF2B5EF4-FFF2-40B4-BE49-F238E27FC236}">
                    <a16:creationId xmlns:a16="http://schemas.microsoft.com/office/drawing/2014/main" id="{0F848A55-8830-D6E8-7427-99A08C3320A6}"/>
                  </a:ext>
                </a:extLst>
              </p:cNvPr>
              <p:cNvPicPr/>
              <p:nvPr/>
            </p:nvPicPr>
            <p:blipFill>
              <a:blip r:embed="rId10"/>
              <a:stretch>
                <a:fillRect/>
              </a:stretch>
            </p:blipFill>
            <p:spPr>
              <a:xfrm>
                <a:off x="2335360" y="3162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61" name="Ink 60">
                <a:extLst>
                  <a:ext uri="{FF2B5EF4-FFF2-40B4-BE49-F238E27FC236}">
                    <a16:creationId xmlns:a16="http://schemas.microsoft.com/office/drawing/2014/main" id="{1460FBFC-485B-42C3-4FF9-918F69725F1F}"/>
                  </a:ext>
                </a:extLst>
              </p14:cNvPr>
              <p14:cNvContentPartPr/>
              <p14:nvPr/>
            </p14:nvContentPartPr>
            <p14:xfrm>
              <a:off x="2309080" y="3369311"/>
              <a:ext cx="360" cy="360"/>
            </p14:xfrm>
          </p:contentPart>
        </mc:Choice>
        <mc:Fallback xmlns="">
          <p:pic>
            <p:nvPicPr>
              <p:cNvPr id="61" name="Ink 60">
                <a:extLst>
                  <a:ext uri="{FF2B5EF4-FFF2-40B4-BE49-F238E27FC236}">
                    <a16:creationId xmlns:a16="http://schemas.microsoft.com/office/drawing/2014/main" id="{E9FCE2D7-8805-B37C-2342-EB6AD26C47A2}"/>
                  </a:ext>
                </a:extLst>
              </p:cNvPr>
              <p:cNvPicPr/>
              <p:nvPr/>
            </p:nvPicPr>
            <p:blipFill>
              <a:blip r:embed="rId10"/>
              <a:stretch>
                <a:fillRect/>
              </a:stretch>
            </p:blipFill>
            <p:spPr>
              <a:xfrm>
                <a:off x="2302960" y="3363191"/>
                <a:ext cx="12600" cy="12600"/>
              </a:xfrm>
              <a:prstGeom prst="rect">
                <a:avLst/>
              </a:prstGeom>
            </p:spPr>
          </p:pic>
        </mc:Fallback>
      </mc:AlternateContent>
      <p:grpSp>
        <p:nvGrpSpPr>
          <p:cNvPr id="68" name="Group 67">
            <a:extLst>
              <a:ext uri="{FF2B5EF4-FFF2-40B4-BE49-F238E27FC236}">
                <a16:creationId xmlns:a16="http://schemas.microsoft.com/office/drawing/2014/main" id="{169B373A-D533-F44A-7BCD-B3E242C45790}"/>
              </a:ext>
            </a:extLst>
          </p:cNvPr>
          <p:cNvGrpSpPr/>
          <p:nvPr/>
        </p:nvGrpSpPr>
        <p:grpSpPr>
          <a:xfrm>
            <a:off x="2309080" y="3282551"/>
            <a:ext cx="2880" cy="10080"/>
            <a:chOff x="2309080" y="3282551"/>
            <a:chExt cx="2880" cy="10080"/>
          </a:xfrm>
        </p:grpSpPr>
        <mc:AlternateContent xmlns:mc="http://schemas.openxmlformats.org/markup-compatibility/2006" xmlns:p14="http://schemas.microsoft.com/office/powerpoint/2010/main">
          <mc:Choice Requires="p14">
            <p:contentPart p14:bwMode="auto" r:id="rId60">
              <p14:nvContentPartPr>
                <p14:cNvPr id="47" name="Ink 46">
                  <a:extLst>
                    <a:ext uri="{FF2B5EF4-FFF2-40B4-BE49-F238E27FC236}">
                      <a16:creationId xmlns:a16="http://schemas.microsoft.com/office/drawing/2014/main" id="{2223DCB4-554E-CAD7-F461-C1EE663C5EC6}"/>
                    </a:ext>
                  </a:extLst>
                </p14:cNvPr>
                <p14:cNvContentPartPr/>
                <p14:nvPr/>
              </p14:nvContentPartPr>
              <p14:xfrm>
                <a:off x="2311600" y="3292271"/>
                <a:ext cx="360" cy="360"/>
              </p14:xfrm>
            </p:contentPart>
          </mc:Choice>
          <mc:Fallback xmlns="">
            <p:pic>
              <p:nvPicPr>
                <p:cNvPr id="47" name="Ink 46">
                  <a:extLst>
                    <a:ext uri="{FF2B5EF4-FFF2-40B4-BE49-F238E27FC236}">
                      <a16:creationId xmlns:a16="http://schemas.microsoft.com/office/drawing/2014/main" id="{65D32011-470D-E9C2-1DED-6F7CE84ACBC5}"/>
                    </a:ext>
                  </a:extLst>
                </p:cNvPr>
                <p:cNvPicPr/>
                <p:nvPr/>
              </p:nvPicPr>
              <p:blipFill>
                <a:blip r:embed="rId10"/>
                <a:stretch>
                  <a:fillRect/>
                </a:stretch>
              </p:blipFill>
              <p:spPr>
                <a:xfrm>
                  <a:off x="2305480" y="32861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60" name="Ink 59">
                  <a:extLst>
                    <a:ext uri="{FF2B5EF4-FFF2-40B4-BE49-F238E27FC236}">
                      <a16:creationId xmlns:a16="http://schemas.microsoft.com/office/drawing/2014/main" id="{1AC6DDC8-3C80-DC0B-A50C-BF415644210E}"/>
                    </a:ext>
                  </a:extLst>
                </p14:cNvPr>
                <p14:cNvContentPartPr/>
                <p14:nvPr/>
              </p14:nvContentPartPr>
              <p14:xfrm>
                <a:off x="2309080" y="3285071"/>
                <a:ext cx="360" cy="360"/>
              </p14:xfrm>
            </p:contentPart>
          </mc:Choice>
          <mc:Fallback xmlns="">
            <p:pic>
              <p:nvPicPr>
                <p:cNvPr id="60" name="Ink 59">
                  <a:extLst>
                    <a:ext uri="{FF2B5EF4-FFF2-40B4-BE49-F238E27FC236}">
                      <a16:creationId xmlns:a16="http://schemas.microsoft.com/office/drawing/2014/main" id="{CF5A632F-5DC1-0D78-B636-D4317B7E9031}"/>
                    </a:ext>
                  </a:extLst>
                </p:cNvPr>
                <p:cNvPicPr/>
                <p:nvPr/>
              </p:nvPicPr>
              <p:blipFill>
                <a:blip r:embed="rId10"/>
                <a:stretch>
                  <a:fillRect/>
                </a:stretch>
              </p:blipFill>
              <p:spPr>
                <a:xfrm>
                  <a:off x="2302960" y="32789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62" name="Ink 61">
                  <a:extLst>
                    <a:ext uri="{FF2B5EF4-FFF2-40B4-BE49-F238E27FC236}">
                      <a16:creationId xmlns:a16="http://schemas.microsoft.com/office/drawing/2014/main" id="{48B43344-0640-E392-6477-41945D9CEFA2}"/>
                    </a:ext>
                  </a:extLst>
                </p14:cNvPr>
                <p14:cNvContentPartPr/>
                <p14:nvPr/>
              </p14:nvContentPartPr>
              <p14:xfrm>
                <a:off x="2309080" y="3282551"/>
                <a:ext cx="360" cy="360"/>
              </p14:xfrm>
            </p:contentPart>
          </mc:Choice>
          <mc:Fallback xmlns="">
            <p:pic>
              <p:nvPicPr>
                <p:cNvPr id="62" name="Ink 61">
                  <a:extLst>
                    <a:ext uri="{FF2B5EF4-FFF2-40B4-BE49-F238E27FC236}">
                      <a16:creationId xmlns:a16="http://schemas.microsoft.com/office/drawing/2014/main" id="{5999D761-A247-CF82-3749-3131E0569840}"/>
                    </a:ext>
                  </a:extLst>
                </p:cNvPr>
                <p:cNvPicPr/>
                <p:nvPr/>
              </p:nvPicPr>
              <p:blipFill>
                <a:blip r:embed="rId10"/>
                <a:stretch>
                  <a:fillRect/>
                </a:stretch>
              </p:blipFill>
              <p:spPr>
                <a:xfrm>
                  <a:off x="2302960" y="327643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3">
            <p14:nvContentPartPr>
              <p14:cNvPr id="63" name="Ink 62">
                <a:extLst>
                  <a:ext uri="{FF2B5EF4-FFF2-40B4-BE49-F238E27FC236}">
                    <a16:creationId xmlns:a16="http://schemas.microsoft.com/office/drawing/2014/main" id="{978DB2DB-AF5F-AFFA-130A-6690A0A9D49C}"/>
                  </a:ext>
                </a:extLst>
              </p14:cNvPr>
              <p14:cNvContentPartPr/>
              <p14:nvPr/>
            </p14:nvContentPartPr>
            <p14:xfrm>
              <a:off x="2443360" y="3171671"/>
              <a:ext cx="360" cy="360"/>
            </p14:xfrm>
          </p:contentPart>
        </mc:Choice>
        <mc:Fallback xmlns="">
          <p:pic>
            <p:nvPicPr>
              <p:cNvPr id="63" name="Ink 62">
                <a:extLst>
                  <a:ext uri="{FF2B5EF4-FFF2-40B4-BE49-F238E27FC236}">
                    <a16:creationId xmlns:a16="http://schemas.microsoft.com/office/drawing/2014/main" id="{E73B52E9-B28B-6523-AD78-AA14A19630FB}"/>
                  </a:ext>
                </a:extLst>
              </p:cNvPr>
              <p:cNvPicPr/>
              <p:nvPr/>
            </p:nvPicPr>
            <p:blipFill>
              <a:blip r:embed="rId10"/>
              <a:stretch>
                <a:fillRect/>
              </a:stretch>
            </p:blipFill>
            <p:spPr>
              <a:xfrm>
                <a:off x="2437240" y="3165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64" name="Ink 63">
                <a:extLst>
                  <a:ext uri="{FF2B5EF4-FFF2-40B4-BE49-F238E27FC236}">
                    <a16:creationId xmlns:a16="http://schemas.microsoft.com/office/drawing/2014/main" id="{79097E12-814E-FC4E-42C8-B29F8185847A}"/>
                  </a:ext>
                </a:extLst>
              </p14:cNvPr>
              <p14:cNvContentPartPr/>
              <p14:nvPr/>
            </p14:nvContentPartPr>
            <p14:xfrm>
              <a:off x="2398360" y="3206951"/>
              <a:ext cx="360" cy="360"/>
            </p14:xfrm>
          </p:contentPart>
        </mc:Choice>
        <mc:Fallback xmlns="">
          <p:pic>
            <p:nvPicPr>
              <p:cNvPr id="64" name="Ink 63">
                <a:extLst>
                  <a:ext uri="{FF2B5EF4-FFF2-40B4-BE49-F238E27FC236}">
                    <a16:creationId xmlns:a16="http://schemas.microsoft.com/office/drawing/2014/main" id="{F7F09C6D-8273-C6EE-B768-1B5732457308}"/>
                  </a:ext>
                </a:extLst>
              </p:cNvPr>
              <p:cNvPicPr/>
              <p:nvPr/>
            </p:nvPicPr>
            <p:blipFill>
              <a:blip r:embed="rId10"/>
              <a:stretch>
                <a:fillRect/>
              </a:stretch>
            </p:blipFill>
            <p:spPr>
              <a:xfrm>
                <a:off x="2392240" y="3200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73" name="Ink 72">
                <a:extLst>
                  <a:ext uri="{FF2B5EF4-FFF2-40B4-BE49-F238E27FC236}">
                    <a16:creationId xmlns:a16="http://schemas.microsoft.com/office/drawing/2014/main" id="{F2FA40BC-1401-8D3F-D679-BB1D7C34682B}"/>
                  </a:ext>
                </a:extLst>
              </p14:cNvPr>
              <p14:cNvContentPartPr/>
              <p14:nvPr/>
            </p14:nvContentPartPr>
            <p14:xfrm>
              <a:off x="2308720" y="3236111"/>
              <a:ext cx="360" cy="360"/>
            </p14:xfrm>
          </p:contentPart>
        </mc:Choice>
        <mc:Fallback xmlns="">
          <p:pic>
            <p:nvPicPr>
              <p:cNvPr id="73" name="Ink 72">
                <a:extLst>
                  <a:ext uri="{FF2B5EF4-FFF2-40B4-BE49-F238E27FC236}">
                    <a16:creationId xmlns:a16="http://schemas.microsoft.com/office/drawing/2014/main" id="{E34D83E8-694C-5BA5-39C5-277017CD284E}"/>
                  </a:ext>
                </a:extLst>
              </p:cNvPr>
              <p:cNvPicPr/>
              <p:nvPr/>
            </p:nvPicPr>
            <p:blipFill>
              <a:blip r:embed="rId10"/>
              <a:stretch>
                <a:fillRect/>
              </a:stretch>
            </p:blipFill>
            <p:spPr>
              <a:xfrm>
                <a:off x="2302600" y="32299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74" name="Ink 73">
                <a:extLst>
                  <a:ext uri="{FF2B5EF4-FFF2-40B4-BE49-F238E27FC236}">
                    <a16:creationId xmlns:a16="http://schemas.microsoft.com/office/drawing/2014/main" id="{2C58D4F3-209C-3833-B1C5-7AD0E5E85862}"/>
                  </a:ext>
                </a:extLst>
              </p14:cNvPr>
              <p14:cNvContentPartPr/>
              <p14:nvPr/>
            </p14:nvContentPartPr>
            <p14:xfrm>
              <a:off x="2291080" y="3331151"/>
              <a:ext cx="360" cy="360"/>
            </p14:xfrm>
          </p:contentPart>
        </mc:Choice>
        <mc:Fallback xmlns="">
          <p:pic>
            <p:nvPicPr>
              <p:cNvPr id="74" name="Ink 73">
                <a:extLst>
                  <a:ext uri="{FF2B5EF4-FFF2-40B4-BE49-F238E27FC236}">
                    <a16:creationId xmlns:a16="http://schemas.microsoft.com/office/drawing/2014/main" id="{19AD9C25-DBD4-3410-FA72-459F0E9BED54}"/>
                  </a:ext>
                </a:extLst>
              </p:cNvPr>
              <p:cNvPicPr/>
              <p:nvPr/>
            </p:nvPicPr>
            <p:blipFill>
              <a:blip r:embed="rId10"/>
              <a:stretch>
                <a:fillRect/>
              </a:stretch>
            </p:blipFill>
            <p:spPr>
              <a:xfrm>
                <a:off x="2284960" y="33250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75" name="Ink 74">
                <a:extLst>
                  <a:ext uri="{FF2B5EF4-FFF2-40B4-BE49-F238E27FC236}">
                    <a16:creationId xmlns:a16="http://schemas.microsoft.com/office/drawing/2014/main" id="{87CAA9CD-888C-4209-3E7C-9A09663949CA}"/>
                  </a:ext>
                </a:extLst>
              </p14:cNvPr>
              <p14:cNvContentPartPr/>
              <p14:nvPr/>
            </p14:nvContentPartPr>
            <p14:xfrm>
              <a:off x="2340040" y="3490271"/>
              <a:ext cx="360" cy="360"/>
            </p14:xfrm>
          </p:contentPart>
        </mc:Choice>
        <mc:Fallback xmlns="">
          <p:pic>
            <p:nvPicPr>
              <p:cNvPr id="75" name="Ink 74">
                <a:extLst>
                  <a:ext uri="{FF2B5EF4-FFF2-40B4-BE49-F238E27FC236}">
                    <a16:creationId xmlns:a16="http://schemas.microsoft.com/office/drawing/2014/main" id="{A2EF24AA-A7B2-362A-7D2A-8EC0B6B9ED3C}"/>
                  </a:ext>
                </a:extLst>
              </p:cNvPr>
              <p:cNvPicPr/>
              <p:nvPr/>
            </p:nvPicPr>
            <p:blipFill>
              <a:blip r:embed="rId10"/>
              <a:stretch>
                <a:fillRect/>
              </a:stretch>
            </p:blipFill>
            <p:spPr>
              <a:xfrm>
                <a:off x="2333920" y="34841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76" name="Ink 75">
                <a:extLst>
                  <a:ext uri="{FF2B5EF4-FFF2-40B4-BE49-F238E27FC236}">
                    <a16:creationId xmlns:a16="http://schemas.microsoft.com/office/drawing/2014/main" id="{F4FAFE4A-3C15-2C91-4084-1D685F9B3FC2}"/>
                  </a:ext>
                </a:extLst>
              </p14:cNvPr>
              <p14:cNvContentPartPr/>
              <p14:nvPr/>
            </p14:nvContentPartPr>
            <p14:xfrm>
              <a:off x="2664760" y="3419351"/>
              <a:ext cx="360" cy="360"/>
            </p14:xfrm>
          </p:contentPart>
        </mc:Choice>
        <mc:Fallback xmlns="">
          <p:pic>
            <p:nvPicPr>
              <p:cNvPr id="76" name="Ink 75">
                <a:extLst>
                  <a:ext uri="{FF2B5EF4-FFF2-40B4-BE49-F238E27FC236}">
                    <a16:creationId xmlns:a16="http://schemas.microsoft.com/office/drawing/2014/main" id="{E5166C3E-D84D-AE79-2CD4-98844A6FFF17}"/>
                  </a:ext>
                </a:extLst>
              </p:cNvPr>
              <p:cNvPicPr/>
              <p:nvPr/>
            </p:nvPicPr>
            <p:blipFill>
              <a:blip r:embed="rId10"/>
              <a:stretch>
                <a:fillRect/>
              </a:stretch>
            </p:blipFill>
            <p:spPr>
              <a:xfrm>
                <a:off x="2658640" y="34132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77" name="Ink 76">
                <a:extLst>
                  <a:ext uri="{FF2B5EF4-FFF2-40B4-BE49-F238E27FC236}">
                    <a16:creationId xmlns:a16="http://schemas.microsoft.com/office/drawing/2014/main" id="{4A8240B5-6770-F521-E2A3-F8BCEBBB405E}"/>
                  </a:ext>
                </a:extLst>
              </p14:cNvPr>
              <p14:cNvContentPartPr/>
              <p14:nvPr/>
            </p14:nvContentPartPr>
            <p14:xfrm>
              <a:off x="2521840" y="3356711"/>
              <a:ext cx="360" cy="360"/>
            </p14:xfrm>
          </p:contentPart>
        </mc:Choice>
        <mc:Fallback xmlns="">
          <p:pic>
            <p:nvPicPr>
              <p:cNvPr id="77" name="Ink 76">
                <a:extLst>
                  <a:ext uri="{FF2B5EF4-FFF2-40B4-BE49-F238E27FC236}">
                    <a16:creationId xmlns:a16="http://schemas.microsoft.com/office/drawing/2014/main" id="{14704B42-F414-08ED-DB66-933717BD5FFB}"/>
                  </a:ext>
                </a:extLst>
              </p:cNvPr>
              <p:cNvPicPr/>
              <p:nvPr/>
            </p:nvPicPr>
            <p:blipFill>
              <a:blip r:embed="rId70"/>
              <a:stretch>
                <a:fillRect/>
              </a:stretch>
            </p:blipFill>
            <p:spPr>
              <a:xfrm>
                <a:off x="2512840" y="33477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78" name="Ink 77">
                <a:extLst>
                  <a:ext uri="{FF2B5EF4-FFF2-40B4-BE49-F238E27FC236}">
                    <a16:creationId xmlns:a16="http://schemas.microsoft.com/office/drawing/2014/main" id="{F033FD43-7415-C734-1440-7ADA8EC93EE4}"/>
                  </a:ext>
                </a:extLst>
              </p14:cNvPr>
              <p14:cNvContentPartPr/>
              <p14:nvPr/>
            </p14:nvContentPartPr>
            <p14:xfrm>
              <a:off x="2466760" y="3356711"/>
              <a:ext cx="360" cy="360"/>
            </p14:xfrm>
          </p:contentPart>
        </mc:Choice>
        <mc:Fallback xmlns="">
          <p:pic>
            <p:nvPicPr>
              <p:cNvPr id="78" name="Ink 77">
                <a:extLst>
                  <a:ext uri="{FF2B5EF4-FFF2-40B4-BE49-F238E27FC236}">
                    <a16:creationId xmlns:a16="http://schemas.microsoft.com/office/drawing/2014/main" id="{79FFE61B-114C-0C4E-4F09-C9701568FF64}"/>
                  </a:ext>
                </a:extLst>
              </p:cNvPr>
              <p:cNvPicPr/>
              <p:nvPr/>
            </p:nvPicPr>
            <p:blipFill>
              <a:blip r:embed="rId70"/>
              <a:stretch>
                <a:fillRect/>
              </a:stretch>
            </p:blipFill>
            <p:spPr>
              <a:xfrm>
                <a:off x="2457760" y="33477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79" name="Ink 78">
                <a:extLst>
                  <a:ext uri="{FF2B5EF4-FFF2-40B4-BE49-F238E27FC236}">
                    <a16:creationId xmlns:a16="http://schemas.microsoft.com/office/drawing/2014/main" id="{A4C7AFDC-D630-74D7-5B66-8A2CFB0E8AC4}"/>
                  </a:ext>
                </a:extLst>
              </p14:cNvPr>
              <p14:cNvContentPartPr/>
              <p14:nvPr/>
            </p14:nvContentPartPr>
            <p14:xfrm>
              <a:off x="2466760" y="3274631"/>
              <a:ext cx="360" cy="360"/>
            </p14:xfrm>
          </p:contentPart>
        </mc:Choice>
        <mc:Fallback xmlns="">
          <p:pic>
            <p:nvPicPr>
              <p:cNvPr id="79" name="Ink 78">
                <a:extLst>
                  <a:ext uri="{FF2B5EF4-FFF2-40B4-BE49-F238E27FC236}">
                    <a16:creationId xmlns:a16="http://schemas.microsoft.com/office/drawing/2014/main" id="{89F0F9F4-00A9-C722-5DFD-6CDFB3FCAE46}"/>
                  </a:ext>
                </a:extLst>
              </p:cNvPr>
              <p:cNvPicPr/>
              <p:nvPr/>
            </p:nvPicPr>
            <p:blipFill>
              <a:blip r:embed="rId70"/>
              <a:stretch>
                <a:fillRect/>
              </a:stretch>
            </p:blipFill>
            <p:spPr>
              <a:xfrm>
                <a:off x="2457760" y="32656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80" name="Ink 79">
                <a:extLst>
                  <a:ext uri="{FF2B5EF4-FFF2-40B4-BE49-F238E27FC236}">
                    <a16:creationId xmlns:a16="http://schemas.microsoft.com/office/drawing/2014/main" id="{1512F933-BD4D-59DE-B6EB-59181F58FA01}"/>
                  </a:ext>
                </a:extLst>
              </p14:cNvPr>
              <p14:cNvContentPartPr/>
              <p14:nvPr/>
            </p14:nvContentPartPr>
            <p14:xfrm>
              <a:off x="2391520" y="3384791"/>
              <a:ext cx="360" cy="360"/>
            </p14:xfrm>
          </p:contentPart>
        </mc:Choice>
        <mc:Fallback xmlns="">
          <p:pic>
            <p:nvPicPr>
              <p:cNvPr id="80" name="Ink 79">
                <a:extLst>
                  <a:ext uri="{FF2B5EF4-FFF2-40B4-BE49-F238E27FC236}">
                    <a16:creationId xmlns:a16="http://schemas.microsoft.com/office/drawing/2014/main" id="{C2F3D3A0-626B-FB6F-75CC-C2314A4F71BF}"/>
                  </a:ext>
                </a:extLst>
              </p:cNvPr>
              <p:cNvPicPr/>
              <p:nvPr/>
            </p:nvPicPr>
            <p:blipFill>
              <a:blip r:embed="rId70"/>
              <a:stretch>
                <a:fillRect/>
              </a:stretch>
            </p:blipFill>
            <p:spPr>
              <a:xfrm>
                <a:off x="2382520" y="337579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81" name="Ink 80">
                <a:extLst>
                  <a:ext uri="{FF2B5EF4-FFF2-40B4-BE49-F238E27FC236}">
                    <a16:creationId xmlns:a16="http://schemas.microsoft.com/office/drawing/2014/main" id="{F41136EF-3BF5-E429-A6EC-256A12AA3B4C}"/>
                  </a:ext>
                </a:extLst>
              </p14:cNvPr>
              <p14:cNvContentPartPr/>
              <p14:nvPr/>
            </p14:nvContentPartPr>
            <p14:xfrm>
              <a:off x="2392600" y="3305231"/>
              <a:ext cx="360" cy="360"/>
            </p14:xfrm>
          </p:contentPart>
        </mc:Choice>
        <mc:Fallback xmlns="">
          <p:pic>
            <p:nvPicPr>
              <p:cNvPr id="81" name="Ink 80">
                <a:extLst>
                  <a:ext uri="{FF2B5EF4-FFF2-40B4-BE49-F238E27FC236}">
                    <a16:creationId xmlns:a16="http://schemas.microsoft.com/office/drawing/2014/main" id="{4CB78E13-2C75-E75C-CC17-DE4DDCBD2920}"/>
                  </a:ext>
                </a:extLst>
              </p:cNvPr>
              <p:cNvPicPr/>
              <p:nvPr/>
            </p:nvPicPr>
            <p:blipFill>
              <a:blip r:embed="rId70"/>
              <a:stretch>
                <a:fillRect/>
              </a:stretch>
            </p:blipFill>
            <p:spPr>
              <a:xfrm>
                <a:off x="2383600" y="32962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82" name="Ink 81">
                <a:extLst>
                  <a:ext uri="{FF2B5EF4-FFF2-40B4-BE49-F238E27FC236}">
                    <a16:creationId xmlns:a16="http://schemas.microsoft.com/office/drawing/2014/main" id="{BEC802B0-2A81-B6F1-7E5F-DEF0B266DB16}"/>
                  </a:ext>
                </a:extLst>
              </p14:cNvPr>
              <p14:cNvContentPartPr/>
              <p14:nvPr/>
            </p14:nvContentPartPr>
            <p14:xfrm>
              <a:off x="2480440" y="3412871"/>
              <a:ext cx="360" cy="360"/>
            </p14:xfrm>
          </p:contentPart>
        </mc:Choice>
        <mc:Fallback xmlns="">
          <p:pic>
            <p:nvPicPr>
              <p:cNvPr id="82" name="Ink 81">
                <a:extLst>
                  <a:ext uri="{FF2B5EF4-FFF2-40B4-BE49-F238E27FC236}">
                    <a16:creationId xmlns:a16="http://schemas.microsoft.com/office/drawing/2014/main" id="{7836318F-7B1C-7D4A-53B0-D76A8B9B0255}"/>
                  </a:ext>
                </a:extLst>
              </p:cNvPr>
              <p:cNvPicPr/>
              <p:nvPr/>
            </p:nvPicPr>
            <p:blipFill>
              <a:blip r:embed="rId70"/>
              <a:stretch>
                <a:fillRect/>
              </a:stretch>
            </p:blipFill>
            <p:spPr>
              <a:xfrm>
                <a:off x="2471440" y="340387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83" name="Ink 82">
                <a:extLst>
                  <a:ext uri="{FF2B5EF4-FFF2-40B4-BE49-F238E27FC236}">
                    <a16:creationId xmlns:a16="http://schemas.microsoft.com/office/drawing/2014/main" id="{1119F8B4-BA12-CDCC-7D8D-C928D7FD7087}"/>
                  </a:ext>
                </a:extLst>
              </p14:cNvPr>
              <p14:cNvContentPartPr/>
              <p14:nvPr/>
            </p14:nvContentPartPr>
            <p14:xfrm>
              <a:off x="2583760" y="3287231"/>
              <a:ext cx="360" cy="360"/>
            </p14:xfrm>
          </p:contentPart>
        </mc:Choice>
        <mc:Fallback xmlns="">
          <p:pic>
            <p:nvPicPr>
              <p:cNvPr id="83" name="Ink 82">
                <a:extLst>
                  <a:ext uri="{FF2B5EF4-FFF2-40B4-BE49-F238E27FC236}">
                    <a16:creationId xmlns:a16="http://schemas.microsoft.com/office/drawing/2014/main" id="{0824F49B-1EAC-9FF4-A415-2AFDA2BF2107}"/>
                  </a:ext>
                </a:extLst>
              </p:cNvPr>
              <p:cNvPicPr/>
              <p:nvPr/>
            </p:nvPicPr>
            <p:blipFill>
              <a:blip r:embed="rId70"/>
              <a:stretch>
                <a:fillRect/>
              </a:stretch>
            </p:blipFill>
            <p:spPr>
              <a:xfrm>
                <a:off x="2574760" y="32782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84" name="Ink 83">
                <a:extLst>
                  <a:ext uri="{FF2B5EF4-FFF2-40B4-BE49-F238E27FC236}">
                    <a16:creationId xmlns:a16="http://schemas.microsoft.com/office/drawing/2014/main" id="{4FFE0E9B-5A83-AF40-D285-F726D8D04384}"/>
                  </a:ext>
                </a:extLst>
              </p14:cNvPr>
              <p14:cNvContentPartPr/>
              <p14:nvPr/>
            </p14:nvContentPartPr>
            <p14:xfrm>
              <a:off x="2583760" y="3444551"/>
              <a:ext cx="360" cy="360"/>
            </p14:xfrm>
          </p:contentPart>
        </mc:Choice>
        <mc:Fallback xmlns="">
          <p:pic>
            <p:nvPicPr>
              <p:cNvPr id="84" name="Ink 83">
                <a:extLst>
                  <a:ext uri="{FF2B5EF4-FFF2-40B4-BE49-F238E27FC236}">
                    <a16:creationId xmlns:a16="http://schemas.microsoft.com/office/drawing/2014/main" id="{2E608767-A71C-28B3-95EF-7C786699259C}"/>
                  </a:ext>
                </a:extLst>
              </p:cNvPr>
              <p:cNvPicPr/>
              <p:nvPr/>
            </p:nvPicPr>
            <p:blipFill>
              <a:blip r:embed="rId70"/>
              <a:stretch>
                <a:fillRect/>
              </a:stretch>
            </p:blipFill>
            <p:spPr>
              <a:xfrm>
                <a:off x="2574760" y="343555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85" name="Ink 84">
                <a:extLst>
                  <a:ext uri="{FF2B5EF4-FFF2-40B4-BE49-F238E27FC236}">
                    <a16:creationId xmlns:a16="http://schemas.microsoft.com/office/drawing/2014/main" id="{869592D5-92F0-A98F-3C9E-8C1434135ED3}"/>
                  </a:ext>
                </a:extLst>
              </p14:cNvPr>
              <p14:cNvContentPartPr/>
              <p14:nvPr/>
            </p14:nvContentPartPr>
            <p14:xfrm>
              <a:off x="2451280" y="3472271"/>
              <a:ext cx="360" cy="360"/>
            </p14:xfrm>
          </p:contentPart>
        </mc:Choice>
        <mc:Fallback xmlns="">
          <p:pic>
            <p:nvPicPr>
              <p:cNvPr id="85" name="Ink 84">
                <a:extLst>
                  <a:ext uri="{FF2B5EF4-FFF2-40B4-BE49-F238E27FC236}">
                    <a16:creationId xmlns:a16="http://schemas.microsoft.com/office/drawing/2014/main" id="{515B13A2-A061-5D75-C3A2-84923660CA6F}"/>
                  </a:ext>
                </a:extLst>
              </p:cNvPr>
              <p:cNvPicPr/>
              <p:nvPr/>
            </p:nvPicPr>
            <p:blipFill>
              <a:blip r:embed="rId70"/>
              <a:stretch>
                <a:fillRect/>
              </a:stretch>
            </p:blipFill>
            <p:spPr>
              <a:xfrm>
                <a:off x="2442280" y="346327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86" name="Ink 85">
                <a:extLst>
                  <a:ext uri="{FF2B5EF4-FFF2-40B4-BE49-F238E27FC236}">
                    <a16:creationId xmlns:a16="http://schemas.microsoft.com/office/drawing/2014/main" id="{4FA153AC-62AD-084C-8C87-D5781EEA5A54}"/>
                  </a:ext>
                </a:extLst>
              </p14:cNvPr>
              <p14:cNvContentPartPr/>
              <p14:nvPr/>
            </p14:nvContentPartPr>
            <p14:xfrm>
              <a:off x="2411320" y="3448511"/>
              <a:ext cx="360" cy="360"/>
            </p14:xfrm>
          </p:contentPart>
        </mc:Choice>
        <mc:Fallback xmlns="">
          <p:pic>
            <p:nvPicPr>
              <p:cNvPr id="86" name="Ink 85">
                <a:extLst>
                  <a:ext uri="{FF2B5EF4-FFF2-40B4-BE49-F238E27FC236}">
                    <a16:creationId xmlns:a16="http://schemas.microsoft.com/office/drawing/2014/main" id="{41D9D299-802E-D5C7-9396-6860CF41F1D0}"/>
                  </a:ext>
                </a:extLst>
              </p:cNvPr>
              <p:cNvPicPr/>
              <p:nvPr/>
            </p:nvPicPr>
            <p:blipFill>
              <a:blip r:embed="rId70"/>
              <a:stretch>
                <a:fillRect/>
              </a:stretch>
            </p:blipFill>
            <p:spPr>
              <a:xfrm>
                <a:off x="2402320" y="34395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87" name="Ink 86">
                <a:extLst>
                  <a:ext uri="{FF2B5EF4-FFF2-40B4-BE49-F238E27FC236}">
                    <a16:creationId xmlns:a16="http://schemas.microsoft.com/office/drawing/2014/main" id="{9BCD6E09-CC8B-2147-871B-C5AAFAF348DC}"/>
                  </a:ext>
                </a:extLst>
              </p14:cNvPr>
              <p14:cNvContentPartPr/>
              <p14:nvPr/>
            </p14:nvContentPartPr>
            <p14:xfrm>
              <a:off x="2437600" y="3313151"/>
              <a:ext cx="360" cy="360"/>
            </p14:xfrm>
          </p:contentPart>
        </mc:Choice>
        <mc:Fallback xmlns="">
          <p:pic>
            <p:nvPicPr>
              <p:cNvPr id="87" name="Ink 86">
                <a:extLst>
                  <a:ext uri="{FF2B5EF4-FFF2-40B4-BE49-F238E27FC236}">
                    <a16:creationId xmlns:a16="http://schemas.microsoft.com/office/drawing/2014/main" id="{A4875884-D3B3-FFC6-5B0D-9A71460A0E95}"/>
                  </a:ext>
                </a:extLst>
              </p:cNvPr>
              <p:cNvPicPr/>
              <p:nvPr/>
            </p:nvPicPr>
            <p:blipFill>
              <a:blip r:embed="rId70"/>
              <a:stretch>
                <a:fillRect/>
              </a:stretch>
            </p:blipFill>
            <p:spPr>
              <a:xfrm>
                <a:off x="2428600" y="330415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88" name="Ink 87">
                <a:extLst>
                  <a:ext uri="{FF2B5EF4-FFF2-40B4-BE49-F238E27FC236}">
                    <a16:creationId xmlns:a16="http://schemas.microsoft.com/office/drawing/2014/main" id="{BD8E298C-4BCD-1C1D-7845-B8FBA9D32948}"/>
                  </a:ext>
                </a:extLst>
              </p14:cNvPr>
              <p14:cNvContentPartPr/>
              <p14:nvPr/>
            </p14:nvContentPartPr>
            <p14:xfrm>
              <a:off x="2353000" y="3293711"/>
              <a:ext cx="360" cy="360"/>
            </p14:xfrm>
          </p:contentPart>
        </mc:Choice>
        <mc:Fallback xmlns="">
          <p:pic>
            <p:nvPicPr>
              <p:cNvPr id="88" name="Ink 87">
                <a:extLst>
                  <a:ext uri="{FF2B5EF4-FFF2-40B4-BE49-F238E27FC236}">
                    <a16:creationId xmlns:a16="http://schemas.microsoft.com/office/drawing/2014/main" id="{92DAEA2D-F030-CCBC-75E5-4991966755EE}"/>
                  </a:ext>
                </a:extLst>
              </p:cNvPr>
              <p:cNvPicPr/>
              <p:nvPr/>
            </p:nvPicPr>
            <p:blipFill>
              <a:blip r:embed="rId70"/>
              <a:stretch>
                <a:fillRect/>
              </a:stretch>
            </p:blipFill>
            <p:spPr>
              <a:xfrm>
                <a:off x="2344000" y="32847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89" name="Ink 88">
                <a:extLst>
                  <a:ext uri="{FF2B5EF4-FFF2-40B4-BE49-F238E27FC236}">
                    <a16:creationId xmlns:a16="http://schemas.microsoft.com/office/drawing/2014/main" id="{F2F6B3C9-C18C-C3DD-0ABA-2AAFBA6B54E6}"/>
                  </a:ext>
                </a:extLst>
              </p14:cNvPr>
              <p14:cNvContentPartPr/>
              <p14:nvPr/>
            </p14:nvContentPartPr>
            <p14:xfrm>
              <a:off x="2428960" y="3327911"/>
              <a:ext cx="360" cy="360"/>
            </p14:xfrm>
          </p:contentPart>
        </mc:Choice>
        <mc:Fallback xmlns="">
          <p:pic>
            <p:nvPicPr>
              <p:cNvPr id="89" name="Ink 88">
                <a:extLst>
                  <a:ext uri="{FF2B5EF4-FFF2-40B4-BE49-F238E27FC236}">
                    <a16:creationId xmlns:a16="http://schemas.microsoft.com/office/drawing/2014/main" id="{491B0FA6-52B2-7DDF-04C2-591C389B3762}"/>
                  </a:ext>
                </a:extLst>
              </p:cNvPr>
              <p:cNvPicPr/>
              <p:nvPr/>
            </p:nvPicPr>
            <p:blipFill>
              <a:blip r:embed="rId70"/>
              <a:stretch>
                <a:fillRect/>
              </a:stretch>
            </p:blipFill>
            <p:spPr>
              <a:xfrm>
                <a:off x="2419960" y="33189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90" name="Ink 89">
                <a:extLst>
                  <a:ext uri="{FF2B5EF4-FFF2-40B4-BE49-F238E27FC236}">
                    <a16:creationId xmlns:a16="http://schemas.microsoft.com/office/drawing/2014/main" id="{B9E13B9E-C57E-FF38-0548-BF46E698B2C0}"/>
                  </a:ext>
                </a:extLst>
              </p14:cNvPr>
              <p14:cNvContentPartPr/>
              <p14:nvPr/>
            </p14:nvContentPartPr>
            <p14:xfrm>
              <a:off x="2453080" y="3394511"/>
              <a:ext cx="360" cy="360"/>
            </p14:xfrm>
          </p:contentPart>
        </mc:Choice>
        <mc:Fallback xmlns="">
          <p:pic>
            <p:nvPicPr>
              <p:cNvPr id="90" name="Ink 89">
                <a:extLst>
                  <a:ext uri="{FF2B5EF4-FFF2-40B4-BE49-F238E27FC236}">
                    <a16:creationId xmlns:a16="http://schemas.microsoft.com/office/drawing/2014/main" id="{DF7476E7-52FB-1163-5707-02DB4ADAD4FA}"/>
                  </a:ext>
                </a:extLst>
              </p:cNvPr>
              <p:cNvPicPr/>
              <p:nvPr/>
            </p:nvPicPr>
            <p:blipFill>
              <a:blip r:embed="rId70"/>
              <a:stretch>
                <a:fillRect/>
              </a:stretch>
            </p:blipFill>
            <p:spPr>
              <a:xfrm>
                <a:off x="2444080" y="33855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91" name="Ink 90">
                <a:extLst>
                  <a:ext uri="{FF2B5EF4-FFF2-40B4-BE49-F238E27FC236}">
                    <a16:creationId xmlns:a16="http://schemas.microsoft.com/office/drawing/2014/main" id="{D251A876-FBE6-3D22-0F0D-FF8A8B73876B}"/>
                  </a:ext>
                </a:extLst>
              </p14:cNvPr>
              <p14:cNvContentPartPr/>
              <p14:nvPr/>
            </p14:nvContentPartPr>
            <p14:xfrm>
              <a:off x="2497000" y="3354191"/>
              <a:ext cx="360" cy="360"/>
            </p14:xfrm>
          </p:contentPart>
        </mc:Choice>
        <mc:Fallback xmlns="">
          <p:pic>
            <p:nvPicPr>
              <p:cNvPr id="91" name="Ink 90">
                <a:extLst>
                  <a:ext uri="{FF2B5EF4-FFF2-40B4-BE49-F238E27FC236}">
                    <a16:creationId xmlns:a16="http://schemas.microsoft.com/office/drawing/2014/main" id="{0F79A37F-76E2-ACBD-3054-1D555E2E3F7E}"/>
                  </a:ext>
                </a:extLst>
              </p:cNvPr>
              <p:cNvPicPr/>
              <p:nvPr/>
            </p:nvPicPr>
            <p:blipFill>
              <a:blip r:embed="rId70"/>
              <a:stretch>
                <a:fillRect/>
              </a:stretch>
            </p:blipFill>
            <p:spPr>
              <a:xfrm>
                <a:off x="2488000" y="3345191"/>
                <a:ext cx="18000" cy="18000"/>
              </a:xfrm>
              <a:prstGeom prst="rect">
                <a:avLst/>
              </a:prstGeom>
            </p:spPr>
          </p:pic>
        </mc:Fallback>
      </mc:AlternateContent>
      <p:cxnSp>
        <p:nvCxnSpPr>
          <p:cNvPr id="94" name="Straight Arrow Connector 93">
            <a:extLst>
              <a:ext uri="{FF2B5EF4-FFF2-40B4-BE49-F238E27FC236}">
                <a16:creationId xmlns:a16="http://schemas.microsoft.com/office/drawing/2014/main" id="{CC223717-738C-1DBD-3D4A-83817D18A4B0}"/>
              </a:ext>
            </a:extLst>
          </p:cNvPr>
          <p:cNvCxnSpPr>
            <a:cxnSpLocks/>
          </p:cNvCxnSpPr>
          <p:nvPr/>
        </p:nvCxnSpPr>
        <p:spPr>
          <a:xfrm flipH="1" flipV="1">
            <a:off x="2466868" y="3351584"/>
            <a:ext cx="2358" cy="421842"/>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5" name="TextBox 94">
                <a:extLst>
                  <a:ext uri="{FF2B5EF4-FFF2-40B4-BE49-F238E27FC236}">
                    <a16:creationId xmlns:a16="http://schemas.microsoft.com/office/drawing/2014/main" id="{C87A4692-66A8-F436-7F24-C1EED6104887}"/>
                  </a:ext>
                </a:extLst>
              </p:cNvPr>
              <p:cNvSpPr txBox="1"/>
              <p:nvPr/>
            </p:nvSpPr>
            <p:spPr>
              <a:xfrm>
                <a:off x="2353000" y="3396628"/>
                <a:ext cx="52070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H" sz="1200" b="1" i="1" smtClean="0">
                              <a:solidFill>
                                <a:srgbClr val="FF0000"/>
                              </a:solidFill>
                              <a:latin typeface="Cambria Math" panose="02040503050406030204" pitchFamily="18" charset="0"/>
                            </a:rPr>
                          </m:ctrlPr>
                        </m:sSubPr>
                        <m:e>
                          <m:acc>
                            <m:accPr>
                              <m:chr m:val="̅"/>
                              <m:ctrlPr>
                                <a:rPr lang="en-CH" sz="1200" b="1" i="1">
                                  <a:solidFill>
                                    <a:srgbClr val="FF0000"/>
                                  </a:solidFill>
                                  <a:latin typeface="Cambria Math" panose="02040503050406030204" pitchFamily="18" charset="0"/>
                                </a:rPr>
                              </m:ctrlPr>
                            </m:accPr>
                            <m:e>
                              <m:r>
                                <a:rPr lang="en-US" sz="1200" b="1" i="1">
                                  <a:solidFill>
                                    <a:srgbClr val="FF0000"/>
                                  </a:solidFill>
                                  <a:latin typeface="Cambria Math" panose="02040503050406030204" pitchFamily="18" charset="0"/>
                                </a:rPr>
                                <m:t>𝒚</m:t>
                              </m:r>
                            </m:e>
                          </m:acc>
                        </m:e>
                        <m:sub>
                          <m:r>
                            <a:rPr lang="en-US" sz="1200" b="1" i="1" smtClean="0">
                              <a:solidFill>
                                <a:srgbClr val="FF0000"/>
                              </a:solidFill>
                              <a:latin typeface="Cambria Math" panose="02040503050406030204" pitchFamily="18" charset="0"/>
                            </a:rPr>
                            <m:t>𝟏</m:t>
                          </m:r>
                        </m:sub>
                      </m:sSub>
                    </m:oMath>
                  </m:oMathPara>
                </a14:m>
                <a:endParaRPr lang="en-CH" sz="1200" b="1" dirty="0">
                  <a:solidFill>
                    <a:srgbClr val="FF0000"/>
                  </a:solidFill>
                </a:endParaRPr>
              </a:p>
              <a:p>
                <a:pPr algn="l"/>
                <a:endParaRPr lang="en-CH" sz="1200" b="1" dirty="0">
                  <a:solidFill>
                    <a:srgbClr val="FF0000"/>
                  </a:solidFill>
                </a:endParaRPr>
              </a:p>
            </p:txBody>
          </p:sp>
        </mc:Choice>
        <mc:Fallback xmlns="">
          <p:sp>
            <p:nvSpPr>
              <p:cNvPr id="95" name="TextBox 94">
                <a:extLst>
                  <a:ext uri="{FF2B5EF4-FFF2-40B4-BE49-F238E27FC236}">
                    <a16:creationId xmlns:a16="http://schemas.microsoft.com/office/drawing/2014/main" id="{CC95FD28-B7C7-F452-BB1A-712F71152353}"/>
                  </a:ext>
                </a:extLst>
              </p:cNvPr>
              <p:cNvSpPr txBox="1">
                <a:spLocks noRot="1" noChangeAspect="1" noMove="1" noResize="1" noEditPoints="1" noAdjustHandles="1" noChangeArrowheads="1" noChangeShapeType="1" noTextEdit="1"/>
              </p:cNvSpPr>
              <p:nvPr/>
            </p:nvSpPr>
            <p:spPr>
              <a:xfrm>
                <a:off x="2353000" y="3396628"/>
                <a:ext cx="520704" cy="461665"/>
              </a:xfrm>
              <a:prstGeom prst="rect">
                <a:avLst/>
              </a:prstGeom>
              <a:blipFill>
                <a:blip r:embed="rId85"/>
                <a:stretch>
                  <a:fillRect/>
                </a:stretch>
              </a:blipFill>
            </p:spPr>
            <p:txBody>
              <a:bodyPr/>
              <a:lstStyle/>
              <a:p>
                <a:r>
                  <a:rPr lang="en-CH">
                    <a:noFill/>
                  </a:rPr>
                  <a:t> </a:t>
                </a:r>
              </a:p>
            </p:txBody>
          </p:sp>
        </mc:Fallback>
      </mc:AlternateContent>
      <p:sp>
        <p:nvSpPr>
          <p:cNvPr id="99" name="Rectangle 98">
            <a:extLst>
              <a:ext uri="{FF2B5EF4-FFF2-40B4-BE49-F238E27FC236}">
                <a16:creationId xmlns:a16="http://schemas.microsoft.com/office/drawing/2014/main" id="{78D190B8-9C24-EEC7-CDEA-66603DE60F1F}"/>
              </a:ext>
            </a:extLst>
          </p:cNvPr>
          <p:cNvSpPr/>
          <p:nvPr/>
        </p:nvSpPr>
        <p:spPr>
          <a:xfrm>
            <a:off x="6749895" y="3556535"/>
            <a:ext cx="170669" cy="120316"/>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mc:AlternateContent xmlns:mc="http://schemas.openxmlformats.org/markup-compatibility/2006" xmlns:p14="http://schemas.microsoft.com/office/powerpoint/2010/main">
        <mc:Choice Requires="p14">
          <p:contentPart p14:bwMode="auto" r:id="rId86">
            <p14:nvContentPartPr>
              <p14:cNvPr id="103" name="Ink 102">
                <a:extLst>
                  <a:ext uri="{FF2B5EF4-FFF2-40B4-BE49-F238E27FC236}">
                    <a16:creationId xmlns:a16="http://schemas.microsoft.com/office/drawing/2014/main" id="{8F82FCBE-3C62-8CAD-9986-AF693009836C}"/>
                  </a:ext>
                </a:extLst>
              </p14:cNvPr>
              <p14:cNvContentPartPr/>
              <p14:nvPr/>
            </p14:nvContentPartPr>
            <p14:xfrm>
              <a:off x="2096280" y="3823740"/>
              <a:ext cx="360" cy="360"/>
            </p14:xfrm>
          </p:contentPart>
        </mc:Choice>
        <mc:Fallback xmlns="">
          <p:pic>
            <p:nvPicPr>
              <p:cNvPr id="103" name="Ink 102">
                <a:extLst>
                  <a:ext uri="{FF2B5EF4-FFF2-40B4-BE49-F238E27FC236}">
                    <a16:creationId xmlns:a16="http://schemas.microsoft.com/office/drawing/2014/main" id="{97208E11-5C1A-4087-7E4F-2B57CA425C38}"/>
                  </a:ext>
                </a:extLst>
              </p:cNvPr>
              <p:cNvPicPr/>
              <p:nvPr/>
            </p:nvPicPr>
            <p:blipFill>
              <a:blip r:embed="rId87"/>
              <a:stretch>
                <a:fillRect/>
              </a:stretch>
            </p:blipFill>
            <p:spPr>
              <a:xfrm>
                <a:off x="2090160" y="3817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106" name="Ink 105">
                <a:extLst>
                  <a:ext uri="{FF2B5EF4-FFF2-40B4-BE49-F238E27FC236}">
                    <a16:creationId xmlns:a16="http://schemas.microsoft.com/office/drawing/2014/main" id="{00D4DCA3-E855-F01A-52F8-E8EBFFE817E7}"/>
                  </a:ext>
                </a:extLst>
              </p14:cNvPr>
              <p14:cNvContentPartPr/>
              <p14:nvPr/>
            </p14:nvContentPartPr>
            <p14:xfrm>
              <a:off x="2072880" y="3985380"/>
              <a:ext cx="360" cy="360"/>
            </p14:xfrm>
          </p:contentPart>
        </mc:Choice>
        <mc:Fallback xmlns="">
          <p:pic>
            <p:nvPicPr>
              <p:cNvPr id="106" name="Ink 105">
                <a:extLst>
                  <a:ext uri="{FF2B5EF4-FFF2-40B4-BE49-F238E27FC236}">
                    <a16:creationId xmlns:a16="http://schemas.microsoft.com/office/drawing/2014/main" id="{847929DF-315B-A6EC-01E3-78CB7D23A67C}"/>
                  </a:ext>
                </a:extLst>
              </p:cNvPr>
              <p:cNvPicPr/>
              <p:nvPr/>
            </p:nvPicPr>
            <p:blipFill>
              <a:blip r:embed="rId87"/>
              <a:stretch>
                <a:fillRect/>
              </a:stretch>
            </p:blipFill>
            <p:spPr>
              <a:xfrm>
                <a:off x="2066760" y="3979260"/>
                <a:ext cx="12600" cy="12600"/>
              </a:xfrm>
              <a:prstGeom prst="rect">
                <a:avLst/>
              </a:prstGeom>
            </p:spPr>
          </p:pic>
        </mc:Fallback>
      </mc:AlternateContent>
      <p:grpSp>
        <p:nvGrpSpPr>
          <p:cNvPr id="166" name="Group 165">
            <a:extLst>
              <a:ext uri="{FF2B5EF4-FFF2-40B4-BE49-F238E27FC236}">
                <a16:creationId xmlns:a16="http://schemas.microsoft.com/office/drawing/2014/main" id="{991AD662-5AC6-9520-8360-597453895B9B}"/>
              </a:ext>
            </a:extLst>
          </p:cNvPr>
          <p:cNvGrpSpPr/>
          <p:nvPr/>
        </p:nvGrpSpPr>
        <p:grpSpPr>
          <a:xfrm>
            <a:off x="2096280" y="3906180"/>
            <a:ext cx="360" cy="1080"/>
            <a:chOff x="2096280" y="3906180"/>
            <a:chExt cx="360" cy="1080"/>
          </a:xfrm>
        </p:grpSpPr>
        <mc:AlternateContent xmlns:mc="http://schemas.openxmlformats.org/markup-compatibility/2006" xmlns:p14="http://schemas.microsoft.com/office/powerpoint/2010/main">
          <mc:Choice Requires="p14">
            <p:contentPart p14:bwMode="auto" r:id="rId89">
              <p14:nvContentPartPr>
                <p14:cNvPr id="104" name="Ink 103">
                  <a:extLst>
                    <a:ext uri="{FF2B5EF4-FFF2-40B4-BE49-F238E27FC236}">
                      <a16:creationId xmlns:a16="http://schemas.microsoft.com/office/drawing/2014/main" id="{F8D26699-2D60-F221-B23B-DF127128A1D1}"/>
                    </a:ext>
                  </a:extLst>
                </p14:cNvPr>
                <p14:cNvContentPartPr/>
                <p14:nvPr/>
              </p14:nvContentPartPr>
              <p14:xfrm>
                <a:off x="2096280" y="3906900"/>
                <a:ext cx="360" cy="360"/>
              </p14:xfrm>
            </p:contentPart>
          </mc:Choice>
          <mc:Fallback xmlns="">
            <p:pic>
              <p:nvPicPr>
                <p:cNvPr id="104" name="Ink 103">
                  <a:extLst>
                    <a:ext uri="{FF2B5EF4-FFF2-40B4-BE49-F238E27FC236}">
                      <a16:creationId xmlns:a16="http://schemas.microsoft.com/office/drawing/2014/main" id="{8337B0E4-942B-D129-9229-4182F5BF92B2}"/>
                    </a:ext>
                  </a:extLst>
                </p:cNvPr>
                <p:cNvPicPr/>
                <p:nvPr/>
              </p:nvPicPr>
              <p:blipFill>
                <a:blip r:embed="rId87"/>
                <a:stretch>
                  <a:fillRect/>
                </a:stretch>
              </p:blipFill>
              <p:spPr>
                <a:xfrm>
                  <a:off x="2090160" y="39007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107" name="Ink 106">
                  <a:extLst>
                    <a:ext uri="{FF2B5EF4-FFF2-40B4-BE49-F238E27FC236}">
                      <a16:creationId xmlns:a16="http://schemas.microsoft.com/office/drawing/2014/main" id="{2D3C22E7-D450-5DCC-BD46-D095B18F86F9}"/>
                    </a:ext>
                  </a:extLst>
                </p14:cNvPr>
                <p14:cNvContentPartPr/>
                <p14:nvPr/>
              </p14:nvContentPartPr>
              <p14:xfrm>
                <a:off x="2096280" y="3906180"/>
                <a:ext cx="360" cy="360"/>
              </p14:xfrm>
            </p:contentPart>
          </mc:Choice>
          <mc:Fallback xmlns="">
            <p:pic>
              <p:nvPicPr>
                <p:cNvPr id="107" name="Ink 106">
                  <a:extLst>
                    <a:ext uri="{FF2B5EF4-FFF2-40B4-BE49-F238E27FC236}">
                      <a16:creationId xmlns:a16="http://schemas.microsoft.com/office/drawing/2014/main" id="{64F1FE0D-0DD3-DA9A-B430-585733B6F80F}"/>
                    </a:ext>
                  </a:extLst>
                </p:cNvPr>
                <p:cNvPicPr/>
                <p:nvPr/>
              </p:nvPicPr>
              <p:blipFill>
                <a:blip r:embed="rId87"/>
                <a:stretch>
                  <a:fillRect/>
                </a:stretch>
              </p:blipFill>
              <p:spPr>
                <a:xfrm>
                  <a:off x="2090160" y="3900060"/>
                  <a:ext cx="12600" cy="12600"/>
                </a:xfrm>
                <a:prstGeom prst="rect">
                  <a:avLst/>
                </a:prstGeom>
              </p:spPr>
            </p:pic>
          </mc:Fallback>
        </mc:AlternateContent>
      </p:grpSp>
      <p:grpSp>
        <p:nvGrpSpPr>
          <p:cNvPr id="164" name="Group 163">
            <a:extLst>
              <a:ext uri="{FF2B5EF4-FFF2-40B4-BE49-F238E27FC236}">
                <a16:creationId xmlns:a16="http://schemas.microsoft.com/office/drawing/2014/main" id="{535D31C2-76FB-262E-4B6C-797422D7B440}"/>
              </a:ext>
            </a:extLst>
          </p:cNvPr>
          <p:cNvGrpSpPr/>
          <p:nvPr/>
        </p:nvGrpSpPr>
        <p:grpSpPr>
          <a:xfrm>
            <a:off x="2145240" y="3903300"/>
            <a:ext cx="13320" cy="3960"/>
            <a:chOff x="2145240" y="3903300"/>
            <a:chExt cx="13320" cy="3960"/>
          </a:xfrm>
        </p:grpSpPr>
        <mc:AlternateContent xmlns:mc="http://schemas.openxmlformats.org/markup-compatibility/2006" xmlns:p14="http://schemas.microsoft.com/office/powerpoint/2010/main">
          <mc:Choice Requires="p14">
            <p:contentPart p14:bwMode="auto" r:id="rId91">
              <p14:nvContentPartPr>
                <p14:cNvPr id="105" name="Ink 104">
                  <a:extLst>
                    <a:ext uri="{FF2B5EF4-FFF2-40B4-BE49-F238E27FC236}">
                      <a16:creationId xmlns:a16="http://schemas.microsoft.com/office/drawing/2014/main" id="{B5E7EBF5-88DE-5D3D-1948-8C3B347E4323}"/>
                    </a:ext>
                  </a:extLst>
                </p14:cNvPr>
                <p14:cNvContentPartPr/>
                <p14:nvPr/>
              </p14:nvContentPartPr>
              <p14:xfrm>
                <a:off x="2145240" y="3906900"/>
                <a:ext cx="2160" cy="360"/>
              </p14:xfrm>
            </p:contentPart>
          </mc:Choice>
          <mc:Fallback xmlns="">
            <p:pic>
              <p:nvPicPr>
                <p:cNvPr id="105" name="Ink 104">
                  <a:extLst>
                    <a:ext uri="{FF2B5EF4-FFF2-40B4-BE49-F238E27FC236}">
                      <a16:creationId xmlns:a16="http://schemas.microsoft.com/office/drawing/2014/main" id="{18583540-E2D7-AF79-936A-CF26F0117D00}"/>
                    </a:ext>
                  </a:extLst>
                </p:cNvPr>
                <p:cNvPicPr/>
                <p:nvPr/>
              </p:nvPicPr>
              <p:blipFill>
                <a:blip r:embed="rId92"/>
                <a:stretch>
                  <a:fillRect/>
                </a:stretch>
              </p:blipFill>
              <p:spPr>
                <a:xfrm>
                  <a:off x="2139994" y="3900780"/>
                  <a:ext cx="12651"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108" name="Ink 107">
                  <a:extLst>
                    <a:ext uri="{FF2B5EF4-FFF2-40B4-BE49-F238E27FC236}">
                      <a16:creationId xmlns:a16="http://schemas.microsoft.com/office/drawing/2014/main" id="{0992154C-E727-FDC6-EE7E-A83D1DF7A195}"/>
                    </a:ext>
                  </a:extLst>
                </p14:cNvPr>
                <p14:cNvContentPartPr/>
                <p14:nvPr/>
              </p14:nvContentPartPr>
              <p14:xfrm>
                <a:off x="2158200" y="3903300"/>
                <a:ext cx="360" cy="360"/>
              </p14:xfrm>
            </p:contentPart>
          </mc:Choice>
          <mc:Fallback xmlns="">
            <p:pic>
              <p:nvPicPr>
                <p:cNvPr id="108" name="Ink 107">
                  <a:extLst>
                    <a:ext uri="{FF2B5EF4-FFF2-40B4-BE49-F238E27FC236}">
                      <a16:creationId xmlns:a16="http://schemas.microsoft.com/office/drawing/2014/main" id="{C11C4DC3-E91B-C57F-4B48-B5A1FE748A67}"/>
                    </a:ext>
                  </a:extLst>
                </p:cNvPr>
                <p:cNvPicPr/>
                <p:nvPr/>
              </p:nvPicPr>
              <p:blipFill>
                <a:blip r:embed="rId87"/>
                <a:stretch>
                  <a:fillRect/>
                </a:stretch>
              </p:blipFill>
              <p:spPr>
                <a:xfrm>
                  <a:off x="2152080" y="389718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94">
            <p14:nvContentPartPr>
              <p14:cNvPr id="109" name="Ink 108">
                <a:extLst>
                  <a:ext uri="{FF2B5EF4-FFF2-40B4-BE49-F238E27FC236}">
                    <a16:creationId xmlns:a16="http://schemas.microsoft.com/office/drawing/2014/main" id="{A44FFE3C-88B2-5894-DA20-172B2DCAD0F1}"/>
                  </a:ext>
                </a:extLst>
              </p14:cNvPr>
              <p14:cNvContentPartPr/>
              <p14:nvPr/>
            </p14:nvContentPartPr>
            <p14:xfrm>
              <a:off x="2152440" y="3849300"/>
              <a:ext cx="360" cy="360"/>
            </p14:xfrm>
          </p:contentPart>
        </mc:Choice>
        <mc:Fallback xmlns="">
          <p:pic>
            <p:nvPicPr>
              <p:cNvPr id="109" name="Ink 108">
                <a:extLst>
                  <a:ext uri="{FF2B5EF4-FFF2-40B4-BE49-F238E27FC236}">
                    <a16:creationId xmlns:a16="http://schemas.microsoft.com/office/drawing/2014/main" id="{37F9598B-F1B9-A5B3-846D-38F2B961BD7C}"/>
                  </a:ext>
                </a:extLst>
              </p:cNvPr>
              <p:cNvPicPr/>
              <p:nvPr/>
            </p:nvPicPr>
            <p:blipFill>
              <a:blip r:embed="rId87"/>
              <a:stretch>
                <a:fillRect/>
              </a:stretch>
            </p:blipFill>
            <p:spPr>
              <a:xfrm>
                <a:off x="2146320" y="38431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110" name="Ink 109">
                <a:extLst>
                  <a:ext uri="{FF2B5EF4-FFF2-40B4-BE49-F238E27FC236}">
                    <a16:creationId xmlns:a16="http://schemas.microsoft.com/office/drawing/2014/main" id="{404485F3-8A5C-9ABA-3DF6-633883853236}"/>
                  </a:ext>
                </a:extLst>
              </p14:cNvPr>
              <p14:cNvContentPartPr/>
              <p14:nvPr/>
            </p14:nvContentPartPr>
            <p14:xfrm>
              <a:off x="2124000" y="3970980"/>
              <a:ext cx="360" cy="360"/>
            </p14:xfrm>
          </p:contentPart>
        </mc:Choice>
        <mc:Fallback xmlns="">
          <p:pic>
            <p:nvPicPr>
              <p:cNvPr id="110" name="Ink 109">
                <a:extLst>
                  <a:ext uri="{FF2B5EF4-FFF2-40B4-BE49-F238E27FC236}">
                    <a16:creationId xmlns:a16="http://schemas.microsoft.com/office/drawing/2014/main" id="{222630EC-08B1-DC41-CECF-9D939C1A4100}"/>
                  </a:ext>
                </a:extLst>
              </p:cNvPr>
              <p:cNvPicPr/>
              <p:nvPr/>
            </p:nvPicPr>
            <p:blipFill>
              <a:blip r:embed="rId87"/>
              <a:stretch>
                <a:fillRect/>
              </a:stretch>
            </p:blipFill>
            <p:spPr>
              <a:xfrm>
                <a:off x="2117880" y="3964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112" name="Ink 111">
                <a:extLst>
                  <a:ext uri="{FF2B5EF4-FFF2-40B4-BE49-F238E27FC236}">
                    <a16:creationId xmlns:a16="http://schemas.microsoft.com/office/drawing/2014/main" id="{9ACBE2D4-2E34-5DAC-C4DE-848679403466}"/>
                  </a:ext>
                </a:extLst>
              </p14:cNvPr>
              <p14:cNvContentPartPr/>
              <p14:nvPr/>
            </p14:nvContentPartPr>
            <p14:xfrm>
              <a:off x="2213280" y="3901860"/>
              <a:ext cx="360" cy="360"/>
            </p14:xfrm>
          </p:contentPart>
        </mc:Choice>
        <mc:Fallback xmlns="">
          <p:pic>
            <p:nvPicPr>
              <p:cNvPr id="112" name="Ink 111">
                <a:extLst>
                  <a:ext uri="{FF2B5EF4-FFF2-40B4-BE49-F238E27FC236}">
                    <a16:creationId xmlns:a16="http://schemas.microsoft.com/office/drawing/2014/main" id="{4A0C7BCD-3FC9-E7A9-2D03-A3F70619D762}"/>
                  </a:ext>
                </a:extLst>
              </p:cNvPr>
              <p:cNvPicPr/>
              <p:nvPr/>
            </p:nvPicPr>
            <p:blipFill>
              <a:blip r:embed="rId87"/>
              <a:stretch>
                <a:fillRect/>
              </a:stretch>
            </p:blipFill>
            <p:spPr>
              <a:xfrm>
                <a:off x="2207160" y="3895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113" name="Ink 112">
                <a:extLst>
                  <a:ext uri="{FF2B5EF4-FFF2-40B4-BE49-F238E27FC236}">
                    <a16:creationId xmlns:a16="http://schemas.microsoft.com/office/drawing/2014/main" id="{5A3A8D02-6C5D-80D6-3833-9F04289B29DB}"/>
                  </a:ext>
                </a:extLst>
              </p14:cNvPr>
              <p14:cNvContentPartPr/>
              <p14:nvPr/>
            </p14:nvContentPartPr>
            <p14:xfrm>
              <a:off x="2321640" y="3916980"/>
              <a:ext cx="360" cy="360"/>
            </p14:xfrm>
          </p:contentPart>
        </mc:Choice>
        <mc:Fallback xmlns="">
          <p:pic>
            <p:nvPicPr>
              <p:cNvPr id="113" name="Ink 112">
                <a:extLst>
                  <a:ext uri="{FF2B5EF4-FFF2-40B4-BE49-F238E27FC236}">
                    <a16:creationId xmlns:a16="http://schemas.microsoft.com/office/drawing/2014/main" id="{F605F6B5-BDFE-7515-F760-4432E7D98E45}"/>
                  </a:ext>
                </a:extLst>
              </p:cNvPr>
              <p:cNvPicPr/>
              <p:nvPr/>
            </p:nvPicPr>
            <p:blipFill>
              <a:blip r:embed="rId87"/>
              <a:stretch>
                <a:fillRect/>
              </a:stretch>
            </p:blipFill>
            <p:spPr>
              <a:xfrm>
                <a:off x="2315520" y="3910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115" name="Ink 114">
                <a:extLst>
                  <a:ext uri="{FF2B5EF4-FFF2-40B4-BE49-F238E27FC236}">
                    <a16:creationId xmlns:a16="http://schemas.microsoft.com/office/drawing/2014/main" id="{59CAB98F-91A3-D937-C98D-6952B38122FF}"/>
                  </a:ext>
                </a:extLst>
              </p14:cNvPr>
              <p14:cNvContentPartPr/>
              <p14:nvPr/>
            </p14:nvContentPartPr>
            <p14:xfrm>
              <a:off x="2217240" y="3999060"/>
              <a:ext cx="360" cy="360"/>
            </p14:xfrm>
          </p:contentPart>
        </mc:Choice>
        <mc:Fallback xmlns="">
          <p:pic>
            <p:nvPicPr>
              <p:cNvPr id="115" name="Ink 114">
                <a:extLst>
                  <a:ext uri="{FF2B5EF4-FFF2-40B4-BE49-F238E27FC236}">
                    <a16:creationId xmlns:a16="http://schemas.microsoft.com/office/drawing/2014/main" id="{A1927CC8-FD26-A088-7EBE-92DEFE4C713F}"/>
                  </a:ext>
                </a:extLst>
              </p:cNvPr>
              <p:cNvPicPr/>
              <p:nvPr/>
            </p:nvPicPr>
            <p:blipFill>
              <a:blip r:embed="rId87"/>
              <a:stretch>
                <a:fillRect/>
              </a:stretch>
            </p:blipFill>
            <p:spPr>
              <a:xfrm>
                <a:off x="2211120" y="39929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116" name="Ink 115">
                <a:extLst>
                  <a:ext uri="{FF2B5EF4-FFF2-40B4-BE49-F238E27FC236}">
                    <a16:creationId xmlns:a16="http://schemas.microsoft.com/office/drawing/2014/main" id="{F1579F0C-BBBB-FC71-9E00-E726AEB47EF2}"/>
                  </a:ext>
                </a:extLst>
              </p14:cNvPr>
              <p14:cNvContentPartPr/>
              <p14:nvPr/>
            </p14:nvContentPartPr>
            <p14:xfrm>
              <a:off x="2133720" y="3996180"/>
              <a:ext cx="360" cy="360"/>
            </p14:xfrm>
          </p:contentPart>
        </mc:Choice>
        <mc:Fallback xmlns="">
          <p:pic>
            <p:nvPicPr>
              <p:cNvPr id="116" name="Ink 115">
                <a:extLst>
                  <a:ext uri="{FF2B5EF4-FFF2-40B4-BE49-F238E27FC236}">
                    <a16:creationId xmlns:a16="http://schemas.microsoft.com/office/drawing/2014/main" id="{4F2A5C59-3822-C44F-F88B-7147C5EE22A9}"/>
                  </a:ext>
                </a:extLst>
              </p:cNvPr>
              <p:cNvPicPr/>
              <p:nvPr/>
            </p:nvPicPr>
            <p:blipFill>
              <a:blip r:embed="rId87"/>
              <a:stretch>
                <a:fillRect/>
              </a:stretch>
            </p:blipFill>
            <p:spPr>
              <a:xfrm>
                <a:off x="2127600" y="39900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20" name="Ink 119">
                <a:extLst>
                  <a:ext uri="{FF2B5EF4-FFF2-40B4-BE49-F238E27FC236}">
                    <a16:creationId xmlns:a16="http://schemas.microsoft.com/office/drawing/2014/main" id="{0998BC14-D643-4398-DD83-72ABB507D59F}"/>
                  </a:ext>
                </a:extLst>
              </p14:cNvPr>
              <p14:cNvContentPartPr/>
              <p14:nvPr/>
            </p14:nvContentPartPr>
            <p14:xfrm>
              <a:off x="2293560" y="4061700"/>
              <a:ext cx="360" cy="360"/>
            </p14:xfrm>
          </p:contentPart>
        </mc:Choice>
        <mc:Fallback xmlns="">
          <p:pic>
            <p:nvPicPr>
              <p:cNvPr id="120" name="Ink 119">
                <a:extLst>
                  <a:ext uri="{FF2B5EF4-FFF2-40B4-BE49-F238E27FC236}">
                    <a16:creationId xmlns:a16="http://schemas.microsoft.com/office/drawing/2014/main" id="{BE51CE8A-101D-0E7C-E622-D8AD8AD0D7E7}"/>
                  </a:ext>
                </a:extLst>
              </p:cNvPr>
              <p:cNvPicPr/>
              <p:nvPr/>
            </p:nvPicPr>
            <p:blipFill>
              <a:blip r:embed="rId87"/>
              <a:stretch>
                <a:fillRect/>
              </a:stretch>
            </p:blipFill>
            <p:spPr>
              <a:xfrm>
                <a:off x="2287440" y="40555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121" name="Ink 120">
                <a:extLst>
                  <a:ext uri="{FF2B5EF4-FFF2-40B4-BE49-F238E27FC236}">
                    <a16:creationId xmlns:a16="http://schemas.microsoft.com/office/drawing/2014/main" id="{8C287988-5E8B-4E97-96A6-0E16EF0FCF32}"/>
                  </a:ext>
                </a:extLst>
              </p14:cNvPr>
              <p14:cNvContentPartPr/>
              <p14:nvPr/>
            </p14:nvContentPartPr>
            <p14:xfrm>
              <a:off x="2293560" y="3977100"/>
              <a:ext cx="360" cy="360"/>
            </p14:xfrm>
          </p:contentPart>
        </mc:Choice>
        <mc:Fallback xmlns="">
          <p:pic>
            <p:nvPicPr>
              <p:cNvPr id="121" name="Ink 120">
                <a:extLst>
                  <a:ext uri="{FF2B5EF4-FFF2-40B4-BE49-F238E27FC236}">
                    <a16:creationId xmlns:a16="http://schemas.microsoft.com/office/drawing/2014/main" id="{24D1E78A-A482-FBDD-CB7D-B9670061E712}"/>
                  </a:ext>
                </a:extLst>
              </p:cNvPr>
              <p:cNvPicPr/>
              <p:nvPr/>
            </p:nvPicPr>
            <p:blipFill>
              <a:blip r:embed="rId87"/>
              <a:stretch>
                <a:fillRect/>
              </a:stretch>
            </p:blipFill>
            <p:spPr>
              <a:xfrm>
                <a:off x="2287440" y="3970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127" name="Ink 126">
                <a:extLst>
                  <a:ext uri="{FF2B5EF4-FFF2-40B4-BE49-F238E27FC236}">
                    <a16:creationId xmlns:a16="http://schemas.microsoft.com/office/drawing/2014/main" id="{6F4CDD4A-5D33-F9F2-ED22-763125706CA9}"/>
                  </a:ext>
                </a:extLst>
              </p14:cNvPr>
              <p14:cNvContentPartPr/>
              <p14:nvPr/>
            </p14:nvContentPartPr>
            <p14:xfrm>
              <a:off x="2127600" y="4089420"/>
              <a:ext cx="360" cy="360"/>
            </p14:xfrm>
          </p:contentPart>
        </mc:Choice>
        <mc:Fallback xmlns="">
          <p:pic>
            <p:nvPicPr>
              <p:cNvPr id="127" name="Ink 126">
                <a:extLst>
                  <a:ext uri="{FF2B5EF4-FFF2-40B4-BE49-F238E27FC236}">
                    <a16:creationId xmlns:a16="http://schemas.microsoft.com/office/drawing/2014/main" id="{A1645ECF-7552-072D-42BB-4289EA0161D6}"/>
                  </a:ext>
                </a:extLst>
              </p:cNvPr>
              <p:cNvPicPr/>
              <p:nvPr/>
            </p:nvPicPr>
            <p:blipFill>
              <a:blip r:embed="rId87"/>
              <a:stretch>
                <a:fillRect/>
              </a:stretch>
            </p:blipFill>
            <p:spPr>
              <a:xfrm>
                <a:off x="2121480" y="4083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128" name="Ink 127">
                <a:extLst>
                  <a:ext uri="{FF2B5EF4-FFF2-40B4-BE49-F238E27FC236}">
                    <a16:creationId xmlns:a16="http://schemas.microsoft.com/office/drawing/2014/main" id="{E10DDBC1-D283-2D88-7D96-4BD6A2CDF9DF}"/>
                  </a:ext>
                </a:extLst>
              </p14:cNvPr>
              <p14:cNvContentPartPr/>
              <p14:nvPr/>
            </p14:nvContentPartPr>
            <p14:xfrm>
              <a:off x="2127600" y="4067100"/>
              <a:ext cx="360" cy="360"/>
            </p14:xfrm>
          </p:contentPart>
        </mc:Choice>
        <mc:Fallback xmlns="">
          <p:pic>
            <p:nvPicPr>
              <p:cNvPr id="128" name="Ink 127">
                <a:extLst>
                  <a:ext uri="{FF2B5EF4-FFF2-40B4-BE49-F238E27FC236}">
                    <a16:creationId xmlns:a16="http://schemas.microsoft.com/office/drawing/2014/main" id="{93025EDE-4992-D3D7-7D43-5C7DAD5FBBE3}"/>
                  </a:ext>
                </a:extLst>
              </p:cNvPr>
              <p:cNvPicPr/>
              <p:nvPr/>
            </p:nvPicPr>
            <p:blipFill>
              <a:blip r:embed="rId87"/>
              <a:stretch>
                <a:fillRect/>
              </a:stretch>
            </p:blipFill>
            <p:spPr>
              <a:xfrm>
                <a:off x="2121480" y="4060980"/>
                <a:ext cx="12600" cy="12600"/>
              </a:xfrm>
              <a:prstGeom prst="rect">
                <a:avLst/>
              </a:prstGeom>
            </p:spPr>
          </p:pic>
        </mc:Fallback>
      </mc:AlternateContent>
      <p:grpSp>
        <p:nvGrpSpPr>
          <p:cNvPr id="154" name="Group 153">
            <a:extLst>
              <a:ext uri="{FF2B5EF4-FFF2-40B4-BE49-F238E27FC236}">
                <a16:creationId xmlns:a16="http://schemas.microsoft.com/office/drawing/2014/main" id="{AEBDDEF9-C729-26F6-B9A0-8CF0AC208177}"/>
              </a:ext>
            </a:extLst>
          </p:cNvPr>
          <p:cNvGrpSpPr/>
          <p:nvPr/>
        </p:nvGrpSpPr>
        <p:grpSpPr>
          <a:xfrm>
            <a:off x="2241000" y="4035060"/>
            <a:ext cx="36720" cy="6120"/>
            <a:chOff x="2241000" y="4035060"/>
            <a:chExt cx="36720" cy="6120"/>
          </a:xfrm>
        </p:grpSpPr>
        <mc:AlternateContent xmlns:mc="http://schemas.openxmlformats.org/markup-compatibility/2006" xmlns:p14="http://schemas.microsoft.com/office/powerpoint/2010/main">
          <mc:Choice Requires="p14">
            <p:contentPart p14:bwMode="auto" r:id="rId104">
              <p14:nvContentPartPr>
                <p14:cNvPr id="118" name="Ink 117">
                  <a:extLst>
                    <a:ext uri="{FF2B5EF4-FFF2-40B4-BE49-F238E27FC236}">
                      <a16:creationId xmlns:a16="http://schemas.microsoft.com/office/drawing/2014/main" id="{3F568C87-A763-7966-FA2F-3E5BA00F38D7}"/>
                    </a:ext>
                  </a:extLst>
                </p14:cNvPr>
                <p14:cNvContentPartPr/>
                <p14:nvPr/>
              </p14:nvContentPartPr>
              <p14:xfrm>
                <a:off x="2241000" y="4035060"/>
                <a:ext cx="360" cy="360"/>
              </p14:xfrm>
            </p:contentPart>
          </mc:Choice>
          <mc:Fallback xmlns="">
            <p:pic>
              <p:nvPicPr>
                <p:cNvPr id="118" name="Ink 117">
                  <a:extLst>
                    <a:ext uri="{FF2B5EF4-FFF2-40B4-BE49-F238E27FC236}">
                      <a16:creationId xmlns:a16="http://schemas.microsoft.com/office/drawing/2014/main" id="{B66B66E7-3675-E352-6AC4-D4FFFB57D7C9}"/>
                    </a:ext>
                  </a:extLst>
                </p:cNvPr>
                <p:cNvPicPr/>
                <p:nvPr/>
              </p:nvPicPr>
              <p:blipFill>
                <a:blip r:embed="rId87"/>
                <a:stretch>
                  <a:fillRect/>
                </a:stretch>
              </p:blipFill>
              <p:spPr>
                <a:xfrm>
                  <a:off x="2234880" y="40289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122" name="Ink 121">
                  <a:extLst>
                    <a:ext uri="{FF2B5EF4-FFF2-40B4-BE49-F238E27FC236}">
                      <a16:creationId xmlns:a16="http://schemas.microsoft.com/office/drawing/2014/main" id="{4D70910E-4760-906A-83A2-86224A8865F2}"/>
                    </a:ext>
                  </a:extLst>
                </p14:cNvPr>
                <p14:cNvContentPartPr/>
                <p14:nvPr/>
              </p14:nvContentPartPr>
              <p14:xfrm>
                <a:off x="2277360" y="4039020"/>
                <a:ext cx="360" cy="360"/>
              </p14:xfrm>
            </p:contentPart>
          </mc:Choice>
          <mc:Fallback xmlns="">
            <p:pic>
              <p:nvPicPr>
                <p:cNvPr id="122" name="Ink 121">
                  <a:extLst>
                    <a:ext uri="{FF2B5EF4-FFF2-40B4-BE49-F238E27FC236}">
                      <a16:creationId xmlns:a16="http://schemas.microsoft.com/office/drawing/2014/main" id="{9110A982-C2D9-7AEE-85A7-F0C1CEEE9282}"/>
                    </a:ext>
                  </a:extLst>
                </p:cNvPr>
                <p:cNvPicPr/>
                <p:nvPr/>
              </p:nvPicPr>
              <p:blipFill>
                <a:blip r:embed="rId87"/>
                <a:stretch>
                  <a:fillRect/>
                </a:stretch>
              </p:blipFill>
              <p:spPr>
                <a:xfrm>
                  <a:off x="2271240" y="40329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133" name="Ink 132">
                  <a:extLst>
                    <a:ext uri="{FF2B5EF4-FFF2-40B4-BE49-F238E27FC236}">
                      <a16:creationId xmlns:a16="http://schemas.microsoft.com/office/drawing/2014/main" id="{AD50A53D-744F-C992-F904-E6BFF7612F82}"/>
                    </a:ext>
                  </a:extLst>
                </p14:cNvPr>
                <p14:cNvContentPartPr/>
                <p14:nvPr/>
              </p14:nvContentPartPr>
              <p14:xfrm>
                <a:off x="2259720" y="4040820"/>
                <a:ext cx="360" cy="360"/>
              </p14:xfrm>
            </p:contentPart>
          </mc:Choice>
          <mc:Fallback xmlns="">
            <p:pic>
              <p:nvPicPr>
                <p:cNvPr id="133" name="Ink 132">
                  <a:extLst>
                    <a:ext uri="{FF2B5EF4-FFF2-40B4-BE49-F238E27FC236}">
                      <a16:creationId xmlns:a16="http://schemas.microsoft.com/office/drawing/2014/main" id="{FC2C5CEE-66C4-2110-139D-5E3EC6A1E5BD}"/>
                    </a:ext>
                  </a:extLst>
                </p:cNvPr>
                <p:cNvPicPr/>
                <p:nvPr/>
              </p:nvPicPr>
              <p:blipFill>
                <a:blip r:embed="rId87"/>
                <a:stretch>
                  <a:fillRect/>
                </a:stretch>
              </p:blipFill>
              <p:spPr>
                <a:xfrm>
                  <a:off x="2253600" y="403470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07">
            <p14:nvContentPartPr>
              <p14:cNvPr id="134" name="Ink 133">
                <a:extLst>
                  <a:ext uri="{FF2B5EF4-FFF2-40B4-BE49-F238E27FC236}">
                    <a16:creationId xmlns:a16="http://schemas.microsoft.com/office/drawing/2014/main" id="{AEEEEFB0-E594-89DD-DA8E-B14320C77563}"/>
                  </a:ext>
                </a:extLst>
              </p14:cNvPr>
              <p14:cNvContentPartPr/>
              <p14:nvPr/>
            </p14:nvContentPartPr>
            <p14:xfrm>
              <a:off x="2186280" y="4040820"/>
              <a:ext cx="360" cy="360"/>
            </p14:xfrm>
          </p:contentPart>
        </mc:Choice>
        <mc:Fallback xmlns="">
          <p:pic>
            <p:nvPicPr>
              <p:cNvPr id="134" name="Ink 133">
                <a:extLst>
                  <a:ext uri="{FF2B5EF4-FFF2-40B4-BE49-F238E27FC236}">
                    <a16:creationId xmlns:a16="http://schemas.microsoft.com/office/drawing/2014/main" id="{D37132A6-F7B1-127D-1514-F1E39EE50F0E}"/>
                  </a:ext>
                </a:extLst>
              </p:cNvPr>
              <p:cNvPicPr/>
              <p:nvPr/>
            </p:nvPicPr>
            <p:blipFill>
              <a:blip r:embed="rId87"/>
              <a:stretch>
                <a:fillRect/>
              </a:stretch>
            </p:blipFill>
            <p:spPr>
              <a:xfrm>
                <a:off x="2180160" y="40347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135" name="Ink 134">
                <a:extLst>
                  <a:ext uri="{FF2B5EF4-FFF2-40B4-BE49-F238E27FC236}">
                    <a16:creationId xmlns:a16="http://schemas.microsoft.com/office/drawing/2014/main" id="{00524769-2B70-19BF-F6F7-12F31213EACF}"/>
                  </a:ext>
                </a:extLst>
              </p14:cNvPr>
              <p14:cNvContentPartPr/>
              <p14:nvPr/>
            </p14:nvContentPartPr>
            <p14:xfrm>
              <a:off x="2186280" y="4022460"/>
              <a:ext cx="360" cy="360"/>
            </p14:xfrm>
          </p:contentPart>
        </mc:Choice>
        <mc:Fallback xmlns="">
          <p:pic>
            <p:nvPicPr>
              <p:cNvPr id="135" name="Ink 134">
                <a:extLst>
                  <a:ext uri="{FF2B5EF4-FFF2-40B4-BE49-F238E27FC236}">
                    <a16:creationId xmlns:a16="http://schemas.microsoft.com/office/drawing/2014/main" id="{39075532-8CDA-6FB0-E31F-332C1F7BD1A7}"/>
                  </a:ext>
                </a:extLst>
              </p:cNvPr>
              <p:cNvPicPr/>
              <p:nvPr/>
            </p:nvPicPr>
            <p:blipFill>
              <a:blip r:embed="rId87"/>
              <a:stretch>
                <a:fillRect/>
              </a:stretch>
            </p:blipFill>
            <p:spPr>
              <a:xfrm>
                <a:off x="2180160" y="4016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136" name="Ink 135">
                <a:extLst>
                  <a:ext uri="{FF2B5EF4-FFF2-40B4-BE49-F238E27FC236}">
                    <a16:creationId xmlns:a16="http://schemas.microsoft.com/office/drawing/2014/main" id="{3EEA06E1-C382-F711-2C75-0378E119F59B}"/>
                  </a:ext>
                </a:extLst>
              </p14:cNvPr>
              <p14:cNvContentPartPr/>
              <p14:nvPr/>
            </p14:nvContentPartPr>
            <p14:xfrm>
              <a:off x="2352600" y="4022460"/>
              <a:ext cx="360" cy="360"/>
            </p14:xfrm>
          </p:contentPart>
        </mc:Choice>
        <mc:Fallback xmlns="">
          <p:pic>
            <p:nvPicPr>
              <p:cNvPr id="136" name="Ink 135">
                <a:extLst>
                  <a:ext uri="{FF2B5EF4-FFF2-40B4-BE49-F238E27FC236}">
                    <a16:creationId xmlns:a16="http://schemas.microsoft.com/office/drawing/2014/main" id="{3F3C7415-D08F-CF24-B30F-D4C596471E50}"/>
                  </a:ext>
                </a:extLst>
              </p:cNvPr>
              <p:cNvPicPr/>
              <p:nvPr/>
            </p:nvPicPr>
            <p:blipFill>
              <a:blip r:embed="rId87"/>
              <a:stretch>
                <a:fillRect/>
              </a:stretch>
            </p:blipFill>
            <p:spPr>
              <a:xfrm>
                <a:off x="2346480" y="4016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141" name="Ink 140">
                <a:extLst>
                  <a:ext uri="{FF2B5EF4-FFF2-40B4-BE49-F238E27FC236}">
                    <a16:creationId xmlns:a16="http://schemas.microsoft.com/office/drawing/2014/main" id="{74549A53-6DC8-6F47-9DD2-0E11E9952D17}"/>
                  </a:ext>
                </a:extLst>
              </p14:cNvPr>
              <p14:cNvContentPartPr/>
              <p14:nvPr/>
            </p14:nvContentPartPr>
            <p14:xfrm>
              <a:off x="2542320" y="4019940"/>
              <a:ext cx="360" cy="360"/>
            </p14:xfrm>
          </p:contentPart>
        </mc:Choice>
        <mc:Fallback xmlns="">
          <p:pic>
            <p:nvPicPr>
              <p:cNvPr id="141" name="Ink 140">
                <a:extLst>
                  <a:ext uri="{FF2B5EF4-FFF2-40B4-BE49-F238E27FC236}">
                    <a16:creationId xmlns:a16="http://schemas.microsoft.com/office/drawing/2014/main" id="{95A15FA3-4378-3D98-197E-5D368EDAC5A2}"/>
                  </a:ext>
                </a:extLst>
              </p:cNvPr>
              <p:cNvPicPr/>
              <p:nvPr/>
            </p:nvPicPr>
            <p:blipFill>
              <a:blip r:embed="rId87"/>
              <a:stretch>
                <a:fillRect/>
              </a:stretch>
            </p:blipFill>
            <p:spPr>
              <a:xfrm>
                <a:off x="2536200" y="40138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142" name="Ink 141">
                <a:extLst>
                  <a:ext uri="{FF2B5EF4-FFF2-40B4-BE49-F238E27FC236}">
                    <a16:creationId xmlns:a16="http://schemas.microsoft.com/office/drawing/2014/main" id="{B6771094-EBC0-9B05-C5F2-43133345961A}"/>
                  </a:ext>
                </a:extLst>
              </p14:cNvPr>
              <p14:cNvContentPartPr/>
              <p14:nvPr/>
            </p14:nvContentPartPr>
            <p14:xfrm>
              <a:off x="2401560" y="4064580"/>
              <a:ext cx="1440" cy="1440"/>
            </p14:xfrm>
          </p:contentPart>
        </mc:Choice>
        <mc:Fallback xmlns="">
          <p:pic>
            <p:nvPicPr>
              <p:cNvPr id="142" name="Ink 141">
                <a:extLst>
                  <a:ext uri="{FF2B5EF4-FFF2-40B4-BE49-F238E27FC236}">
                    <a16:creationId xmlns:a16="http://schemas.microsoft.com/office/drawing/2014/main" id="{AB18E7FC-CE9C-0783-1E2A-A4C762EC1C91}"/>
                  </a:ext>
                </a:extLst>
              </p:cNvPr>
              <p:cNvPicPr/>
              <p:nvPr/>
            </p:nvPicPr>
            <p:blipFill>
              <a:blip r:embed="rId92"/>
              <a:stretch>
                <a:fillRect/>
              </a:stretch>
            </p:blipFill>
            <p:spPr>
              <a:xfrm>
                <a:off x="2393400" y="4056420"/>
                <a:ext cx="17760" cy="1776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143" name="Ink 142">
                <a:extLst>
                  <a:ext uri="{FF2B5EF4-FFF2-40B4-BE49-F238E27FC236}">
                    <a16:creationId xmlns:a16="http://schemas.microsoft.com/office/drawing/2014/main" id="{781FBE44-0BA2-AA84-A48C-057F337D3B09}"/>
                  </a:ext>
                </a:extLst>
              </p14:cNvPr>
              <p14:cNvContentPartPr/>
              <p14:nvPr/>
            </p14:nvContentPartPr>
            <p14:xfrm>
              <a:off x="2401560" y="3929940"/>
              <a:ext cx="360" cy="360"/>
            </p14:xfrm>
          </p:contentPart>
        </mc:Choice>
        <mc:Fallback xmlns="">
          <p:pic>
            <p:nvPicPr>
              <p:cNvPr id="143" name="Ink 142">
                <a:extLst>
                  <a:ext uri="{FF2B5EF4-FFF2-40B4-BE49-F238E27FC236}">
                    <a16:creationId xmlns:a16="http://schemas.microsoft.com/office/drawing/2014/main" id="{6B49F335-D4A0-AB6C-5A23-C16AC9200B0F}"/>
                  </a:ext>
                </a:extLst>
              </p:cNvPr>
              <p:cNvPicPr/>
              <p:nvPr/>
            </p:nvPicPr>
            <p:blipFill>
              <a:blip r:embed="rId87"/>
              <a:stretch>
                <a:fillRect/>
              </a:stretch>
            </p:blipFill>
            <p:spPr>
              <a:xfrm>
                <a:off x="2395440" y="39238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144" name="Ink 143">
                <a:extLst>
                  <a:ext uri="{FF2B5EF4-FFF2-40B4-BE49-F238E27FC236}">
                    <a16:creationId xmlns:a16="http://schemas.microsoft.com/office/drawing/2014/main" id="{004AB45D-55C2-EB32-BFBA-1D8F62D73D5C}"/>
                  </a:ext>
                </a:extLst>
              </p14:cNvPr>
              <p14:cNvContentPartPr/>
              <p14:nvPr/>
            </p14:nvContentPartPr>
            <p14:xfrm>
              <a:off x="2207520" y="3871260"/>
              <a:ext cx="360" cy="360"/>
            </p14:xfrm>
          </p:contentPart>
        </mc:Choice>
        <mc:Fallback xmlns="">
          <p:pic>
            <p:nvPicPr>
              <p:cNvPr id="144" name="Ink 143">
                <a:extLst>
                  <a:ext uri="{FF2B5EF4-FFF2-40B4-BE49-F238E27FC236}">
                    <a16:creationId xmlns:a16="http://schemas.microsoft.com/office/drawing/2014/main" id="{92EE6847-1488-2929-CBBC-FA7FD3D32338}"/>
                  </a:ext>
                </a:extLst>
              </p:cNvPr>
              <p:cNvPicPr/>
              <p:nvPr/>
            </p:nvPicPr>
            <p:blipFill>
              <a:blip r:embed="rId87"/>
              <a:stretch>
                <a:fillRect/>
              </a:stretch>
            </p:blipFill>
            <p:spPr>
              <a:xfrm>
                <a:off x="2201400" y="38651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145" name="Ink 144">
                <a:extLst>
                  <a:ext uri="{FF2B5EF4-FFF2-40B4-BE49-F238E27FC236}">
                    <a16:creationId xmlns:a16="http://schemas.microsoft.com/office/drawing/2014/main" id="{9ABB5932-B9CF-6FC0-136D-E504DBD945CB}"/>
                  </a:ext>
                </a:extLst>
              </p14:cNvPr>
              <p14:cNvContentPartPr/>
              <p14:nvPr/>
            </p14:nvContentPartPr>
            <p14:xfrm>
              <a:off x="1959120" y="4049100"/>
              <a:ext cx="360" cy="360"/>
            </p14:xfrm>
          </p:contentPart>
        </mc:Choice>
        <mc:Fallback xmlns="">
          <p:pic>
            <p:nvPicPr>
              <p:cNvPr id="145" name="Ink 144">
                <a:extLst>
                  <a:ext uri="{FF2B5EF4-FFF2-40B4-BE49-F238E27FC236}">
                    <a16:creationId xmlns:a16="http://schemas.microsoft.com/office/drawing/2014/main" id="{0D86005F-194C-C993-9DB4-B1B9792B069B}"/>
                  </a:ext>
                </a:extLst>
              </p:cNvPr>
              <p:cNvPicPr/>
              <p:nvPr/>
            </p:nvPicPr>
            <p:blipFill>
              <a:blip r:embed="rId87"/>
              <a:stretch>
                <a:fillRect/>
              </a:stretch>
            </p:blipFill>
            <p:spPr>
              <a:xfrm>
                <a:off x="1953000" y="4042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146" name="Ink 145">
                <a:extLst>
                  <a:ext uri="{FF2B5EF4-FFF2-40B4-BE49-F238E27FC236}">
                    <a16:creationId xmlns:a16="http://schemas.microsoft.com/office/drawing/2014/main" id="{3531AD81-3727-5118-2AAE-1E5C92D55A31}"/>
                  </a:ext>
                </a:extLst>
              </p14:cNvPr>
              <p14:cNvContentPartPr/>
              <p14:nvPr/>
            </p14:nvContentPartPr>
            <p14:xfrm>
              <a:off x="2014560" y="4069980"/>
              <a:ext cx="360" cy="360"/>
            </p14:xfrm>
          </p:contentPart>
        </mc:Choice>
        <mc:Fallback xmlns="">
          <p:pic>
            <p:nvPicPr>
              <p:cNvPr id="146" name="Ink 145">
                <a:extLst>
                  <a:ext uri="{FF2B5EF4-FFF2-40B4-BE49-F238E27FC236}">
                    <a16:creationId xmlns:a16="http://schemas.microsoft.com/office/drawing/2014/main" id="{78662B29-238F-7338-43F1-005158258577}"/>
                  </a:ext>
                </a:extLst>
              </p:cNvPr>
              <p:cNvPicPr/>
              <p:nvPr/>
            </p:nvPicPr>
            <p:blipFill>
              <a:blip r:embed="rId87"/>
              <a:stretch>
                <a:fillRect/>
              </a:stretch>
            </p:blipFill>
            <p:spPr>
              <a:xfrm>
                <a:off x="2008440" y="4063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147" name="Ink 146">
                <a:extLst>
                  <a:ext uri="{FF2B5EF4-FFF2-40B4-BE49-F238E27FC236}">
                    <a16:creationId xmlns:a16="http://schemas.microsoft.com/office/drawing/2014/main" id="{5A23D585-792E-3C61-86EE-479BCF27DAC9}"/>
                  </a:ext>
                </a:extLst>
              </p14:cNvPr>
              <p14:cNvContentPartPr/>
              <p14:nvPr/>
            </p14:nvContentPartPr>
            <p14:xfrm>
              <a:off x="2044800" y="4165740"/>
              <a:ext cx="360" cy="360"/>
            </p14:xfrm>
          </p:contentPart>
        </mc:Choice>
        <mc:Fallback xmlns="">
          <p:pic>
            <p:nvPicPr>
              <p:cNvPr id="147" name="Ink 146">
                <a:extLst>
                  <a:ext uri="{FF2B5EF4-FFF2-40B4-BE49-F238E27FC236}">
                    <a16:creationId xmlns:a16="http://schemas.microsoft.com/office/drawing/2014/main" id="{F13F49C4-34B4-0547-6646-308563150E9D}"/>
                  </a:ext>
                </a:extLst>
              </p:cNvPr>
              <p:cNvPicPr/>
              <p:nvPr/>
            </p:nvPicPr>
            <p:blipFill>
              <a:blip r:embed="rId87"/>
              <a:stretch>
                <a:fillRect/>
              </a:stretch>
            </p:blipFill>
            <p:spPr>
              <a:xfrm>
                <a:off x="2038680" y="4159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148" name="Ink 147">
                <a:extLst>
                  <a:ext uri="{FF2B5EF4-FFF2-40B4-BE49-F238E27FC236}">
                    <a16:creationId xmlns:a16="http://schemas.microsoft.com/office/drawing/2014/main" id="{EA5C508D-537B-DEBC-500C-19128F981D0B}"/>
                  </a:ext>
                </a:extLst>
              </p14:cNvPr>
              <p14:cNvContentPartPr/>
              <p14:nvPr/>
            </p14:nvContentPartPr>
            <p14:xfrm>
              <a:off x="2116800" y="4165740"/>
              <a:ext cx="360" cy="360"/>
            </p14:xfrm>
          </p:contentPart>
        </mc:Choice>
        <mc:Fallback xmlns="">
          <p:pic>
            <p:nvPicPr>
              <p:cNvPr id="148" name="Ink 147">
                <a:extLst>
                  <a:ext uri="{FF2B5EF4-FFF2-40B4-BE49-F238E27FC236}">
                    <a16:creationId xmlns:a16="http://schemas.microsoft.com/office/drawing/2014/main" id="{1F37ADCE-F12D-40B9-E008-EC33CFCBD994}"/>
                  </a:ext>
                </a:extLst>
              </p:cNvPr>
              <p:cNvPicPr/>
              <p:nvPr/>
            </p:nvPicPr>
            <p:blipFill>
              <a:blip r:embed="rId87"/>
              <a:stretch>
                <a:fillRect/>
              </a:stretch>
            </p:blipFill>
            <p:spPr>
              <a:xfrm>
                <a:off x="2110680" y="4159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149" name="Ink 148">
                <a:extLst>
                  <a:ext uri="{FF2B5EF4-FFF2-40B4-BE49-F238E27FC236}">
                    <a16:creationId xmlns:a16="http://schemas.microsoft.com/office/drawing/2014/main" id="{B984A622-F321-BE8F-E7BD-FA098001AC87}"/>
                  </a:ext>
                </a:extLst>
              </p14:cNvPr>
              <p14:cNvContentPartPr/>
              <p14:nvPr/>
            </p14:nvContentPartPr>
            <p14:xfrm>
              <a:off x="2116800" y="4238100"/>
              <a:ext cx="360" cy="360"/>
            </p14:xfrm>
          </p:contentPart>
        </mc:Choice>
        <mc:Fallback xmlns="">
          <p:pic>
            <p:nvPicPr>
              <p:cNvPr id="149" name="Ink 148">
                <a:extLst>
                  <a:ext uri="{FF2B5EF4-FFF2-40B4-BE49-F238E27FC236}">
                    <a16:creationId xmlns:a16="http://schemas.microsoft.com/office/drawing/2014/main" id="{F041F1CA-CE17-F336-91E5-38A2C4635640}"/>
                  </a:ext>
                </a:extLst>
              </p:cNvPr>
              <p:cNvPicPr/>
              <p:nvPr/>
            </p:nvPicPr>
            <p:blipFill>
              <a:blip r:embed="rId87"/>
              <a:stretch>
                <a:fillRect/>
              </a:stretch>
            </p:blipFill>
            <p:spPr>
              <a:xfrm>
                <a:off x="2110680" y="4231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150" name="Ink 149">
                <a:extLst>
                  <a:ext uri="{FF2B5EF4-FFF2-40B4-BE49-F238E27FC236}">
                    <a16:creationId xmlns:a16="http://schemas.microsoft.com/office/drawing/2014/main" id="{597E8684-79AB-6A62-6B65-FFE2C9074D29}"/>
                  </a:ext>
                </a:extLst>
              </p14:cNvPr>
              <p14:cNvContentPartPr/>
              <p14:nvPr/>
            </p14:nvContentPartPr>
            <p14:xfrm>
              <a:off x="2247840" y="4293180"/>
              <a:ext cx="360" cy="360"/>
            </p14:xfrm>
          </p:contentPart>
        </mc:Choice>
        <mc:Fallback xmlns="">
          <p:pic>
            <p:nvPicPr>
              <p:cNvPr id="150" name="Ink 149">
                <a:extLst>
                  <a:ext uri="{FF2B5EF4-FFF2-40B4-BE49-F238E27FC236}">
                    <a16:creationId xmlns:a16="http://schemas.microsoft.com/office/drawing/2014/main" id="{89B11CC1-52B4-4F83-E6B3-69174D7C642B}"/>
                  </a:ext>
                </a:extLst>
              </p:cNvPr>
              <p:cNvPicPr/>
              <p:nvPr/>
            </p:nvPicPr>
            <p:blipFill>
              <a:blip r:embed="rId87"/>
              <a:stretch>
                <a:fillRect/>
              </a:stretch>
            </p:blipFill>
            <p:spPr>
              <a:xfrm>
                <a:off x="2241720" y="42870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167" name="Ink 166">
                <a:extLst>
                  <a:ext uri="{FF2B5EF4-FFF2-40B4-BE49-F238E27FC236}">
                    <a16:creationId xmlns:a16="http://schemas.microsoft.com/office/drawing/2014/main" id="{75E5A257-B447-7226-0FF8-2542DBAE45A5}"/>
                  </a:ext>
                </a:extLst>
              </p14:cNvPr>
              <p14:cNvContentPartPr/>
              <p14:nvPr/>
            </p14:nvContentPartPr>
            <p14:xfrm>
              <a:off x="2309040" y="4303980"/>
              <a:ext cx="360" cy="360"/>
            </p14:xfrm>
          </p:contentPart>
        </mc:Choice>
        <mc:Fallback xmlns="">
          <p:pic>
            <p:nvPicPr>
              <p:cNvPr id="167" name="Ink 166">
                <a:extLst>
                  <a:ext uri="{FF2B5EF4-FFF2-40B4-BE49-F238E27FC236}">
                    <a16:creationId xmlns:a16="http://schemas.microsoft.com/office/drawing/2014/main" id="{ECAC4A34-089A-11FE-EACE-15DDB9D1A15A}"/>
                  </a:ext>
                </a:extLst>
              </p:cNvPr>
              <p:cNvPicPr/>
              <p:nvPr/>
            </p:nvPicPr>
            <p:blipFill>
              <a:blip r:embed="rId87"/>
              <a:stretch>
                <a:fillRect/>
              </a:stretch>
            </p:blipFill>
            <p:spPr>
              <a:xfrm>
                <a:off x="2302920" y="4297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168" name="Ink 167">
                <a:extLst>
                  <a:ext uri="{FF2B5EF4-FFF2-40B4-BE49-F238E27FC236}">
                    <a16:creationId xmlns:a16="http://schemas.microsoft.com/office/drawing/2014/main" id="{F2311775-6019-D470-E4AC-0F5FB83E5D5D}"/>
                  </a:ext>
                </a:extLst>
              </p14:cNvPr>
              <p14:cNvContentPartPr/>
              <p14:nvPr/>
            </p14:nvContentPartPr>
            <p14:xfrm>
              <a:off x="2226240" y="4207500"/>
              <a:ext cx="360" cy="360"/>
            </p14:xfrm>
          </p:contentPart>
        </mc:Choice>
        <mc:Fallback xmlns="">
          <p:pic>
            <p:nvPicPr>
              <p:cNvPr id="168" name="Ink 167">
                <a:extLst>
                  <a:ext uri="{FF2B5EF4-FFF2-40B4-BE49-F238E27FC236}">
                    <a16:creationId xmlns:a16="http://schemas.microsoft.com/office/drawing/2014/main" id="{2235E321-7893-DC74-0A2D-02F3311CAB80}"/>
                  </a:ext>
                </a:extLst>
              </p:cNvPr>
              <p:cNvPicPr/>
              <p:nvPr/>
            </p:nvPicPr>
            <p:blipFill>
              <a:blip r:embed="rId87"/>
              <a:stretch>
                <a:fillRect/>
              </a:stretch>
            </p:blipFill>
            <p:spPr>
              <a:xfrm>
                <a:off x="2220120" y="4201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169" name="Ink 168">
                <a:extLst>
                  <a:ext uri="{FF2B5EF4-FFF2-40B4-BE49-F238E27FC236}">
                    <a16:creationId xmlns:a16="http://schemas.microsoft.com/office/drawing/2014/main" id="{3B7F514C-C725-F178-591C-EC91E679993C}"/>
                  </a:ext>
                </a:extLst>
              </p14:cNvPr>
              <p14:cNvContentPartPr/>
              <p14:nvPr/>
            </p14:nvContentPartPr>
            <p14:xfrm>
              <a:off x="2142000" y="4175460"/>
              <a:ext cx="360" cy="360"/>
            </p14:xfrm>
          </p:contentPart>
        </mc:Choice>
        <mc:Fallback xmlns="">
          <p:pic>
            <p:nvPicPr>
              <p:cNvPr id="169" name="Ink 168">
                <a:extLst>
                  <a:ext uri="{FF2B5EF4-FFF2-40B4-BE49-F238E27FC236}">
                    <a16:creationId xmlns:a16="http://schemas.microsoft.com/office/drawing/2014/main" id="{8D5A3111-DDE0-D26F-FAFD-E5FF0D85AA7B}"/>
                  </a:ext>
                </a:extLst>
              </p:cNvPr>
              <p:cNvPicPr/>
              <p:nvPr/>
            </p:nvPicPr>
            <p:blipFill>
              <a:blip r:embed="rId87"/>
              <a:stretch>
                <a:fillRect/>
              </a:stretch>
            </p:blipFill>
            <p:spPr>
              <a:xfrm>
                <a:off x="2135880" y="4169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170" name="Ink 169">
                <a:extLst>
                  <a:ext uri="{FF2B5EF4-FFF2-40B4-BE49-F238E27FC236}">
                    <a16:creationId xmlns:a16="http://schemas.microsoft.com/office/drawing/2014/main" id="{98712D34-1A9F-7AA1-529F-D74D6A3F2CB3}"/>
                  </a:ext>
                </a:extLst>
              </p14:cNvPr>
              <p14:cNvContentPartPr/>
              <p14:nvPr/>
            </p14:nvContentPartPr>
            <p14:xfrm>
              <a:off x="2182320" y="4171860"/>
              <a:ext cx="360" cy="360"/>
            </p14:xfrm>
          </p:contentPart>
        </mc:Choice>
        <mc:Fallback xmlns="">
          <p:pic>
            <p:nvPicPr>
              <p:cNvPr id="170" name="Ink 169">
                <a:extLst>
                  <a:ext uri="{FF2B5EF4-FFF2-40B4-BE49-F238E27FC236}">
                    <a16:creationId xmlns:a16="http://schemas.microsoft.com/office/drawing/2014/main" id="{AAD78C98-F6FD-C217-5C52-57B2D3A9F673}"/>
                  </a:ext>
                </a:extLst>
              </p:cNvPr>
              <p:cNvPicPr/>
              <p:nvPr/>
            </p:nvPicPr>
            <p:blipFill>
              <a:blip r:embed="rId87"/>
              <a:stretch>
                <a:fillRect/>
              </a:stretch>
            </p:blipFill>
            <p:spPr>
              <a:xfrm>
                <a:off x="2176200" y="4165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171" name="Ink 170">
                <a:extLst>
                  <a:ext uri="{FF2B5EF4-FFF2-40B4-BE49-F238E27FC236}">
                    <a16:creationId xmlns:a16="http://schemas.microsoft.com/office/drawing/2014/main" id="{73E77480-45AC-DDEE-BC4B-8DBC6F31B4EF}"/>
                  </a:ext>
                </a:extLst>
              </p14:cNvPr>
              <p14:cNvContentPartPr/>
              <p14:nvPr/>
            </p14:nvContentPartPr>
            <p14:xfrm>
              <a:off x="2182320" y="4247460"/>
              <a:ext cx="360" cy="360"/>
            </p14:xfrm>
          </p:contentPart>
        </mc:Choice>
        <mc:Fallback xmlns="">
          <p:pic>
            <p:nvPicPr>
              <p:cNvPr id="171" name="Ink 170">
                <a:extLst>
                  <a:ext uri="{FF2B5EF4-FFF2-40B4-BE49-F238E27FC236}">
                    <a16:creationId xmlns:a16="http://schemas.microsoft.com/office/drawing/2014/main" id="{0D92F899-3F06-5A28-A778-C0B59752D358}"/>
                  </a:ext>
                </a:extLst>
              </p:cNvPr>
              <p:cNvPicPr/>
              <p:nvPr/>
            </p:nvPicPr>
            <p:blipFill>
              <a:blip r:embed="rId87"/>
              <a:stretch>
                <a:fillRect/>
              </a:stretch>
            </p:blipFill>
            <p:spPr>
              <a:xfrm>
                <a:off x="2176200" y="4241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172" name="Ink 171">
                <a:extLst>
                  <a:ext uri="{FF2B5EF4-FFF2-40B4-BE49-F238E27FC236}">
                    <a16:creationId xmlns:a16="http://schemas.microsoft.com/office/drawing/2014/main" id="{5D540270-FD03-505D-C621-488EF75600C6}"/>
                  </a:ext>
                </a:extLst>
              </p14:cNvPr>
              <p14:cNvContentPartPr/>
              <p14:nvPr/>
            </p14:nvContentPartPr>
            <p14:xfrm>
              <a:off x="2317680" y="4228380"/>
              <a:ext cx="1440" cy="1440"/>
            </p14:xfrm>
          </p:contentPart>
        </mc:Choice>
        <mc:Fallback xmlns="">
          <p:pic>
            <p:nvPicPr>
              <p:cNvPr id="172" name="Ink 171">
                <a:extLst>
                  <a:ext uri="{FF2B5EF4-FFF2-40B4-BE49-F238E27FC236}">
                    <a16:creationId xmlns:a16="http://schemas.microsoft.com/office/drawing/2014/main" id="{DB4EF701-E841-3275-F31D-7065CA560232}"/>
                  </a:ext>
                </a:extLst>
              </p:cNvPr>
              <p:cNvPicPr/>
              <p:nvPr/>
            </p:nvPicPr>
            <p:blipFill>
              <a:blip r:embed="rId92"/>
              <a:stretch>
                <a:fillRect/>
              </a:stretch>
            </p:blipFill>
            <p:spPr>
              <a:xfrm>
                <a:off x="2309520" y="4220220"/>
                <a:ext cx="17760" cy="17760"/>
              </a:xfrm>
              <a:prstGeom prst="rect">
                <a:avLst/>
              </a:prstGeom>
            </p:spPr>
          </p:pic>
        </mc:Fallback>
      </mc:AlternateContent>
      <p:grpSp>
        <p:nvGrpSpPr>
          <p:cNvPr id="194" name="Group 193">
            <a:extLst>
              <a:ext uri="{FF2B5EF4-FFF2-40B4-BE49-F238E27FC236}">
                <a16:creationId xmlns:a16="http://schemas.microsoft.com/office/drawing/2014/main" id="{59D35CFE-85EC-816F-4440-B3FF65FBC9D6}"/>
              </a:ext>
            </a:extLst>
          </p:cNvPr>
          <p:cNvGrpSpPr/>
          <p:nvPr/>
        </p:nvGrpSpPr>
        <p:grpSpPr>
          <a:xfrm>
            <a:off x="2278080" y="4113540"/>
            <a:ext cx="57240" cy="4680"/>
            <a:chOff x="2278080" y="4113540"/>
            <a:chExt cx="57240" cy="4680"/>
          </a:xfrm>
        </p:grpSpPr>
        <mc:AlternateContent xmlns:mc="http://schemas.openxmlformats.org/markup-compatibility/2006" xmlns:p14="http://schemas.microsoft.com/office/powerpoint/2010/main">
          <mc:Choice Requires="p14">
            <p:contentPart p14:bwMode="auto" r:id="rId126">
              <p14:nvContentPartPr>
                <p14:cNvPr id="137" name="Ink 136">
                  <a:extLst>
                    <a:ext uri="{FF2B5EF4-FFF2-40B4-BE49-F238E27FC236}">
                      <a16:creationId xmlns:a16="http://schemas.microsoft.com/office/drawing/2014/main" id="{131CA5E8-7A11-1B61-5313-D974C940975E}"/>
                    </a:ext>
                  </a:extLst>
                </p14:cNvPr>
                <p14:cNvContentPartPr/>
                <p14:nvPr/>
              </p14:nvContentPartPr>
              <p14:xfrm>
                <a:off x="2317320" y="4117860"/>
                <a:ext cx="360" cy="360"/>
              </p14:xfrm>
            </p:contentPart>
          </mc:Choice>
          <mc:Fallback xmlns="">
            <p:pic>
              <p:nvPicPr>
                <p:cNvPr id="137" name="Ink 136">
                  <a:extLst>
                    <a:ext uri="{FF2B5EF4-FFF2-40B4-BE49-F238E27FC236}">
                      <a16:creationId xmlns:a16="http://schemas.microsoft.com/office/drawing/2014/main" id="{D24813BE-8D8A-A084-7917-ADC12AD98DFE}"/>
                    </a:ext>
                  </a:extLst>
                </p:cNvPr>
                <p:cNvPicPr/>
                <p:nvPr/>
              </p:nvPicPr>
              <p:blipFill>
                <a:blip r:embed="rId87"/>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138" name="Ink 137">
                  <a:extLst>
                    <a:ext uri="{FF2B5EF4-FFF2-40B4-BE49-F238E27FC236}">
                      <a16:creationId xmlns:a16="http://schemas.microsoft.com/office/drawing/2014/main" id="{B9AD77FC-FF9B-A71F-85A2-FC41584D0392}"/>
                    </a:ext>
                  </a:extLst>
                </p14:cNvPr>
                <p14:cNvContentPartPr/>
                <p14:nvPr/>
              </p14:nvContentPartPr>
              <p14:xfrm>
                <a:off x="2317320" y="4117860"/>
                <a:ext cx="360" cy="360"/>
              </p14:xfrm>
            </p:contentPart>
          </mc:Choice>
          <mc:Fallback xmlns="">
            <p:pic>
              <p:nvPicPr>
                <p:cNvPr id="138" name="Ink 137">
                  <a:extLst>
                    <a:ext uri="{FF2B5EF4-FFF2-40B4-BE49-F238E27FC236}">
                      <a16:creationId xmlns:a16="http://schemas.microsoft.com/office/drawing/2014/main" id="{428E6054-280B-A30C-B40F-22699C8B2EAA}"/>
                    </a:ext>
                  </a:extLst>
                </p:cNvPr>
                <p:cNvPicPr/>
                <p:nvPr/>
              </p:nvPicPr>
              <p:blipFill>
                <a:blip r:embed="rId87"/>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139" name="Ink 138">
                  <a:extLst>
                    <a:ext uri="{FF2B5EF4-FFF2-40B4-BE49-F238E27FC236}">
                      <a16:creationId xmlns:a16="http://schemas.microsoft.com/office/drawing/2014/main" id="{4ADF2527-346C-E1B8-3760-463BA4BD37F4}"/>
                    </a:ext>
                  </a:extLst>
                </p14:cNvPr>
                <p14:cNvContentPartPr/>
                <p14:nvPr/>
              </p14:nvContentPartPr>
              <p14:xfrm>
                <a:off x="2317320" y="4117860"/>
                <a:ext cx="360" cy="360"/>
              </p14:xfrm>
            </p:contentPart>
          </mc:Choice>
          <mc:Fallback xmlns="">
            <p:pic>
              <p:nvPicPr>
                <p:cNvPr id="139" name="Ink 138">
                  <a:extLst>
                    <a:ext uri="{FF2B5EF4-FFF2-40B4-BE49-F238E27FC236}">
                      <a16:creationId xmlns:a16="http://schemas.microsoft.com/office/drawing/2014/main" id="{913B6332-6A44-E821-1419-606FCA2C0655}"/>
                    </a:ext>
                  </a:extLst>
                </p:cNvPr>
                <p:cNvPicPr/>
                <p:nvPr/>
              </p:nvPicPr>
              <p:blipFill>
                <a:blip r:embed="rId87"/>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140" name="Ink 139">
                  <a:extLst>
                    <a:ext uri="{FF2B5EF4-FFF2-40B4-BE49-F238E27FC236}">
                      <a16:creationId xmlns:a16="http://schemas.microsoft.com/office/drawing/2014/main" id="{BA820AF8-070D-EDD2-45B2-783012B79C60}"/>
                    </a:ext>
                  </a:extLst>
                </p14:cNvPr>
                <p14:cNvContentPartPr/>
                <p14:nvPr/>
              </p14:nvContentPartPr>
              <p14:xfrm>
                <a:off x="2317320" y="4117860"/>
                <a:ext cx="360" cy="360"/>
              </p14:xfrm>
            </p:contentPart>
          </mc:Choice>
          <mc:Fallback xmlns="">
            <p:pic>
              <p:nvPicPr>
                <p:cNvPr id="140" name="Ink 139">
                  <a:extLst>
                    <a:ext uri="{FF2B5EF4-FFF2-40B4-BE49-F238E27FC236}">
                      <a16:creationId xmlns:a16="http://schemas.microsoft.com/office/drawing/2014/main" id="{DA7FABF8-0186-2E53-E73E-C7A7612B6F15}"/>
                    </a:ext>
                  </a:extLst>
                </p:cNvPr>
                <p:cNvPicPr/>
                <p:nvPr/>
              </p:nvPicPr>
              <p:blipFill>
                <a:blip r:embed="rId87"/>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173" name="Ink 172">
                  <a:extLst>
                    <a:ext uri="{FF2B5EF4-FFF2-40B4-BE49-F238E27FC236}">
                      <a16:creationId xmlns:a16="http://schemas.microsoft.com/office/drawing/2014/main" id="{E2CDB3F0-8AD2-9C97-0FB4-0718BBDBAFE3}"/>
                    </a:ext>
                  </a:extLst>
                </p14:cNvPr>
                <p14:cNvContentPartPr/>
                <p14:nvPr/>
              </p14:nvContentPartPr>
              <p14:xfrm>
                <a:off x="2278080" y="4117500"/>
                <a:ext cx="360" cy="360"/>
              </p14:xfrm>
            </p:contentPart>
          </mc:Choice>
          <mc:Fallback xmlns="">
            <p:pic>
              <p:nvPicPr>
                <p:cNvPr id="173" name="Ink 172">
                  <a:extLst>
                    <a:ext uri="{FF2B5EF4-FFF2-40B4-BE49-F238E27FC236}">
                      <a16:creationId xmlns:a16="http://schemas.microsoft.com/office/drawing/2014/main" id="{8A0F73C8-7145-B92C-425B-A326343BDE3C}"/>
                    </a:ext>
                  </a:extLst>
                </p:cNvPr>
                <p:cNvPicPr/>
                <p:nvPr/>
              </p:nvPicPr>
              <p:blipFill>
                <a:blip r:embed="rId87"/>
                <a:stretch>
                  <a:fillRect/>
                </a:stretch>
              </p:blipFill>
              <p:spPr>
                <a:xfrm>
                  <a:off x="2271960" y="4111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174" name="Ink 173">
                  <a:extLst>
                    <a:ext uri="{FF2B5EF4-FFF2-40B4-BE49-F238E27FC236}">
                      <a16:creationId xmlns:a16="http://schemas.microsoft.com/office/drawing/2014/main" id="{184C4EC4-1F5B-CE2C-E823-959EC88D9827}"/>
                    </a:ext>
                  </a:extLst>
                </p14:cNvPr>
                <p14:cNvContentPartPr/>
                <p14:nvPr/>
              </p14:nvContentPartPr>
              <p14:xfrm>
                <a:off x="2334960" y="4117500"/>
                <a:ext cx="360" cy="360"/>
              </p14:xfrm>
            </p:contentPart>
          </mc:Choice>
          <mc:Fallback xmlns="">
            <p:pic>
              <p:nvPicPr>
                <p:cNvPr id="174" name="Ink 173">
                  <a:extLst>
                    <a:ext uri="{FF2B5EF4-FFF2-40B4-BE49-F238E27FC236}">
                      <a16:creationId xmlns:a16="http://schemas.microsoft.com/office/drawing/2014/main" id="{DD035A5A-B048-7D3E-5D40-4DE03EE4511B}"/>
                    </a:ext>
                  </a:extLst>
                </p:cNvPr>
                <p:cNvPicPr/>
                <p:nvPr/>
              </p:nvPicPr>
              <p:blipFill>
                <a:blip r:embed="rId87"/>
                <a:stretch>
                  <a:fillRect/>
                </a:stretch>
              </p:blipFill>
              <p:spPr>
                <a:xfrm>
                  <a:off x="2328840" y="4111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175" name="Ink 174">
                  <a:extLst>
                    <a:ext uri="{FF2B5EF4-FFF2-40B4-BE49-F238E27FC236}">
                      <a16:creationId xmlns:a16="http://schemas.microsoft.com/office/drawing/2014/main" id="{4C0DCE61-0B1F-5ABD-5597-322F30BB78E4}"/>
                    </a:ext>
                  </a:extLst>
                </p14:cNvPr>
                <p14:cNvContentPartPr/>
                <p14:nvPr/>
              </p14:nvContentPartPr>
              <p14:xfrm>
                <a:off x="2297880" y="4113540"/>
                <a:ext cx="360" cy="360"/>
              </p14:xfrm>
            </p:contentPart>
          </mc:Choice>
          <mc:Fallback xmlns="">
            <p:pic>
              <p:nvPicPr>
                <p:cNvPr id="175" name="Ink 174">
                  <a:extLst>
                    <a:ext uri="{FF2B5EF4-FFF2-40B4-BE49-F238E27FC236}">
                      <a16:creationId xmlns:a16="http://schemas.microsoft.com/office/drawing/2014/main" id="{E37329E4-E399-06E6-66B1-9793683D8EFE}"/>
                    </a:ext>
                  </a:extLst>
                </p:cNvPr>
                <p:cNvPicPr/>
                <p:nvPr/>
              </p:nvPicPr>
              <p:blipFill>
                <a:blip r:embed="rId87"/>
                <a:stretch>
                  <a:fillRect/>
                </a:stretch>
              </p:blipFill>
              <p:spPr>
                <a:xfrm>
                  <a:off x="2291760" y="410742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3">
            <p14:nvContentPartPr>
              <p14:cNvPr id="176" name="Ink 175">
                <a:extLst>
                  <a:ext uri="{FF2B5EF4-FFF2-40B4-BE49-F238E27FC236}">
                    <a16:creationId xmlns:a16="http://schemas.microsoft.com/office/drawing/2014/main" id="{8423EF34-CEF7-2EA1-056B-1B868D35115E}"/>
                  </a:ext>
                </a:extLst>
              </p14:cNvPr>
              <p14:cNvContentPartPr/>
              <p14:nvPr/>
            </p14:nvContentPartPr>
            <p14:xfrm>
              <a:off x="2166480" y="4113540"/>
              <a:ext cx="360" cy="360"/>
            </p14:xfrm>
          </p:contentPart>
        </mc:Choice>
        <mc:Fallback xmlns="">
          <p:pic>
            <p:nvPicPr>
              <p:cNvPr id="176" name="Ink 175">
                <a:extLst>
                  <a:ext uri="{FF2B5EF4-FFF2-40B4-BE49-F238E27FC236}">
                    <a16:creationId xmlns:a16="http://schemas.microsoft.com/office/drawing/2014/main" id="{5FA55BA9-7094-203C-426C-62942DD89734}"/>
                  </a:ext>
                </a:extLst>
              </p:cNvPr>
              <p:cNvPicPr/>
              <p:nvPr/>
            </p:nvPicPr>
            <p:blipFill>
              <a:blip r:embed="rId87"/>
              <a:stretch>
                <a:fillRect/>
              </a:stretch>
            </p:blipFill>
            <p:spPr>
              <a:xfrm>
                <a:off x="2160360" y="4107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177" name="Ink 176">
                <a:extLst>
                  <a:ext uri="{FF2B5EF4-FFF2-40B4-BE49-F238E27FC236}">
                    <a16:creationId xmlns:a16="http://schemas.microsoft.com/office/drawing/2014/main" id="{3A7D08C1-926C-1C10-B30B-4595E62EDB3D}"/>
                  </a:ext>
                </a:extLst>
              </p14:cNvPr>
              <p14:cNvContentPartPr/>
              <p14:nvPr/>
            </p14:nvContentPartPr>
            <p14:xfrm>
              <a:off x="2168280" y="4097700"/>
              <a:ext cx="360" cy="360"/>
            </p14:xfrm>
          </p:contentPart>
        </mc:Choice>
        <mc:Fallback xmlns="">
          <p:pic>
            <p:nvPicPr>
              <p:cNvPr id="177" name="Ink 176">
                <a:extLst>
                  <a:ext uri="{FF2B5EF4-FFF2-40B4-BE49-F238E27FC236}">
                    <a16:creationId xmlns:a16="http://schemas.microsoft.com/office/drawing/2014/main" id="{635C25CB-6260-FEF3-E811-E661C7A98655}"/>
                  </a:ext>
                </a:extLst>
              </p:cNvPr>
              <p:cNvPicPr/>
              <p:nvPr/>
            </p:nvPicPr>
            <p:blipFill>
              <a:blip r:embed="rId87"/>
              <a:stretch>
                <a:fillRect/>
              </a:stretch>
            </p:blipFill>
            <p:spPr>
              <a:xfrm>
                <a:off x="2162160" y="40915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178" name="Ink 177">
                <a:extLst>
                  <a:ext uri="{FF2B5EF4-FFF2-40B4-BE49-F238E27FC236}">
                    <a16:creationId xmlns:a16="http://schemas.microsoft.com/office/drawing/2014/main" id="{F8F320A7-D03A-B4C1-76C9-09E6ECA5F7A0}"/>
                  </a:ext>
                </a:extLst>
              </p14:cNvPr>
              <p14:cNvContentPartPr/>
              <p14:nvPr/>
            </p14:nvContentPartPr>
            <p14:xfrm>
              <a:off x="2239920" y="4063140"/>
              <a:ext cx="360" cy="360"/>
            </p14:xfrm>
          </p:contentPart>
        </mc:Choice>
        <mc:Fallback xmlns="">
          <p:pic>
            <p:nvPicPr>
              <p:cNvPr id="178" name="Ink 177">
                <a:extLst>
                  <a:ext uri="{FF2B5EF4-FFF2-40B4-BE49-F238E27FC236}">
                    <a16:creationId xmlns:a16="http://schemas.microsoft.com/office/drawing/2014/main" id="{5D067BC6-248A-C860-8054-406E9241A1FA}"/>
                  </a:ext>
                </a:extLst>
              </p:cNvPr>
              <p:cNvPicPr/>
              <p:nvPr/>
            </p:nvPicPr>
            <p:blipFill>
              <a:blip r:embed="rId87"/>
              <a:stretch>
                <a:fillRect/>
              </a:stretch>
            </p:blipFill>
            <p:spPr>
              <a:xfrm>
                <a:off x="2233800" y="40570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179" name="Ink 178">
                <a:extLst>
                  <a:ext uri="{FF2B5EF4-FFF2-40B4-BE49-F238E27FC236}">
                    <a16:creationId xmlns:a16="http://schemas.microsoft.com/office/drawing/2014/main" id="{C8C04B93-E131-AE24-D189-D8002D04F29A}"/>
                  </a:ext>
                </a:extLst>
              </p14:cNvPr>
              <p14:cNvContentPartPr/>
              <p14:nvPr/>
            </p14:nvContentPartPr>
            <p14:xfrm>
              <a:off x="2215440" y="4023900"/>
              <a:ext cx="360" cy="360"/>
            </p14:xfrm>
          </p:contentPart>
        </mc:Choice>
        <mc:Fallback xmlns="">
          <p:pic>
            <p:nvPicPr>
              <p:cNvPr id="179" name="Ink 178">
                <a:extLst>
                  <a:ext uri="{FF2B5EF4-FFF2-40B4-BE49-F238E27FC236}">
                    <a16:creationId xmlns:a16="http://schemas.microsoft.com/office/drawing/2014/main" id="{314746CB-0CE8-D665-6AF0-D974B8BAA338}"/>
                  </a:ext>
                </a:extLst>
              </p:cNvPr>
              <p:cNvPicPr/>
              <p:nvPr/>
            </p:nvPicPr>
            <p:blipFill>
              <a:blip r:embed="rId87"/>
              <a:stretch>
                <a:fillRect/>
              </a:stretch>
            </p:blipFill>
            <p:spPr>
              <a:xfrm>
                <a:off x="2209320" y="40177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181" name="Ink 180">
                <a:extLst>
                  <a:ext uri="{FF2B5EF4-FFF2-40B4-BE49-F238E27FC236}">
                    <a16:creationId xmlns:a16="http://schemas.microsoft.com/office/drawing/2014/main" id="{EEC5A2C9-EE6D-447E-E8D1-5A8E0ADDB9DF}"/>
                  </a:ext>
                </a:extLst>
              </p14:cNvPr>
              <p14:cNvContentPartPr/>
              <p14:nvPr/>
            </p14:nvContentPartPr>
            <p14:xfrm>
              <a:off x="2395800" y="4000140"/>
              <a:ext cx="360" cy="360"/>
            </p14:xfrm>
          </p:contentPart>
        </mc:Choice>
        <mc:Fallback xmlns="">
          <p:pic>
            <p:nvPicPr>
              <p:cNvPr id="181" name="Ink 180">
                <a:extLst>
                  <a:ext uri="{FF2B5EF4-FFF2-40B4-BE49-F238E27FC236}">
                    <a16:creationId xmlns:a16="http://schemas.microsoft.com/office/drawing/2014/main" id="{780C9F5B-C7B7-1D03-13B1-B7D0E9AA531F}"/>
                  </a:ext>
                </a:extLst>
              </p:cNvPr>
              <p:cNvPicPr/>
              <p:nvPr/>
            </p:nvPicPr>
            <p:blipFill>
              <a:blip r:embed="rId87"/>
              <a:stretch>
                <a:fillRect/>
              </a:stretch>
            </p:blipFill>
            <p:spPr>
              <a:xfrm>
                <a:off x="2389680" y="39940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182" name="Ink 181">
                <a:extLst>
                  <a:ext uri="{FF2B5EF4-FFF2-40B4-BE49-F238E27FC236}">
                    <a16:creationId xmlns:a16="http://schemas.microsoft.com/office/drawing/2014/main" id="{500ED544-F0A3-F994-72EA-B23DA38912F9}"/>
                  </a:ext>
                </a:extLst>
              </p14:cNvPr>
              <p14:cNvContentPartPr/>
              <p14:nvPr/>
            </p14:nvContentPartPr>
            <p14:xfrm>
              <a:off x="2349720" y="3993300"/>
              <a:ext cx="360" cy="360"/>
            </p14:xfrm>
          </p:contentPart>
        </mc:Choice>
        <mc:Fallback xmlns="">
          <p:pic>
            <p:nvPicPr>
              <p:cNvPr id="182" name="Ink 181">
                <a:extLst>
                  <a:ext uri="{FF2B5EF4-FFF2-40B4-BE49-F238E27FC236}">
                    <a16:creationId xmlns:a16="http://schemas.microsoft.com/office/drawing/2014/main" id="{74DA2B6C-A79D-3B29-4929-5A41D7B2C9F7}"/>
                  </a:ext>
                </a:extLst>
              </p:cNvPr>
              <p:cNvPicPr/>
              <p:nvPr/>
            </p:nvPicPr>
            <p:blipFill>
              <a:blip r:embed="rId87"/>
              <a:stretch>
                <a:fillRect/>
              </a:stretch>
            </p:blipFill>
            <p:spPr>
              <a:xfrm>
                <a:off x="2343600" y="39871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184" name="Ink 183">
                <a:extLst>
                  <a:ext uri="{FF2B5EF4-FFF2-40B4-BE49-F238E27FC236}">
                    <a16:creationId xmlns:a16="http://schemas.microsoft.com/office/drawing/2014/main" id="{A6376EC7-6241-F6BA-112D-88CE39B91773}"/>
                  </a:ext>
                </a:extLst>
              </p14:cNvPr>
              <p14:cNvContentPartPr/>
              <p14:nvPr/>
            </p14:nvContentPartPr>
            <p14:xfrm>
              <a:off x="2309040" y="3916620"/>
              <a:ext cx="360" cy="360"/>
            </p14:xfrm>
          </p:contentPart>
        </mc:Choice>
        <mc:Fallback xmlns="">
          <p:pic>
            <p:nvPicPr>
              <p:cNvPr id="184" name="Ink 183">
                <a:extLst>
                  <a:ext uri="{FF2B5EF4-FFF2-40B4-BE49-F238E27FC236}">
                    <a16:creationId xmlns:a16="http://schemas.microsoft.com/office/drawing/2014/main" id="{E36C175D-D74A-7B0E-E381-424064E17283}"/>
                  </a:ext>
                </a:extLst>
              </p:cNvPr>
              <p:cNvPicPr/>
              <p:nvPr/>
            </p:nvPicPr>
            <p:blipFill>
              <a:blip r:embed="rId87"/>
              <a:stretch>
                <a:fillRect/>
              </a:stretch>
            </p:blipFill>
            <p:spPr>
              <a:xfrm>
                <a:off x="2302920" y="39105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185" name="Ink 184">
                <a:extLst>
                  <a:ext uri="{FF2B5EF4-FFF2-40B4-BE49-F238E27FC236}">
                    <a16:creationId xmlns:a16="http://schemas.microsoft.com/office/drawing/2014/main" id="{EFA23530-9883-05DE-882A-CC4CF5EB3F5F}"/>
                  </a:ext>
                </a:extLst>
              </p14:cNvPr>
              <p14:cNvContentPartPr/>
              <p14:nvPr/>
            </p14:nvContentPartPr>
            <p14:xfrm>
              <a:off x="2251800" y="3940380"/>
              <a:ext cx="360" cy="360"/>
            </p14:xfrm>
          </p:contentPart>
        </mc:Choice>
        <mc:Fallback xmlns="">
          <p:pic>
            <p:nvPicPr>
              <p:cNvPr id="185" name="Ink 184">
                <a:extLst>
                  <a:ext uri="{FF2B5EF4-FFF2-40B4-BE49-F238E27FC236}">
                    <a16:creationId xmlns:a16="http://schemas.microsoft.com/office/drawing/2014/main" id="{EDCE9133-372D-1A67-EB86-2256284D54EA}"/>
                  </a:ext>
                </a:extLst>
              </p:cNvPr>
              <p:cNvPicPr/>
              <p:nvPr/>
            </p:nvPicPr>
            <p:blipFill>
              <a:blip r:embed="rId87"/>
              <a:stretch>
                <a:fillRect/>
              </a:stretch>
            </p:blipFill>
            <p:spPr>
              <a:xfrm>
                <a:off x="2245680" y="39342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186" name="Ink 185">
                <a:extLst>
                  <a:ext uri="{FF2B5EF4-FFF2-40B4-BE49-F238E27FC236}">
                    <a16:creationId xmlns:a16="http://schemas.microsoft.com/office/drawing/2014/main" id="{70319754-52E9-185D-20F3-C50F62F2DF17}"/>
                  </a:ext>
                </a:extLst>
              </p14:cNvPr>
              <p14:cNvContentPartPr/>
              <p14:nvPr/>
            </p14:nvContentPartPr>
            <p14:xfrm>
              <a:off x="2251800" y="4023540"/>
              <a:ext cx="360" cy="360"/>
            </p14:xfrm>
          </p:contentPart>
        </mc:Choice>
        <mc:Fallback xmlns="">
          <p:pic>
            <p:nvPicPr>
              <p:cNvPr id="186" name="Ink 185">
                <a:extLst>
                  <a:ext uri="{FF2B5EF4-FFF2-40B4-BE49-F238E27FC236}">
                    <a16:creationId xmlns:a16="http://schemas.microsoft.com/office/drawing/2014/main" id="{9C04E814-71AD-F412-4919-BF91BF76DB96}"/>
                  </a:ext>
                </a:extLst>
              </p:cNvPr>
              <p:cNvPicPr/>
              <p:nvPr/>
            </p:nvPicPr>
            <p:blipFill>
              <a:blip r:embed="rId87"/>
              <a:stretch>
                <a:fillRect/>
              </a:stretch>
            </p:blipFill>
            <p:spPr>
              <a:xfrm>
                <a:off x="2245680" y="4017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187" name="Ink 186">
                <a:extLst>
                  <a:ext uri="{FF2B5EF4-FFF2-40B4-BE49-F238E27FC236}">
                    <a16:creationId xmlns:a16="http://schemas.microsoft.com/office/drawing/2014/main" id="{094D4C58-472E-2DA0-F7EA-8C54B5FB2B6D}"/>
                  </a:ext>
                </a:extLst>
              </p14:cNvPr>
              <p14:cNvContentPartPr/>
              <p14:nvPr/>
            </p14:nvContentPartPr>
            <p14:xfrm>
              <a:off x="2124360" y="3968100"/>
              <a:ext cx="360" cy="360"/>
            </p14:xfrm>
          </p:contentPart>
        </mc:Choice>
        <mc:Fallback xmlns="">
          <p:pic>
            <p:nvPicPr>
              <p:cNvPr id="187" name="Ink 186">
                <a:extLst>
                  <a:ext uri="{FF2B5EF4-FFF2-40B4-BE49-F238E27FC236}">
                    <a16:creationId xmlns:a16="http://schemas.microsoft.com/office/drawing/2014/main" id="{919F6BCE-D9E2-3777-241B-B7E8826CA2EE}"/>
                  </a:ext>
                </a:extLst>
              </p:cNvPr>
              <p:cNvPicPr/>
              <p:nvPr/>
            </p:nvPicPr>
            <p:blipFill>
              <a:blip r:embed="rId87"/>
              <a:stretch>
                <a:fillRect/>
              </a:stretch>
            </p:blipFill>
            <p:spPr>
              <a:xfrm>
                <a:off x="2118240" y="3961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188" name="Ink 187">
                <a:extLst>
                  <a:ext uri="{FF2B5EF4-FFF2-40B4-BE49-F238E27FC236}">
                    <a16:creationId xmlns:a16="http://schemas.microsoft.com/office/drawing/2014/main" id="{DF0A5C9A-6B71-3612-6171-67E849B2A719}"/>
                  </a:ext>
                </a:extLst>
              </p14:cNvPr>
              <p14:cNvContentPartPr/>
              <p14:nvPr/>
            </p14:nvContentPartPr>
            <p14:xfrm>
              <a:off x="2146680" y="4068540"/>
              <a:ext cx="360" cy="360"/>
            </p14:xfrm>
          </p:contentPart>
        </mc:Choice>
        <mc:Fallback xmlns="">
          <p:pic>
            <p:nvPicPr>
              <p:cNvPr id="188" name="Ink 187">
                <a:extLst>
                  <a:ext uri="{FF2B5EF4-FFF2-40B4-BE49-F238E27FC236}">
                    <a16:creationId xmlns:a16="http://schemas.microsoft.com/office/drawing/2014/main" id="{861AEFE5-4317-E7B4-1438-1A63203E3977}"/>
                  </a:ext>
                </a:extLst>
              </p:cNvPr>
              <p:cNvPicPr/>
              <p:nvPr/>
            </p:nvPicPr>
            <p:blipFill>
              <a:blip r:embed="rId87"/>
              <a:stretch>
                <a:fillRect/>
              </a:stretch>
            </p:blipFill>
            <p:spPr>
              <a:xfrm>
                <a:off x="2140560" y="4062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195" name="Ink 194">
                <a:extLst>
                  <a:ext uri="{FF2B5EF4-FFF2-40B4-BE49-F238E27FC236}">
                    <a16:creationId xmlns:a16="http://schemas.microsoft.com/office/drawing/2014/main" id="{3E3AF5E5-38CF-DE79-951D-27E8829818C9}"/>
                  </a:ext>
                </a:extLst>
              </p14:cNvPr>
              <p14:cNvContentPartPr/>
              <p14:nvPr/>
            </p14:nvContentPartPr>
            <p14:xfrm>
              <a:off x="2104560" y="4051620"/>
              <a:ext cx="360" cy="360"/>
            </p14:xfrm>
          </p:contentPart>
        </mc:Choice>
        <mc:Fallback xmlns="">
          <p:pic>
            <p:nvPicPr>
              <p:cNvPr id="195" name="Ink 194">
                <a:extLst>
                  <a:ext uri="{FF2B5EF4-FFF2-40B4-BE49-F238E27FC236}">
                    <a16:creationId xmlns:a16="http://schemas.microsoft.com/office/drawing/2014/main" id="{C9CAA63D-2013-4F46-2032-2BB5C5979B09}"/>
                  </a:ext>
                </a:extLst>
              </p:cNvPr>
              <p:cNvPicPr/>
              <p:nvPr/>
            </p:nvPicPr>
            <p:blipFill>
              <a:blip r:embed="rId87"/>
              <a:stretch>
                <a:fillRect/>
              </a:stretch>
            </p:blipFill>
            <p:spPr>
              <a:xfrm>
                <a:off x="2098440" y="40455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196" name="Ink 195">
                <a:extLst>
                  <a:ext uri="{FF2B5EF4-FFF2-40B4-BE49-F238E27FC236}">
                    <a16:creationId xmlns:a16="http://schemas.microsoft.com/office/drawing/2014/main" id="{EBA86250-7516-152D-10F1-752D6EFF9284}"/>
                  </a:ext>
                </a:extLst>
              </p14:cNvPr>
              <p14:cNvContentPartPr/>
              <p14:nvPr/>
            </p14:nvContentPartPr>
            <p14:xfrm>
              <a:off x="2224800" y="4026420"/>
              <a:ext cx="360" cy="360"/>
            </p14:xfrm>
          </p:contentPart>
        </mc:Choice>
        <mc:Fallback xmlns="">
          <p:pic>
            <p:nvPicPr>
              <p:cNvPr id="196" name="Ink 195">
                <a:extLst>
                  <a:ext uri="{FF2B5EF4-FFF2-40B4-BE49-F238E27FC236}">
                    <a16:creationId xmlns:a16="http://schemas.microsoft.com/office/drawing/2014/main" id="{500E29CB-1DC3-00D1-76DB-33FDC7C2B588}"/>
                  </a:ext>
                </a:extLst>
              </p:cNvPr>
              <p:cNvPicPr/>
              <p:nvPr/>
            </p:nvPicPr>
            <p:blipFill>
              <a:blip r:embed="rId87"/>
              <a:stretch>
                <a:fillRect/>
              </a:stretch>
            </p:blipFill>
            <p:spPr>
              <a:xfrm>
                <a:off x="2218680" y="4020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198" name="Ink 197">
                <a:extLst>
                  <a:ext uri="{FF2B5EF4-FFF2-40B4-BE49-F238E27FC236}">
                    <a16:creationId xmlns:a16="http://schemas.microsoft.com/office/drawing/2014/main" id="{49B0B061-6C74-5043-EE8B-FB72FDA1D159}"/>
                  </a:ext>
                </a:extLst>
              </p14:cNvPr>
              <p14:cNvContentPartPr/>
              <p14:nvPr/>
            </p14:nvContentPartPr>
            <p14:xfrm>
              <a:off x="2244600" y="4099860"/>
              <a:ext cx="360" cy="360"/>
            </p14:xfrm>
          </p:contentPart>
        </mc:Choice>
        <mc:Fallback xmlns="">
          <p:pic>
            <p:nvPicPr>
              <p:cNvPr id="198" name="Ink 197">
                <a:extLst>
                  <a:ext uri="{FF2B5EF4-FFF2-40B4-BE49-F238E27FC236}">
                    <a16:creationId xmlns:a16="http://schemas.microsoft.com/office/drawing/2014/main" id="{DAF47968-A021-9813-B4DE-A46F225180AE}"/>
                  </a:ext>
                </a:extLst>
              </p:cNvPr>
              <p:cNvPicPr/>
              <p:nvPr/>
            </p:nvPicPr>
            <p:blipFill>
              <a:blip r:embed="rId147"/>
              <a:stretch>
                <a:fillRect/>
              </a:stretch>
            </p:blipFill>
            <p:spPr>
              <a:xfrm>
                <a:off x="2235600" y="4090860"/>
                <a:ext cx="18000" cy="18000"/>
              </a:xfrm>
              <a:prstGeom prst="rect">
                <a:avLst/>
              </a:prstGeom>
            </p:spPr>
          </p:pic>
        </mc:Fallback>
      </mc:AlternateContent>
      <p:grpSp>
        <p:nvGrpSpPr>
          <p:cNvPr id="218" name="Group 217">
            <a:extLst>
              <a:ext uri="{FF2B5EF4-FFF2-40B4-BE49-F238E27FC236}">
                <a16:creationId xmlns:a16="http://schemas.microsoft.com/office/drawing/2014/main" id="{88BE464A-AE13-0582-EB53-9BED5269F30F}"/>
              </a:ext>
            </a:extLst>
          </p:cNvPr>
          <p:cNvGrpSpPr/>
          <p:nvPr/>
        </p:nvGrpSpPr>
        <p:grpSpPr>
          <a:xfrm>
            <a:off x="2184840" y="4086540"/>
            <a:ext cx="24120" cy="6480"/>
            <a:chOff x="2184840" y="4086540"/>
            <a:chExt cx="24120" cy="6480"/>
          </a:xfrm>
        </p:grpSpPr>
        <mc:AlternateContent xmlns:mc="http://schemas.openxmlformats.org/markup-compatibility/2006" xmlns:p14="http://schemas.microsoft.com/office/powerpoint/2010/main">
          <mc:Choice Requires="p14">
            <p:contentPart p14:bwMode="auto" r:id="rId148">
              <p14:nvContentPartPr>
                <p14:cNvPr id="125" name="Ink 124">
                  <a:extLst>
                    <a:ext uri="{FF2B5EF4-FFF2-40B4-BE49-F238E27FC236}">
                      <a16:creationId xmlns:a16="http://schemas.microsoft.com/office/drawing/2014/main" id="{BB127BA1-0B38-D35D-ADA4-3BE2F9CB0DFA}"/>
                    </a:ext>
                  </a:extLst>
                </p14:cNvPr>
                <p14:cNvContentPartPr/>
                <p14:nvPr/>
              </p14:nvContentPartPr>
              <p14:xfrm>
                <a:off x="2195280" y="4089420"/>
                <a:ext cx="360" cy="360"/>
              </p14:xfrm>
            </p:contentPart>
          </mc:Choice>
          <mc:Fallback xmlns="">
            <p:pic>
              <p:nvPicPr>
                <p:cNvPr id="125" name="Ink 124">
                  <a:extLst>
                    <a:ext uri="{FF2B5EF4-FFF2-40B4-BE49-F238E27FC236}">
                      <a16:creationId xmlns:a16="http://schemas.microsoft.com/office/drawing/2014/main" id="{3E871C97-77BF-6D0F-012D-2E3FF56A2FBF}"/>
                    </a:ext>
                  </a:extLst>
                </p:cNvPr>
                <p:cNvPicPr/>
                <p:nvPr/>
              </p:nvPicPr>
              <p:blipFill>
                <a:blip r:embed="rId87"/>
                <a:stretch>
                  <a:fillRect/>
                </a:stretch>
              </p:blipFill>
              <p:spPr>
                <a:xfrm>
                  <a:off x="2189160" y="4083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126" name="Ink 125">
                  <a:extLst>
                    <a:ext uri="{FF2B5EF4-FFF2-40B4-BE49-F238E27FC236}">
                      <a16:creationId xmlns:a16="http://schemas.microsoft.com/office/drawing/2014/main" id="{6F446E67-A3F4-6604-82E1-6FF99C07EC3C}"/>
                    </a:ext>
                  </a:extLst>
                </p14:cNvPr>
                <p14:cNvContentPartPr/>
                <p14:nvPr/>
              </p14:nvContentPartPr>
              <p14:xfrm>
                <a:off x="2184840" y="4089420"/>
                <a:ext cx="360" cy="360"/>
              </p14:xfrm>
            </p:contentPart>
          </mc:Choice>
          <mc:Fallback xmlns="">
            <p:pic>
              <p:nvPicPr>
                <p:cNvPr id="126" name="Ink 125">
                  <a:extLst>
                    <a:ext uri="{FF2B5EF4-FFF2-40B4-BE49-F238E27FC236}">
                      <a16:creationId xmlns:a16="http://schemas.microsoft.com/office/drawing/2014/main" id="{9B11E906-A5D9-CDFC-6406-6CD7866EEF23}"/>
                    </a:ext>
                  </a:extLst>
                </p:cNvPr>
                <p:cNvPicPr/>
                <p:nvPr/>
              </p:nvPicPr>
              <p:blipFill>
                <a:blip r:embed="rId87"/>
                <a:stretch>
                  <a:fillRect/>
                </a:stretch>
              </p:blipFill>
              <p:spPr>
                <a:xfrm>
                  <a:off x="2178720" y="4083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129" name="Ink 128">
                  <a:extLst>
                    <a:ext uri="{FF2B5EF4-FFF2-40B4-BE49-F238E27FC236}">
                      <a16:creationId xmlns:a16="http://schemas.microsoft.com/office/drawing/2014/main" id="{499B9B81-A0B3-6FBF-1096-215F39B5E1EE}"/>
                    </a:ext>
                  </a:extLst>
                </p14:cNvPr>
                <p14:cNvContentPartPr/>
                <p14:nvPr/>
              </p14:nvContentPartPr>
              <p14:xfrm>
                <a:off x="2193480" y="4086540"/>
                <a:ext cx="360" cy="360"/>
              </p14:xfrm>
            </p:contentPart>
          </mc:Choice>
          <mc:Fallback xmlns="">
            <p:pic>
              <p:nvPicPr>
                <p:cNvPr id="129" name="Ink 128">
                  <a:extLst>
                    <a:ext uri="{FF2B5EF4-FFF2-40B4-BE49-F238E27FC236}">
                      <a16:creationId xmlns:a16="http://schemas.microsoft.com/office/drawing/2014/main" id="{7872FEDC-A235-BD03-B171-333707D4B9D9}"/>
                    </a:ext>
                  </a:extLst>
                </p:cNvPr>
                <p:cNvPicPr/>
                <p:nvPr/>
              </p:nvPicPr>
              <p:blipFill>
                <a:blip r:embed="rId87"/>
                <a:stretch>
                  <a:fillRect/>
                </a:stretch>
              </p:blipFill>
              <p:spPr>
                <a:xfrm>
                  <a:off x="218736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130" name="Ink 129">
                  <a:extLst>
                    <a:ext uri="{FF2B5EF4-FFF2-40B4-BE49-F238E27FC236}">
                      <a16:creationId xmlns:a16="http://schemas.microsoft.com/office/drawing/2014/main" id="{0E04D826-6CB3-313A-2E44-15B81F4A242E}"/>
                    </a:ext>
                  </a:extLst>
                </p14:cNvPr>
                <p14:cNvContentPartPr/>
                <p14:nvPr/>
              </p14:nvContentPartPr>
              <p14:xfrm>
                <a:off x="2194560" y="4086540"/>
                <a:ext cx="360" cy="360"/>
              </p14:xfrm>
            </p:contentPart>
          </mc:Choice>
          <mc:Fallback xmlns="">
            <p:pic>
              <p:nvPicPr>
                <p:cNvPr id="130" name="Ink 129">
                  <a:extLst>
                    <a:ext uri="{FF2B5EF4-FFF2-40B4-BE49-F238E27FC236}">
                      <a16:creationId xmlns:a16="http://schemas.microsoft.com/office/drawing/2014/main" id="{D2D14157-B54B-0302-315A-D320749DCF10}"/>
                    </a:ext>
                  </a:extLst>
                </p:cNvPr>
                <p:cNvPicPr/>
                <p:nvPr/>
              </p:nvPicPr>
              <p:blipFill>
                <a:blip r:embed="rId87"/>
                <a:stretch>
                  <a:fillRect/>
                </a:stretch>
              </p:blipFill>
              <p:spPr>
                <a:xfrm>
                  <a:off x="218844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131" name="Ink 130">
                  <a:extLst>
                    <a:ext uri="{FF2B5EF4-FFF2-40B4-BE49-F238E27FC236}">
                      <a16:creationId xmlns:a16="http://schemas.microsoft.com/office/drawing/2014/main" id="{E24EE82D-C07B-66AD-418A-88575C7FA431}"/>
                    </a:ext>
                  </a:extLst>
                </p14:cNvPr>
                <p14:cNvContentPartPr/>
                <p14:nvPr/>
              </p14:nvContentPartPr>
              <p14:xfrm>
                <a:off x="2194560" y="4086540"/>
                <a:ext cx="360" cy="360"/>
              </p14:xfrm>
            </p:contentPart>
          </mc:Choice>
          <mc:Fallback xmlns="">
            <p:pic>
              <p:nvPicPr>
                <p:cNvPr id="131" name="Ink 130">
                  <a:extLst>
                    <a:ext uri="{FF2B5EF4-FFF2-40B4-BE49-F238E27FC236}">
                      <a16:creationId xmlns:a16="http://schemas.microsoft.com/office/drawing/2014/main" id="{1CBDBAB4-64B2-D21E-A4F4-611F69F280DC}"/>
                    </a:ext>
                  </a:extLst>
                </p:cNvPr>
                <p:cNvPicPr/>
                <p:nvPr/>
              </p:nvPicPr>
              <p:blipFill>
                <a:blip r:embed="rId87"/>
                <a:stretch>
                  <a:fillRect/>
                </a:stretch>
              </p:blipFill>
              <p:spPr>
                <a:xfrm>
                  <a:off x="218844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132" name="Ink 131">
                  <a:extLst>
                    <a:ext uri="{FF2B5EF4-FFF2-40B4-BE49-F238E27FC236}">
                      <a16:creationId xmlns:a16="http://schemas.microsoft.com/office/drawing/2014/main" id="{5802D0FF-81FC-A555-2097-C3BB3129AA6F}"/>
                    </a:ext>
                  </a:extLst>
                </p14:cNvPr>
                <p14:cNvContentPartPr/>
                <p14:nvPr/>
              </p14:nvContentPartPr>
              <p14:xfrm>
                <a:off x="2208600" y="4086540"/>
                <a:ext cx="360" cy="360"/>
              </p14:xfrm>
            </p:contentPart>
          </mc:Choice>
          <mc:Fallback xmlns="">
            <p:pic>
              <p:nvPicPr>
                <p:cNvPr id="132" name="Ink 131">
                  <a:extLst>
                    <a:ext uri="{FF2B5EF4-FFF2-40B4-BE49-F238E27FC236}">
                      <a16:creationId xmlns:a16="http://schemas.microsoft.com/office/drawing/2014/main" id="{7CE574E0-020D-C29A-3DFC-891F81299A96}"/>
                    </a:ext>
                  </a:extLst>
                </p:cNvPr>
                <p:cNvPicPr/>
                <p:nvPr/>
              </p:nvPicPr>
              <p:blipFill>
                <a:blip r:embed="rId87"/>
                <a:stretch>
                  <a:fillRect/>
                </a:stretch>
              </p:blipFill>
              <p:spPr>
                <a:xfrm>
                  <a:off x="220248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199" name="Ink 198">
                  <a:extLst>
                    <a:ext uri="{FF2B5EF4-FFF2-40B4-BE49-F238E27FC236}">
                      <a16:creationId xmlns:a16="http://schemas.microsoft.com/office/drawing/2014/main" id="{02D34650-C686-355F-651F-A443345BEA09}"/>
                    </a:ext>
                  </a:extLst>
                </p14:cNvPr>
                <p14:cNvContentPartPr/>
                <p14:nvPr/>
              </p14:nvContentPartPr>
              <p14:xfrm>
                <a:off x="2196000" y="4092660"/>
                <a:ext cx="360" cy="360"/>
              </p14:xfrm>
            </p:contentPart>
          </mc:Choice>
          <mc:Fallback xmlns="">
            <p:pic>
              <p:nvPicPr>
                <p:cNvPr id="199" name="Ink 198">
                  <a:extLst>
                    <a:ext uri="{FF2B5EF4-FFF2-40B4-BE49-F238E27FC236}">
                      <a16:creationId xmlns:a16="http://schemas.microsoft.com/office/drawing/2014/main" id="{B8BD40FA-C70A-E0BD-547A-373AD4E09F56}"/>
                    </a:ext>
                  </a:extLst>
                </p:cNvPr>
                <p:cNvPicPr/>
                <p:nvPr/>
              </p:nvPicPr>
              <p:blipFill>
                <a:blip r:embed="rId147"/>
                <a:stretch>
                  <a:fillRect/>
                </a:stretch>
              </p:blipFill>
              <p:spPr>
                <a:xfrm>
                  <a:off x="2187000" y="4083660"/>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55">
            <p14:nvContentPartPr>
              <p14:cNvPr id="200" name="Ink 199">
                <a:extLst>
                  <a:ext uri="{FF2B5EF4-FFF2-40B4-BE49-F238E27FC236}">
                    <a16:creationId xmlns:a16="http://schemas.microsoft.com/office/drawing/2014/main" id="{FB7C4887-6BCA-487C-64AD-35A800FCD694}"/>
                  </a:ext>
                </a:extLst>
              </p14:cNvPr>
              <p14:cNvContentPartPr/>
              <p14:nvPr/>
            </p14:nvContentPartPr>
            <p14:xfrm>
              <a:off x="2172600" y="4023180"/>
              <a:ext cx="360" cy="360"/>
            </p14:xfrm>
          </p:contentPart>
        </mc:Choice>
        <mc:Fallback xmlns="">
          <p:pic>
            <p:nvPicPr>
              <p:cNvPr id="200" name="Ink 199">
                <a:extLst>
                  <a:ext uri="{FF2B5EF4-FFF2-40B4-BE49-F238E27FC236}">
                    <a16:creationId xmlns:a16="http://schemas.microsoft.com/office/drawing/2014/main" id="{E75A8ED8-F9DD-3671-F992-119C8B991FF0}"/>
                  </a:ext>
                </a:extLst>
              </p:cNvPr>
              <p:cNvPicPr/>
              <p:nvPr/>
            </p:nvPicPr>
            <p:blipFill>
              <a:blip r:embed="rId147"/>
              <a:stretch>
                <a:fillRect/>
              </a:stretch>
            </p:blipFill>
            <p:spPr>
              <a:xfrm>
                <a:off x="2163600" y="40141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201" name="Ink 200">
                <a:extLst>
                  <a:ext uri="{FF2B5EF4-FFF2-40B4-BE49-F238E27FC236}">
                    <a16:creationId xmlns:a16="http://schemas.microsoft.com/office/drawing/2014/main" id="{832E902E-0C6B-5C20-E75D-080D1BE779B4}"/>
                  </a:ext>
                </a:extLst>
              </p14:cNvPr>
              <p14:cNvContentPartPr/>
              <p14:nvPr/>
            </p14:nvContentPartPr>
            <p14:xfrm>
              <a:off x="2244600" y="4023180"/>
              <a:ext cx="360" cy="360"/>
            </p14:xfrm>
          </p:contentPart>
        </mc:Choice>
        <mc:Fallback xmlns="">
          <p:pic>
            <p:nvPicPr>
              <p:cNvPr id="201" name="Ink 200">
                <a:extLst>
                  <a:ext uri="{FF2B5EF4-FFF2-40B4-BE49-F238E27FC236}">
                    <a16:creationId xmlns:a16="http://schemas.microsoft.com/office/drawing/2014/main" id="{F4683495-0ABB-247E-7631-EE2F0E4D6C12}"/>
                  </a:ext>
                </a:extLst>
              </p:cNvPr>
              <p:cNvPicPr/>
              <p:nvPr/>
            </p:nvPicPr>
            <p:blipFill>
              <a:blip r:embed="rId147"/>
              <a:stretch>
                <a:fillRect/>
              </a:stretch>
            </p:blipFill>
            <p:spPr>
              <a:xfrm>
                <a:off x="2235600" y="40141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7">
            <p14:nvContentPartPr>
              <p14:cNvPr id="202" name="Ink 201">
                <a:extLst>
                  <a:ext uri="{FF2B5EF4-FFF2-40B4-BE49-F238E27FC236}">
                    <a16:creationId xmlns:a16="http://schemas.microsoft.com/office/drawing/2014/main" id="{5C64CFC7-3823-CC99-CA7E-A6B208C7886D}"/>
                  </a:ext>
                </a:extLst>
              </p14:cNvPr>
              <p14:cNvContentPartPr/>
              <p14:nvPr/>
            </p14:nvContentPartPr>
            <p14:xfrm>
              <a:off x="2301480" y="4017060"/>
              <a:ext cx="360" cy="360"/>
            </p14:xfrm>
          </p:contentPart>
        </mc:Choice>
        <mc:Fallback xmlns="">
          <p:pic>
            <p:nvPicPr>
              <p:cNvPr id="202" name="Ink 201">
                <a:extLst>
                  <a:ext uri="{FF2B5EF4-FFF2-40B4-BE49-F238E27FC236}">
                    <a16:creationId xmlns:a16="http://schemas.microsoft.com/office/drawing/2014/main" id="{3B84EAC6-1CD7-C517-9A51-3C0256822EEF}"/>
                  </a:ext>
                </a:extLst>
              </p:cNvPr>
              <p:cNvPicPr/>
              <p:nvPr/>
            </p:nvPicPr>
            <p:blipFill>
              <a:blip r:embed="rId147"/>
              <a:stretch>
                <a:fillRect/>
              </a:stretch>
            </p:blipFill>
            <p:spPr>
              <a:xfrm>
                <a:off x="2292480" y="40080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203" name="Ink 202">
                <a:extLst>
                  <a:ext uri="{FF2B5EF4-FFF2-40B4-BE49-F238E27FC236}">
                    <a16:creationId xmlns:a16="http://schemas.microsoft.com/office/drawing/2014/main" id="{82B6B52C-A5C8-D885-A0C9-277898F05A2C}"/>
                  </a:ext>
                </a:extLst>
              </p14:cNvPr>
              <p14:cNvContentPartPr/>
              <p14:nvPr/>
            </p14:nvContentPartPr>
            <p14:xfrm>
              <a:off x="2273040" y="4006620"/>
              <a:ext cx="360" cy="360"/>
            </p14:xfrm>
          </p:contentPart>
        </mc:Choice>
        <mc:Fallback xmlns="">
          <p:pic>
            <p:nvPicPr>
              <p:cNvPr id="203" name="Ink 202">
                <a:extLst>
                  <a:ext uri="{FF2B5EF4-FFF2-40B4-BE49-F238E27FC236}">
                    <a16:creationId xmlns:a16="http://schemas.microsoft.com/office/drawing/2014/main" id="{D5ACCF6F-8B00-50FA-CBE3-47E5CCED22C8}"/>
                  </a:ext>
                </a:extLst>
              </p:cNvPr>
              <p:cNvPicPr/>
              <p:nvPr/>
            </p:nvPicPr>
            <p:blipFill>
              <a:blip r:embed="rId147"/>
              <a:stretch>
                <a:fillRect/>
              </a:stretch>
            </p:blipFill>
            <p:spPr>
              <a:xfrm>
                <a:off x="2264040" y="3997620"/>
                <a:ext cx="18000" cy="18000"/>
              </a:xfrm>
              <a:prstGeom prst="rect">
                <a:avLst/>
              </a:prstGeom>
            </p:spPr>
          </p:pic>
        </mc:Fallback>
      </mc:AlternateContent>
      <p:grpSp>
        <p:nvGrpSpPr>
          <p:cNvPr id="216" name="Group 215">
            <a:extLst>
              <a:ext uri="{FF2B5EF4-FFF2-40B4-BE49-F238E27FC236}">
                <a16:creationId xmlns:a16="http://schemas.microsoft.com/office/drawing/2014/main" id="{D6F9CAB8-53F5-5DF3-3BC8-83DB1F7BAEE6}"/>
              </a:ext>
            </a:extLst>
          </p:cNvPr>
          <p:cNvGrpSpPr/>
          <p:nvPr/>
        </p:nvGrpSpPr>
        <p:grpSpPr>
          <a:xfrm>
            <a:off x="2177280" y="3967740"/>
            <a:ext cx="49320" cy="15120"/>
            <a:chOff x="2177280" y="3967740"/>
            <a:chExt cx="49320" cy="15120"/>
          </a:xfrm>
        </p:grpSpPr>
        <mc:AlternateContent xmlns:mc="http://schemas.openxmlformats.org/markup-compatibility/2006" xmlns:p14="http://schemas.microsoft.com/office/powerpoint/2010/main">
          <mc:Choice Requires="p14">
            <p:contentPart p14:bwMode="auto" r:id="rId159">
              <p14:nvContentPartPr>
                <p14:cNvPr id="111" name="Ink 110">
                  <a:extLst>
                    <a:ext uri="{FF2B5EF4-FFF2-40B4-BE49-F238E27FC236}">
                      <a16:creationId xmlns:a16="http://schemas.microsoft.com/office/drawing/2014/main" id="{169CD711-4B55-CE92-EA06-D005E56A2469}"/>
                    </a:ext>
                  </a:extLst>
                </p14:cNvPr>
                <p14:cNvContentPartPr/>
                <p14:nvPr/>
              </p14:nvContentPartPr>
              <p14:xfrm>
                <a:off x="2213280" y="3972060"/>
                <a:ext cx="360" cy="360"/>
              </p14:xfrm>
            </p:contentPart>
          </mc:Choice>
          <mc:Fallback xmlns="">
            <p:pic>
              <p:nvPicPr>
                <p:cNvPr id="111" name="Ink 110">
                  <a:extLst>
                    <a:ext uri="{FF2B5EF4-FFF2-40B4-BE49-F238E27FC236}">
                      <a16:creationId xmlns:a16="http://schemas.microsoft.com/office/drawing/2014/main" id="{C2064620-DF0D-A0C2-2425-2EB4C0F7B193}"/>
                    </a:ext>
                  </a:extLst>
                </p:cNvPr>
                <p:cNvPicPr/>
                <p:nvPr/>
              </p:nvPicPr>
              <p:blipFill>
                <a:blip r:embed="rId87"/>
                <a:stretch>
                  <a:fillRect/>
                </a:stretch>
              </p:blipFill>
              <p:spPr>
                <a:xfrm>
                  <a:off x="2207160" y="39659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114" name="Ink 113">
                  <a:extLst>
                    <a:ext uri="{FF2B5EF4-FFF2-40B4-BE49-F238E27FC236}">
                      <a16:creationId xmlns:a16="http://schemas.microsoft.com/office/drawing/2014/main" id="{8E3BE093-8064-614E-3C48-4781A1DDA61D}"/>
                    </a:ext>
                  </a:extLst>
                </p14:cNvPr>
                <p14:cNvContentPartPr/>
                <p14:nvPr/>
              </p14:nvContentPartPr>
              <p14:xfrm>
                <a:off x="2217240" y="3968460"/>
                <a:ext cx="360" cy="360"/>
              </p14:xfrm>
            </p:contentPart>
          </mc:Choice>
          <mc:Fallback xmlns="">
            <p:pic>
              <p:nvPicPr>
                <p:cNvPr id="114" name="Ink 113">
                  <a:extLst>
                    <a:ext uri="{FF2B5EF4-FFF2-40B4-BE49-F238E27FC236}">
                      <a16:creationId xmlns:a16="http://schemas.microsoft.com/office/drawing/2014/main" id="{EF17D6C8-8C51-2478-BBEB-D902A8F83105}"/>
                    </a:ext>
                  </a:extLst>
                </p:cNvPr>
                <p:cNvPicPr/>
                <p:nvPr/>
              </p:nvPicPr>
              <p:blipFill>
                <a:blip r:embed="rId87"/>
                <a:stretch>
                  <a:fillRect/>
                </a:stretch>
              </p:blipFill>
              <p:spPr>
                <a:xfrm>
                  <a:off x="2211120" y="3962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1">
              <p14:nvContentPartPr>
                <p14:cNvPr id="180" name="Ink 179">
                  <a:extLst>
                    <a:ext uri="{FF2B5EF4-FFF2-40B4-BE49-F238E27FC236}">
                      <a16:creationId xmlns:a16="http://schemas.microsoft.com/office/drawing/2014/main" id="{B1189F5A-6459-60A5-E849-2B554DCEACB6}"/>
                    </a:ext>
                  </a:extLst>
                </p14:cNvPr>
                <p14:cNvContentPartPr/>
                <p14:nvPr/>
              </p14:nvContentPartPr>
              <p14:xfrm>
                <a:off x="2193120" y="3982500"/>
                <a:ext cx="360" cy="360"/>
              </p14:xfrm>
            </p:contentPart>
          </mc:Choice>
          <mc:Fallback xmlns="">
            <p:pic>
              <p:nvPicPr>
                <p:cNvPr id="180" name="Ink 179">
                  <a:extLst>
                    <a:ext uri="{FF2B5EF4-FFF2-40B4-BE49-F238E27FC236}">
                      <a16:creationId xmlns:a16="http://schemas.microsoft.com/office/drawing/2014/main" id="{820179D1-F2EA-967C-6752-0C7654A4E6BE}"/>
                    </a:ext>
                  </a:extLst>
                </p:cNvPr>
                <p:cNvPicPr/>
                <p:nvPr/>
              </p:nvPicPr>
              <p:blipFill>
                <a:blip r:embed="rId87"/>
                <a:stretch>
                  <a:fillRect/>
                </a:stretch>
              </p:blipFill>
              <p:spPr>
                <a:xfrm>
                  <a:off x="2187000" y="3976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183" name="Ink 182">
                  <a:extLst>
                    <a:ext uri="{FF2B5EF4-FFF2-40B4-BE49-F238E27FC236}">
                      <a16:creationId xmlns:a16="http://schemas.microsoft.com/office/drawing/2014/main" id="{4728B802-6D06-E7D2-7A5E-591D4CD4F97D}"/>
                    </a:ext>
                  </a:extLst>
                </p14:cNvPr>
                <p14:cNvContentPartPr/>
                <p14:nvPr/>
              </p14:nvContentPartPr>
              <p14:xfrm>
                <a:off x="2205720" y="3967740"/>
                <a:ext cx="360" cy="360"/>
              </p14:xfrm>
            </p:contentPart>
          </mc:Choice>
          <mc:Fallback xmlns="">
            <p:pic>
              <p:nvPicPr>
                <p:cNvPr id="183" name="Ink 182">
                  <a:extLst>
                    <a:ext uri="{FF2B5EF4-FFF2-40B4-BE49-F238E27FC236}">
                      <a16:creationId xmlns:a16="http://schemas.microsoft.com/office/drawing/2014/main" id="{EB7E6BA0-386F-1FE5-DDDE-57C6887DFFE0}"/>
                    </a:ext>
                  </a:extLst>
                </p:cNvPr>
                <p:cNvPicPr/>
                <p:nvPr/>
              </p:nvPicPr>
              <p:blipFill>
                <a:blip r:embed="rId87"/>
                <a:stretch>
                  <a:fillRect/>
                </a:stretch>
              </p:blipFill>
              <p:spPr>
                <a:xfrm>
                  <a:off x="2199600" y="3961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3">
              <p14:nvContentPartPr>
                <p14:cNvPr id="204" name="Ink 203">
                  <a:extLst>
                    <a:ext uri="{FF2B5EF4-FFF2-40B4-BE49-F238E27FC236}">
                      <a16:creationId xmlns:a16="http://schemas.microsoft.com/office/drawing/2014/main" id="{F1C4E9A8-201B-F1A3-7819-2B163C1267F0}"/>
                    </a:ext>
                  </a:extLst>
                </p14:cNvPr>
                <p14:cNvContentPartPr/>
                <p14:nvPr/>
              </p14:nvContentPartPr>
              <p14:xfrm>
                <a:off x="2226240" y="3972780"/>
                <a:ext cx="360" cy="360"/>
              </p14:xfrm>
            </p:contentPart>
          </mc:Choice>
          <mc:Fallback xmlns="">
            <p:pic>
              <p:nvPicPr>
                <p:cNvPr id="204" name="Ink 203">
                  <a:extLst>
                    <a:ext uri="{FF2B5EF4-FFF2-40B4-BE49-F238E27FC236}">
                      <a16:creationId xmlns:a16="http://schemas.microsoft.com/office/drawing/2014/main" id="{9D69107A-9569-81A9-860A-074C60CD0984}"/>
                    </a:ext>
                  </a:extLst>
                </p:cNvPr>
                <p:cNvPicPr/>
                <p:nvPr/>
              </p:nvPicPr>
              <p:blipFill>
                <a:blip r:embed="rId147"/>
                <a:stretch>
                  <a:fillRect/>
                </a:stretch>
              </p:blipFill>
              <p:spPr>
                <a:xfrm>
                  <a:off x="2217240" y="39637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205" name="Ink 204">
                  <a:extLst>
                    <a:ext uri="{FF2B5EF4-FFF2-40B4-BE49-F238E27FC236}">
                      <a16:creationId xmlns:a16="http://schemas.microsoft.com/office/drawing/2014/main" id="{BF09A7FB-5529-3C29-3409-EE0F36AC7CD2}"/>
                    </a:ext>
                  </a:extLst>
                </p14:cNvPr>
                <p14:cNvContentPartPr/>
                <p14:nvPr/>
              </p14:nvContentPartPr>
              <p14:xfrm>
                <a:off x="2177280" y="3978540"/>
                <a:ext cx="2160" cy="1440"/>
              </p14:xfrm>
            </p:contentPart>
          </mc:Choice>
          <mc:Fallback xmlns="">
            <p:pic>
              <p:nvPicPr>
                <p:cNvPr id="205" name="Ink 204">
                  <a:extLst>
                    <a:ext uri="{FF2B5EF4-FFF2-40B4-BE49-F238E27FC236}">
                      <a16:creationId xmlns:a16="http://schemas.microsoft.com/office/drawing/2014/main" id="{501D1195-E63A-07BE-3068-AAB685C0269A}"/>
                    </a:ext>
                  </a:extLst>
                </p:cNvPr>
                <p:cNvPicPr/>
                <p:nvPr/>
              </p:nvPicPr>
              <p:blipFill>
                <a:blip r:embed="rId165"/>
                <a:stretch>
                  <a:fillRect/>
                </a:stretch>
              </p:blipFill>
              <p:spPr>
                <a:xfrm>
                  <a:off x="2169566" y="3969540"/>
                  <a:ext cx="17280" cy="19080"/>
                </a:xfrm>
                <a:prstGeom prst="rect">
                  <a:avLst/>
                </a:prstGeom>
              </p:spPr>
            </p:pic>
          </mc:Fallback>
        </mc:AlternateContent>
      </p:grpSp>
      <p:grpSp>
        <p:nvGrpSpPr>
          <p:cNvPr id="214" name="Group 213">
            <a:extLst>
              <a:ext uri="{FF2B5EF4-FFF2-40B4-BE49-F238E27FC236}">
                <a16:creationId xmlns:a16="http://schemas.microsoft.com/office/drawing/2014/main" id="{B8EE5DBD-21E7-57C7-768D-604A79DF9BE7}"/>
              </a:ext>
            </a:extLst>
          </p:cNvPr>
          <p:cNvGrpSpPr/>
          <p:nvPr/>
        </p:nvGrpSpPr>
        <p:grpSpPr>
          <a:xfrm>
            <a:off x="2177280" y="4048380"/>
            <a:ext cx="11880" cy="13680"/>
            <a:chOff x="2177280" y="4048380"/>
            <a:chExt cx="11880" cy="13680"/>
          </a:xfrm>
        </p:grpSpPr>
        <mc:AlternateContent xmlns:mc="http://schemas.openxmlformats.org/markup-compatibility/2006" xmlns:p14="http://schemas.microsoft.com/office/powerpoint/2010/main">
          <mc:Choice Requires="p14">
            <p:contentPart p14:bwMode="auto" r:id="rId166">
              <p14:nvContentPartPr>
                <p14:cNvPr id="117" name="Ink 116">
                  <a:extLst>
                    <a:ext uri="{FF2B5EF4-FFF2-40B4-BE49-F238E27FC236}">
                      <a16:creationId xmlns:a16="http://schemas.microsoft.com/office/drawing/2014/main" id="{56DE4114-8EE0-8CFE-5EFD-92F3E01B31F3}"/>
                    </a:ext>
                  </a:extLst>
                </p14:cNvPr>
                <p14:cNvContentPartPr/>
                <p14:nvPr/>
              </p14:nvContentPartPr>
              <p14:xfrm>
                <a:off x="2184120" y="4051260"/>
                <a:ext cx="360" cy="360"/>
              </p14:xfrm>
            </p:contentPart>
          </mc:Choice>
          <mc:Fallback xmlns="">
            <p:pic>
              <p:nvPicPr>
                <p:cNvPr id="117" name="Ink 116">
                  <a:extLst>
                    <a:ext uri="{FF2B5EF4-FFF2-40B4-BE49-F238E27FC236}">
                      <a16:creationId xmlns:a16="http://schemas.microsoft.com/office/drawing/2014/main" id="{751ED657-0B78-A3AA-AEDE-5841275FF59A}"/>
                    </a:ext>
                  </a:extLst>
                </p:cNvPr>
                <p:cNvPicPr/>
                <p:nvPr/>
              </p:nvPicPr>
              <p:blipFill>
                <a:blip r:embed="rId87"/>
                <a:stretch>
                  <a:fillRect/>
                </a:stretch>
              </p:blipFill>
              <p:spPr>
                <a:xfrm>
                  <a:off x="2178000" y="40451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7">
              <p14:nvContentPartPr>
                <p14:cNvPr id="119" name="Ink 118">
                  <a:extLst>
                    <a:ext uri="{FF2B5EF4-FFF2-40B4-BE49-F238E27FC236}">
                      <a16:creationId xmlns:a16="http://schemas.microsoft.com/office/drawing/2014/main" id="{0EE78AF7-623C-7C2F-C0C2-67D324AEFC76}"/>
                    </a:ext>
                  </a:extLst>
                </p14:cNvPr>
                <p14:cNvContentPartPr/>
                <p14:nvPr/>
              </p14:nvContentPartPr>
              <p14:xfrm>
                <a:off x="2188800" y="4061700"/>
                <a:ext cx="360" cy="360"/>
              </p14:xfrm>
            </p:contentPart>
          </mc:Choice>
          <mc:Fallback xmlns="">
            <p:pic>
              <p:nvPicPr>
                <p:cNvPr id="119" name="Ink 118">
                  <a:extLst>
                    <a:ext uri="{FF2B5EF4-FFF2-40B4-BE49-F238E27FC236}">
                      <a16:creationId xmlns:a16="http://schemas.microsoft.com/office/drawing/2014/main" id="{1D2F4525-7968-26D8-C15F-5ABD732699F9}"/>
                    </a:ext>
                  </a:extLst>
                </p:cNvPr>
                <p:cNvPicPr/>
                <p:nvPr/>
              </p:nvPicPr>
              <p:blipFill>
                <a:blip r:embed="rId87"/>
                <a:stretch>
                  <a:fillRect/>
                </a:stretch>
              </p:blipFill>
              <p:spPr>
                <a:xfrm>
                  <a:off x="2182680" y="40555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206" name="Ink 205">
                  <a:extLst>
                    <a:ext uri="{FF2B5EF4-FFF2-40B4-BE49-F238E27FC236}">
                      <a16:creationId xmlns:a16="http://schemas.microsoft.com/office/drawing/2014/main" id="{28AAB90C-6343-EA3A-5CD8-1D55F4424F35}"/>
                    </a:ext>
                  </a:extLst>
                </p14:cNvPr>
                <p14:cNvContentPartPr/>
                <p14:nvPr/>
              </p14:nvContentPartPr>
              <p14:xfrm>
                <a:off x="2177280" y="4048380"/>
                <a:ext cx="360" cy="360"/>
              </p14:xfrm>
            </p:contentPart>
          </mc:Choice>
          <mc:Fallback xmlns="">
            <p:pic>
              <p:nvPicPr>
                <p:cNvPr id="206" name="Ink 205">
                  <a:extLst>
                    <a:ext uri="{FF2B5EF4-FFF2-40B4-BE49-F238E27FC236}">
                      <a16:creationId xmlns:a16="http://schemas.microsoft.com/office/drawing/2014/main" id="{13D340B0-C25A-17FE-0E2B-180698A9D9B8}"/>
                    </a:ext>
                  </a:extLst>
                </p:cNvPr>
                <p:cNvPicPr/>
                <p:nvPr/>
              </p:nvPicPr>
              <p:blipFill>
                <a:blip r:embed="rId147"/>
                <a:stretch>
                  <a:fillRect/>
                </a:stretch>
              </p:blipFill>
              <p:spPr>
                <a:xfrm>
                  <a:off x="2168280" y="4039380"/>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69">
            <p14:nvContentPartPr>
              <p14:cNvPr id="207" name="Ink 206">
                <a:extLst>
                  <a:ext uri="{FF2B5EF4-FFF2-40B4-BE49-F238E27FC236}">
                    <a16:creationId xmlns:a16="http://schemas.microsoft.com/office/drawing/2014/main" id="{67797515-ED39-8BFD-28B6-578DC758F680}"/>
                  </a:ext>
                </a:extLst>
              </p14:cNvPr>
              <p14:cNvContentPartPr/>
              <p14:nvPr/>
            </p14:nvContentPartPr>
            <p14:xfrm>
              <a:off x="2160000" y="4129740"/>
              <a:ext cx="360" cy="360"/>
            </p14:xfrm>
          </p:contentPart>
        </mc:Choice>
        <mc:Fallback xmlns="">
          <p:pic>
            <p:nvPicPr>
              <p:cNvPr id="207" name="Ink 206">
                <a:extLst>
                  <a:ext uri="{FF2B5EF4-FFF2-40B4-BE49-F238E27FC236}">
                    <a16:creationId xmlns:a16="http://schemas.microsoft.com/office/drawing/2014/main" id="{5F40B953-4BBE-66EF-B06E-1AD06408C15C}"/>
                  </a:ext>
                </a:extLst>
              </p:cNvPr>
              <p:cNvPicPr/>
              <p:nvPr/>
            </p:nvPicPr>
            <p:blipFill>
              <a:blip r:embed="rId147"/>
              <a:stretch>
                <a:fillRect/>
              </a:stretch>
            </p:blipFill>
            <p:spPr>
              <a:xfrm>
                <a:off x="2151000" y="41207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208" name="Ink 207">
                <a:extLst>
                  <a:ext uri="{FF2B5EF4-FFF2-40B4-BE49-F238E27FC236}">
                    <a16:creationId xmlns:a16="http://schemas.microsoft.com/office/drawing/2014/main" id="{55456FF9-8CAF-1109-2DFE-6B41D1F7DC61}"/>
                  </a:ext>
                </a:extLst>
              </p14:cNvPr>
              <p14:cNvContentPartPr/>
              <p14:nvPr/>
            </p14:nvContentPartPr>
            <p14:xfrm>
              <a:off x="2136600" y="4033260"/>
              <a:ext cx="360" cy="360"/>
            </p14:xfrm>
          </p:contentPart>
        </mc:Choice>
        <mc:Fallback xmlns="">
          <p:pic>
            <p:nvPicPr>
              <p:cNvPr id="208" name="Ink 207">
                <a:extLst>
                  <a:ext uri="{FF2B5EF4-FFF2-40B4-BE49-F238E27FC236}">
                    <a16:creationId xmlns:a16="http://schemas.microsoft.com/office/drawing/2014/main" id="{CDC43F61-CE82-CC8A-780C-E6CEC55F754A}"/>
                  </a:ext>
                </a:extLst>
              </p:cNvPr>
              <p:cNvPicPr/>
              <p:nvPr/>
            </p:nvPicPr>
            <p:blipFill>
              <a:blip r:embed="rId147"/>
              <a:stretch>
                <a:fillRect/>
              </a:stretch>
            </p:blipFill>
            <p:spPr>
              <a:xfrm>
                <a:off x="2127600" y="40242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1">
            <p14:nvContentPartPr>
              <p14:cNvPr id="209" name="Ink 208">
                <a:extLst>
                  <a:ext uri="{FF2B5EF4-FFF2-40B4-BE49-F238E27FC236}">
                    <a16:creationId xmlns:a16="http://schemas.microsoft.com/office/drawing/2014/main" id="{4E45FF17-4A8B-00EA-EB10-CF5358FCB987}"/>
                  </a:ext>
                </a:extLst>
              </p14:cNvPr>
              <p14:cNvContentPartPr/>
              <p14:nvPr/>
            </p14:nvContentPartPr>
            <p14:xfrm>
              <a:off x="2136600" y="4149900"/>
              <a:ext cx="360" cy="360"/>
            </p14:xfrm>
          </p:contentPart>
        </mc:Choice>
        <mc:Fallback xmlns="">
          <p:pic>
            <p:nvPicPr>
              <p:cNvPr id="209" name="Ink 208">
                <a:extLst>
                  <a:ext uri="{FF2B5EF4-FFF2-40B4-BE49-F238E27FC236}">
                    <a16:creationId xmlns:a16="http://schemas.microsoft.com/office/drawing/2014/main" id="{29CCA0BE-532D-B345-4F68-5721B24A1FB0}"/>
                  </a:ext>
                </a:extLst>
              </p:cNvPr>
              <p:cNvPicPr/>
              <p:nvPr/>
            </p:nvPicPr>
            <p:blipFill>
              <a:blip r:embed="rId147"/>
              <a:stretch>
                <a:fillRect/>
              </a:stretch>
            </p:blipFill>
            <p:spPr>
              <a:xfrm>
                <a:off x="2127600" y="4140900"/>
                <a:ext cx="18000" cy="18000"/>
              </a:xfrm>
              <a:prstGeom prst="rect">
                <a:avLst/>
              </a:prstGeom>
            </p:spPr>
          </p:pic>
        </mc:Fallback>
      </mc:AlternateContent>
      <p:grpSp>
        <p:nvGrpSpPr>
          <p:cNvPr id="220" name="Group 219">
            <a:extLst>
              <a:ext uri="{FF2B5EF4-FFF2-40B4-BE49-F238E27FC236}">
                <a16:creationId xmlns:a16="http://schemas.microsoft.com/office/drawing/2014/main" id="{5886FE5A-1C36-FF56-CE6F-4501ABA55BC0}"/>
              </a:ext>
            </a:extLst>
          </p:cNvPr>
          <p:cNvGrpSpPr/>
          <p:nvPr/>
        </p:nvGrpSpPr>
        <p:grpSpPr>
          <a:xfrm>
            <a:off x="2226960" y="4130460"/>
            <a:ext cx="19800" cy="9720"/>
            <a:chOff x="2226960" y="4130460"/>
            <a:chExt cx="19800" cy="9720"/>
          </a:xfrm>
        </p:grpSpPr>
        <mc:AlternateContent xmlns:mc="http://schemas.openxmlformats.org/markup-compatibility/2006" xmlns:p14="http://schemas.microsoft.com/office/powerpoint/2010/main">
          <mc:Choice Requires="p14">
            <p:contentPart p14:bwMode="auto" r:id="rId172">
              <p14:nvContentPartPr>
                <p14:cNvPr id="197" name="Ink 196">
                  <a:extLst>
                    <a:ext uri="{FF2B5EF4-FFF2-40B4-BE49-F238E27FC236}">
                      <a16:creationId xmlns:a16="http://schemas.microsoft.com/office/drawing/2014/main" id="{50419D70-DB2D-860D-3599-EE8C99965DC9}"/>
                    </a:ext>
                  </a:extLst>
                </p14:cNvPr>
                <p14:cNvContentPartPr/>
                <p14:nvPr/>
              </p14:nvContentPartPr>
              <p14:xfrm>
                <a:off x="2226960" y="4139820"/>
                <a:ext cx="360" cy="360"/>
              </p14:xfrm>
            </p:contentPart>
          </mc:Choice>
          <mc:Fallback xmlns="">
            <p:pic>
              <p:nvPicPr>
                <p:cNvPr id="197" name="Ink 196">
                  <a:extLst>
                    <a:ext uri="{FF2B5EF4-FFF2-40B4-BE49-F238E27FC236}">
                      <a16:creationId xmlns:a16="http://schemas.microsoft.com/office/drawing/2014/main" id="{8657F892-EC1E-DA4A-7DF8-200D80146092}"/>
                    </a:ext>
                  </a:extLst>
                </p:cNvPr>
                <p:cNvPicPr/>
                <p:nvPr/>
              </p:nvPicPr>
              <p:blipFill>
                <a:blip r:embed="rId147"/>
                <a:stretch>
                  <a:fillRect/>
                </a:stretch>
              </p:blipFill>
              <p:spPr>
                <a:xfrm>
                  <a:off x="2217960" y="413082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3">
              <p14:nvContentPartPr>
                <p14:cNvPr id="123" name="Ink 122">
                  <a:extLst>
                    <a:ext uri="{FF2B5EF4-FFF2-40B4-BE49-F238E27FC236}">
                      <a16:creationId xmlns:a16="http://schemas.microsoft.com/office/drawing/2014/main" id="{CC8F8F70-9C77-C059-565D-5EAB319DC500}"/>
                    </a:ext>
                  </a:extLst>
                </p14:cNvPr>
                <p14:cNvContentPartPr/>
                <p14:nvPr/>
              </p14:nvContentPartPr>
              <p14:xfrm>
                <a:off x="2246400" y="4130460"/>
                <a:ext cx="360" cy="360"/>
              </p14:xfrm>
            </p:contentPart>
          </mc:Choice>
          <mc:Fallback xmlns="">
            <p:pic>
              <p:nvPicPr>
                <p:cNvPr id="123" name="Ink 122">
                  <a:extLst>
                    <a:ext uri="{FF2B5EF4-FFF2-40B4-BE49-F238E27FC236}">
                      <a16:creationId xmlns:a16="http://schemas.microsoft.com/office/drawing/2014/main" id="{7BF506DF-AC94-69FC-DC85-7A77CF9BF173}"/>
                    </a:ext>
                  </a:extLst>
                </p:cNvPr>
                <p:cNvPicPr/>
                <p:nvPr/>
              </p:nvPicPr>
              <p:blipFill>
                <a:blip r:embed="rId87"/>
                <a:stretch>
                  <a:fillRect/>
                </a:stretch>
              </p:blipFill>
              <p:spPr>
                <a:xfrm>
                  <a:off x="2240280" y="4124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124" name="Ink 123">
                  <a:extLst>
                    <a:ext uri="{FF2B5EF4-FFF2-40B4-BE49-F238E27FC236}">
                      <a16:creationId xmlns:a16="http://schemas.microsoft.com/office/drawing/2014/main" id="{C1A1F165-6849-EDCB-5881-AC8BF8EC62F8}"/>
                    </a:ext>
                  </a:extLst>
                </p14:cNvPr>
                <p14:cNvContentPartPr/>
                <p14:nvPr/>
              </p14:nvContentPartPr>
              <p14:xfrm>
                <a:off x="2246400" y="4130460"/>
                <a:ext cx="360" cy="360"/>
              </p14:xfrm>
            </p:contentPart>
          </mc:Choice>
          <mc:Fallback xmlns="">
            <p:pic>
              <p:nvPicPr>
                <p:cNvPr id="124" name="Ink 123">
                  <a:extLst>
                    <a:ext uri="{FF2B5EF4-FFF2-40B4-BE49-F238E27FC236}">
                      <a16:creationId xmlns:a16="http://schemas.microsoft.com/office/drawing/2014/main" id="{E3A712DE-18EF-D19B-3A92-F5CD0D0C101B}"/>
                    </a:ext>
                  </a:extLst>
                </p:cNvPr>
                <p:cNvPicPr/>
                <p:nvPr/>
              </p:nvPicPr>
              <p:blipFill>
                <a:blip r:embed="rId87"/>
                <a:stretch>
                  <a:fillRect/>
                </a:stretch>
              </p:blipFill>
              <p:spPr>
                <a:xfrm>
                  <a:off x="2240280" y="412434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75">
            <p14:nvContentPartPr>
              <p14:cNvPr id="210" name="Ink 209">
                <a:extLst>
                  <a:ext uri="{FF2B5EF4-FFF2-40B4-BE49-F238E27FC236}">
                    <a16:creationId xmlns:a16="http://schemas.microsoft.com/office/drawing/2014/main" id="{B4F23C61-DCB6-EFBD-C70B-383011F33EB6}"/>
                  </a:ext>
                </a:extLst>
              </p14:cNvPr>
              <p14:cNvContentPartPr/>
              <p14:nvPr/>
            </p14:nvContentPartPr>
            <p14:xfrm>
              <a:off x="2243520" y="4131180"/>
              <a:ext cx="360" cy="360"/>
            </p14:xfrm>
          </p:contentPart>
        </mc:Choice>
        <mc:Fallback xmlns="">
          <p:pic>
            <p:nvPicPr>
              <p:cNvPr id="210" name="Ink 209">
                <a:extLst>
                  <a:ext uri="{FF2B5EF4-FFF2-40B4-BE49-F238E27FC236}">
                    <a16:creationId xmlns:a16="http://schemas.microsoft.com/office/drawing/2014/main" id="{FD574F9F-8E38-DB85-1A9F-A766CBD603B7}"/>
                  </a:ext>
                </a:extLst>
              </p:cNvPr>
              <p:cNvPicPr/>
              <p:nvPr/>
            </p:nvPicPr>
            <p:blipFill>
              <a:blip r:embed="rId147"/>
              <a:stretch>
                <a:fillRect/>
              </a:stretch>
            </p:blipFill>
            <p:spPr>
              <a:xfrm>
                <a:off x="2234520" y="41221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221" name="Ink 220">
                <a:extLst>
                  <a:ext uri="{FF2B5EF4-FFF2-40B4-BE49-F238E27FC236}">
                    <a16:creationId xmlns:a16="http://schemas.microsoft.com/office/drawing/2014/main" id="{FA8B0271-FEEB-83EE-A20E-1C7A30AF36FE}"/>
                  </a:ext>
                </a:extLst>
              </p14:cNvPr>
              <p14:cNvContentPartPr/>
              <p14:nvPr/>
            </p14:nvContentPartPr>
            <p14:xfrm>
              <a:off x="2255400" y="4180140"/>
              <a:ext cx="360" cy="360"/>
            </p14:xfrm>
          </p:contentPart>
        </mc:Choice>
        <mc:Fallback xmlns="">
          <p:pic>
            <p:nvPicPr>
              <p:cNvPr id="221" name="Ink 220">
                <a:extLst>
                  <a:ext uri="{FF2B5EF4-FFF2-40B4-BE49-F238E27FC236}">
                    <a16:creationId xmlns:a16="http://schemas.microsoft.com/office/drawing/2014/main" id="{DBFFE60B-C302-9307-8DA2-4D62CC873265}"/>
                  </a:ext>
                </a:extLst>
              </p:cNvPr>
              <p:cNvPicPr/>
              <p:nvPr/>
            </p:nvPicPr>
            <p:blipFill>
              <a:blip r:embed="rId147"/>
              <a:stretch>
                <a:fillRect/>
              </a:stretch>
            </p:blipFill>
            <p:spPr>
              <a:xfrm>
                <a:off x="2246400" y="41711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7">
            <p14:nvContentPartPr>
              <p14:cNvPr id="222" name="Ink 221">
                <a:extLst>
                  <a:ext uri="{FF2B5EF4-FFF2-40B4-BE49-F238E27FC236}">
                    <a16:creationId xmlns:a16="http://schemas.microsoft.com/office/drawing/2014/main" id="{A177477F-D9ED-AD0F-B416-71CEB70F29F0}"/>
                  </a:ext>
                </a:extLst>
              </p14:cNvPr>
              <p14:cNvContentPartPr/>
              <p14:nvPr/>
            </p14:nvContentPartPr>
            <p14:xfrm>
              <a:off x="2300040" y="4198500"/>
              <a:ext cx="360" cy="360"/>
            </p14:xfrm>
          </p:contentPart>
        </mc:Choice>
        <mc:Fallback xmlns="">
          <p:pic>
            <p:nvPicPr>
              <p:cNvPr id="222" name="Ink 221">
                <a:extLst>
                  <a:ext uri="{FF2B5EF4-FFF2-40B4-BE49-F238E27FC236}">
                    <a16:creationId xmlns:a16="http://schemas.microsoft.com/office/drawing/2014/main" id="{BCFFB387-422C-8AEC-910D-E54871E3F4A8}"/>
                  </a:ext>
                </a:extLst>
              </p:cNvPr>
              <p:cNvPicPr/>
              <p:nvPr/>
            </p:nvPicPr>
            <p:blipFill>
              <a:blip r:embed="rId147"/>
              <a:stretch>
                <a:fillRect/>
              </a:stretch>
            </p:blipFill>
            <p:spPr>
              <a:xfrm>
                <a:off x="2291040" y="418950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223" name="Ink 222">
                <a:extLst>
                  <a:ext uri="{FF2B5EF4-FFF2-40B4-BE49-F238E27FC236}">
                    <a16:creationId xmlns:a16="http://schemas.microsoft.com/office/drawing/2014/main" id="{3C520505-CC91-E508-B794-23E69826A48A}"/>
                  </a:ext>
                </a:extLst>
              </p14:cNvPr>
              <p14:cNvContentPartPr/>
              <p14:nvPr/>
            </p14:nvContentPartPr>
            <p14:xfrm>
              <a:off x="2311560" y="4156380"/>
              <a:ext cx="360" cy="360"/>
            </p14:xfrm>
          </p:contentPart>
        </mc:Choice>
        <mc:Fallback xmlns="">
          <p:pic>
            <p:nvPicPr>
              <p:cNvPr id="223" name="Ink 222">
                <a:extLst>
                  <a:ext uri="{FF2B5EF4-FFF2-40B4-BE49-F238E27FC236}">
                    <a16:creationId xmlns:a16="http://schemas.microsoft.com/office/drawing/2014/main" id="{D16A4E6C-954D-5A12-0A2B-E6E873E9F967}"/>
                  </a:ext>
                </a:extLst>
              </p:cNvPr>
              <p:cNvPicPr/>
              <p:nvPr/>
            </p:nvPicPr>
            <p:blipFill>
              <a:blip r:embed="rId147"/>
              <a:stretch>
                <a:fillRect/>
              </a:stretch>
            </p:blipFill>
            <p:spPr>
              <a:xfrm>
                <a:off x="2302560" y="41473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9">
            <p14:nvContentPartPr>
              <p14:cNvPr id="224" name="Ink 223">
                <a:extLst>
                  <a:ext uri="{FF2B5EF4-FFF2-40B4-BE49-F238E27FC236}">
                    <a16:creationId xmlns:a16="http://schemas.microsoft.com/office/drawing/2014/main" id="{F41FCA13-D5A8-357B-B992-49C5201A7663}"/>
                  </a:ext>
                </a:extLst>
              </p14:cNvPr>
              <p14:cNvContentPartPr/>
              <p14:nvPr/>
            </p14:nvContentPartPr>
            <p14:xfrm>
              <a:off x="2303280" y="4084740"/>
              <a:ext cx="360" cy="360"/>
            </p14:xfrm>
          </p:contentPart>
        </mc:Choice>
        <mc:Fallback xmlns="">
          <p:pic>
            <p:nvPicPr>
              <p:cNvPr id="224" name="Ink 223">
                <a:extLst>
                  <a:ext uri="{FF2B5EF4-FFF2-40B4-BE49-F238E27FC236}">
                    <a16:creationId xmlns:a16="http://schemas.microsoft.com/office/drawing/2014/main" id="{F4346F71-E8D5-F322-C2B3-AEC795C64A53}"/>
                  </a:ext>
                </a:extLst>
              </p:cNvPr>
              <p:cNvPicPr/>
              <p:nvPr/>
            </p:nvPicPr>
            <p:blipFill>
              <a:blip r:embed="rId147"/>
              <a:stretch>
                <a:fillRect/>
              </a:stretch>
            </p:blipFill>
            <p:spPr>
              <a:xfrm>
                <a:off x="2294280" y="4075740"/>
                <a:ext cx="18000" cy="18000"/>
              </a:xfrm>
              <a:prstGeom prst="rect">
                <a:avLst/>
              </a:prstGeom>
            </p:spPr>
          </p:pic>
        </mc:Fallback>
      </mc:AlternateContent>
      <p:cxnSp>
        <p:nvCxnSpPr>
          <p:cNvPr id="226" name="Straight Arrow Connector 225">
            <a:extLst>
              <a:ext uri="{FF2B5EF4-FFF2-40B4-BE49-F238E27FC236}">
                <a16:creationId xmlns:a16="http://schemas.microsoft.com/office/drawing/2014/main" id="{C73FD9B0-1398-A634-D98E-AFB85D5C9648}"/>
              </a:ext>
            </a:extLst>
          </p:cNvPr>
          <p:cNvCxnSpPr>
            <a:cxnSpLocks/>
          </p:cNvCxnSpPr>
          <p:nvPr/>
        </p:nvCxnSpPr>
        <p:spPr>
          <a:xfrm flipV="1">
            <a:off x="2228034" y="3779429"/>
            <a:ext cx="0" cy="338721"/>
          </a:xfrm>
          <a:prstGeom prst="straightConnector1">
            <a:avLst/>
          </a:prstGeom>
          <a:ln w="19050">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7" name="TextBox 226">
                <a:extLst>
                  <a:ext uri="{FF2B5EF4-FFF2-40B4-BE49-F238E27FC236}">
                    <a16:creationId xmlns:a16="http://schemas.microsoft.com/office/drawing/2014/main" id="{59890523-8EC1-628D-6A2D-82A148C31BCB}"/>
                  </a:ext>
                </a:extLst>
              </p:cNvPr>
              <p:cNvSpPr txBox="1"/>
              <p:nvPr/>
            </p:nvSpPr>
            <p:spPr>
              <a:xfrm>
                <a:off x="2203168" y="3793508"/>
                <a:ext cx="374472"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H" sz="1200" b="1" i="1" smtClean="0">
                              <a:solidFill>
                                <a:schemeClr val="accent4"/>
                              </a:solidFill>
                              <a:latin typeface="Cambria Math" panose="02040503050406030204" pitchFamily="18" charset="0"/>
                            </a:rPr>
                          </m:ctrlPr>
                        </m:sSubPr>
                        <m:e>
                          <m:acc>
                            <m:accPr>
                              <m:chr m:val="̅"/>
                              <m:ctrlPr>
                                <a:rPr lang="en-CH" sz="1200" b="1" i="1">
                                  <a:solidFill>
                                    <a:schemeClr val="accent4"/>
                                  </a:solidFill>
                                  <a:latin typeface="Cambria Math" panose="02040503050406030204" pitchFamily="18" charset="0"/>
                                </a:rPr>
                              </m:ctrlPr>
                            </m:accPr>
                            <m:e>
                              <m:r>
                                <a:rPr lang="en-US" sz="1200" b="1" i="1">
                                  <a:solidFill>
                                    <a:schemeClr val="accent4"/>
                                  </a:solidFill>
                                  <a:latin typeface="Cambria Math" panose="02040503050406030204" pitchFamily="18" charset="0"/>
                                </a:rPr>
                                <m:t>𝒚</m:t>
                              </m:r>
                            </m:e>
                          </m:acc>
                        </m:e>
                        <m:sub>
                          <m:r>
                            <a:rPr lang="en-US" sz="1200" b="1" i="1" smtClean="0">
                              <a:solidFill>
                                <a:schemeClr val="accent4"/>
                              </a:solidFill>
                              <a:latin typeface="Cambria Math" panose="02040503050406030204" pitchFamily="18" charset="0"/>
                            </a:rPr>
                            <m:t>𝟐</m:t>
                          </m:r>
                        </m:sub>
                      </m:sSub>
                    </m:oMath>
                  </m:oMathPara>
                </a14:m>
                <a:endParaRPr lang="en-CH" sz="1200" b="1" dirty="0">
                  <a:solidFill>
                    <a:srgbClr val="FF0000"/>
                  </a:solidFill>
                </a:endParaRPr>
              </a:p>
              <a:p>
                <a:pPr algn="l"/>
                <a:endParaRPr lang="en-CH" sz="1200" b="1" dirty="0">
                  <a:solidFill>
                    <a:schemeClr val="accent4"/>
                  </a:solidFill>
                </a:endParaRPr>
              </a:p>
            </p:txBody>
          </p:sp>
        </mc:Choice>
        <mc:Fallback xmlns="">
          <p:sp>
            <p:nvSpPr>
              <p:cNvPr id="227" name="TextBox 226">
                <a:extLst>
                  <a:ext uri="{FF2B5EF4-FFF2-40B4-BE49-F238E27FC236}">
                    <a16:creationId xmlns:a16="http://schemas.microsoft.com/office/drawing/2014/main" id="{88CBADD6-D4F5-1B95-5D57-948AE21B8C74}"/>
                  </a:ext>
                </a:extLst>
              </p:cNvPr>
              <p:cNvSpPr txBox="1">
                <a:spLocks noRot="1" noChangeAspect="1" noMove="1" noResize="1" noEditPoints="1" noAdjustHandles="1" noChangeArrowheads="1" noChangeShapeType="1" noTextEdit="1"/>
              </p:cNvSpPr>
              <p:nvPr/>
            </p:nvSpPr>
            <p:spPr>
              <a:xfrm>
                <a:off x="2203168" y="3793508"/>
                <a:ext cx="374472" cy="461665"/>
              </a:xfrm>
              <a:prstGeom prst="rect">
                <a:avLst/>
              </a:prstGeom>
              <a:blipFill>
                <a:blip r:embed="rId180"/>
                <a:stretch>
                  <a:fillRect/>
                </a:stretch>
              </a:blipFill>
            </p:spPr>
            <p:txBody>
              <a:bodyPr/>
              <a:lstStyle/>
              <a:p>
                <a:r>
                  <a:rPr lang="en-CH">
                    <a:noFill/>
                  </a:rPr>
                  <a:t> </a:t>
                </a:r>
              </a:p>
            </p:txBody>
          </p:sp>
        </mc:Fallback>
      </mc:AlternateContent>
      <p:sp>
        <p:nvSpPr>
          <p:cNvPr id="229" name="Rectangle 228">
            <a:extLst>
              <a:ext uri="{FF2B5EF4-FFF2-40B4-BE49-F238E27FC236}">
                <a16:creationId xmlns:a16="http://schemas.microsoft.com/office/drawing/2014/main" id="{1BB4D943-1C7B-E1EF-5BCE-7AD4C1993863}"/>
              </a:ext>
            </a:extLst>
          </p:cNvPr>
          <p:cNvSpPr/>
          <p:nvPr/>
        </p:nvSpPr>
        <p:spPr>
          <a:xfrm>
            <a:off x="6010755" y="4102966"/>
            <a:ext cx="170669" cy="120316"/>
          </a:xfrm>
          <a:prstGeom prst="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accent4"/>
              </a:solidFill>
            </a:endParaRPr>
          </a:p>
        </p:txBody>
      </p:sp>
      <mc:AlternateContent xmlns:mc="http://schemas.openxmlformats.org/markup-compatibility/2006" xmlns:p14="http://schemas.microsoft.com/office/powerpoint/2010/main">
        <mc:Choice Requires="p14">
          <p:contentPart p14:bwMode="auto" r:id="rId181">
            <p14:nvContentPartPr>
              <p14:cNvPr id="65" name="Ink 64">
                <a:extLst>
                  <a:ext uri="{FF2B5EF4-FFF2-40B4-BE49-F238E27FC236}">
                    <a16:creationId xmlns:a16="http://schemas.microsoft.com/office/drawing/2014/main" id="{346D6060-2E6D-F270-1583-451105FE1150}"/>
                  </a:ext>
                </a:extLst>
              </p14:cNvPr>
              <p14:cNvContentPartPr/>
              <p14:nvPr/>
            </p14:nvContentPartPr>
            <p14:xfrm>
              <a:off x="1326757" y="2996703"/>
              <a:ext cx="360" cy="360"/>
            </p14:xfrm>
          </p:contentPart>
        </mc:Choice>
        <mc:Fallback xmlns="">
          <p:pic>
            <p:nvPicPr>
              <p:cNvPr id="65" name="Ink 64">
                <a:extLst>
                  <a:ext uri="{FF2B5EF4-FFF2-40B4-BE49-F238E27FC236}">
                    <a16:creationId xmlns:a16="http://schemas.microsoft.com/office/drawing/2014/main" id="{7D9AAAE6-1060-6EE7-4717-8821895E0942}"/>
                  </a:ext>
                </a:extLst>
              </p:cNvPr>
              <p:cNvPicPr/>
              <p:nvPr/>
            </p:nvPicPr>
            <p:blipFill>
              <a:blip r:embed="rId182"/>
              <a:stretch>
                <a:fillRect/>
              </a:stretch>
            </p:blipFill>
            <p:spPr>
              <a:xfrm>
                <a:off x="1317757" y="298806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3">
            <p14:nvContentPartPr>
              <p14:cNvPr id="66" name="Ink 65">
                <a:extLst>
                  <a:ext uri="{FF2B5EF4-FFF2-40B4-BE49-F238E27FC236}">
                    <a16:creationId xmlns:a16="http://schemas.microsoft.com/office/drawing/2014/main" id="{25340A6F-895A-C1CC-2301-166A1A71437A}"/>
                  </a:ext>
                </a:extLst>
              </p14:cNvPr>
              <p14:cNvContentPartPr/>
              <p14:nvPr/>
            </p14:nvContentPartPr>
            <p14:xfrm>
              <a:off x="1483717" y="3080943"/>
              <a:ext cx="360" cy="360"/>
            </p14:xfrm>
          </p:contentPart>
        </mc:Choice>
        <mc:Fallback xmlns="">
          <p:pic>
            <p:nvPicPr>
              <p:cNvPr id="66" name="Ink 65">
                <a:extLst>
                  <a:ext uri="{FF2B5EF4-FFF2-40B4-BE49-F238E27FC236}">
                    <a16:creationId xmlns:a16="http://schemas.microsoft.com/office/drawing/2014/main" id="{4D99DCEB-1E0F-BE02-3940-975834C21946}"/>
                  </a:ext>
                </a:extLst>
              </p:cNvPr>
              <p:cNvPicPr/>
              <p:nvPr/>
            </p:nvPicPr>
            <p:blipFill>
              <a:blip r:embed="rId182"/>
              <a:stretch>
                <a:fillRect/>
              </a:stretch>
            </p:blipFill>
            <p:spPr>
              <a:xfrm>
                <a:off x="1474717" y="307230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67" name="Ink 66">
                <a:extLst>
                  <a:ext uri="{FF2B5EF4-FFF2-40B4-BE49-F238E27FC236}">
                    <a16:creationId xmlns:a16="http://schemas.microsoft.com/office/drawing/2014/main" id="{F0140186-E988-91E0-3104-DA879D3C2886}"/>
                  </a:ext>
                </a:extLst>
              </p14:cNvPr>
              <p14:cNvContentPartPr/>
              <p14:nvPr/>
            </p14:nvContentPartPr>
            <p14:xfrm>
              <a:off x="1354837" y="3080943"/>
              <a:ext cx="360" cy="360"/>
            </p14:xfrm>
          </p:contentPart>
        </mc:Choice>
        <mc:Fallback xmlns="">
          <p:pic>
            <p:nvPicPr>
              <p:cNvPr id="67" name="Ink 66">
                <a:extLst>
                  <a:ext uri="{FF2B5EF4-FFF2-40B4-BE49-F238E27FC236}">
                    <a16:creationId xmlns:a16="http://schemas.microsoft.com/office/drawing/2014/main" id="{C314AEBF-380C-07E7-05CC-AA6DBEF3CB86}"/>
                  </a:ext>
                </a:extLst>
              </p:cNvPr>
              <p:cNvPicPr/>
              <p:nvPr/>
            </p:nvPicPr>
            <p:blipFill>
              <a:blip r:embed="rId182"/>
              <a:stretch>
                <a:fillRect/>
              </a:stretch>
            </p:blipFill>
            <p:spPr>
              <a:xfrm>
                <a:off x="1346197" y="307230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5">
            <p14:nvContentPartPr>
              <p14:cNvPr id="69" name="Ink 68">
                <a:extLst>
                  <a:ext uri="{FF2B5EF4-FFF2-40B4-BE49-F238E27FC236}">
                    <a16:creationId xmlns:a16="http://schemas.microsoft.com/office/drawing/2014/main" id="{310EB1DC-7B69-D2C0-32A6-7B8A92F73B01}"/>
                  </a:ext>
                </a:extLst>
              </p14:cNvPr>
              <p14:cNvContentPartPr/>
              <p14:nvPr/>
            </p14:nvContentPartPr>
            <p14:xfrm>
              <a:off x="1354837" y="3034143"/>
              <a:ext cx="360" cy="360"/>
            </p14:xfrm>
          </p:contentPart>
        </mc:Choice>
        <mc:Fallback xmlns="">
          <p:pic>
            <p:nvPicPr>
              <p:cNvPr id="69" name="Ink 68">
                <a:extLst>
                  <a:ext uri="{FF2B5EF4-FFF2-40B4-BE49-F238E27FC236}">
                    <a16:creationId xmlns:a16="http://schemas.microsoft.com/office/drawing/2014/main" id="{D93A4C4A-A049-14FF-7B3B-BC8200918F12}"/>
                  </a:ext>
                </a:extLst>
              </p:cNvPr>
              <p:cNvPicPr/>
              <p:nvPr/>
            </p:nvPicPr>
            <p:blipFill>
              <a:blip r:embed="rId182"/>
              <a:stretch>
                <a:fillRect/>
              </a:stretch>
            </p:blipFill>
            <p:spPr>
              <a:xfrm>
                <a:off x="1346197" y="302550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71" name="Ink 70">
                <a:extLst>
                  <a:ext uri="{FF2B5EF4-FFF2-40B4-BE49-F238E27FC236}">
                    <a16:creationId xmlns:a16="http://schemas.microsoft.com/office/drawing/2014/main" id="{C3986133-1CFE-2857-A36B-D768F4FB89C3}"/>
                  </a:ext>
                </a:extLst>
              </p14:cNvPr>
              <p14:cNvContentPartPr/>
              <p14:nvPr/>
            </p14:nvContentPartPr>
            <p14:xfrm>
              <a:off x="1482637" y="3034143"/>
              <a:ext cx="360" cy="360"/>
            </p14:xfrm>
          </p:contentPart>
        </mc:Choice>
        <mc:Fallback xmlns="">
          <p:pic>
            <p:nvPicPr>
              <p:cNvPr id="71" name="Ink 70">
                <a:extLst>
                  <a:ext uri="{FF2B5EF4-FFF2-40B4-BE49-F238E27FC236}">
                    <a16:creationId xmlns:a16="http://schemas.microsoft.com/office/drawing/2014/main" id="{59B58B77-BCF5-575F-2BE1-C6A9C1947CF5}"/>
                  </a:ext>
                </a:extLst>
              </p:cNvPr>
              <p:cNvPicPr/>
              <p:nvPr/>
            </p:nvPicPr>
            <p:blipFill>
              <a:blip r:embed="rId182"/>
              <a:stretch>
                <a:fillRect/>
              </a:stretch>
            </p:blipFill>
            <p:spPr>
              <a:xfrm>
                <a:off x="1473637" y="302550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7">
            <p14:nvContentPartPr>
              <p14:cNvPr id="92" name="Ink 91">
                <a:extLst>
                  <a:ext uri="{FF2B5EF4-FFF2-40B4-BE49-F238E27FC236}">
                    <a16:creationId xmlns:a16="http://schemas.microsoft.com/office/drawing/2014/main" id="{6DEDDEF9-49AB-3BC6-8FBA-49B77958A5E7}"/>
                  </a:ext>
                </a:extLst>
              </p14:cNvPr>
              <p14:cNvContentPartPr/>
              <p14:nvPr/>
            </p14:nvContentPartPr>
            <p14:xfrm>
              <a:off x="1468957" y="2986983"/>
              <a:ext cx="360" cy="360"/>
            </p14:xfrm>
          </p:contentPart>
        </mc:Choice>
        <mc:Fallback xmlns="">
          <p:pic>
            <p:nvPicPr>
              <p:cNvPr id="92" name="Ink 91">
                <a:extLst>
                  <a:ext uri="{FF2B5EF4-FFF2-40B4-BE49-F238E27FC236}">
                    <a16:creationId xmlns:a16="http://schemas.microsoft.com/office/drawing/2014/main" id="{FD661B2D-F304-DF89-556E-514F3EB98535}"/>
                  </a:ext>
                </a:extLst>
              </p:cNvPr>
              <p:cNvPicPr/>
              <p:nvPr/>
            </p:nvPicPr>
            <p:blipFill>
              <a:blip r:embed="rId182"/>
              <a:stretch>
                <a:fillRect/>
              </a:stretch>
            </p:blipFill>
            <p:spPr>
              <a:xfrm>
                <a:off x="1459957" y="297834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93" name="Ink 92">
                <a:extLst>
                  <a:ext uri="{FF2B5EF4-FFF2-40B4-BE49-F238E27FC236}">
                    <a16:creationId xmlns:a16="http://schemas.microsoft.com/office/drawing/2014/main" id="{B31E9BC7-4A72-014E-1D75-BACA1175BD49}"/>
                  </a:ext>
                </a:extLst>
              </p14:cNvPr>
              <p14:cNvContentPartPr/>
              <p14:nvPr/>
            </p14:nvContentPartPr>
            <p14:xfrm>
              <a:off x="1413877" y="3087423"/>
              <a:ext cx="360" cy="360"/>
            </p14:xfrm>
          </p:contentPart>
        </mc:Choice>
        <mc:Fallback xmlns="">
          <p:pic>
            <p:nvPicPr>
              <p:cNvPr id="93" name="Ink 92">
                <a:extLst>
                  <a:ext uri="{FF2B5EF4-FFF2-40B4-BE49-F238E27FC236}">
                    <a16:creationId xmlns:a16="http://schemas.microsoft.com/office/drawing/2014/main" id="{45207B70-73B4-FBE6-1F95-8363708ACADD}"/>
                  </a:ext>
                </a:extLst>
              </p:cNvPr>
              <p:cNvPicPr/>
              <p:nvPr/>
            </p:nvPicPr>
            <p:blipFill>
              <a:blip r:embed="rId182"/>
              <a:stretch>
                <a:fillRect/>
              </a:stretch>
            </p:blipFill>
            <p:spPr>
              <a:xfrm>
                <a:off x="1405237" y="307842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9">
            <p14:nvContentPartPr>
              <p14:cNvPr id="96" name="Ink 95">
                <a:extLst>
                  <a:ext uri="{FF2B5EF4-FFF2-40B4-BE49-F238E27FC236}">
                    <a16:creationId xmlns:a16="http://schemas.microsoft.com/office/drawing/2014/main" id="{F2665F53-AB96-2D54-4B5D-959CBB28608C}"/>
                  </a:ext>
                </a:extLst>
              </p14:cNvPr>
              <p14:cNvContentPartPr/>
              <p14:nvPr/>
            </p14:nvContentPartPr>
            <p14:xfrm>
              <a:off x="1413877" y="2996343"/>
              <a:ext cx="360" cy="360"/>
            </p14:xfrm>
          </p:contentPart>
        </mc:Choice>
        <mc:Fallback xmlns="">
          <p:pic>
            <p:nvPicPr>
              <p:cNvPr id="96" name="Ink 95">
                <a:extLst>
                  <a:ext uri="{FF2B5EF4-FFF2-40B4-BE49-F238E27FC236}">
                    <a16:creationId xmlns:a16="http://schemas.microsoft.com/office/drawing/2014/main" id="{8748F4B2-E5BF-9985-5941-88C2F4A024CE}"/>
                  </a:ext>
                </a:extLst>
              </p:cNvPr>
              <p:cNvPicPr/>
              <p:nvPr/>
            </p:nvPicPr>
            <p:blipFill>
              <a:blip r:embed="rId182"/>
              <a:stretch>
                <a:fillRect/>
              </a:stretch>
            </p:blipFill>
            <p:spPr>
              <a:xfrm>
                <a:off x="1405237" y="298770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97" name="Ink 96">
                <a:extLst>
                  <a:ext uri="{FF2B5EF4-FFF2-40B4-BE49-F238E27FC236}">
                    <a16:creationId xmlns:a16="http://schemas.microsoft.com/office/drawing/2014/main" id="{A57D7468-1508-4F4B-1484-233AA79FFA4B}"/>
                  </a:ext>
                </a:extLst>
              </p14:cNvPr>
              <p14:cNvContentPartPr/>
              <p14:nvPr/>
            </p14:nvContentPartPr>
            <p14:xfrm>
              <a:off x="1304797" y="3070863"/>
              <a:ext cx="360" cy="360"/>
            </p14:xfrm>
          </p:contentPart>
        </mc:Choice>
        <mc:Fallback xmlns="">
          <p:pic>
            <p:nvPicPr>
              <p:cNvPr id="97" name="Ink 96">
                <a:extLst>
                  <a:ext uri="{FF2B5EF4-FFF2-40B4-BE49-F238E27FC236}">
                    <a16:creationId xmlns:a16="http://schemas.microsoft.com/office/drawing/2014/main" id="{50BE472B-497C-F332-EA73-98CE07025D9C}"/>
                  </a:ext>
                </a:extLst>
              </p:cNvPr>
              <p:cNvPicPr/>
              <p:nvPr/>
            </p:nvPicPr>
            <p:blipFill>
              <a:blip r:embed="rId182"/>
              <a:stretch>
                <a:fillRect/>
              </a:stretch>
            </p:blipFill>
            <p:spPr>
              <a:xfrm>
                <a:off x="1296157" y="306186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1">
            <p14:nvContentPartPr>
              <p14:cNvPr id="98" name="Ink 97">
                <a:extLst>
                  <a:ext uri="{FF2B5EF4-FFF2-40B4-BE49-F238E27FC236}">
                    <a16:creationId xmlns:a16="http://schemas.microsoft.com/office/drawing/2014/main" id="{C970A062-2166-BFDC-1599-40D84ECE80D2}"/>
                  </a:ext>
                </a:extLst>
              </p14:cNvPr>
              <p14:cNvContentPartPr/>
              <p14:nvPr/>
            </p14:nvContentPartPr>
            <p14:xfrm>
              <a:off x="1347997" y="3166623"/>
              <a:ext cx="360" cy="360"/>
            </p14:xfrm>
          </p:contentPart>
        </mc:Choice>
        <mc:Fallback xmlns="">
          <p:pic>
            <p:nvPicPr>
              <p:cNvPr id="98" name="Ink 97">
                <a:extLst>
                  <a:ext uri="{FF2B5EF4-FFF2-40B4-BE49-F238E27FC236}">
                    <a16:creationId xmlns:a16="http://schemas.microsoft.com/office/drawing/2014/main" id="{1FA660C4-4C7B-0386-D472-DFE5144439BF}"/>
                  </a:ext>
                </a:extLst>
              </p:cNvPr>
              <p:cNvPicPr/>
              <p:nvPr/>
            </p:nvPicPr>
            <p:blipFill>
              <a:blip r:embed="rId182"/>
              <a:stretch>
                <a:fillRect/>
              </a:stretch>
            </p:blipFill>
            <p:spPr>
              <a:xfrm>
                <a:off x="1339357" y="315762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2">
            <p14:nvContentPartPr>
              <p14:cNvPr id="101" name="Ink 100">
                <a:extLst>
                  <a:ext uri="{FF2B5EF4-FFF2-40B4-BE49-F238E27FC236}">
                    <a16:creationId xmlns:a16="http://schemas.microsoft.com/office/drawing/2014/main" id="{DFE14158-10BF-7B7A-0840-5970ABEDD65E}"/>
                  </a:ext>
                </a:extLst>
              </p14:cNvPr>
              <p14:cNvContentPartPr/>
              <p14:nvPr/>
            </p14:nvContentPartPr>
            <p14:xfrm>
              <a:off x="1441597" y="3147903"/>
              <a:ext cx="360" cy="360"/>
            </p14:xfrm>
          </p:contentPart>
        </mc:Choice>
        <mc:Fallback xmlns="">
          <p:pic>
            <p:nvPicPr>
              <p:cNvPr id="101" name="Ink 100">
                <a:extLst>
                  <a:ext uri="{FF2B5EF4-FFF2-40B4-BE49-F238E27FC236}">
                    <a16:creationId xmlns:a16="http://schemas.microsoft.com/office/drawing/2014/main" id="{04BC4572-E0EC-FBAC-9E04-546079A74629}"/>
                  </a:ext>
                </a:extLst>
              </p:cNvPr>
              <p:cNvPicPr/>
              <p:nvPr/>
            </p:nvPicPr>
            <p:blipFill>
              <a:blip r:embed="rId182"/>
              <a:stretch>
                <a:fillRect/>
              </a:stretch>
            </p:blipFill>
            <p:spPr>
              <a:xfrm>
                <a:off x="1432597" y="313926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3">
            <p14:nvContentPartPr>
              <p14:cNvPr id="102" name="Ink 101">
                <a:extLst>
                  <a:ext uri="{FF2B5EF4-FFF2-40B4-BE49-F238E27FC236}">
                    <a16:creationId xmlns:a16="http://schemas.microsoft.com/office/drawing/2014/main" id="{9EF4958E-152B-B80C-89CC-58C2F9D9130B}"/>
                  </a:ext>
                </a:extLst>
              </p14:cNvPr>
              <p14:cNvContentPartPr/>
              <p14:nvPr/>
            </p14:nvContentPartPr>
            <p14:xfrm>
              <a:off x="1441597" y="3245103"/>
              <a:ext cx="360" cy="360"/>
            </p14:xfrm>
          </p:contentPart>
        </mc:Choice>
        <mc:Fallback xmlns="">
          <p:pic>
            <p:nvPicPr>
              <p:cNvPr id="102" name="Ink 101">
                <a:extLst>
                  <a:ext uri="{FF2B5EF4-FFF2-40B4-BE49-F238E27FC236}">
                    <a16:creationId xmlns:a16="http://schemas.microsoft.com/office/drawing/2014/main" id="{1E110F3E-D62A-7861-604F-B0187112351F}"/>
                  </a:ext>
                </a:extLst>
              </p:cNvPr>
              <p:cNvPicPr/>
              <p:nvPr/>
            </p:nvPicPr>
            <p:blipFill>
              <a:blip r:embed="rId182"/>
              <a:stretch>
                <a:fillRect/>
              </a:stretch>
            </p:blipFill>
            <p:spPr>
              <a:xfrm>
                <a:off x="1432597" y="323646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151" name="Ink 150">
                <a:extLst>
                  <a:ext uri="{FF2B5EF4-FFF2-40B4-BE49-F238E27FC236}">
                    <a16:creationId xmlns:a16="http://schemas.microsoft.com/office/drawing/2014/main" id="{A1FEE8FE-15DE-15C0-9F9F-E6690F624479}"/>
                  </a:ext>
                </a:extLst>
              </p14:cNvPr>
              <p14:cNvContentPartPr/>
              <p14:nvPr/>
            </p14:nvContentPartPr>
            <p14:xfrm>
              <a:off x="1299037" y="3204423"/>
              <a:ext cx="360" cy="360"/>
            </p14:xfrm>
          </p:contentPart>
        </mc:Choice>
        <mc:Fallback xmlns="">
          <p:pic>
            <p:nvPicPr>
              <p:cNvPr id="151" name="Ink 150">
                <a:extLst>
                  <a:ext uri="{FF2B5EF4-FFF2-40B4-BE49-F238E27FC236}">
                    <a16:creationId xmlns:a16="http://schemas.microsoft.com/office/drawing/2014/main" id="{6CDD2960-D598-EF07-F10B-B65B538188F4}"/>
                  </a:ext>
                </a:extLst>
              </p:cNvPr>
              <p:cNvPicPr/>
              <p:nvPr/>
            </p:nvPicPr>
            <p:blipFill>
              <a:blip r:embed="rId182"/>
              <a:stretch>
                <a:fillRect/>
              </a:stretch>
            </p:blipFill>
            <p:spPr>
              <a:xfrm>
                <a:off x="1290037" y="319578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5">
            <p14:nvContentPartPr>
              <p14:cNvPr id="152" name="Ink 151">
                <a:extLst>
                  <a:ext uri="{FF2B5EF4-FFF2-40B4-BE49-F238E27FC236}">
                    <a16:creationId xmlns:a16="http://schemas.microsoft.com/office/drawing/2014/main" id="{875FC124-00E2-C1B7-0601-E7293C6665C8}"/>
                  </a:ext>
                </a:extLst>
              </p14:cNvPr>
              <p14:cNvContentPartPr/>
              <p14:nvPr/>
            </p14:nvContentPartPr>
            <p14:xfrm>
              <a:off x="1464997" y="3204423"/>
              <a:ext cx="360" cy="360"/>
            </p14:xfrm>
          </p:contentPart>
        </mc:Choice>
        <mc:Fallback xmlns="">
          <p:pic>
            <p:nvPicPr>
              <p:cNvPr id="152" name="Ink 151">
                <a:extLst>
                  <a:ext uri="{FF2B5EF4-FFF2-40B4-BE49-F238E27FC236}">
                    <a16:creationId xmlns:a16="http://schemas.microsoft.com/office/drawing/2014/main" id="{044EA47A-B332-41B5-B78F-AD9A91F697EC}"/>
                  </a:ext>
                </a:extLst>
              </p:cNvPr>
              <p:cNvPicPr/>
              <p:nvPr/>
            </p:nvPicPr>
            <p:blipFill>
              <a:blip r:embed="rId182"/>
              <a:stretch>
                <a:fillRect/>
              </a:stretch>
            </p:blipFill>
            <p:spPr>
              <a:xfrm>
                <a:off x="1456357" y="319578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6">
            <p14:nvContentPartPr>
              <p14:cNvPr id="153" name="Ink 152">
                <a:extLst>
                  <a:ext uri="{FF2B5EF4-FFF2-40B4-BE49-F238E27FC236}">
                    <a16:creationId xmlns:a16="http://schemas.microsoft.com/office/drawing/2014/main" id="{9B6E34E6-BDDE-89C1-C58E-61B95C2E9F4B}"/>
                  </a:ext>
                </a:extLst>
              </p14:cNvPr>
              <p14:cNvContentPartPr/>
              <p14:nvPr/>
            </p14:nvContentPartPr>
            <p14:xfrm>
              <a:off x="1405597" y="3204423"/>
              <a:ext cx="360" cy="360"/>
            </p14:xfrm>
          </p:contentPart>
        </mc:Choice>
        <mc:Fallback xmlns="">
          <p:pic>
            <p:nvPicPr>
              <p:cNvPr id="153" name="Ink 152">
                <a:extLst>
                  <a:ext uri="{FF2B5EF4-FFF2-40B4-BE49-F238E27FC236}">
                    <a16:creationId xmlns:a16="http://schemas.microsoft.com/office/drawing/2014/main" id="{C69FCEC6-E63C-644B-A62D-EBB70995B20B}"/>
                  </a:ext>
                </a:extLst>
              </p:cNvPr>
              <p:cNvPicPr/>
              <p:nvPr/>
            </p:nvPicPr>
            <p:blipFill>
              <a:blip r:embed="rId182"/>
              <a:stretch>
                <a:fillRect/>
              </a:stretch>
            </p:blipFill>
            <p:spPr>
              <a:xfrm>
                <a:off x="1396597" y="3195783"/>
                <a:ext cx="18000" cy="18000"/>
              </a:xfrm>
              <a:prstGeom prst="rect">
                <a:avLst/>
              </a:prstGeom>
            </p:spPr>
          </p:pic>
        </mc:Fallback>
      </mc:AlternateContent>
      <p:grpSp>
        <p:nvGrpSpPr>
          <p:cNvPr id="160" name="Group 159">
            <a:extLst>
              <a:ext uri="{FF2B5EF4-FFF2-40B4-BE49-F238E27FC236}">
                <a16:creationId xmlns:a16="http://schemas.microsoft.com/office/drawing/2014/main" id="{FF4C5B3C-E47A-08F5-16CB-8BEBCCF9FC5B}"/>
              </a:ext>
            </a:extLst>
          </p:cNvPr>
          <p:cNvGrpSpPr/>
          <p:nvPr/>
        </p:nvGrpSpPr>
        <p:grpSpPr>
          <a:xfrm>
            <a:off x="1495597" y="3122703"/>
            <a:ext cx="37080" cy="44280"/>
            <a:chOff x="1495597" y="3122703"/>
            <a:chExt cx="37080" cy="44280"/>
          </a:xfrm>
        </p:grpSpPr>
        <mc:AlternateContent xmlns:mc="http://schemas.openxmlformats.org/markup-compatibility/2006" xmlns:p14="http://schemas.microsoft.com/office/powerpoint/2010/main">
          <mc:Choice Requires="p14">
            <p:contentPart p14:bwMode="auto" r:id="rId197">
              <p14:nvContentPartPr>
                <p14:cNvPr id="100" name="Ink 99">
                  <a:extLst>
                    <a:ext uri="{FF2B5EF4-FFF2-40B4-BE49-F238E27FC236}">
                      <a16:creationId xmlns:a16="http://schemas.microsoft.com/office/drawing/2014/main" id="{65CBF0E0-ECFA-59F9-A15B-07E92C06DA41}"/>
                    </a:ext>
                  </a:extLst>
                </p14:cNvPr>
                <p14:cNvContentPartPr/>
                <p14:nvPr/>
              </p14:nvContentPartPr>
              <p14:xfrm>
                <a:off x="1495597" y="3166623"/>
                <a:ext cx="360" cy="360"/>
              </p14:xfrm>
            </p:contentPart>
          </mc:Choice>
          <mc:Fallback xmlns="">
            <p:pic>
              <p:nvPicPr>
                <p:cNvPr id="100" name="Ink 99">
                  <a:extLst>
                    <a:ext uri="{FF2B5EF4-FFF2-40B4-BE49-F238E27FC236}">
                      <a16:creationId xmlns:a16="http://schemas.microsoft.com/office/drawing/2014/main" id="{2FCA32DE-8743-F81A-2470-D8E0D51E2078}"/>
                    </a:ext>
                  </a:extLst>
                </p:cNvPr>
                <p:cNvPicPr/>
                <p:nvPr/>
              </p:nvPicPr>
              <p:blipFill>
                <a:blip r:embed="rId182"/>
                <a:stretch>
                  <a:fillRect/>
                </a:stretch>
              </p:blipFill>
              <p:spPr>
                <a:xfrm>
                  <a:off x="1486957" y="315762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8">
              <p14:nvContentPartPr>
                <p14:cNvPr id="155" name="Ink 154">
                  <a:extLst>
                    <a:ext uri="{FF2B5EF4-FFF2-40B4-BE49-F238E27FC236}">
                      <a16:creationId xmlns:a16="http://schemas.microsoft.com/office/drawing/2014/main" id="{5B071A97-46F3-DBCA-855D-C6B7968F566D}"/>
                    </a:ext>
                  </a:extLst>
                </p14:cNvPr>
                <p14:cNvContentPartPr/>
                <p14:nvPr/>
              </p14:nvContentPartPr>
              <p14:xfrm>
                <a:off x="1499557" y="3131343"/>
                <a:ext cx="360" cy="360"/>
              </p14:xfrm>
            </p:contentPart>
          </mc:Choice>
          <mc:Fallback xmlns="">
            <p:pic>
              <p:nvPicPr>
                <p:cNvPr id="155" name="Ink 154">
                  <a:extLst>
                    <a:ext uri="{FF2B5EF4-FFF2-40B4-BE49-F238E27FC236}">
                      <a16:creationId xmlns:a16="http://schemas.microsoft.com/office/drawing/2014/main" id="{37B75A90-A9E4-4AC4-5E64-97F047316945}"/>
                    </a:ext>
                  </a:extLst>
                </p:cNvPr>
                <p:cNvPicPr/>
                <p:nvPr/>
              </p:nvPicPr>
              <p:blipFill>
                <a:blip r:embed="rId182"/>
                <a:stretch>
                  <a:fillRect/>
                </a:stretch>
              </p:blipFill>
              <p:spPr>
                <a:xfrm>
                  <a:off x="1490917" y="312270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9">
              <p14:nvContentPartPr>
                <p14:cNvPr id="156" name="Ink 155">
                  <a:extLst>
                    <a:ext uri="{FF2B5EF4-FFF2-40B4-BE49-F238E27FC236}">
                      <a16:creationId xmlns:a16="http://schemas.microsoft.com/office/drawing/2014/main" id="{FDC2F6CD-464D-B810-0C50-91BC75F8A4B6}"/>
                    </a:ext>
                  </a:extLst>
                </p14:cNvPr>
                <p14:cNvContentPartPr/>
                <p14:nvPr/>
              </p14:nvContentPartPr>
              <p14:xfrm>
                <a:off x="1526197" y="3156903"/>
                <a:ext cx="360" cy="360"/>
              </p14:xfrm>
            </p:contentPart>
          </mc:Choice>
          <mc:Fallback xmlns="">
            <p:pic>
              <p:nvPicPr>
                <p:cNvPr id="156" name="Ink 155">
                  <a:extLst>
                    <a:ext uri="{FF2B5EF4-FFF2-40B4-BE49-F238E27FC236}">
                      <a16:creationId xmlns:a16="http://schemas.microsoft.com/office/drawing/2014/main" id="{DCFEA823-1625-DDA5-1BAF-9C09E4370FAE}"/>
                    </a:ext>
                  </a:extLst>
                </p:cNvPr>
                <p:cNvPicPr/>
                <p:nvPr/>
              </p:nvPicPr>
              <p:blipFill>
                <a:blip r:embed="rId182"/>
                <a:stretch>
                  <a:fillRect/>
                </a:stretch>
              </p:blipFill>
              <p:spPr>
                <a:xfrm>
                  <a:off x="1517557" y="314826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157" name="Ink 156">
                  <a:extLst>
                    <a:ext uri="{FF2B5EF4-FFF2-40B4-BE49-F238E27FC236}">
                      <a16:creationId xmlns:a16="http://schemas.microsoft.com/office/drawing/2014/main" id="{6E49D24C-56AC-4A73-D80F-E7DCACD719D1}"/>
                    </a:ext>
                  </a:extLst>
                </p14:cNvPr>
                <p14:cNvContentPartPr/>
                <p14:nvPr/>
              </p14:nvContentPartPr>
              <p14:xfrm>
                <a:off x="1532317" y="3140343"/>
                <a:ext cx="360" cy="360"/>
              </p14:xfrm>
            </p:contentPart>
          </mc:Choice>
          <mc:Fallback xmlns="">
            <p:pic>
              <p:nvPicPr>
                <p:cNvPr id="157" name="Ink 156">
                  <a:extLst>
                    <a:ext uri="{FF2B5EF4-FFF2-40B4-BE49-F238E27FC236}">
                      <a16:creationId xmlns:a16="http://schemas.microsoft.com/office/drawing/2014/main" id="{00D940F4-00E0-692D-4047-11C8354B0DB6}"/>
                    </a:ext>
                  </a:extLst>
                </p:cNvPr>
                <p:cNvPicPr/>
                <p:nvPr/>
              </p:nvPicPr>
              <p:blipFill>
                <a:blip r:embed="rId182"/>
                <a:stretch>
                  <a:fillRect/>
                </a:stretch>
              </p:blipFill>
              <p:spPr>
                <a:xfrm>
                  <a:off x="1523677" y="313134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01">
              <p14:nvContentPartPr>
                <p14:cNvPr id="158" name="Ink 157">
                  <a:extLst>
                    <a:ext uri="{FF2B5EF4-FFF2-40B4-BE49-F238E27FC236}">
                      <a16:creationId xmlns:a16="http://schemas.microsoft.com/office/drawing/2014/main" id="{A066479A-CB6E-3279-5BC4-D49F7112B773}"/>
                    </a:ext>
                  </a:extLst>
                </p14:cNvPr>
                <p14:cNvContentPartPr/>
                <p14:nvPr/>
              </p14:nvContentPartPr>
              <p14:xfrm>
                <a:off x="1532317" y="3122703"/>
                <a:ext cx="360" cy="360"/>
              </p14:xfrm>
            </p:contentPart>
          </mc:Choice>
          <mc:Fallback xmlns="">
            <p:pic>
              <p:nvPicPr>
                <p:cNvPr id="158" name="Ink 157">
                  <a:extLst>
                    <a:ext uri="{FF2B5EF4-FFF2-40B4-BE49-F238E27FC236}">
                      <a16:creationId xmlns:a16="http://schemas.microsoft.com/office/drawing/2014/main" id="{2456C63D-7814-01C6-4FE2-0717A57A8B39}"/>
                    </a:ext>
                  </a:extLst>
                </p:cNvPr>
                <p:cNvPicPr/>
                <p:nvPr/>
              </p:nvPicPr>
              <p:blipFill>
                <a:blip r:embed="rId182"/>
                <a:stretch>
                  <a:fillRect/>
                </a:stretch>
              </p:blipFill>
              <p:spPr>
                <a:xfrm>
                  <a:off x="1523677" y="3113703"/>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02">
            <p14:nvContentPartPr>
              <p14:cNvPr id="161" name="Ink 160">
                <a:extLst>
                  <a:ext uri="{FF2B5EF4-FFF2-40B4-BE49-F238E27FC236}">
                    <a16:creationId xmlns:a16="http://schemas.microsoft.com/office/drawing/2014/main" id="{97432467-4A83-AB4F-F2BB-B9DEC73AA132}"/>
                  </a:ext>
                </a:extLst>
              </p14:cNvPr>
              <p14:cNvContentPartPr/>
              <p14:nvPr/>
            </p14:nvContentPartPr>
            <p14:xfrm>
              <a:off x="1360597" y="3206583"/>
              <a:ext cx="360" cy="360"/>
            </p14:xfrm>
          </p:contentPart>
        </mc:Choice>
        <mc:Fallback xmlns="">
          <p:pic>
            <p:nvPicPr>
              <p:cNvPr id="161" name="Ink 160">
                <a:extLst>
                  <a:ext uri="{FF2B5EF4-FFF2-40B4-BE49-F238E27FC236}">
                    <a16:creationId xmlns:a16="http://schemas.microsoft.com/office/drawing/2014/main" id="{934C0E0C-2AE1-54BC-651D-3F069AB80336}"/>
                  </a:ext>
                </a:extLst>
              </p:cNvPr>
              <p:cNvPicPr/>
              <p:nvPr/>
            </p:nvPicPr>
            <p:blipFill>
              <a:blip r:embed="rId203"/>
              <a:stretch>
                <a:fillRect/>
              </a:stretch>
            </p:blipFill>
            <p:spPr>
              <a:xfrm>
                <a:off x="1354477" y="32004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4">
            <p14:nvContentPartPr>
              <p14:cNvPr id="162" name="Ink 161">
                <a:extLst>
                  <a:ext uri="{FF2B5EF4-FFF2-40B4-BE49-F238E27FC236}">
                    <a16:creationId xmlns:a16="http://schemas.microsoft.com/office/drawing/2014/main" id="{D18F3702-C68B-F287-C89F-7C62B06BAADF}"/>
                  </a:ext>
                </a:extLst>
              </p14:cNvPr>
              <p14:cNvContentPartPr/>
              <p14:nvPr/>
            </p14:nvContentPartPr>
            <p14:xfrm>
              <a:off x="1284997" y="3050703"/>
              <a:ext cx="360" cy="360"/>
            </p14:xfrm>
          </p:contentPart>
        </mc:Choice>
        <mc:Fallback xmlns="">
          <p:pic>
            <p:nvPicPr>
              <p:cNvPr id="162" name="Ink 161">
                <a:extLst>
                  <a:ext uri="{FF2B5EF4-FFF2-40B4-BE49-F238E27FC236}">
                    <a16:creationId xmlns:a16="http://schemas.microsoft.com/office/drawing/2014/main" id="{F40FD6F5-6B47-EA99-CF7B-BA518D9ED600}"/>
                  </a:ext>
                </a:extLst>
              </p:cNvPr>
              <p:cNvPicPr/>
              <p:nvPr/>
            </p:nvPicPr>
            <p:blipFill>
              <a:blip r:embed="rId203"/>
              <a:stretch>
                <a:fillRect/>
              </a:stretch>
            </p:blipFill>
            <p:spPr>
              <a:xfrm>
                <a:off x="1278877" y="30445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5">
            <p14:nvContentPartPr>
              <p14:cNvPr id="163" name="Ink 162">
                <a:extLst>
                  <a:ext uri="{FF2B5EF4-FFF2-40B4-BE49-F238E27FC236}">
                    <a16:creationId xmlns:a16="http://schemas.microsoft.com/office/drawing/2014/main" id="{A2EDE8BF-B399-5469-06B6-05A266A6FCD1}"/>
                  </a:ext>
                </a:extLst>
              </p14:cNvPr>
              <p14:cNvContentPartPr/>
              <p14:nvPr/>
            </p14:nvContentPartPr>
            <p14:xfrm>
              <a:off x="1360957" y="3080583"/>
              <a:ext cx="360" cy="360"/>
            </p14:xfrm>
          </p:contentPart>
        </mc:Choice>
        <mc:Fallback xmlns="">
          <p:pic>
            <p:nvPicPr>
              <p:cNvPr id="163" name="Ink 162">
                <a:extLst>
                  <a:ext uri="{FF2B5EF4-FFF2-40B4-BE49-F238E27FC236}">
                    <a16:creationId xmlns:a16="http://schemas.microsoft.com/office/drawing/2014/main" id="{93B7C85B-8A09-80B9-056F-EE9FC2782E64}"/>
                  </a:ext>
                </a:extLst>
              </p:cNvPr>
              <p:cNvPicPr/>
              <p:nvPr/>
            </p:nvPicPr>
            <p:blipFill>
              <a:blip r:embed="rId203"/>
              <a:stretch>
                <a:fillRect/>
              </a:stretch>
            </p:blipFill>
            <p:spPr>
              <a:xfrm>
                <a:off x="1354837" y="30744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6">
            <p14:nvContentPartPr>
              <p14:cNvPr id="165" name="Ink 164">
                <a:extLst>
                  <a:ext uri="{FF2B5EF4-FFF2-40B4-BE49-F238E27FC236}">
                    <a16:creationId xmlns:a16="http://schemas.microsoft.com/office/drawing/2014/main" id="{E3DF6422-99F7-99DB-739E-D0DF9467DA7D}"/>
                  </a:ext>
                </a:extLst>
              </p14:cNvPr>
              <p14:cNvContentPartPr/>
              <p14:nvPr/>
            </p14:nvContentPartPr>
            <p14:xfrm>
              <a:off x="1360957" y="3158703"/>
              <a:ext cx="360" cy="360"/>
            </p14:xfrm>
          </p:contentPart>
        </mc:Choice>
        <mc:Fallback xmlns="">
          <p:pic>
            <p:nvPicPr>
              <p:cNvPr id="165" name="Ink 164">
                <a:extLst>
                  <a:ext uri="{FF2B5EF4-FFF2-40B4-BE49-F238E27FC236}">
                    <a16:creationId xmlns:a16="http://schemas.microsoft.com/office/drawing/2014/main" id="{D24833EC-7D7D-8243-C6FC-AD68D6E5D3A4}"/>
                  </a:ext>
                </a:extLst>
              </p:cNvPr>
              <p:cNvPicPr/>
              <p:nvPr/>
            </p:nvPicPr>
            <p:blipFill>
              <a:blip r:embed="rId203"/>
              <a:stretch>
                <a:fillRect/>
              </a:stretch>
            </p:blipFill>
            <p:spPr>
              <a:xfrm>
                <a:off x="1354837" y="31525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7">
            <p14:nvContentPartPr>
              <p14:cNvPr id="189" name="Ink 188">
                <a:extLst>
                  <a:ext uri="{FF2B5EF4-FFF2-40B4-BE49-F238E27FC236}">
                    <a16:creationId xmlns:a16="http://schemas.microsoft.com/office/drawing/2014/main" id="{3226726D-EFFA-224D-9ADB-239407FBD955}"/>
                  </a:ext>
                </a:extLst>
              </p14:cNvPr>
              <p14:cNvContentPartPr/>
              <p14:nvPr/>
            </p14:nvContentPartPr>
            <p14:xfrm>
              <a:off x="1251517" y="3141423"/>
              <a:ext cx="360" cy="360"/>
            </p14:xfrm>
          </p:contentPart>
        </mc:Choice>
        <mc:Fallback xmlns="">
          <p:pic>
            <p:nvPicPr>
              <p:cNvPr id="189" name="Ink 188">
                <a:extLst>
                  <a:ext uri="{FF2B5EF4-FFF2-40B4-BE49-F238E27FC236}">
                    <a16:creationId xmlns:a16="http://schemas.microsoft.com/office/drawing/2014/main" id="{FF2CAB94-82BC-1FC4-88D8-F73569FF42FE}"/>
                  </a:ext>
                </a:extLst>
              </p:cNvPr>
              <p:cNvPicPr/>
              <p:nvPr/>
            </p:nvPicPr>
            <p:blipFill>
              <a:blip r:embed="rId203"/>
              <a:stretch>
                <a:fillRect/>
              </a:stretch>
            </p:blipFill>
            <p:spPr>
              <a:xfrm>
                <a:off x="1245397" y="31353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8">
            <p14:nvContentPartPr>
              <p14:cNvPr id="190" name="Ink 189">
                <a:extLst>
                  <a:ext uri="{FF2B5EF4-FFF2-40B4-BE49-F238E27FC236}">
                    <a16:creationId xmlns:a16="http://schemas.microsoft.com/office/drawing/2014/main" id="{D057D24E-CE36-3BD4-0DDC-66AA9C819BBF}"/>
                  </a:ext>
                </a:extLst>
              </p14:cNvPr>
              <p14:cNvContentPartPr/>
              <p14:nvPr/>
            </p14:nvContentPartPr>
            <p14:xfrm>
              <a:off x="1256917" y="3076983"/>
              <a:ext cx="360" cy="360"/>
            </p14:xfrm>
          </p:contentPart>
        </mc:Choice>
        <mc:Fallback xmlns="">
          <p:pic>
            <p:nvPicPr>
              <p:cNvPr id="190" name="Ink 189">
                <a:extLst>
                  <a:ext uri="{FF2B5EF4-FFF2-40B4-BE49-F238E27FC236}">
                    <a16:creationId xmlns:a16="http://schemas.microsoft.com/office/drawing/2014/main" id="{F2925CE6-39F3-8ACC-C8E2-D710EBC7AF69}"/>
                  </a:ext>
                </a:extLst>
              </p:cNvPr>
              <p:cNvPicPr/>
              <p:nvPr/>
            </p:nvPicPr>
            <p:blipFill>
              <a:blip r:embed="rId203"/>
              <a:stretch>
                <a:fillRect/>
              </a:stretch>
            </p:blipFill>
            <p:spPr>
              <a:xfrm>
                <a:off x="1250797" y="30708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9">
            <p14:nvContentPartPr>
              <p14:cNvPr id="191" name="Ink 190">
                <a:extLst>
                  <a:ext uri="{FF2B5EF4-FFF2-40B4-BE49-F238E27FC236}">
                    <a16:creationId xmlns:a16="http://schemas.microsoft.com/office/drawing/2014/main" id="{5047A165-8A51-31A5-C8A1-AC1BF871C8C9}"/>
                  </a:ext>
                </a:extLst>
              </p14:cNvPr>
              <p14:cNvContentPartPr/>
              <p14:nvPr/>
            </p14:nvContentPartPr>
            <p14:xfrm>
              <a:off x="1345837" y="3027663"/>
              <a:ext cx="360" cy="360"/>
            </p14:xfrm>
          </p:contentPart>
        </mc:Choice>
        <mc:Fallback xmlns="">
          <p:pic>
            <p:nvPicPr>
              <p:cNvPr id="191" name="Ink 190">
                <a:extLst>
                  <a:ext uri="{FF2B5EF4-FFF2-40B4-BE49-F238E27FC236}">
                    <a16:creationId xmlns:a16="http://schemas.microsoft.com/office/drawing/2014/main" id="{D6596433-CB04-9D80-2A84-C1B529AF173E}"/>
                  </a:ext>
                </a:extLst>
              </p:cNvPr>
              <p:cNvPicPr/>
              <p:nvPr/>
            </p:nvPicPr>
            <p:blipFill>
              <a:blip r:embed="rId203"/>
              <a:stretch>
                <a:fillRect/>
              </a:stretch>
            </p:blipFill>
            <p:spPr>
              <a:xfrm>
                <a:off x="1339717" y="30215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192" name="Ink 191">
                <a:extLst>
                  <a:ext uri="{FF2B5EF4-FFF2-40B4-BE49-F238E27FC236}">
                    <a16:creationId xmlns:a16="http://schemas.microsoft.com/office/drawing/2014/main" id="{A3E6C4DD-2163-0DDF-8355-2E4CC928A561}"/>
                  </a:ext>
                </a:extLst>
              </p14:cNvPr>
              <p14:cNvContentPartPr/>
              <p14:nvPr/>
            </p14:nvContentPartPr>
            <p14:xfrm>
              <a:off x="1448077" y="3025503"/>
              <a:ext cx="360" cy="360"/>
            </p14:xfrm>
          </p:contentPart>
        </mc:Choice>
        <mc:Fallback xmlns="">
          <p:pic>
            <p:nvPicPr>
              <p:cNvPr id="192" name="Ink 191">
                <a:extLst>
                  <a:ext uri="{FF2B5EF4-FFF2-40B4-BE49-F238E27FC236}">
                    <a16:creationId xmlns:a16="http://schemas.microsoft.com/office/drawing/2014/main" id="{A37D8F08-6BA5-A7B4-43D0-11D15C7BF387}"/>
                  </a:ext>
                </a:extLst>
              </p:cNvPr>
              <p:cNvPicPr/>
              <p:nvPr/>
            </p:nvPicPr>
            <p:blipFill>
              <a:blip r:embed="rId203"/>
              <a:stretch>
                <a:fillRect/>
              </a:stretch>
            </p:blipFill>
            <p:spPr>
              <a:xfrm>
                <a:off x="1441957" y="30193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1">
            <p14:nvContentPartPr>
              <p14:cNvPr id="212" name="Ink 211">
                <a:extLst>
                  <a:ext uri="{FF2B5EF4-FFF2-40B4-BE49-F238E27FC236}">
                    <a16:creationId xmlns:a16="http://schemas.microsoft.com/office/drawing/2014/main" id="{2A8C1571-0BC6-431B-7736-115E67727543}"/>
                  </a:ext>
                </a:extLst>
              </p14:cNvPr>
              <p14:cNvContentPartPr/>
              <p14:nvPr/>
            </p14:nvContentPartPr>
            <p14:xfrm>
              <a:off x="1538077" y="3070863"/>
              <a:ext cx="360" cy="360"/>
            </p14:xfrm>
          </p:contentPart>
        </mc:Choice>
        <mc:Fallback xmlns="">
          <p:pic>
            <p:nvPicPr>
              <p:cNvPr id="212" name="Ink 211">
                <a:extLst>
                  <a:ext uri="{FF2B5EF4-FFF2-40B4-BE49-F238E27FC236}">
                    <a16:creationId xmlns:a16="http://schemas.microsoft.com/office/drawing/2014/main" id="{D7C86E47-2913-DDA5-1EE2-FB603FC17719}"/>
                  </a:ext>
                </a:extLst>
              </p:cNvPr>
              <p:cNvPicPr/>
              <p:nvPr/>
            </p:nvPicPr>
            <p:blipFill>
              <a:blip r:embed="rId203"/>
              <a:stretch>
                <a:fillRect/>
              </a:stretch>
            </p:blipFill>
            <p:spPr>
              <a:xfrm>
                <a:off x="1531957" y="30647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213" name="Ink 212">
                <a:extLst>
                  <a:ext uri="{FF2B5EF4-FFF2-40B4-BE49-F238E27FC236}">
                    <a16:creationId xmlns:a16="http://schemas.microsoft.com/office/drawing/2014/main" id="{4403FC0E-5826-F8B3-D780-4681A00D1B6D}"/>
                  </a:ext>
                </a:extLst>
              </p14:cNvPr>
              <p14:cNvContentPartPr/>
              <p14:nvPr/>
            </p14:nvContentPartPr>
            <p14:xfrm>
              <a:off x="1494157" y="3326463"/>
              <a:ext cx="360" cy="360"/>
            </p14:xfrm>
          </p:contentPart>
        </mc:Choice>
        <mc:Fallback xmlns="">
          <p:pic>
            <p:nvPicPr>
              <p:cNvPr id="213" name="Ink 212">
                <a:extLst>
                  <a:ext uri="{FF2B5EF4-FFF2-40B4-BE49-F238E27FC236}">
                    <a16:creationId xmlns:a16="http://schemas.microsoft.com/office/drawing/2014/main" id="{7DFE5352-3E24-3063-A7C2-C84EBED0227D}"/>
                  </a:ext>
                </a:extLst>
              </p:cNvPr>
              <p:cNvPicPr/>
              <p:nvPr/>
            </p:nvPicPr>
            <p:blipFill>
              <a:blip r:embed="rId203"/>
              <a:stretch>
                <a:fillRect/>
              </a:stretch>
            </p:blipFill>
            <p:spPr>
              <a:xfrm>
                <a:off x="1488037" y="3320343"/>
                <a:ext cx="12600" cy="12600"/>
              </a:xfrm>
              <a:prstGeom prst="rect">
                <a:avLst/>
              </a:prstGeom>
            </p:spPr>
          </p:pic>
        </mc:Fallback>
      </mc:AlternateContent>
      <p:grpSp>
        <p:nvGrpSpPr>
          <p:cNvPr id="266" name="Group 265">
            <a:extLst>
              <a:ext uri="{FF2B5EF4-FFF2-40B4-BE49-F238E27FC236}">
                <a16:creationId xmlns:a16="http://schemas.microsoft.com/office/drawing/2014/main" id="{BADAAC6F-C481-791C-2D7C-8F971678D4E7}"/>
              </a:ext>
            </a:extLst>
          </p:cNvPr>
          <p:cNvGrpSpPr/>
          <p:nvPr/>
        </p:nvGrpSpPr>
        <p:grpSpPr>
          <a:xfrm>
            <a:off x="1413517" y="3327543"/>
            <a:ext cx="360" cy="360"/>
            <a:chOff x="1413517" y="3327543"/>
            <a:chExt cx="360" cy="360"/>
          </a:xfrm>
        </p:grpSpPr>
        <mc:AlternateContent xmlns:mc="http://schemas.openxmlformats.org/markup-compatibility/2006" xmlns:p14="http://schemas.microsoft.com/office/powerpoint/2010/main">
          <mc:Choice Requires="p14">
            <p:contentPart p14:bwMode="auto" r:id="rId213">
              <p14:nvContentPartPr>
                <p14:cNvPr id="215" name="Ink 214">
                  <a:extLst>
                    <a:ext uri="{FF2B5EF4-FFF2-40B4-BE49-F238E27FC236}">
                      <a16:creationId xmlns:a16="http://schemas.microsoft.com/office/drawing/2014/main" id="{AB7669E4-C768-844B-5C07-DC437E4928C7}"/>
                    </a:ext>
                  </a:extLst>
                </p14:cNvPr>
                <p14:cNvContentPartPr/>
                <p14:nvPr/>
              </p14:nvContentPartPr>
              <p14:xfrm>
                <a:off x="1413517" y="3327543"/>
                <a:ext cx="360" cy="360"/>
              </p14:xfrm>
            </p:contentPart>
          </mc:Choice>
          <mc:Fallback xmlns="">
            <p:pic>
              <p:nvPicPr>
                <p:cNvPr id="215" name="Ink 214">
                  <a:extLst>
                    <a:ext uri="{FF2B5EF4-FFF2-40B4-BE49-F238E27FC236}">
                      <a16:creationId xmlns:a16="http://schemas.microsoft.com/office/drawing/2014/main" id="{70A41E9A-D468-49D6-713D-74F701155F2A}"/>
                    </a:ext>
                  </a:extLst>
                </p:cNvPr>
                <p:cNvPicPr/>
                <p:nvPr/>
              </p:nvPicPr>
              <p:blipFill>
                <a:blip r:embed="rId203"/>
                <a:stretch>
                  <a:fillRect/>
                </a:stretch>
              </p:blipFill>
              <p:spPr>
                <a:xfrm>
                  <a:off x="1407397" y="33214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217" name="Ink 216">
                  <a:extLst>
                    <a:ext uri="{FF2B5EF4-FFF2-40B4-BE49-F238E27FC236}">
                      <a16:creationId xmlns:a16="http://schemas.microsoft.com/office/drawing/2014/main" id="{81838FA2-B8D7-DCD4-6A41-8B67F5C07162}"/>
                    </a:ext>
                  </a:extLst>
                </p14:cNvPr>
                <p14:cNvContentPartPr/>
                <p14:nvPr/>
              </p14:nvContentPartPr>
              <p14:xfrm>
                <a:off x="1413517" y="3327543"/>
                <a:ext cx="360" cy="360"/>
              </p14:xfrm>
            </p:contentPart>
          </mc:Choice>
          <mc:Fallback xmlns="">
            <p:pic>
              <p:nvPicPr>
                <p:cNvPr id="217" name="Ink 216">
                  <a:extLst>
                    <a:ext uri="{FF2B5EF4-FFF2-40B4-BE49-F238E27FC236}">
                      <a16:creationId xmlns:a16="http://schemas.microsoft.com/office/drawing/2014/main" id="{CC152158-7A81-3C96-A75E-E553E3278ED1}"/>
                    </a:ext>
                  </a:extLst>
                </p:cNvPr>
                <p:cNvPicPr/>
                <p:nvPr/>
              </p:nvPicPr>
              <p:blipFill>
                <a:blip r:embed="rId203"/>
                <a:stretch>
                  <a:fillRect/>
                </a:stretch>
              </p:blipFill>
              <p:spPr>
                <a:xfrm>
                  <a:off x="1407397" y="3321423"/>
                  <a:ext cx="12600" cy="12600"/>
                </a:xfrm>
                <a:prstGeom prst="rect">
                  <a:avLst/>
                </a:prstGeom>
              </p:spPr>
            </p:pic>
          </mc:Fallback>
        </mc:AlternateContent>
      </p:grpSp>
      <p:grpSp>
        <p:nvGrpSpPr>
          <p:cNvPr id="264" name="Group 263">
            <a:extLst>
              <a:ext uri="{FF2B5EF4-FFF2-40B4-BE49-F238E27FC236}">
                <a16:creationId xmlns:a16="http://schemas.microsoft.com/office/drawing/2014/main" id="{1891D69B-D930-13EF-0BBE-ED3FD06E190A}"/>
              </a:ext>
            </a:extLst>
          </p:cNvPr>
          <p:cNvGrpSpPr/>
          <p:nvPr/>
        </p:nvGrpSpPr>
        <p:grpSpPr>
          <a:xfrm>
            <a:off x="1328197" y="3294783"/>
            <a:ext cx="360" cy="360"/>
            <a:chOff x="1328197" y="3294783"/>
            <a:chExt cx="360" cy="360"/>
          </a:xfrm>
        </p:grpSpPr>
        <mc:AlternateContent xmlns:mc="http://schemas.openxmlformats.org/markup-compatibility/2006" xmlns:p14="http://schemas.microsoft.com/office/powerpoint/2010/main">
          <mc:Choice Requires="p14">
            <p:contentPart p14:bwMode="auto" r:id="rId215">
              <p14:nvContentPartPr>
                <p14:cNvPr id="219" name="Ink 218">
                  <a:extLst>
                    <a:ext uri="{FF2B5EF4-FFF2-40B4-BE49-F238E27FC236}">
                      <a16:creationId xmlns:a16="http://schemas.microsoft.com/office/drawing/2014/main" id="{CF2C3ECC-D9BB-9FD5-29FD-FADC342009B7}"/>
                    </a:ext>
                  </a:extLst>
                </p14:cNvPr>
                <p14:cNvContentPartPr/>
                <p14:nvPr/>
              </p14:nvContentPartPr>
              <p14:xfrm>
                <a:off x="1328197" y="3294783"/>
                <a:ext cx="360" cy="360"/>
              </p14:xfrm>
            </p:contentPart>
          </mc:Choice>
          <mc:Fallback xmlns="">
            <p:pic>
              <p:nvPicPr>
                <p:cNvPr id="219" name="Ink 218">
                  <a:extLst>
                    <a:ext uri="{FF2B5EF4-FFF2-40B4-BE49-F238E27FC236}">
                      <a16:creationId xmlns:a16="http://schemas.microsoft.com/office/drawing/2014/main" id="{40DED344-7053-69A4-455A-97AD306CBA98}"/>
                    </a:ext>
                  </a:extLst>
                </p:cNvPr>
                <p:cNvPicPr/>
                <p:nvPr/>
              </p:nvPicPr>
              <p:blipFill>
                <a:blip r:embed="rId203"/>
                <a:stretch>
                  <a:fillRect/>
                </a:stretch>
              </p:blipFill>
              <p:spPr>
                <a:xfrm>
                  <a:off x="1322077" y="32886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225" name="Ink 224">
                  <a:extLst>
                    <a:ext uri="{FF2B5EF4-FFF2-40B4-BE49-F238E27FC236}">
                      <a16:creationId xmlns:a16="http://schemas.microsoft.com/office/drawing/2014/main" id="{2337C515-9ABA-0D37-BBF6-D91332C6AAA8}"/>
                    </a:ext>
                  </a:extLst>
                </p14:cNvPr>
                <p14:cNvContentPartPr/>
                <p14:nvPr/>
              </p14:nvContentPartPr>
              <p14:xfrm>
                <a:off x="1328197" y="3294783"/>
                <a:ext cx="360" cy="360"/>
              </p14:xfrm>
            </p:contentPart>
          </mc:Choice>
          <mc:Fallback xmlns="">
            <p:pic>
              <p:nvPicPr>
                <p:cNvPr id="225" name="Ink 224">
                  <a:extLst>
                    <a:ext uri="{FF2B5EF4-FFF2-40B4-BE49-F238E27FC236}">
                      <a16:creationId xmlns:a16="http://schemas.microsoft.com/office/drawing/2014/main" id="{7D790208-3631-1487-DA58-4D40652DA091}"/>
                    </a:ext>
                  </a:extLst>
                </p:cNvPr>
                <p:cNvPicPr/>
                <p:nvPr/>
              </p:nvPicPr>
              <p:blipFill>
                <a:blip r:embed="rId203"/>
                <a:stretch>
                  <a:fillRect/>
                </a:stretch>
              </p:blipFill>
              <p:spPr>
                <a:xfrm>
                  <a:off x="1322077" y="32886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7">
              <p14:nvContentPartPr>
                <p14:cNvPr id="228" name="Ink 227">
                  <a:extLst>
                    <a:ext uri="{FF2B5EF4-FFF2-40B4-BE49-F238E27FC236}">
                      <a16:creationId xmlns:a16="http://schemas.microsoft.com/office/drawing/2014/main" id="{BD153C35-208D-041C-4D29-672EACE3EA8D}"/>
                    </a:ext>
                  </a:extLst>
                </p14:cNvPr>
                <p14:cNvContentPartPr/>
                <p14:nvPr/>
              </p14:nvContentPartPr>
              <p14:xfrm>
                <a:off x="1328197" y="3294783"/>
                <a:ext cx="360" cy="360"/>
              </p14:xfrm>
            </p:contentPart>
          </mc:Choice>
          <mc:Fallback xmlns="">
            <p:pic>
              <p:nvPicPr>
                <p:cNvPr id="228" name="Ink 227">
                  <a:extLst>
                    <a:ext uri="{FF2B5EF4-FFF2-40B4-BE49-F238E27FC236}">
                      <a16:creationId xmlns:a16="http://schemas.microsoft.com/office/drawing/2014/main" id="{905CF68F-8469-0EB0-8276-2318E5F3937A}"/>
                    </a:ext>
                  </a:extLst>
                </p:cNvPr>
                <p:cNvPicPr/>
                <p:nvPr/>
              </p:nvPicPr>
              <p:blipFill>
                <a:blip r:embed="rId203"/>
                <a:stretch>
                  <a:fillRect/>
                </a:stretch>
              </p:blipFill>
              <p:spPr>
                <a:xfrm>
                  <a:off x="1322077" y="3288663"/>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18">
            <p14:nvContentPartPr>
              <p14:cNvPr id="230" name="Ink 229">
                <a:extLst>
                  <a:ext uri="{FF2B5EF4-FFF2-40B4-BE49-F238E27FC236}">
                    <a16:creationId xmlns:a16="http://schemas.microsoft.com/office/drawing/2014/main" id="{E9F3A6F9-3A67-3F8B-3444-5C62BB004659}"/>
                  </a:ext>
                </a:extLst>
              </p14:cNvPr>
              <p14:cNvContentPartPr/>
              <p14:nvPr/>
            </p14:nvContentPartPr>
            <p14:xfrm>
              <a:off x="1291477" y="3224943"/>
              <a:ext cx="360" cy="360"/>
            </p14:xfrm>
          </p:contentPart>
        </mc:Choice>
        <mc:Fallback xmlns="">
          <p:pic>
            <p:nvPicPr>
              <p:cNvPr id="230" name="Ink 229">
                <a:extLst>
                  <a:ext uri="{FF2B5EF4-FFF2-40B4-BE49-F238E27FC236}">
                    <a16:creationId xmlns:a16="http://schemas.microsoft.com/office/drawing/2014/main" id="{4DA954FA-2DE9-EA84-B75C-DEDF61921482}"/>
                  </a:ext>
                </a:extLst>
              </p:cNvPr>
              <p:cNvPicPr/>
              <p:nvPr/>
            </p:nvPicPr>
            <p:blipFill>
              <a:blip r:embed="rId203"/>
              <a:stretch>
                <a:fillRect/>
              </a:stretch>
            </p:blipFill>
            <p:spPr>
              <a:xfrm>
                <a:off x="1285357" y="32188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9">
            <p14:nvContentPartPr>
              <p14:cNvPr id="231" name="Ink 230">
                <a:extLst>
                  <a:ext uri="{FF2B5EF4-FFF2-40B4-BE49-F238E27FC236}">
                    <a16:creationId xmlns:a16="http://schemas.microsoft.com/office/drawing/2014/main" id="{80AE6AFD-DA20-64A5-C0E4-387E68FE14EA}"/>
                  </a:ext>
                </a:extLst>
              </p14:cNvPr>
              <p14:cNvContentPartPr/>
              <p14:nvPr/>
            </p14:nvContentPartPr>
            <p14:xfrm>
              <a:off x="1405957" y="3256983"/>
              <a:ext cx="360" cy="360"/>
            </p14:xfrm>
          </p:contentPart>
        </mc:Choice>
        <mc:Fallback xmlns="">
          <p:pic>
            <p:nvPicPr>
              <p:cNvPr id="231" name="Ink 230">
                <a:extLst>
                  <a:ext uri="{FF2B5EF4-FFF2-40B4-BE49-F238E27FC236}">
                    <a16:creationId xmlns:a16="http://schemas.microsoft.com/office/drawing/2014/main" id="{D98FE180-A858-CBD2-5BEB-F6C2455EFE1F}"/>
                  </a:ext>
                </a:extLst>
              </p:cNvPr>
              <p:cNvPicPr/>
              <p:nvPr/>
            </p:nvPicPr>
            <p:blipFill>
              <a:blip r:embed="rId203"/>
              <a:stretch>
                <a:fillRect/>
              </a:stretch>
            </p:blipFill>
            <p:spPr>
              <a:xfrm>
                <a:off x="1399837" y="32508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232" name="Ink 231">
                <a:extLst>
                  <a:ext uri="{FF2B5EF4-FFF2-40B4-BE49-F238E27FC236}">
                    <a16:creationId xmlns:a16="http://schemas.microsoft.com/office/drawing/2014/main" id="{8E9822C3-785F-128E-C772-CA80528DC890}"/>
                  </a:ext>
                </a:extLst>
              </p14:cNvPr>
              <p14:cNvContentPartPr/>
              <p14:nvPr/>
            </p14:nvContentPartPr>
            <p14:xfrm>
              <a:off x="1229917" y="3186063"/>
              <a:ext cx="360" cy="360"/>
            </p14:xfrm>
          </p:contentPart>
        </mc:Choice>
        <mc:Fallback xmlns="">
          <p:pic>
            <p:nvPicPr>
              <p:cNvPr id="232" name="Ink 231">
                <a:extLst>
                  <a:ext uri="{FF2B5EF4-FFF2-40B4-BE49-F238E27FC236}">
                    <a16:creationId xmlns:a16="http://schemas.microsoft.com/office/drawing/2014/main" id="{E295A1FF-1505-6EEF-1C9D-29084C7790A6}"/>
                  </a:ext>
                </a:extLst>
              </p:cNvPr>
              <p:cNvPicPr/>
              <p:nvPr/>
            </p:nvPicPr>
            <p:blipFill>
              <a:blip r:embed="rId203"/>
              <a:stretch>
                <a:fillRect/>
              </a:stretch>
            </p:blipFill>
            <p:spPr>
              <a:xfrm>
                <a:off x="1223797" y="31799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1">
            <p14:nvContentPartPr>
              <p14:cNvPr id="233" name="Ink 232">
                <a:extLst>
                  <a:ext uri="{FF2B5EF4-FFF2-40B4-BE49-F238E27FC236}">
                    <a16:creationId xmlns:a16="http://schemas.microsoft.com/office/drawing/2014/main" id="{30B02EAF-FD25-8481-F83F-B3296B9EDF9C}"/>
                  </a:ext>
                </a:extLst>
              </p14:cNvPr>
              <p14:cNvContentPartPr/>
              <p14:nvPr/>
            </p14:nvContentPartPr>
            <p14:xfrm>
              <a:off x="1257637" y="3046743"/>
              <a:ext cx="360" cy="360"/>
            </p14:xfrm>
          </p:contentPart>
        </mc:Choice>
        <mc:Fallback xmlns="">
          <p:pic>
            <p:nvPicPr>
              <p:cNvPr id="233" name="Ink 232">
                <a:extLst>
                  <a:ext uri="{FF2B5EF4-FFF2-40B4-BE49-F238E27FC236}">
                    <a16:creationId xmlns:a16="http://schemas.microsoft.com/office/drawing/2014/main" id="{79CD0C17-0911-6DF7-2857-FB906560C787}"/>
                  </a:ext>
                </a:extLst>
              </p:cNvPr>
              <p:cNvPicPr/>
              <p:nvPr/>
            </p:nvPicPr>
            <p:blipFill>
              <a:blip r:embed="rId203"/>
              <a:stretch>
                <a:fillRect/>
              </a:stretch>
            </p:blipFill>
            <p:spPr>
              <a:xfrm>
                <a:off x="1251517" y="3040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2">
            <p14:nvContentPartPr>
              <p14:cNvPr id="234" name="Ink 233">
                <a:extLst>
                  <a:ext uri="{FF2B5EF4-FFF2-40B4-BE49-F238E27FC236}">
                    <a16:creationId xmlns:a16="http://schemas.microsoft.com/office/drawing/2014/main" id="{2F751455-4A51-18EE-62B7-986533A7E40E}"/>
                  </a:ext>
                </a:extLst>
              </p14:cNvPr>
              <p14:cNvContentPartPr/>
              <p14:nvPr/>
            </p14:nvContentPartPr>
            <p14:xfrm>
              <a:off x="1270237" y="2970423"/>
              <a:ext cx="360" cy="360"/>
            </p14:xfrm>
          </p:contentPart>
        </mc:Choice>
        <mc:Fallback xmlns="">
          <p:pic>
            <p:nvPicPr>
              <p:cNvPr id="234" name="Ink 233">
                <a:extLst>
                  <a:ext uri="{FF2B5EF4-FFF2-40B4-BE49-F238E27FC236}">
                    <a16:creationId xmlns:a16="http://schemas.microsoft.com/office/drawing/2014/main" id="{D9CC4FAB-AD7B-A32B-CBC9-5E2430DE28D9}"/>
                  </a:ext>
                </a:extLst>
              </p:cNvPr>
              <p:cNvPicPr/>
              <p:nvPr/>
            </p:nvPicPr>
            <p:blipFill>
              <a:blip r:embed="rId203"/>
              <a:stretch>
                <a:fillRect/>
              </a:stretch>
            </p:blipFill>
            <p:spPr>
              <a:xfrm>
                <a:off x="1264117" y="29643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3">
            <p14:nvContentPartPr>
              <p14:cNvPr id="235" name="Ink 234">
                <a:extLst>
                  <a:ext uri="{FF2B5EF4-FFF2-40B4-BE49-F238E27FC236}">
                    <a16:creationId xmlns:a16="http://schemas.microsoft.com/office/drawing/2014/main" id="{BF82520C-2119-39C1-B481-C83F22F90A34}"/>
                  </a:ext>
                </a:extLst>
              </p14:cNvPr>
              <p14:cNvContentPartPr/>
              <p14:nvPr/>
            </p14:nvContentPartPr>
            <p14:xfrm>
              <a:off x="1382557" y="2970423"/>
              <a:ext cx="360" cy="360"/>
            </p14:xfrm>
          </p:contentPart>
        </mc:Choice>
        <mc:Fallback xmlns="">
          <p:pic>
            <p:nvPicPr>
              <p:cNvPr id="235" name="Ink 234">
                <a:extLst>
                  <a:ext uri="{FF2B5EF4-FFF2-40B4-BE49-F238E27FC236}">
                    <a16:creationId xmlns:a16="http://schemas.microsoft.com/office/drawing/2014/main" id="{C5B9A283-CCE3-7F20-F848-F65097A1DB55}"/>
                  </a:ext>
                </a:extLst>
              </p:cNvPr>
              <p:cNvPicPr/>
              <p:nvPr/>
            </p:nvPicPr>
            <p:blipFill>
              <a:blip r:embed="rId203"/>
              <a:stretch>
                <a:fillRect/>
              </a:stretch>
            </p:blipFill>
            <p:spPr>
              <a:xfrm>
                <a:off x="1376437" y="29643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4">
            <p14:nvContentPartPr>
              <p14:cNvPr id="236" name="Ink 235">
                <a:extLst>
                  <a:ext uri="{FF2B5EF4-FFF2-40B4-BE49-F238E27FC236}">
                    <a16:creationId xmlns:a16="http://schemas.microsoft.com/office/drawing/2014/main" id="{5D2855A3-55C2-B99C-3CCB-AA459BDA0814}"/>
                  </a:ext>
                </a:extLst>
              </p14:cNvPr>
              <p14:cNvContentPartPr/>
              <p14:nvPr/>
            </p14:nvContentPartPr>
            <p14:xfrm>
              <a:off x="1429357" y="2961063"/>
              <a:ext cx="360" cy="360"/>
            </p14:xfrm>
          </p:contentPart>
        </mc:Choice>
        <mc:Fallback xmlns="">
          <p:pic>
            <p:nvPicPr>
              <p:cNvPr id="236" name="Ink 235">
                <a:extLst>
                  <a:ext uri="{FF2B5EF4-FFF2-40B4-BE49-F238E27FC236}">
                    <a16:creationId xmlns:a16="http://schemas.microsoft.com/office/drawing/2014/main" id="{D9DCED16-4346-3AEF-F5B4-3D78C64FFFA5}"/>
                  </a:ext>
                </a:extLst>
              </p:cNvPr>
              <p:cNvPicPr/>
              <p:nvPr/>
            </p:nvPicPr>
            <p:blipFill>
              <a:blip r:embed="rId203"/>
              <a:stretch>
                <a:fillRect/>
              </a:stretch>
            </p:blipFill>
            <p:spPr>
              <a:xfrm>
                <a:off x="1423237" y="29549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5">
            <p14:nvContentPartPr>
              <p14:cNvPr id="237" name="Ink 236">
                <a:extLst>
                  <a:ext uri="{FF2B5EF4-FFF2-40B4-BE49-F238E27FC236}">
                    <a16:creationId xmlns:a16="http://schemas.microsoft.com/office/drawing/2014/main" id="{CF3C28CE-154E-B5B5-8940-AE295F58FD84}"/>
                  </a:ext>
                </a:extLst>
              </p14:cNvPr>
              <p14:cNvContentPartPr/>
              <p14:nvPr/>
            </p14:nvContentPartPr>
            <p14:xfrm>
              <a:off x="1481557" y="2961063"/>
              <a:ext cx="360" cy="360"/>
            </p14:xfrm>
          </p:contentPart>
        </mc:Choice>
        <mc:Fallback xmlns="">
          <p:pic>
            <p:nvPicPr>
              <p:cNvPr id="237" name="Ink 236">
                <a:extLst>
                  <a:ext uri="{FF2B5EF4-FFF2-40B4-BE49-F238E27FC236}">
                    <a16:creationId xmlns:a16="http://schemas.microsoft.com/office/drawing/2014/main" id="{298CD33B-0791-EBF6-C2CA-68588ADECBEE}"/>
                  </a:ext>
                </a:extLst>
              </p:cNvPr>
              <p:cNvPicPr/>
              <p:nvPr/>
            </p:nvPicPr>
            <p:blipFill>
              <a:blip r:embed="rId203"/>
              <a:stretch>
                <a:fillRect/>
              </a:stretch>
            </p:blipFill>
            <p:spPr>
              <a:xfrm>
                <a:off x="1475437" y="29549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6">
            <p14:nvContentPartPr>
              <p14:cNvPr id="238" name="Ink 237">
                <a:extLst>
                  <a:ext uri="{FF2B5EF4-FFF2-40B4-BE49-F238E27FC236}">
                    <a16:creationId xmlns:a16="http://schemas.microsoft.com/office/drawing/2014/main" id="{B5B997BB-2AED-4100-3961-EEE2A1D1144A}"/>
                  </a:ext>
                </a:extLst>
              </p14:cNvPr>
              <p14:cNvContentPartPr/>
              <p14:nvPr/>
            </p14:nvContentPartPr>
            <p14:xfrm>
              <a:off x="1578397" y="2963223"/>
              <a:ext cx="360" cy="360"/>
            </p14:xfrm>
          </p:contentPart>
        </mc:Choice>
        <mc:Fallback xmlns="">
          <p:pic>
            <p:nvPicPr>
              <p:cNvPr id="238" name="Ink 237">
                <a:extLst>
                  <a:ext uri="{FF2B5EF4-FFF2-40B4-BE49-F238E27FC236}">
                    <a16:creationId xmlns:a16="http://schemas.microsoft.com/office/drawing/2014/main" id="{84EE6357-0893-A028-F56C-9EA8ED8E5C42}"/>
                  </a:ext>
                </a:extLst>
              </p:cNvPr>
              <p:cNvPicPr/>
              <p:nvPr/>
            </p:nvPicPr>
            <p:blipFill>
              <a:blip r:embed="rId203"/>
              <a:stretch>
                <a:fillRect/>
              </a:stretch>
            </p:blipFill>
            <p:spPr>
              <a:xfrm>
                <a:off x="1572277" y="29571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7">
            <p14:nvContentPartPr>
              <p14:cNvPr id="239" name="Ink 238">
                <a:extLst>
                  <a:ext uri="{FF2B5EF4-FFF2-40B4-BE49-F238E27FC236}">
                    <a16:creationId xmlns:a16="http://schemas.microsoft.com/office/drawing/2014/main" id="{4F397519-8025-50A2-5527-E634C7C40002}"/>
                  </a:ext>
                </a:extLst>
              </p14:cNvPr>
              <p14:cNvContentPartPr/>
              <p14:nvPr/>
            </p14:nvContentPartPr>
            <p14:xfrm>
              <a:off x="1578397" y="3125943"/>
              <a:ext cx="360" cy="360"/>
            </p14:xfrm>
          </p:contentPart>
        </mc:Choice>
        <mc:Fallback xmlns="">
          <p:pic>
            <p:nvPicPr>
              <p:cNvPr id="239" name="Ink 238">
                <a:extLst>
                  <a:ext uri="{FF2B5EF4-FFF2-40B4-BE49-F238E27FC236}">
                    <a16:creationId xmlns:a16="http://schemas.microsoft.com/office/drawing/2014/main" id="{8C407CFF-33C4-96B0-4B4B-169D270DEC9F}"/>
                  </a:ext>
                </a:extLst>
              </p:cNvPr>
              <p:cNvPicPr/>
              <p:nvPr/>
            </p:nvPicPr>
            <p:blipFill>
              <a:blip r:embed="rId203"/>
              <a:stretch>
                <a:fillRect/>
              </a:stretch>
            </p:blipFill>
            <p:spPr>
              <a:xfrm>
                <a:off x="1572277" y="31198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8">
            <p14:nvContentPartPr>
              <p14:cNvPr id="240" name="Ink 239">
                <a:extLst>
                  <a:ext uri="{FF2B5EF4-FFF2-40B4-BE49-F238E27FC236}">
                    <a16:creationId xmlns:a16="http://schemas.microsoft.com/office/drawing/2014/main" id="{197155B9-C1DE-F034-38A4-20EA95F47691}"/>
                  </a:ext>
                </a:extLst>
              </p14:cNvPr>
              <p14:cNvContentPartPr/>
              <p14:nvPr/>
            </p14:nvContentPartPr>
            <p14:xfrm>
              <a:off x="1628437" y="3181743"/>
              <a:ext cx="360" cy="360"/>
            </p14:xfrm>
          </p:contentPart>
        </mc:Choice>
        <mc:Fallback xmlns="">
          <p:pic>
            <p:nvPicPr>
              <p:cNvPr id="240" name="Ink 239">
                <a:extLst>
                  <a:ext uri="{FF2B5EF4-FFF2-40B4-BE49-F238E27FC236}">
                    <a16:creationId xmlns:a16="http://schemas.microsoft.com/office/drawing/2014/main" id="{399FBBD2-80F7-8F92-373C-2912301FAEA1}"/>
                  </a:ext>
                </a:extLst>
              </p:cNvPr>
              <p:cNvPicPr/>
              <p:nvPr/>
            </p:nvPicPr>
            <p:blipFill>
              <a:blip r:embed="rId203"/>
              <a:stretch>
                <a:fillRect/>
              </a:stretch>
            </p:blipFill>
            <p:spPr>
              <a:xfrm>
                <a:off x="1622317" y="3175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9">
            <p14:nvContentPartPr>
              <p14:cNvPr id="241" name="Ink 240">
                <a:extLst>
                  <a:ext uri="{FF2B5EF4-FFF2-40B4-BE49-F238E27FC236}">
                    <a16:creationId xmlns:a16="http://schemas.microsoft.com/office/drawing/2014/main" id="{EE965EDB-A11A-3417-1C57-0E8C15262769}"/>
                  </a:ext>
                </a:extLst>
              </p14:cNvPr>
              <p14:cNvContentPartPr/>
              <p14:nvPr/>
            </p14:nvContentPartPr>
            <p14:xfrm>
              <a:off x="1529437" y="3181743"/>
              <a:ext cx="360" cy="360"/>
            </p14:xfrm>
          </p:contentPart>
        </mc:Choice>
        <mc:Fallback xmlns="">
          <p:pic>
            <p:nvPicPr>
              <p:cNvPr id="241" name="Ink 240">
                <a:extLst>
                  <a:ext uri="{FF2B5EF4-FFF2-40B4-BE49-F238E27FC236}">
                    <a16:creationId xmlns:a16="http://schemas.microsoft.com/office/drawing/2014/main" id="{68C42724-381F-86C6-086F-672E3686315E}"/>
                  </a:ext>
                </a:extLst>
              </p:cNvPr>
              <p:cNvPicPr/>
              <p:nvPr/>
            </p:nvPicPr>
            <p:blipFill>
              <a:blip r:embed="rId203"/>
              <a:stretch>
                <a:fillRect/>
              </a:stretch>
            </p:blipFill>
            <p:spPr>
              <a:xfrm>
                <a:off x="1523317" y="3175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242" name="Ink 241">
                <a:extLst>
                  <a:ext uri="{FF2B5EF4-FFF2-40B4-BE49-F238E27FC236}">
                    <a16:creationId xmlns:a16="http://schemas.microsoft.com/office/drawing/2014/main" id="{31358516-9333-2861-05D1-3A9B43799B7A}"/>
                  </a:ext>
                </a:extLst>
              </p14:cNvPr>
              <p14:cNvContentPartPr/>
              <p14:nvPr/>
            </p14:nvContentPartPr>
            <p14:xfrm>
              <a:off x="1551757" y="3317823"/>
              <a:ext cx="360" cy="360"/>
            </p14:xfrm>
          </p:contentPart>
        </mc:Choice>
        <mc:Fallback xmlns="">
          <p:pic>
            <p:nvPicPr>
              <p:cNvPr id="242" name="Ink 241">
                <a:extLst>
                  <a:ext uri="{FF2B5EF4-FFF2-40B4-BE49-F238E27FC236}">
                    <a16:creationId xmlns:a16="http://schemas.microsoft.com/office/drawing/2014/main" id="{45C61991-01B6-44CA-5F1F-99DEF2B1E48E}"/>
                  </a:ext>
                </a:extLst>
              </p:cNvPr>
              <p:cNvPicPr/>
              <p:nvPr/>
            </p:nvPicPr>
            <p:blipFill>
              <a:blip r:embed="rId203"/>
              <a:stretch>
                <a:fillRect/>
              </a:stretch>
            </p:blipFill>
            <p:spPr>
              <a:xfrm>
                <a:off x="1545637" y="33117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1">
            <p14:nvContentPartPr>
              <p14:cNvPr id="243" name="Ink 242">
                <a:extLst>
                  <a:ext uri="{FF2B5EF4-FFF2-40B4-BE49-F238E27FC236}">
                    <a16:creationId xmlns:a16="http://schemas.microsoft.com/office/drawing/2014/main" id="{76D4537E-2022-A53F-15B7-B67F26607DD1}"/>
                  </a:ext>
                </a:extLst>
              </p14:cNvPr>
              <p14:cNvContentPartPr/>
              <p14:nvPr/>
            </p14:nvContentPartPr>
            <p14:xfrm>
              <a:off x="1493077" y="3273183"/>
              <a:ext cx="360" cy="360"/>
            </p14:xfrm>
          </p:contentPart>
        </mc:Choice>
        <mc:Fallback xmlns="">
          <p:pic>
            <p:nvPicPr>
              <p:cNvPr id="243" name="Ink 242">
                <a:extLst>
                  <a:ext uri="{FF2B5EF4-FFF2-40B4-BE49-F238E27FC236}">
                    <a16:creationId xmlns:a16="http://schemas.microsoft.com/office/drawing/2014/main" id="{DEA96601-AA5F-C29C-321C-13063B2567D2}"/>
                  </a:ext>
                </a:extLst>
              </p:cNvPr>
              <p:cNvPicPr/>
              <p:nvPr/>
            </p:nvPicPr>
            <p:blipFill>
              <a:blip r:embed="rId203"/>
              <a:stretch>
                <a:fillRect/>
              </a:stretch>
            </p:blipFill>
            <p:spPr>
              <a:xfrm>
                <a:off x="1486957" y="32670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244" name="Ink 243">
                <a:extLst>
                  <a:ext uri="{FF2B5EF4-FFF2-40B4-BE49-F238E27FC236}">
                    <a16:creationId xmlns:a16="http://schemas.microsoft.com/office/drawing/2014/main" id="{587FB702-14C4-88F5-657C-71743233FD32}"/>
                  </a:ext>
                </a:extLst>
              </p14:cNvPr>
              <p14:cNvContentPartPr/>
              <p14:nvPr/>
            </p14:nvContentPartPr>
            <p14:xfrm>
              <a:off x="1557157" y="3273183"/>
              <a:ext cx="360" cy="360"/>
            </p14:xfrm>
          </p:contentPart>
        </mc:Choice>
        <mc:Fallback xmlns="">
          <p:pic>
            <p:nvPicPr>
              <p:cNvPr id="244" name="Ink 243">
                <a:extLst>
                  <a:ext uri="{FF2B5EF4-FFF2-40B4-BE49-F238E27FC236}">
                    <a16:creationId xmlns:a16="http://schemas.microsoft.com/office/drawing/2014/main" id="{4CAA6884-08C5-C7DE-295D-705A627AA0B0}"/>
                  </a:ext>
                </a:extLst>
              </p:cNvPr>
              <p:cNvPicPr/>
              <p:nvPr/>
            </p:nvPicPr>
            <p:blipFill>
              <a:blip r:embed="rId203"/>
              <a:stretch>
                <a:fillRect/>
              </a:stretch>
            </p:blipFill>
            <p:spPr>
              <a:xfrm>
                <a:off x="1551037" y="32670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3">
            <p14:nvContentPartPr>
              <p14:cNvPr id="245" name="Ink 244">
                <a:extLst>
                  <a:ext uri="{FF2B5EF4-FFF2-40B4-BE49-F238E27FC236}">
                    <a16:creationId xmlns:a16="http://schemas.microsoft.com/office/drawing/2014/main" id="{44FD263B-9106-BE8D-C588-B133C35A05AE}"/>
                  </a:ext>
                </a:extLst>
              </p14:cNvPr>
              <p14:cNvContentPartPr/>
              <p14:nvPr/>
            </p14:nvContentPartPr>
            <p14:xfrm>
              <a:off x="1557157" y="3199743"/>
              <a:ext cx="360" cy="360"/>
            </p14:xfrm>
          </p:contentPart>
        </mc:Choice>
        <mc:Fallback xmlns="">
          <p:pic>
            <p:nvPicPr>
              <p:cNvPr id="245" name="Ink 244">
                <a:extLst>
                  <a:ext uri="{FF2B5EF4-FFF2-40B4-BE49-F238E27FC236}">
                    <a16:creationId xmlns:a16="http://schemas.microsoft.com/office/drawing/2014/main" id="{57C24FD6-CCD0-D374-47AD-A2B013A19B5F}"/>
                  </a:ext>
                </a:extLst>
              </p:cNvPr>
              <p:cNvPicPr/>
              <p:nvPr/>
            </p:nvPicPr>
            <p:blipFill>
              <a:blip r:embed="rId203"/>
              <a:stretch>
                <a:fillRect/>
              </a:stretch>
            </p:blipFill>
            <p:spPr>
              <a:xfrm>
                <a:off x="1551037" y="3193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4">
            <p14:nvContentPartPr>
              <p14:cNvPr id="246" name="Ink 245">
                <a:extLst>
                  <a:ext uri="{FF2B5EF4-FFF2-40B4-BE49-F238E27FC236}">
                    <a16:creationId xmlns:a16="http://schemas.microsoft.com/office/drawing/2014/main" id="{8E6FB6F7-2489-B640-9642-7918E9583BDA}"/>
                  </a:ext>
                </a:extLst>
              </p14:cNvPr>
              <p14:cNvContentPartPr/>
              <p14:nvPr/>
            </p14:nvContentPartPr>
            <p14:xfrm>
              <a:off x="1638877" y="3064383"/>
              <a:ext cx="360" cy="360"/>
            </p14:xfrm>
          </p:contentPart>
        </mc:Choice>
        <mc:Fallback xmlns="">
          <p:pic>
            <p:nvPicPr>
              <p:cNvPr id="246" name="Ink 245">
                <a:extLst>
                  <a:ext uri="{FF2B5EF4-FFF2-40B4-BE49-F238E27FC236}">
                    <a16:creationId xmlns:a16="http://schemas.microsoft.com/office/drawing/2014/main" id="{F62A6C44-849D-0903-3826-B5EF342CCDC7}"/>
                  </a:ext>
                </a:extLst>
              </p:cNvPr>
              <p:cNvPicPr/>
              <p:nvPr/>
            </p:nvPicPr>
            <p:blipFill>
              <a:blip r:embed="rId203"/>
              <a:stretch>
                <a:fillRect/>
              </a:stretch>
            </p:blipFill>
            <p:spPr>
              <a:xfrm>
                <a:off x="1632757" y="30582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5">
            <p14:nvContentPartPr>
              <p14:cNvPr id="247" name="Ink 246">
                <a:extLst>
                  <a:ext uri="{FF2B5EF4-FFF2-40B4-BE49-F238E27FC236}">
                    <a16:creationId xmlns:a16="http://schemas.microsoft.com/office/drawing/2014/main" id="{E53A0CEB-CC12-910C-72EF-EF83BC6E07DE}"/>
                  </a:ext>
                </a:extLst>
              </p14:cNvPr>
              <p14:cNvContentPartPr/>
              <p14:nvPr/>
            </p14:nvContentPartPr>
            <p14:xfrm>
              <a:off x="1468957" y="2914983"/>
              <a:ext cx="360" cy="360"/>
            </p14:xfrm>
          </p:contentPart>
        </mc:Choice>
        <mc:Fallback xmlns="">
          <p:pic>
            <p:nvPicPr>
              <p:cNvPr id="247" name="Ink 246">
                <a:extLst>
                  <a:ext uri="{FF2B5EF4-FFF2-40B4-BE49-F238E27FC236}">
                    <a16:creationId xmlns:a16="http://schemas.microsoft.com/office/drawing/2014/main" id="{750EA0F5-871B-A9C3-C9A3-C898BF325DCE}"/>
                  </a:ext>
                </a:extLst>
              </p:cNvPr>
              <p:cNvPicPr/>
              <p:nvPr/>
            </p:nvPicPr>
            <p:blipFill>
              <a:blip r:embed="rId203"/>
              <a:stretch>
                <a:fillRect/>
              </a:stretch>
            </p:blipFill>
            <p:spPr>
              <a:xfrm>
                <a:off x="1462837" y="29088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6">
            <p14:nvContentPartPr>
              <p14:cNvPr id="248" name="Ink 247">
                <a:extLst>
                  <a:ext uri="{FF2B5EF4-FFF2-40B4-BE49-F238E27FC236}">
                    <a16:creationId xmlns:a16="http://schemas.microsoft.com/office/drawing/2014/main" id="{E06DA42E-CE12-4EC7-999B-F1E37E14596C}"/>
                  </a:ext>
                </a:extLst>
              </p14:cNvPr>
              <p14:cNvContentPartPr/>
              <p14:nvPr/>
            </p14:nvContentPartPr>
            <p14:xfrm>
              <a:off x="1237837" y="3375783"/>
              <a:ext cx="360" cy="360"/>
            </p14:xfrm>
          </p:contentPart>
        </mc:Choice>
        <mc:Fallback xmlns="">
          <p:pic>
            <p:nvPicPr>
              <p:cNvPr id="248" name="Ink 247">
                <a:extLst>
                  <a:ext uri="{FF2B5EF4-FFF2-40B4-BE49-F238E27FC236}">
                    <a16:creationId xmlns:a16="http://schemas.microsoft.com/office/drawing/2014/main" id="{C4EBBD49-1663-3D3B-A3E0-D54381C86CD8}"/>
                  </a:ext>
                </a:extLst>
              </p:cNvPr>
              <p:cNvPicPr/>
              <p:nvPr/>
            </p:nvPicPr>
            <p:blipFill>
              <a:blip r:embed="rId203"/>
              <a:stretch>
                <a:fillRect/>
              </a:stretch>
            </p:blipFill>
            <p:spPr>
              <a:xfrm>
                <a:off x="1231717" y="33696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7">
            <p14:nvContentPartPr>
              <p14:cNvPr id="249" name="Ink 248">
                <a:extLst>
                  <a:ext uri="{FF2B5EF4-FFF2-40B4-BE49-F238E27FC236}">
                    <a16:creationId xmlns:a16="http://schemas.microsoft.com/office/drawing/2014/main" id="{E7043BE0-C1A9-B56D-B4DA-B741C587110B}"/>
                  </a:ext>
                </a:extLst>
              </p14:cNvPr>
              <p14:cNvContentPartPr/>
              <p14:nvPr/>
            </p14:nvContentPartPr>
            <p14:xfrm>
              <a:off x="1454197" y="3426903"/>
              <a:ext cx="360" cy="360"/>
            </p14:xfrm>
          </p:contentPart>
        </mc:Choice>
        <mc:Fallback xmlns="">
          <p:pic>
            <p:nvPicPr>
              <p:cNvPr id="249" name="Ink 248">
                <a:extLst>
                  <a:ext uri="{FF2B5EF4-FFF2-40B4-BE49-F238E27FC236}">
                    <a16:creationId xmlns:a16="http://schemas.microsoft.com/office/drawing/2014/main" id="{8F3F71EB-E358-1101-E2D4-495C6EF4C7D6}"/>
                  </a:ext>
                </a:extLst>
              </p:cNvPr>
              <p:cNvPicPr/>
              <p:nvPr/>
            </p:nvPicPr>
            <p:blipFill>
              <a:blip r:embed="rId203"/>
              <a:stretch>
                <a:fillRect/>
              </a:stretch>
            </p:blipFill>
            <p:spPr>
              <a:xfrm>
                <a:off x="1448077" y="34207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8">
            <p14:nvContentPartPr>
              <p14:cNvPr id="250" name="Ink 249">
                <a:extLst>
                  <a:ext uri="{FF2B5EF4-FFF2-40B4-BE49-F238E27FC236}">
                    <a16:creationId xmlns:a16="http://schemas.microsoft.com/office/drawing/2014/main" id="{94EC0E9A-E84C-9BA9-3EDF-4B1F8AF232FE}"/>
                  </a:ext>
                </a:extLst>
              </p14:cNvPr>
              <p14:cNvContentPartPr/>
              <p14:nvPr/>
            </p14:nvContentPartPr>
            <p14:xfrm>
              <a:off x="1705477" y="3426903"/>
              <a:ext cx="360" cy="360"/>
            </p14:xfrm>
          </p:contentPart>
        </mc:Choice>
        <mc:Fallback xmlns="">
          <p:pic>
            <p:nvPicPr>
              <p:cNvPr id="250" name="Ink 249">
                <a:extLst>
                  <a:ext uri="{FF2B5EF4-FFF2-40B4-BE49-F238E27FC236}">
                    <a16:creationId xmlns:a16="http://schemas.microsoft.com/office/drawing/2014/main" id="{B05F00CC-FE73-ABEC-1364-72E9C2096BA8}"/>
                  </a:ext>
                </a:extLst>
              </p:cNvPr>
              <p:cNvPicPr/>
              <p:nvPr/>
            </p:nvPicPr>
            <p:blipFill>
              <a:blip r:embed="rId203"/>
              <a:stretch>
                <a:fillRect/>
              </a:stretch>
            </p:blipFill>
            <p:spPr>
              <a:xfrm>
                <a:off x="1699357" y="34207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9">
            <p14:nvContentPartPr>
              <p14:cNvPr id="251" name="Ink 250">
                <a:extLst>
                  <a:ext uri="{FF2B5EF4-FFF2-40B4-BE49-F238E27FC236}">
                    <a16:creationId xmlns:a16="http://schemas.microsoft.com/office/drawing/2014/main" id="{625B6B24-272C-1079-F4E9-D50B91680E70}"/>
                  </a:ext>
                </a:extLst>
              </p14:cNvPr>
              <p14:cNvContentPartPr/>
              <p14:nvPr/>
            </p14:nvContentPartPr>
            <p14:xfrm>
              <a:off x="1659757" y="3316023"/>
              <a:ext cx="360" cy="360"/>
            </p14:xfrm>
          </p:contentPart>
        </mc:Choice>
        <mc:Fallback xmlns="">
          <p:pic>
            <p:nvPicPr>
              <p:cNvPr id="251" name="Ink 250">
                <a:extLst>
                  <a:ext uri="{FF2B5EF4-FFF2-40B4-BE49-F238E27FC236}">
                    <a16:creationId xmlns:a16="http://schemas.microsoft.com/office/drawing/2014/main" id="{55B9C598-ED1D-9203-E950-C6A82A121AF2}"/>
                  </a:ext>
                </a:extLst>
              </p:cNvPr>
              <p:cNvPicPr/>
              <p:nvPr/>
            </p:nvPicPr>
            <p:blipFill>
              <a:blip r:embed="rId203"/>
              <a:stretch>
                <a:fillRect/>
              </a:stretch>
            </p:blipFill>
            <p:spPr>
              <a:xfrm>
                <a:off x="1653637" y="33099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0">
            <p14:nvContentPartPr>
              <p14:cNvPr id="252" name="Ink 251">
                <a:extLst>
                  <a:ext uri="{FF2B5EF4-FFF2-40B4-BE49-F238E27FC236}">
                    <a16:creationId xmlns:a16="http://schemas.microsoft.com/office/drawing/2014/main" id="{88ACE63B-A9EB-45F5-F7E2-4B1926A35E93}"/>
                  </a:ext>
                </a:extLst>
              </p14:cNvPr>
              <p14:cNvContentPartPr/>
              <p14:nvPr/>
            </p14:nvContentPartPr>
            <p14:xfrm>
              <a:off x="1288597" y="3263823"/>
              <a:ext cx="360" cy="360"/>
            </p14:xfrm>
          </p:contentPart>
        </mc:Choice>
        <mc:Fallback xmlns="">
          <p:pic>
            <p:nvPicPr>
              <p:cNvPr id="252" name="Ink 251">
                <a:extLst>
                  <a:ext uri="{FF2B5EF4-FFF2-40B4-BE49-F238E27FC236}">
                    <a16:creationId xmlns:a16="http://schemas.microsoft.com/office/drawing/2014/main" id="{5323F224-01F0-D79C-6E99-6BB949EE7825}"/>
                  </a:ext>
                </a:extLst>
              </p:cNvPr>
              <p:cNvPicPr/>
              <p:nvPr/>
            </p:nvPicPr>
            <p:blipFill>
              <a:blip r:embed="rId203"/>
              <a:stretch>
                <a:fillRect/>
              </a:stretch>
            </p:blipFill>
            <p:spPr>
              <a:xfrm>
                <a:off x="1282477" y="32577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1">
            <p14:nvContentPartPr>
              <p14:cNvPr id="253" name="Ink 252">
                <a:extLst>
                  <a:ext uri="{FF2B5EF4-FFF2-40B4-BE49-F238E27FC236}">
                    <a16:creationId xmlns:a16="http://schemas.microsoft.com/office/drawing/2014/main" id="{F27A1BB5-0CFE-B32E-929F-A524A549770C}"/>
                  </a:ext>
                </a:extLst>
              </p14:cNvPr>
              <p14:cNvContentPartPr/>
              <p14:nvPr/>
            </p14:nvContentPartPr>
            <p14:xfrm>
              <a:off x="1224517" y="3181743"/>
              <a:ext cx="360" cy="360"/>
            </p14:xfrm>
          </p:contentPart>
        </mc:Choice>
        <mc:Fallback xmlns="">
          <p:pic>
            <p:nvPicPr>
              <p:cNvPr id="253" name="Ink 252">
                <a:extLst>
                  <a:ext uri="{FF2B5EF4-FFF2-40B4-BE49-F238E27FC236}">
                    <a16:creationId xmlns:a16="http://schemas.microsoft.com/office/drawing/2014/main" id="{FC669EC4-748E-F109-08FF-A2D9E76F51AD}"/>
                  </a:ext>
                </a:extLst>
              </p:cNvPr>
              <p:cNvPicPr/>
              <p:nvPr/>
            </p:nvPicPr>
            <p:blipFill>
              <a:blip r:embed="rId203"/>
              <a:stretch>
                <a:fillRect/>
              </a:stretch>
            </p:blipFill>
            <p:spPr>
              <a:xfrm>
                <a:off x="1218397" y="3175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254" name="Ink 253">
                <a:extLst>
                  <a:ext uri="{FF2B5EF4-FFF2-40B4-BE49-F238E27FC236}">
                    <a16:creationId xmlns:a16="http://schemas.microsoft.com/office/drawing/2014/main" id="{4A235D84-ACEE-6B54-B86C-BE717FC929AE}"/>
                  </a:ext>
                </a:extLst>
              </p14:cNvPr>
              <p14:cNvContentPartPr/>
              <p14:nvPr/>
            </p14:nvContentPartPr>
            <p14:xfrm>
              <a:off x="1224517" y="2994183"/>
              <a:ext cx="360" cy="360"/>
            </p14:xfrm>
          </p:contentPart>
        </mc:Choice>
        <mc:Fallback xmlns="">
          <p:pic>
            <p:nvPicPr>
              <p:cNvPr id="254" name="Ink 253">
                <a:extLst>
                  <a:ext uri="{FF2B5EF4-FFF2-40B4-BE49-F238E27FC236}">
                    <a16:creationId xmlns:a16="http://schemas.microsoft.com/office/drawing/2014/main" id="{A5063F8A-DEFF-AB56-C11E-E36A80C67CE8}"/>
                  </a:ext>
                </a:extLst>
              </p:cNvPr>
              <p:cNvPicPr/>
              <p:nvPr/>
            </p:nvPicPr>
            <p:blipFill>
              <a:blip r:embed="rId203"/>
              <a:stretch>
                <a:fillRect/>
              </a:stretch>
            </p:blipFill>
            <p:spPr>
              <a:xfrm>
                <a:off x="1218397" y="29880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3">
            <p14:nvContentPartPr>
              <p14:cNvPr id="255" name="Ink 254">
                <a:extLst>
                  <a:ext uri="{FF2B5EF4-FFF2-40B4-BE49-F238E27FC236}">
                    <a16:creationId xmlns:a16="http://schemas.microsoft.com/office/drawing/2014/main" id="{6AA99180-3033-256D-CC1C-35211A19B4E6}"/>
                  </a:ext>
                </a:extLst>
              </p14:cNvPr>
              <p14:cNvContentPartPr/>
              <p14:nvPr/>
            </p14:nvContentPartPr>
            <p14:xfrm>
              <a:off x="1184917" y="3047463"/>
              <a:ext cx="360" cy="360"/>
            </p14:xfrm>
          </p:contentPart>
        </mc:Choice>
        <mc:Fallback xmlns="">
          <p:pic>
            <p:nvPicPr>
              <p:cNvPr id="255" name="Ink 254">
                <a:extLst>
                  <a:ext uri="{FF2B5EF4-FFF2-40B4-BE49-F238E27FC236}">
                    <a16:creationId xmlns:a16="http://schemas.microsoft.com/office/drawing/2014/main" id="{39DAF6C9-B10B-B975-84B5-C14795B208E4}"/>
                  </a:ext>
                </a:extLst>
              </p:cNvPr>
              <p:cNvPicPr/>
              <p:nvPr/>
            </p:nvPicPr>
            <p:blipFill>
              <a:blip r:embed="rId203"/>
              <a:stretch>
                <a:fillRect/>
              </a:stretch>
            </p:blipFill>
            <p:spPr>
              <a:xfrm>
                <a:off x="1178797" y="30413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256" name="Ink 255">
                <a:extLst>
                  <a:ext uri="{FF2B5EF4-FFF2-40B4-BE49-F238E27FC236}">
                    <a16:creationId xmlns:a16="http://schemas.microsoft.com/office/drawing/2014/main" id="{6AF288A5-706B-4EA8-D47A-EFA112FA70B4}"/>
                  </a:ext>
                </a:extLst>
              </p14:cNvPr>
              <p14:cNvContentPartPr/>
              <p14:nvPr/>
            </p14:nvContentPartPr>
            <p14:xfrm>
              <a:off x="1682797" y="3102903"/>
              <a:ext cx="360" cy="360"/>
            </p14:xfrm>
          </p:contentPart>
        </mc:Choice>
        <mc:Fallback xmlns="">
          <p:pic>
            <p:nvPicPr>
              <p:cNvPr id="256" name="Ink 255">
                <a:extLst>
                  <a:ext uri="{FF2B5EF4-FFF2-40B4-BE49-F238E27FC236}">
                    <a16:creationId xmlns:a16="http://schemas.microsoft.com/office/drawing/2014/main" id="{EF4F92F0-1F14-F2B5-A731-AE651807F22F}"/>
                  </a:ext>
                </a:extLst>
              </p:cNvPr>
              <p:cNvPicPr/>
              <p:nvPr/>
            </p:nvPicPr>
            <p:blipFill>
              <a:blip r:embed="rId203"/>
              <a:stretch>
                <a:fillRect/>
              </a:stretch>
            </p:blipFill>
            <p:spPr>
              <a:xfrm>
                <a:off x="1676677" y="30967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5">
            <p14:nvContentPartPr>
              <p14:cNvPr id="257" name="Ink 256">
                <a:extLst>
                  <a:ext uri="{FF2B5EF4-FFF2-40B4-BE49-F238E27FC236}">
                    <a16:creationId xmlns:a16="http://schemas.microsoft.com/office/drawing/2014/main" id="{8327CED1-3F9E-1BF6-D6A2-ABF4A23BA9DA}"/>
                  </a:ext>
                </a:extLst>
              </p14:cNvPr>
              <p14:cNvContentPartPr/>
              <p14:nvPr/>
            </p14:nvContentPartPr>
            <p14:xfrm>
              <a:off x="1651477" y="2979783"/>
              <a:ext cx="360" cy="360"/>
            </p14:xfrm>
          </p:contentPart>
        </mc:Choice>
        <mc:Fallback xmlns="">
          <p:pic>
            <p:nvPicPr>
              <p:cNvPr id="257" name="Ink 256">
                <a:extLst>
                  <a:ext uri="{FF2B5EF4-FFF2-40B4-BE49-F238E27FC236}">
                    <a16:creationId xmlns:a16="http://schemas.microsoft.com/office/drawing/2014/main" id="{F626F643-57A1-10BA-D8D8-843971700947}"/>
                  </a:ext>
                </a:extLst>
              </p:cNvPr>
              <p:cNvPicPr/>
              <p:nvPr/>
            </p:nvPicPr>
            <p:blipFill>
              <a:blip r:embed="rId203"/>
              <a:stretch>
                <a:fillRect/>
              </a:stretch>
            </p:blipFill>
            <p:spPr>
              <a:xfrm>
                <a:off x="1645357" y="29736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6">
            <p14:nvContentPartPr>
              <p14:cNvPr id="258" name="Ink 257">
                <a:extLst>
                  <a:ext uri="{FF2B5EF4-FFF2-40B4-BE49-F238E27FC236}">
                    <a16:creationId xmlns:a16="http://schemas.microsoft.com/office/drawing/2014/main" id="{1C193F80-4755-92AA-C6FA-1E6AE3D1E177}"/>
                  </a:ext>
                </a:extLst>
              </p14:cNvPr>
              <p14:cNvContentPartPr/>
              <p14:nvPr/>
            </p14:nvContentPartPr>
            <p14:xfrm>
              <a:off x="1751917" y="3175983"/>
              <a:ext cx="360" cy="360"/>
            </p14:xfrm>
          </p:contentPart>
        </mc:Choice>
        <mc:Fallback xmlns="">
          <p:pic>
            <p:nvPicPr>
              <p:cNvPr id="258" name="Ink 257">
                <a:extLst>
                  <a:ext uri="{FF2B5EF4-FFF2-40B4-BE49-F238E27FC236}">
                    <a16:creationId xmlns:a16="http://schemas.microsoft.com/office/drawing/2014/main" id="{5B3FDB61-35D4-935B-65B3-89D603B80932}"/>
                  </a:ext>
                </a:extLst>
              </p:cNvPr>
              <p:cNvPicPr/>
              <p:nvPr/>
            </p:nvPicPr>
            <p:blipFill>
              <a:blip r:embed="rId203"/>
              <a:stretch>
                <a:fillRect/>
              </a:stretch>
            </p:blipFill>
            <p:spPr>
              <a:xfrm>
                <a:off x="1745797" y="31698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7">
            <p14:nvContentPartPr>
              <p14:cNvPr id="259" name="Ink 258">
                <a:extLst>
                  <a:ext uri="{FF2B5EF4-FFF2-40B4-BE49-F238E27FC236}">
                    <a16:creationId xmlns:a16="http://schemas.microsoft.com/office/drawing/2014/main" id="{7EA2701C-E79D-E909-8E1B-3B2E23ADDEFA}"/>
                  </a:ext>
                </a:extLst>
              </p14:cNvPr>
              <p14:cNvContentPartPr/>
              <p14:nvPr/>
            </p14:nvContentPartPr>
            <p14:xfrm>
              <a:off x="1679917" y="3233223"/>
              <a:ext cx="360" cy="360"/>
            </p14:xfrm>
          </p:contentPart>
        </mc:Choice>
        <mc:Fallback xmlns="">
          <p:pic>
            <p:nvPicPr>
              <p:cNvPr id="259" name="Ink 258">
                <a:extLst>
                  <a:ext uri="{FF2B5EF4-FFF2-40B4-BE49-F238E27FC236}">
                    <a16:creationId xmlns:a16="http://schemas.microsoft.com/office/drawing/2014/main" id="{8C0B4858-73B8-A420-6239-C8B7E1632E75}"/>
                  </a:ext>
                </a:extLst>
              </p:cNvPr>
              <p:cNvPicPr/>
              <p:nvPr/>
            </p:nvPicPr>
            <p:blipFill>
              <a:blip r:embed="rId203"/>
              <a:stretch>
                <a:fillRect/>
              </a:stretch>
            </p:blipFill>
            <p:spPr>
              <a:xfrm>
                <a:off x="1673797" y="32271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8">
            <p14:nvContentPartPr>
              <p14:cNvPr id="260" name="Ink 259">
                <a:extLst>
                  <a:ext uri="{FF2B5EF4-FFF2-40B4-BE49-F238E27FC236}">
                    <a16:creationId xmlns:a16="http://schemas.microsoft.com/office/drawing/2014/main" id="{DBF766F4-8CC2-49E7-30AE-427C94C0CA5C}"/>
                  </a:ext>
                </a:extLst>
              </p14:cNvPr>
              <p14:cNvContentPartPr/>
              <p14:nvPr/>
            </p14:nvContentPartPr>
            <p14:xfrm>
              <a:off x="1183117" y="3340503"/>
              <a:ext cx="360" cy="360"/>
            </p14:xfrm>
          </p:contentPart>
        </mc:Choice>
        <mc:Fallback xmlns="">
          <p:pic>
            <p:nvPicPr>
              <p:cNvPr id="260" name="Ink 259">
                <a:extLst>
                  <a:ext uri="{FF2B5EF4-FFF2-40B4-BE49-F238E27FC236}">
                    <a16:creationId xmlns:a16="http://schemas.microsoft.com/office/drawing/2014/main" id="{A6CDF148-E3A4-5581-E660-7B18CDBCFDCE}"/>
                  </a:ext>
                </a:extLst>
              </p:cNvPr>
              <p:cNvPicPr/>
              <p:nvPr/>
            </p:nvPicPr>
            <p:blipFill>
              <a:blip r:embed="rId203"/>
              <a:stretch>
                <a:fillRect/>
              </a:stretch>
            </p:blipFill>
            <p:spPr>
              <a:xfrm>
                <a:off x="1176997" y="33343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9">
            <p14:nvContentPartPr>
              <p14:cNvPr id="261" name="Ink 260">
                <a:extLst>
                  <a:ext uri="{FF2B5EF4-FFF2-40B4-BE49-F238E27FC236}">
                    <a16:creationId xmlns:a16="http://schemas.microsoft.com/office/drawing/2014/main" id="{FD4CCAC5-BADC-254A-91F0-3BB0465866E4}"/>
                  </a:ext>
                </a:extLst>
              </p14:cNvPr>
              <p14:cNvContentPartPr/>
              <p14:nvPr/>
            </p14:nvContentPartPr>
            <p14:xfrm>
              <a:off x="1183117" y="3049263"/>
              <a:ext cx="360" cy="360"/>
            </p14:xfrm>
          </p:contentPart>
        </mc:Choice>
        <mc:Fallback xmlns="">
          <p:pic>
            <p:nvPicPr>
              <p:cNvPr id="261" name="Ink 260">
                <a:extLst>
                  <a:ext uri="{FF2B5EF4-FFF2-40B4-BE49-F238E27FC236}">
                    <a16:creationId xmlns:a16="http://schemas.microsoft.com/office/drawing/2014/main" id="{D0D3405D-ECDE-E5F9-0B46-43EA793BE2C0}"/>
                  </a:ext>
                </a:extLst>
              </p:cNvPr>
              <p:cNvPicPr/>
              <p:nvPr/>
            </p:nvPicPr>
            <p:blipFill>
              <a:blip r:embed="rId203"/>
              <a:stretch>
                <a:fillRect/>
              </a:stretch>
            </p:blipFill>
            <p:spPr>
              <a:xfrm>
                <a:off x="1176997" y="30431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0">
            <p14:nvContentPartPr>
              <p14:cNvPr id="262" name="Ink 261">
                <a:extLst>
                  <a:ext uri="{FF2B5EF4-FFF2-40B4-BE49-F238E27FC236}">
                    <a16:creationId xmlns:a16="http://schemas.microsoft.com/office/drawing/2014/main" id="{C8FE6BC5-9A33-FC8C-3268-828D595BF450}"/>
                  </a:ext>
                </a:extLst>
              </p14:cNvPr>
              <p14:cNvContentPartPr/>
              <p14:nvPr/>
            </p14:nvContentPartPr>
            <p14:xfrm>
              <a:off x="1398397" y="2942703"/>
              <a:ext cx="360" cy="360"/>
            </p14:xfrm>
          </p:contentPart>
        </mc:Choice>
        <mc:Fallback xmlns="">
          <p:pic>
            <p:nvPicPr>
              <p:cNvPr id="262" name="Ink 261">
                <a:extLst>
                  <a:ext uri="{FF2B5EF4-FFF2-40B4-BE49-F238E27FC236}">
                    <a16:creationId xmlns:a16="http://schemas.microsoft.com/office/drawing/2014/main" id="{F679E98F-D941-AA5B-0ED1-8F9395520B9C}"/>
                  </a:ext>
                </a:extLst>
              </p:cNvPr>
              <p:cNvPicPr/>
              <p:nvPr/>
            </p:nvPicPr>
            <p:blipFill>
              <a:blip r:embed="rId203"/>
              <a:stretch>
                <a:fillRect/>
              </a:stretch>
            </p:blipFill>
            <p:spPr>
              <a:xfrm>
                <a:off x="1392277" y="29365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1">
            <p14:nvContentPartPr>
              <p14:cNvPr id="269" name="Ink 268">
                <a:extLst>
                  <a:ext uri="{FF2B5EF4-FFF2-40B4-BE49-F238E27FC236}">
                    <a16:creationId xmlns:a16="http://schemas.microsoft.com/office/drawing/2014/main" id="{217CB266-F6C9-7DC4-F416-A62F5CB351A8}"/>
                  </a:ext>
                </a:extLst>
              </p14:cNvPr>
              <p14:cNvContentPartPr/>
              <p14:nvPr/>
            </p14:nvContentPartPr>
            <p14:xfrm>
              <a:off x="1178077" y="3100743"/>
              <a:ext cx="360" cy="360"/>
            </p14:xfrm>
          </p:contentPart>
        </mc:Choice>
        <mc:Fallback xmlns="">
          <p:pic>
            <p:nvPicPr>
              <p:cNvPr id="269" name="Ink 268">
                <a:extLst>
                  <a:ext uri="{FF2B5EF4-FFF2-40B4-BE49-F238E27FC236}">
                    <a16:creationId xmlns:a16="http://schemas.microsoft.com/office/drawing/2014/main" id="{F316BB37-F7BF-E746-8C1B-D7B2BA7653E8}"/>
                  </a:ext>
                </a:extLst>
              </p:cNvPr>
              <p:cNvPicPr/>
              <p:nvPr/>
            </p:nvPicPr>
            <p:blipFill>
              <a:blip r:embed="rId203"/>
              <a:stretch>
                <a:fillRect/>
              </a:stretch>
            </p:blipFill>
            <p:spPr>
              <a:xfrm>
                <a:off x="1171957" y="3094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2">
            <p14:nvContentPartPr>
              <p14:cNvPr id="270" name="Ink 269">
                <a:extLst>
                  <a:ext uri="{FF2B5EF4-FFF2-40B4-BE49-F238E27FC236}">
                    <a16:creationId xmlns:a16="http://schemas.microsoft.com/office/drawing/2014/main" id="{09445A4B-AC78-A3E8-546F-BAC094CB9777}"/>
                  </a:ext>
                </a:extLst>
              </p14:cNvPr>
              <p14:cNvContentPartPr/>
              <p14:nvPr/>
            </p14:nvContentPartPr>
            <p14:xfrm>
              <a:off x="1502797" y="3227823"/>
              <a:ext cx="1440" cy="1440"/>
            </p14:xfrm>
          </p:contentPart>
        </mc:Choice>
        <mc:Fallback xmlns="">
          <p:pic>
            <p:nvPicPr>
              <p:cNvPr id="270" name="Ink 269">
                <a:extLst>
                  <a:ext uri="{FF2B5EF4-FFF2-40B4-BE49-F238E27FC236}">
                    <a16:creationId xmlns:a16="http://schemas.microsoft.com/office/drawing/2014/main" id="{BEC5D340-28A3-6D3A-5B0C-FDFFFAF1FAB2}"/>
                  </a:ext>
                </a:extLst>
              </p:cNvPr>
              <p:cNvPicPr/>
              <p:nvPr/>
            </p:nvPicPr>
            <p:blipFill>
              <a:blip r:embed="rId253"/>
              <a:stretch>
                <a:fillRect/>
              </a:stretch>
            </p:blipFill>
            <p:spPr>
              <a:xfrm>
                <a:off x="1496677" y="3221703"/>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271" name="Ink 270">
                <a:extLst>
                  <a:ext uri="{FF2B5EF4-FFF2-40B4-BE49-F238E27FC236}">
                    <a16:creationId xmlns:a16="http://schemas.microsoft.com/office/drawing/2014/main" id="{894CEC56-7111-D3F9-F38F-AD416546ED8B}"/>
                  </a:ext>
                </a:extLst>
              </p14:cNvPr>
              <p14:cNvContentPartPr/>
              <p14:nvPr/>
            </p14:nvContentPartPr>
            <p14:xfrm>
              <a:off x="1485877" y="3206583"/>
              <a:ext cx="360" cy="360"/>
            </p14:xfrm>
          </p:contentPart>
        </mc:Choice>
        <mc:Fallback xmlns="">
          <p:pic>
            <p:nvPicPr>
              <p:cNvPr id="271" name="Ink 270">
                <a:extLst>
                  <a:ext uri="{FF2B5EF4-FFF2-40B4-BE49-F238E27FC236}">
                    <a16:creationId xmlns:a16="http://schemas.microsoft.com/office/drawing/2014/main" id="{35CA1F90-9E12-0148-FA70-99E17CBA8933}"/>
                  </a:ext>
                </a:extLst>
              </p:cNvPr>
              <p:cNvPicPr/>
              <p:nvPr/>
            </p:nvPicPr>
            <p:blipFill>
              <a:blip r:embed="rId203"/>
              <a:stretch>
                <a:fillRect/>
              </a:stretch>
            </p:blipFill>
            <p:spPr>
              <a:xfrm>
                <a:off x="1479757" y="32004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5">
            <p14:nvContentPartPr>
              <p14:cNvPr id="272" name="Ink 271">
                <a:extLst>
                  <a:ext uri="{FF2B5EF4-FFF2-40B4-BE49-F238E27FC236}">
                    <a16:creationId xmlns:a16="http://schemas.microsoft.com/office/drawing/2014/main" id="{6A513C1F-F143-9E0B-F26A-32658B949EF8}"/>
                  </a:ext>
                </a:extLst>
              </p14:cNvPr>
              <p14:cNvContentPartPr/>
              <p14:nvPr/>
            </p14:nvContentPartPr>
            <p14:xfrm>
              <a:off x="1454197" y="3205503"/>
              <a:ext cx="360" cy="360"/>
            </p14:xfrm>
          </p:contentPart>
        </mc:Choice>
        <mc:Fallback xmlns="">
          <p:pic>
            <p:nvPicPr>
              <p:cNvPr id="272" name="Ink 271">
                <a:extLst>
                  <a:ext uri="{FF2B5EF4-FFF2-40B4-BE49-F238E27FC236}">
                    <a16:creationId xmlns:a16="http://schemas.microsoft.com/office/drawing/2014/main" id="{A88E092A-CD30-5D56-5AE5-824CCBBB0202}"/>
                  </a:ext>
                </a:extLst>
              </p:cNvPr>
              <p:cNvPicPr/>
              <p:nvPr/>
            </p:nvPicPr>
            <p:blipFill>
              <a:blip r:embed="rId203"/>
              <a:stretch>
                <a:fillRect/>
              </a:stretch>
            </p:blipFill>
            <p:spPr>
              <a:xfrm>
                <a:off x="1448077" y="31993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6">
            <p14:nvContentPartPr>
              <p14:cNvPr id="277" name="Ink 276">
                <a:extLst>
                  <a:ext uri="{FF2B5EF4-FFF2-40B4-BE49-F238E27FC236}">
                    <a16:creationId xmlns:a16="http://schemas.microsoft.com/office/drawing/2014/main" id="{38C6B742-D486-95E1-4EDB-41E23E494752}"/>
                  </a:ext>
                </a:extLst>
              </p14:cNvPr>
              <p14:cNvContentPartPr/>
              <p14:nvPr/>
            </p14:nvContentPartPr>
            <p14:xfrm>
              <a:off x="1402717" y="3098583"/>
              <a:ext cx="360" cy="360"/>
            </p14:xfrm>
          </p:contentPart>
        </mc:Choice>
        <mc:Fallback xmlns="">
          <p:pic>
            <p:nvPicPr>
              <p:cNvPr id="277" name="Ink 276">
                <a:extLst>
                  <a:ext uri="{FF2B5EF4-FFF2-40B4-BE49-F238E27FC236}">
                    <a16:creationId xmlns:a16="http://schemas.microsoft.com/office/drawing/2014/main" id="{A2CD3E63-2895-B301-60FA-7F010EF692D7}"/>
                  </a:ext>
                </a:extLst>
              </p:cNvPr>
              <p:cNvPicPr/>
              <p:nvPr/>
            </p:nvPicPr>
            <p:blipFill>
              <a:blip r:embed="rId203"/>
              <a:stretch>
                <a:fillRect/>
              </a:stretch>
            </p:blipFill>
            <p:spPr>
              <a:xfrm>
                <a:off x="1396597" y="3092463"/>
                <a:ext cx="12600" cy="12600"/>
              </a:xfrm>
              <a:prstGeom prst="rect">
                <a:avLst/>
              </a:prstGeom>
            </p:spPr>
          </p:pic>
        </mc:Fallback>
      </mc:AlternateContent>
      <p:grpSp>
        <p:nvGrpSpPr>
          <p:cNvPr id="295" name="Group 294">
            <a:extLst>
              <a:ext uri="{FF2B5EF4-FFF2-40B4-BE49-F238E27FC236}">
                <a16:creationId xmlns:a16="http://schemas.microsoft.com/office/drawing/2014/main" id="{8A5FFEC0-4E05-FFB9-46E0-D5A95BA9FF34}"/>
              </a:ext>
            </a:extLst>
          </p:cNvPr>
          <p:cNvGrpSpPr/>
          <p:nvPr/>
        </p:nvGrpSpPr>
        <p:grpSpPr>
          <a:xfrm>
            <a:off x="1530157" y="3025503"/>
            <a:ext cx="8280" cy="7200"/>
            <a:chOff x="1530157" y="3025503"/>
            <a:chExt cx="8280" cy="7200"/>
          </a:xfrm>
        </p:grpSpPr>
        <mc:AlternateContent xmlns:mc="http://schemas.openxmlformats.org/markup-compatibility/2006" xmlns:p14="http://schemas.microsoft.com/office/powerpoint/2010/main">
          <mc:Choice Requires="p14">
            <p:contentPart p14:bwMode="auto" r:id="rId257">
              <p14:nvContentPartPr>
                <p14:cNvPr id="193" name="Ink 192">
                  <a:extLst>
                    <a:ext uri="{FF2B5EF4-FFF2-40B4-BE49-F238E27FC236}">
                      <a16:creationId xmlns:a16="http://schemas.microsoft.com/office/drawing/2014/main" id="{05DFA727-675E-207A-BF9B-A574D0EF23C0}"/>
                    </a:ext>
                  </a:extLst>
                </p14:cNvPr>
                <p14:cNvContentPartPr/>
                <p14:nvPr/>
              </p14:nvContentPartPr>
              <p14:xfrm>
                <a:off x="1538077" y="3025503"/>
                <a:ext cx="360" cy="360"/>
              </p14:xfrm>
            </p:contentPart>
          </mc:Choice>
          <mc:Fallback xmlns="">
            <p:pic>
              <p:nvPicPr>
                <p:cNvPr id="193" name="Ink 192">
                  <a:extLst>
                    <a:ext uri="{FF2B5EF4-FFF2-40B4-BE49-F238E27FC236}">
                      <a16:creationId xmlns:a16="http://schemas.microsoft.com/office/drawing/2014/main" id="{D1239F6E-7DEB-537B-27D1-8BD506C3609E}"/>
                    </a:ext>
                  </a:extLst>
                </p:cNvPr>
                <p:cNvPicPr/>
                <p:nvPr/>
              </p:nvPicPr>
              <p:blipFill>
                <a:blip r:embed="rId203"/>
                <a:stretch>
                  <a:fillRect/>
                </a:stretch>
              </p:blipFill>
              <p:spPr>
                <a:xfrm>
                  <a:off x="1531957" y="30193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8">
              <p14:nvContentPartPr>
                <p14:cNvPr id="211" name="Ink 210">
                  <a:extLst>
                    <a:ext uri="{FF2B5EF4-FFF2-40B4-BE49-F238E27FC236}">
                      <a16:creationId xmlns:a16="http://schemas.microsoft.com/office/drawing/2014/main" id="{7F6C68A5-8D9C-DD58-23F1-B70781D0D492}"/>
                    </a:ext>
                  </a:extLst>
                </p14:cNvPr>
                <p14:cNvContentPartPr/>
                <p14:nvPr/>
              </p14:nvContentPartPr>
              <p14:xfrm>
                <a:off x="1538077" y="3025503"/>
                <a:ext cx="360" cy="360"/>
              </p14:xfrm>
            </p:contentPart>
          </mc:Choice>
          <mc:Fallback xmlns="">
            <p:pic>
              <p:nvPicPr>
                <p:cNvPr id="211" name="Ink 210">
                  <a:extLst>
                    <a:ext uri="{FF2B5EF4-FFF2-40B4-BE49-F238E27FC236}">
                      <a16:creationId xmlns:a16="http://schemas.microsoft.com/office/drawing/2014/main" id="{FC427852-6E7D-AFC5-B3E8-5887A20B0C57}"/>
                    </a:ext>
                  </a:extLst>
                </p:cNvPr>
                <p:cNvPicPr/>
                <p:nvPr/>
              </p:nvPicPr>
              <p:blipFill>
                <a:blip r:embed="rId203"/>
                <a:stretch>
                  <a:fillRect/>
                </a:stretch>
              </p:blipFill>
              <p:spPr>
                <a:xfrm>
                  <a:off x="1531957" y="30193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9">
              <p14:nvContentPartPr>
                <p14:cNvPr id="278" name="Ink 277">
                  <a:extLst>
                    <a:ext uri="{FF2B5EF4-FFF2-40B4-BE49-F238E27FC236}">
                      <a16:creationId xmlns:a16="http://schemas.microsoft.com/office/drawing/2014/main" id="{2ECC94D7-49D5-9BBF-42C2-0C79EC8FF455}"/>
                    </a:ext>
                  </a:extLst>
                </p14:cNvPr>
                <p14:cNvContentPartPr/>
                <p14:nvPr/>
              </p14:nvContentPartPr>
              <p14:xfrm>
                <a:off x="1530157" y="3032343"/>
                <a:ext cx="360" cy="360"/>
              </p14:xfrm>
            </p:contentPart>
          </mc:Choice>
          <mc:Fallback xmlns="">
            <p:pic>
              <p:nvPicPr>
                <p:cNvPr id="278" name="Ink 277">
                  <a:extLst>
                    <a:ext uri="{FF2B5EF4-FFF2-40B4-BE49-F238E27FC236}">
                      <a16:creationId xmlns:a16="http://schemas.microsoft.com/office/drawing/2014/main" id="{6E7EF4EF-F595-B498-2846-4609B43E208A}"/>
                    </a:ext>
                  </a:extLst>
                </p:cNvPr>
                <p:cNvPicPr/>
                <p:nvPr/>
              </p:nvPicPr>
              <p:blipFill>
                <a:blip r:embed="rId203"/>
                <a:stretch>
                  <a:fillRect/>
                </a:stretch>
              </p:blipFill>
              <p:spPr>
                <a:xfrm>
                  <a:off x="1524037" y="3026223"/>
                  <a:ext cx="12600" cy="12600"/>
                </a:xfrm>
                <a:prstGeom prst="rect">
                  <a:avLst/>
                </a:prstGeom>
              </p:spPr>
            </p:pic>
          </mc:Fallback>
        </mc:AlternateContent>
      </p:grpSp>
      <p:grpSp>
        <p:nvGrpSpPr>
          <p:cNvPr id="293" name="Group 292">
            <a:extLst>
              <a:ext uri="{FF2B5EF4-FFF2-40B4-BE49-F238E27FC236}">
                <a16:creationId xmlns:a16="http://schemas.microsoft.com/office/drawing/2014/main" id="{141C8AC9-5FB7-C20A-F5B0-EC5BEF0C3BA0}"/>
              </a:ext>
            </a:extLst>
          </p:cNvPr>
          <p:cNvGrpSpPr/>
          <p:nvPr/>
        </p:nvGrpSpPr>
        <p:grpSpPr>
          <a:xfrm>
            <a:off x="1394077" y="3127023"/>
            <a:ext cx="60480" cy="10440"/>
            <a:chOff x="1394077" y="3127023"/>
            <a:chExt cx="60480" cy="10440"/>
          </a:xfrm>
        </p:grpSpPr>
        <mc:AlternateContent xmlns:mc="http://schemas.openxmlformats.org/markup-compatibility/2006" xmlns:p14="http://schemas.microsoft.com/office/powerpoint/2010/main">
          <mc:Choice Requires="p14">
            <p:contentPart p14:bwMode="auto" r:id="rId260">
              <p14:nvContentPartPr>
                <p14:cNvPr id="273" name="Ink 272">
                  <a:extLst>
                    <a:ext uri="{FF2B5EF4-FFF2-40B4-BE49-F238E27FC236}">
                      <a16:creationId xmlns:a16="http://schemas.microsoft.com/office/drawing/2014/main" id="{EAA77870-08F5-9A29-0B5B-D04790B0B40B}"/>
                    </a:ext>
                  </a:extLst>
                </p14:cNvPr>
                <p14:cNvContentPartPr/>
                <p14:nvPr/>
              </p14:nvContentPartPr>
              <p14:xfrm>
                <a:off x="1454197" y="3136743"/>
                <a:ext cx="360" cy="360"/>
              </p14:xfrm>
            </p:contentPart>
          </mc:Choice>
          <mc:Fallback xmlns="">
            <p:pic>
              <p:nvPicPr>
                <p:cNvPr id="273" name="Ink 272">
                  <a:extLst>
                    <a:ext uri="{FF2B5EF4-FFF2-40B4-BE49-F238E27FC236}">
                      <a16:creationId xmlns:a16="http://schemas.microsoft.com/office/drawing/2014/main" id="{C89E5DB1-52CE-EC22-7821-EB3707C5AB0E}"/>
                    </a:ext>
                  </a:extLst>
                </p:cNvPr>
                <p:cNvPicPr/>
                <p:nvPr/>
              </p:nvPicPr>
              <p:blipFill>
                <a:blip r:embed="rId203"/>
                <a:stretch>
                  <a:fillRect/>
                </a:stretch>
              </p:blipFill>
              <p:spPr>
                <a:xfrm>
                  <a:off x="1448077" y="3130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1">
              <p14:nvContentPartPr>
                <p14:cNvPr id="274" name="Ink 273">
                  <a:extLst>
                    <a:ext uri="{FF2B5EF4-FFF2-40B4-BE49-F238E27FC236}">
                      <a16:creationId xmlns:a16="http://schemas.microsoft.com/office/drawing/2014/main" id="{479C138F-D384-D8A9-82AC-572E7B03F8F4}"/>
                    </a:ext>
                  </a:extLst>
                </p14:cNvPr>
                <p14:cNvContentPartPr/>
                <p14:nvPr/>
              </p14:nvContentPartPr>
              <p14:xfrm>
                <a:off x="1394077" y="3136743"/>
                <a:ext cx="360" cy="360"/>
              </p14:xfrm>
            </p:contentPart>
          </mc:Choice>
          <mc:Fallback xmlns="">
            <p:pic>
              <p:nvPicPr>
                <p:cNvPr id="274" name="Ink 273">
                  <a:extLst>
                    <a:ext uri="{FF2B5EF4-FFF2-40B4-BE49-F238E27FC236}">
                      <a16:creationId xmlns:a16="http://schemas.microsoft.com/office/drawing/2014/main" id="{8EAF9CEE-B0E6-2B31-8BFD-60708C8169E2}"/>
                    </a:ext>
                  </a:extLst>
                </p:cNvPr>
                <p:cNvPicPr/>
                <p:nvPr/>
              </p:nvPicPr>
              <p:blipFill>
                <a:blip r:embed="rId203"/>
                <a:stretch>
                  <a:fillRect/>
                </a:stretch>
              </p:blipFill>
              <p:spPr>
                <a:xfrm>
                  <a:off x="1387957" y="3130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275" name="Ink 274">
                  <a:extLst>
                    <a:ext uri="{FF2B5EF4-FFF2-40B4-BE49-F238E27FC236}">
                      <a16:creationId xmlns:a16="http://schemas.microsoft.com/office/drawing/2014/main" id="{4D728E74-31EE-3339-9D21-8D1F2779135E}"/>
                    </a:ext>
                  </a:extLst>
                </p14:cNvPr>
                <p14:cNvContentPartPr/>
                <p14:nvPr/>
              </p14:nvContentPartPr>
              <p14:xfrm>
                <a:off x="1433317" y="3136023"/>
                <a:ext cx="1440" cy="1440"/>
              </p14:xfrm>
            </p:contentPart>
          </mc:Choice>
          <mc:Fallback xmlns="">
            <p:pic>
              <p:nvPicPr>
                <p:cNvPr id="275" name="Ink 274">
                  <a:extLst>
                    <a:ext uri="{FF2B5EF4-FFF2-40B4-BE49-F238E27FC236}">
                      <a16:creationId xmlns:a16="http://schemas.microsoft.com/office/drawing/2014/main" id="{AFE061CF-B21D-201A-FC3A-4E5BFEF907F9}"/>
                    </a:ext>
                  </a:extLst>
                </p:cNvPr>
                <p:cNvPicPr/>
                <p:nvPr/>
              </p:nvPicPr>
              <p:blipFill>
                <a:blip r:embed="rId253"/>
                <a:stretch>
                  <a:fillRect/>
                </a:stretch>
              </p:blipFill>
              <p:spPr>
                <a:xfrm>
                  <a:off x="1427197" y="3129903"/>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263">
              <p14:nvContentPartPr>
                <p14:cNvPr id="276" name="Ink 275">
                  <a:extLst>
                    <a:ext uri="{FF2B5EF4-FFF2-40B4-BE49-F238E27FC236}">
                      <a16:creationId xmlns:a16="http://schemas.microsoft.com/office/drawing/2014/main" id="{0E9BDAED-990D-04E8-10DC-687CFEB669B8}"/>
                    </a:ext>
                  </a:extLst>
                </p14:cNvPr>
                <p14:cNvContentPartPr/>
                <p14:nvPr/>
              </p14:nvContentPartPr>
              <p14:xfrm>
                <a:off x="1434397" y="3132063"/>
                <a:ext cx="360" cy="360"/>
              </p14:xfrm>
            </p:contentPart>
          </mc:Choice>
          <mc:Fallback xmlns="">
            <p:pic>
              <p:nvPicPr>
                <p:cNvPr id="276" name="Ink 275">
                  <a:extLst>
                    <a:ext uri="{FF2B5EF4-FFF2-40B4-BE49-F238E27FC236}">
                      <a16:creationId xmlns:a16="http://schemas.microsoft.com/office/drawing/2014/main" id="{E51AFD79-5C9B-6584-A5B6-67D88917C405}"/>
                    </a:ext>
                  </a:extLst>
                </p:cNvPr>
                <p:cNvPicPr/>
                <p:nvPr/>
              </p:nvPicPr>
              <p:blipFill>
                <a:blip r:embed="rId203"/>
                <a:stretch>
                  <a:fillRect/>
                </a:stretch>
              </p:blipFill>
              <p:spPr>
                <a:xfrm>
                  <a:off x="1428277" y="31259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279" name="Ink 278">
                  <a:extLst>
                    <a:ext uri="{FF2B5EF4-FFF2-40B4-BE49-F238E27FC236}">
                      <a16:creationId xmlns:a16="http://schemas.microsoft.com/office/drawing/2014/main" id="{A521C366-2ECE-6B01-E293-8978B0B79A7C}"/>
                    </a:ext>
                  </a:extLst>
                </p14:cNvPr>
                <p14:cNvContentPartPr/>
                <p14:nvPr/>
              </p14:nvContentPartPr>
              <p14:xfrm>
                <a:off x="1410277" y="3127023"/>
                <a:ext cx="360" cy="360"/>
              </p14:xfrm>
            </p:contentPart>
          </mc:Choice>
          <mc:Fallback xmlns="">
            <p:pic>
              <p:nvPicPr>
                <p:cNvPr id="279" name="Ink 278">
                  <a:extLst>
                    <a:ext uri="{FF2B5EF4-FFF2-40B4-BE49-F238E27FC236}">
                      <a16:creationId xmlns:a16="http://schemas.microsoft.com/office/drawing/2014/main" id="{DD5AF265-8471-8945-C6DE-B8FE4F4C6F86}"/>
                    </a:ext>
                  </a:extLst>
                </p:cNvPr>
                <p:cNvPicPr/>
                <p:nvPr/>
              </p:nvPicPr>
              <p:blipFill>
                <a:blip r:embed="rId203"/>
                <a:stretch>
                  <a:fillRect/>
                </a:stretch>
              </p:blipFill>
              <p:spPr>
                <a:xfrm>
                  <a:off x="1404157" y="3120903"/>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65">
            <p14:nvContentPartPr>
              <p14:cNvPr id="281" name="Ink 280">
                <a:extLst>
                  <a:ext uri="{FF2B5EF4-FFF2-40B4-BE49-F238E27FC236}">
                    <a16:creationId xmlns:a16="http://schemas.microsoft.com/office/drawing/2014/main" id="{D61147DC-5508-B266-C70C-492E33E4EE94}"/>
                  </a:ext>
                </a:extLst>
              </p14:cNvPr>
              <p14:cNvContentPartPr/>
              <p14:nvPr/>
            </p14:nvContentPartPr>
            <p14:xfrm>
              <a:off x="1565077" y="3250143"/>
              <a:ext cx="360" cy="360"/>
            </p14:xfrm>
          </p:contentPart>
        </mc:Choice>
        <mc:Fallback xmlns="">
          <p:pic>
            <p:nvPicPr>
              <p:cNvPr id="281" name="Ink 280">
                <a:extLst>
                  <a:ext uri="{FF2B5EF4-FFF2-40B4-BE49-F238E27FC236}">
                    <a16:creationId xmlns:a16="http://schemas.microsoft.com/office/drawing/2014/main" id="{FAD02672-9C0C-A753-EDFC-5EB492A5834C}"/>
                  </a:ext>
                </a:extLst>
              </p:cNvPr>
              <p:cNvPicPr/>
              <p:nvPr/>
            </p:nvPicPr>
            <p:blipFill>
              <a:blip r:embed="rId203"/>
              <a:stretch>
                <a:fillRect/>
              </a:stretch>
            </p:blipFill>
            <p:spPr>
              <a:xfrm>
                <a:off x="1558957" y="3244023"/>
                <a:ext cx="12600" cy="12600"/>
              </a:xfrm>
              <a:prstGeom prst="rect">
                <a:avLst/>
              </a:prstGeom>
            </p:spPr>
          </p:pic>
        </mc:Fallback>
      </mc:AlternateContent>
      <p:grpSp>
        <p:nvGrpSpPr>
          <p:cNvPr id="291" name="Group 290">
            <a:extLst>
              <a:ext uri="{FF2B5EF4-FFF2-40B4-BE49-F238E27FC236}">
                <a16:creationId xmlns:a16="http://schemas.microsoft.com/office/drawing/2014/main" id="{C795EA5F-9CEA-315B-3518-5BF0A07731D0}"/>
              </a:ext>
            </a:extLst>
          </p:cNvPr>
          <p:cNvGrpSpPr/>
          <p:nvPr/>
        </p:nvGrpSpPr>
        <p:grpSpPr>
          <a:xfrm>
            <a:off x="1391557" y="3250143"/>
            <a:ext cx="4320" cy="360"/>
            <a:chOff x="1391557" y="3250143"/>
            <a:chExt cx="4320" cy="360"/>
          </a:xfrm>
        </p:grpSpPr>
        <mc:AlternateContent xmlns:mc="http://schemas.openxmlformats.org/markup-compatibility/2006" xmlns:p14="http://schemas.microsoft.com/office/powerpoint/2010/main">
          <mc:Choice Requires="p14">
            <p:contentPart p14:bwMode="auto" r:id="rId266">
              <p14:nvContentPartPr>
                <p14:cNvPr id="280" name="Ink 279">
                  <a:extLst>
                    <a:ext uri="{FF2B5EF4-FFF2-40B4-BE49-F238E27FC236}">
                      <a16:creationId xmlns:a16="http://schemas.microsoft.com/office/drawing/2014/main" id="{500E6729-4D7C-F4D9-33ED-8B9B0A9E2ED7}"/>
                    </a:ext>
                  </a:extLst>
                </p14:cNvPr>
                <p14:cNvContentPartPr/>
                <p14:nvPr/>
              </p14:nvContentPartPr>
              <p14:xfrm>
                <a:off x="1391557" y="3250143"/>
                <a:ext cx="360" cy="360"/>
              </p14:xfrm>
            </p:contentPart>
          </mc:Choice>
          <mc:Fallback xmlns="">
            <p:pic>
              <p:nvPicPr>
                <p:cNvPr id="280" name="Ink 279">
                  <a:extLst>
                    <a:ext uri="{FF2B5EF4-FFF2-40B4-BE49-F238E27FC236}">
                      <a16:creationId xmlns:a16="http://schemas.microsoft.com/office/drawing/2014/main" id="{85A4B670-F0A2-53A6-8A4F-629A5F733081}"/>
                    </a:ext>
                  </a:extLst>
                </p:cNvPr>
                <p:cNvPicPr/>
                <p:nvPr/>
              </p:nvPicPr>
              <p:blipFill>
                <a:blip r:embed="rId203"/>
                <a:stretch>
                  <a:fillRect/>
                </a:stretch>
              </p:blipFill>
              <p:spPr>
                <a:xfrm>
                  <a:off x="1385437" y="32440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7">
              <p14:nvContentPartPr>
                <p14:cNvPr id="282" name="Ink 281">
                  <a:extLst>
                    <a:ext uri="{FF2B5EF4-FFF2-40B4-BE49-F238E27FC236}">
                      <a16:creationId xmlns:a16="http://schemas.microsoft.com/office/drawing/2014/main" id="{83FC3771-33F4-D31D-B2BF-FCFA59F2F17C}"/>
                    </a:ext>
                  </a:extLst>
                </p14:cNvPr>
                <p14:cNvContentPartPr/>
                <p14:nvPr/>
              </p14:nvContentPartPr>
              <p14:xfrm>
                <a:off x="1395517" y="3250143"/>
                <a:ext cx="360" cy="360"/>
              </p14:xfrm>
            </p:contentPart>
          </mc:Choice>
          <mc:Fallback xmlns="">
            <p:pic>
              <p:nvPicPr>
                <p:cNvPr id="282" name="Ink 281">
                  <a:extLst>
                    <a:ext uri="{FF2B5EF4-FFF2-40B4-BE49-F238E27FC236}">
                      <a16:creationId xmlns:a16="http://schemas.microsoft.com/office/drawing/2014/main" id="{69199976-AC04-609C-F22D-9BAE24DC8CBC}"/>
                    </a:ext>
                  </a:extLst>
                </p:cNvPr>
                <p:cNvPicPr/>
                <p:nvPr/>
              </p:nvPicPr>
              <p:blipFill>
                <a:blip r:embed="rId203"/>
                <a:stretch>
                  <a:fillRect/>
                </a:stretch>
              </p:blipFill>
              <p:spPr>
                <a:xfrm>
                  <a:off x="1389397" y="3244023"/>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68">
            <p14:nvContentPartPr>
              <p14:cNvPr id="283" name="Ink 282">
                <a:extLst>
                  <a:ext uri="{FF2B5EF4-FFF2-40B4-BE49-F238E27FC236}">
                    <a16:creationId xmlns:a16="http://schemas.microsoft.com/office/drawing/2014/main" id="{70937B46-0E9C-065D-1EA6-B58A5E5E3079}"/>
                  </a:ext>
                </a:extLst>
              </p14:cNvPr>
              <p14:cNvContentPartPr/>
              <p14:nvPr/>
            </p14:nvContentPartPr>
            <p14:xfrm>
              <a:off x="1395517" y="3209103"/>
              <a:ext cx="360" cy="360"/>
            </p14:xfrm>
          </p:contentPart>
        </mc:Choice>
        <mc:Fallback xmlns="">
          <p:pic>
            <p:nvPicPr>
              <p:cNvPr id="283" name="Ink 282">
                <a:extLst>
                  <a:ext uri="{FF2B5EF4-FFF2-40B4-BE49-F238E27FC236}">
                    <a16:creationId xmlns:a16="http://schemas.microsoft.com/office/drawing/2014/main" id="{19071701-C329-E0DD-8E39-80BEFFB78518}"/>
                  </a:ext>
                </a:extLst>
              </p:cNvPr>
              <p:cNvPicPr/>
              <p:nvPr/>
            </p:nvPicPr>
            <p:blipFill>
              <a:blip r:embed="rId203"/>
              <a:stretch>
                <a:fillRect/>
              </a:stretch>
            </p:blipFill>
            <p:spPr>
              <a:xfrm>
                <a:off x="1389397" y="32029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9">
            <p14:nvContentPartPr>
              <p14:cNvPr id="284" name="Ink 283">
                <a:extLst>
                  <a:ext uri="{FF2B5EF4-FFF2-40B4-BE49-F238E27FC236}">
                    <a16:creationId xmlns:a16="http://schemas.microsoft.com/office/drawing/2014/main" id="{A10F9844-CCD0-C92A-BC78-35A63DF0692F}"/>
                  </a:ext>
                </a:extLst>
              </p14:cNvPr>
              <p14:cNvContentPartPr/>
              <p14:nvPr/>
            </p14:nvContentPartPr>
            <p14:xfrm>
              <a:off x="1391557" y="3152223"/>
              <a:ext cx="2160" cy="360"/>
            </p14:xfrm>
          </p:contentPart>
        </mc:Choice>
        <mc:Fallback xmlns="">
          <p:pic>
            <p:nvPicPr>
              <p:cNvPr id="284" name="Ink 283">
                <a:extLst>
                  <a:ext uri="{FF2B5EF4-FFF2-40B4-BE49-F238E27FC236}">
                    <a16:creationId xmlns:a16="http://schemas.microsoft.com/office/drawing/2014/main" id="{8C327683-7FF0-7350-6DBA-62C6A514A186}"/>
                  </a:ext>
                </a:extLst>
              </p:cNvPr>
              <p:cNvPicPr/>
              <p:nvPr/>
            </p:nvPicPr>
            <p:blipFill>
              <a:blip r:embed="rId253"/>
              <a:stretch>
                <a:fillRect/>
              </a:stretch>
            </p:blipFill>
            <p:spPr>
              <a:xfrm>
                <a:off x="1385437" y="3146103"/>
                <a:ext cx="144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70">
            <p14:nvContentPartPr>
              <p14:cNvPr id="285" name="Ink 284">
                <a:extLst>
                  <a:ext uri="{FF2B5EF4-FFF2-40B4-BE49-F238E27FC236}">
                    <a16:creationId xmlns:a16="http://schemas.microsoft.com/office/drawing/2014/main" id="{A2035D91-84C2-3FD4-A817-45CB4672B6D6}"/>
                  </a:ext>
                </a:extLst>
              </p14:cNvPr>
              <p14:cNvContentPartPr/>
              <p14:nvPr/>
            </p14:nvContentPartPr>
            <p14:xfrm>
              <a:off x="1351597" y="3152223"/>
              <a:ext cx="360" cy="360"/>
            </p14:xfrm>
          </p:contentPart>
        </mc:Choice>
        <mc:Fallback xmlns="">
          <p:pic>
            <p:nvPicPr>
              <p:cNvPr id="285" name="Ink 284">
                <a:extLst>
                  <a:ext uri="{FF2B5EF4-FFF2-40B4-BE49-F238E27FC236}">
                    <a16:creationId xmlns:a16="http://schemas.microsoft.com/office/drawing/2014/main" id="{EBF74CB7-CE30-822B-4B41-C19EB12DB3A4}"/>
                  </a:ext>
                </a:extLst>
              </p:cNvPr>
              <p:cNvPicPr/>
              <p:nvPr/>
            </p:nvPicPr>
            <p:blipFill>
              <a:blip r:embed="rId203"/>
              <a:stretch>
                <a:fillRect/>
              </a:stretch>
            </p:blipFill>
            <p:spPr>
              <a:xfrm>
                <a:off x="1345477" y="3146103"/>
                <a:ext cx="12600" cy="12600"/>
              </a:xfrm>
              <a:prstGeom prst="rect">
                <a:avLst/>
              </a:prstGeom>
            </p:spPr>
          </p:pic>
        </mc:Fallback>
      </mc:AlternateContent>
      <p:grpSp>
        <p:nvGrpSpPr>
          <p:cNvPr id="289" name="Group 288">
            <a:extLst>
              <a:ext uri="{FF2B5EF4-FFF2-40B4-BE49-F238E27FC236}">
                <a16:creationId xmlns:a16="http://schemas.microsoft.com/office/drawing/2014/main" id="{D6B5B059-1F17-B360-2F20-BBC34A5F9AC2}"/>
              </a:ext>
            </a:extLst>
          </p:cNvPr>
          <p:cNvGrpSpPr/>
          <p:nvPr/>
        </p:nvGrpSpPr>
        <p:grpSpPr>
          <a:xfrm>
            <a:off x="1330717" y="3130623"/>
            <a:ext cx="21240" cy="360"/>
            <a:chOff x="1330717" y="3130623"/>
            <a:chExt cx="21240" cy="360"/>
          </a:xfrm>
        </p:grpSpPr>
        <mc:AlternateContent xmlns:mc="http://schemas.openxmlformats.org/markup-compatibility/2006" xmlns:p14="http://schemas.microsoft.com/office/powerpoint/2010/main">
          <mc:Choice Requires="p14">
            <p:contentPart p14:bwMode="auto" r:id="rId271">
              <p14:nvContentPartPr>
                <p14:cNvPr id="286" name="Ink 285">
                  <a:extLst>
                    <a:ext uri="{FF2B5EF4-FFF2-40B4-BE49-F238E27FC236}">
                      <a16:creationId xmlns:a16="http://schemas.microsoft.com/office/drawing/2014/main" id="{C2677D56-6A76-97A8-380F-5298EA8CFD29}"/>
                    </a:ext>
                  </a:extLst>
                </p14:cNvPr>
                <p14:cNvContentPartPr/>
                <p14:nvPr/>
              </p14:nvContentPartPr>
              <p14:xfrm>
                <a:off x="1351597" y="3130623"/>
                <a:ext cx="360" cy="360"/>
              </p14:xfrm>
            </p:contentPart>
          </mc:Choice>
          <mc:Fallback xmlns="">
            <p:pic>
              <p:nvPicPr>
                <p:cNvPr id="286" name="Ink 285">
                  <a:extLst>
                    <a:ext uri="{FF2B5EF4-FFF2-40B4-BE49-F238E27FC236}">
                      <a16:creationId xmlns:a16="http://schemas.microsoft.com/office/drawing/2014/main" id="{529A6453-7F66-03E2-2254-1E56F0193779}"/>
                    </a:ext>
                  </a:extLst>
                </p:cNvPr>
                <p:cNvPicPr/>
                <p:nvPr/>
              </p:nvPicPr>
              <p:blipFill>
                <a:blip r:embed="rId203"/>
                <a:stretch>
                  <a:fillRect/>
                </a:stretch>
              </p:blipFill>
              <p:spPr>
                <a:xfrm>
                  <a:off x="1345477" y="31245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72">
              <p14:nvContentPartPr>
                <p14:cNvPr id="287" name="Ink 286">
                  <a:extLst>
                    <a:ext uri="{FF2B5EF4-FFF2-40B4-BE49-F238E27FC236}">
                      <a16:creationId xmlns:a16="http://schemas.microsoft.com/office/drawing/2014/main" id="{FD53A7B3-1A1C-62CC-8265-49653561FEDC}"/>
                    </a:ext>
                  </a:extLst>
                </p14:cNvPr>
                <p14:cNvContentPartPr/>
                <p14:nvPr/>
              </p14:nvContentPartPr>
              <p14:xfrm>
                <a:off x="1330717" y="3130623"/>
                <a:ext cx="360" cy="360"/>
              </p14:xfrm>
            </p:contentPart>
          </mc:Choice>
          <mc:Fallback xmlns="">
            <p:pic>
              <p:nvPicPr>
                <p:cNvPr id="287" name="Ink 286">
                  <a:extLst>
                    <a:ext uri="{FF2B5EF4-FFF2-40B4-BE49-F238E27FC236}">
                      <a16:creationId xmlns:a16="http://schemas.microsoft.com/office/drawing/2014/main" id="{1751C9B5-927C-C7E5-41B3-AB3153834A10}"/>
                    </a:ext>
                  </a:extLst>
                </p:cNvPr>
                <p:cNvPicPr/>
                <p:nvPr/>
              </p:nvPicPr>
              <p:blipFill>
                <a:blip r:embed="rId203"/>
                <a:stretch>
                  <a:fillRect/>
                </a:stretch>
              </p:blipFill>
              <p:spPr>
                <a:xfrm>
                  <a:off x="1324597" y="3124503"/>
                  <a:ext cx="12600" cy="12600"/>
                </a:xfrm>
                <a:prstGeom prst="rect">
                  <a:avLst/>
                </a:prstGeom>
              </p:spPr>
            </p:pic>
          </mc:Fallback>
        </mc:AlternateContent>
      </p:grpSp>
      <p:cxnSp>
        <p:nvCxnSpPr>
          <p:cNvPr id="296" name="Straight Arrow Connector 295">
            <a:extLst>
              <a:ext uri="{FF2B5EF4-FFF2-40B4-BE49-F238E27FC236}">
                <a16:creationId xmlns:a16="http://schemas.microsoft.com/office/drawing/2014/main" id="{2EC3AE40-7BCA-BD0B-F094-7AB156F0D282}"/>
              </a:ext>
            </a:extLst>
          </p:cNvPr>
          <p:cNvCxnSpPr>
            <a:cxnSpLocks/>
          </p:cNvCxnSpPr>
          <p:nvPr/>
        </p:nvCxnSpPr>
        <p:spPr>
          <a:xfrm flipV="1">
            <a:off x="1444876" y="3168791"/>
            <a:ext cx="570" cy="583842"/>
          </a:xfrm>
          <a:prstGeom prst="straightConnector1">
            <a:avLst/>
          </a:prstGeom>
          <a:ln w="190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8" name="TextBox 297">
                <a:extLst>
                  <a:ext uri="{FF2B5EF4-FFF2-40B4-BE49-F238E27FC236}">
                    <a16:creationId xmlns:a16="http://schemas.microsoft.com/office/drawing/2014/main" id="{A1D0CCDF-4699-63E6-1777-6DEDC9D31D63}"/>
                  </a:ext>
                </a:extLst>
              </p:cNvPr>
              <p:cNvSpPr txBox="1"/>
              <p:nvPr/>
            </p:nvSpPr>
            <p:spPr>
              <a:xfrm>
                <a:off x="1326695" y="3330377"/>
                <a:ext cx="520704"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H" sz="1200" b="1" i="1" smtClean="0">
                              <a:solidFill>
                                <a:schemeClr val="accent1"/>
                              </a:solidFill>
                              <a:latin typeface="Cambria Math" panose="02040503050406030204" pitchFamily="18" charset="0"/>
                            </a:rPr>
                          </m:ctrlPr>
                        </m:sSubPr>
                        <m:e>
                          <m:acc>
                            <m:accPr>
                              <m:chr m:val="̅"/>
                              <m:ctrlPr>
                                <a:rPr lang="en-CH" sz="1200" b="1" i="1">
                                  <a:solidFill>
                                    <a:schemeClr val="accent1"/>
                                  </a:solidFill>
                                  <a:latin typeface="Cambria Math" panose="02040503050406030204" pitchFamily="18" charset="0"/>
                                </a:rPr>
                              </m:ctrlPr>
                            </m:accPr>
                            <m:e>
                              <m:r>
                                <a:rPr lang="en-US" sz="1200" b="1" i="1">
                                  <a:solidFill>
                                    <a:schemeClr val="accent1"/>
                                  </a:solidFill>
                                  <a:latin typeface="Cambria Math" panose="02040503050406030204" pitchFamily="18" charset="0"/>
                                </a:rPr>
                                <m:t>𝒚</m:t>
                              </m:r>
                            </m:e>
                          </m:acc>
                        </m:e>
                        <m:sub>
                          <m:r>
                            <a:rPr lang="en-US" sz="1200" b="1" i="1" smtClean="0">
                              <a:solidFill>
                                <a:schemeClr val="accent1"/>
                              </a:solidFill>
                              <a:latin typeface="Cambria Math" panose="02040503050406030204" pitchFamily="18" charset="0"/>
                            </a:rPr>
                            <m:t>𝟑</m:t>
                          </m:r>
                        </m:sub>
                      </m:sSub>
                    </m:oMath>
                  </m:oMathPara>
                </a14:m>
                <a:endParaRPr lang="en-CH" sz="1200" b="1" dirty="0">
                  <a:solidFill>
                    <a:srgbClr val="FF0000"/>
                  </a:solidFill>
                </a:endParaRPr>
              </a:p>
            </p:txBody>
          </p:sp>
        </mc:Choice>
        <mc:Fallback xmlns="">
          <p:sp>
            <p:nvSpPr>
              <p:cNvPr id="298" name="TextBox 297">
                <a:extLst>
                  <a:ext uri="{FF2B5EF4-FFF2-40B4-BE49-F238E27FC236}">
                    <a16:creationId xmlns:a16="http://schemas.microsoft.com/office/drawing/2014/main" id="{EE0381F8-ED87-BCA2-9E0E-BBDE4168EE94}"/>
                  </a:ext>
                </a:extLst>
              </p:cNvPr>
              <p:cNvSpPr txBox="1">
                <a:spLocks noRot="1" noChangeAspect="1" noMove="1" noResize="1" noEditPoints="1" noAdjustHandles="1" noChangeArrowheads="1" noChangeShapeType="1" noTextEdit="1"/>
              </p:cNvSpPr>
              <p:nvPr/>
            </p:nvSpPr>
            <p:spPr>
              <a:xfrm>
                <a:off x="1326695" y="3330377"/>
                <a:ext cx="520704" cy="276999"/>
              </a:xfrm>
              <a:prstGeom prst="rect">
                <a:avLst/>
              </a:prstGeom>
              <a:blipFill>
                <a:blip r:embed="rId273"/>
                <a:stretch>
                  <a:fillRect b="-4348"/>
                </a:stretch>
              </a:blipFill>
            </p:spPr>
            <p:txBody>
              <a:bodyPr/>
              <a:lstStyle/>
              <a:p>
                <a:r>
                  <a:rPr lang="en-CH">
                    <a:noFill/>
                  </a:rPr>
                  <a:t> </a:t>
                </a:r>
              </a:p>
            </p:txBody>
          </p:sp>
        </mc:Fallback>
      </mc:AlternateContent>
      <p:sp>
        <p:nvSpPr>
          <p:cNvPr id="299" name="Rectangle 298">
            <a:extLst>
              <a:ext uri="{FF2B5EF4-FFF2-40B4-BE49-F238E27FC236}">
                <a16:creationId xmlns:a16="http://schemas.microsoft.com/office/drawing/2014/main" id="{1C2AFF89-5522-11C0-2A7C-30DF44405816}"/>
              </a:ext>
            </a:extLst>
          </p:cNvPr>
          <p:cNvSpPr/>
          <p:nvPr/>
        </p:nvSpPr>
        <p:spPr>
          <a:xfrm>
            <a:off x="6934100" y="4011085"/>
            <a:ext cx="170669" cy="120316"/>
          </a:xfrm>
          <a:prstGeom prst="rect">
            <a:avLst/>
          </a:prstGeom>
          <a:solidFill>
            <a:schemeClr val="accent1"/>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9" name="Content Placeholder 2">
            <a:extLst>
              <a:ext uri="{FF2B5EF4-FFF2-40B4-BE49-F238E27FC236}">
                <a16:creationId xmlns:a16="http://schemas.microsoft.com/office/drawing/2014/main" id="{8F294215-4121-6858-072E-C6DF63DF0F9B}"/>
              </a:ext>
            </a:extLst>
          </p:cNvPr>
          <p:cNvSpPr txBox="1">
            <a:spLocks/>
          </p:cNvSpPr>
          <p:nvPr/>
        </p:nvSpPr>
        <p:spPr>
          <a:xfrm>
            <a:off x="288484" y="1050170"/>
            <a:ext cx="8855516" cy="1661129"/>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CH" sz="1400" dirty="0"/>
              <a:t>Want to choose thickness of tungsten that minimises jitter in the secondary particles profile.</a:t>
            </a:r>
          </a:p>
          <a:p>
            <a:r>
              <a:rPr lang="en-CH" sz="1400" dirty="0"/>
              <a:t>We take the</a:t>
            </a:r>
            <a:r>
              <a:rPr lang="en-CH" sz="1400" b="1" dirty="0"/>
              <a:t> average charged particle position </a:t>
            </a:r>
            <a:r>
              <a:rPr lang="en-CH" sz="1400" dirty="0"/>
              <a:t>from an unpolarised bunch crossing </a:t>
            </a:r>
            <a:r>
              <a:rPr lang="en-CH" sz="1400" b="1" dirty="0"/>
              <a:t>relative to the average Compton photon position</a:t>
            </a:r>
            <a:r>
              <a:rPr lang="en-CH" sz="1400" dirty="0"/>
              <a:t>, and bin it to a histogram. Repeat this across many bunch crossings, and find the </a:t>
            </a:r>
            <a:r>
              <a:rPr lang="en-CH" sz="1400" b="1" dirty="0"/>
              <a:t>standard error</a:t>
            </a:r>
            <a:r>
              <a:rPr lang="en-CH" sz="1400" dirty="0"/>
              <a:t> </a:t>
            </a:r>
            <a:r>
              <a:rPr lang="en-CH" sz="1400" b="1" dirty="0"/>
              <a:t>in this average position.</a:t>
            </a:r>
          </a:p>
        </p:txBody>
      </p:sp>
    </p:spTree>
    <p:extLst>
      <p:ext uri="{BB962C8B-B14F-4D97-AF65-F5344CB8AC3E}">
        <p14:creationId xmlns:p14="http://schemas.microsoft.com/office/powerpoint/2010/main" val="32570202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20F270-1608-0FD2-3776-714B58306457}"/>
            </a:ext>
          </a:extLst>
        </p:cNvPr>
        <p:cNvGrpSpPr/>
        <p:nvPr/>
      </p:nvGrpSpPr>
      <p:grpSpPr>
        <a:xfrm>
          <a:off x="0" y="0"/>
          <a:ext cx="0" cy="0"/>
          <a:chOff x="0" y="0"/>
          <a:chExt cx="0" cy="0"/>
        </a:xfrm>
      </p:grpSpPr>
      <p:sp>
        <p:nvSpPr>
          <p:cNvPr id="33" name="Rectangle 32">
            <a:extLst>
              <a:ext uri="{FF2B5EF4-FFF2-40B4-BE49-F238E27FC236}">
                <a16:creationId xmlns:a16="http://schemas.microsoft.com/office/drawing/2014/main" id="{17FBC289-E7D4-9AEE-C564-D14E3D1BF8BC}"/>
              </a:ext>
            </a:extLst>
          </p:cNvPr>
          <p:cNvSpPr/>
          <p:nvPr/>
        </p:nvSpPr>
        <p:spPr>
          <a:xfrm>
            <a:off x="587769" y="2418229"/>
            <a:ext cx="2880320" cy="271039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Slide Number Placeholder 1">
            <a:extLst>
              <a:ext uri="{FF2B5EF4-FFF2-40B4-BE49-F238E27FC236}">
                <a16:creationId xmlns:a16="http://schemas.microsoft.com/office/drawing/2014/main" id="{AA611D5E-999A-9264-BE86-2A85AA198BA0}"/>
              </a:ext>
            </a:extLst>
          </p:cNvPr>
          <p:cNvSpPr>
            <a:spLocks noGrp="1"/>
          </p:cNvSpPr>
          <p:nvPr>
            <p:ph type="sldNum" sz="quarter" idx="10"/>
          </p:nvPr>
        </p:nvSpPr>
        <p:spPr/>
        <p:txBody>
          <a:bodyPr/>
          <a:lstStyle/>
          <a:p>
            <a:r>
              <a:rPr lang="en-US" noProof="0" dirty="0"/>
              <a:t>15</a:t>
            </a:r>
          </a:p>
        </p:txBody>
      </p:sp>
      <p:sp>
        <p:nvSpPr>
          <p:cNvPr id="5" name="Title 4">
            <a:extLst>
              <a:ext uri="{FF2B5EF4-FFF2-40B4-BE49-F238E27FC236}">
                <a16:creationId xmlns:a16="http://schemas.microsoft.com/office/drawing/2014/main" id="{80D7A508-1934-EA6E-FADD-176202255A70}"/>
              </a:ext>
            </a:extLst>
          </p:cNvPr>
          <p:cNvSpPr>
            <a:spLocks noGrp="1"/>
          </p:cNvSpPr>
          <p:nvPr>
            <p:ph type="title"/>
          </p:nvPr>
        </p:nvSpPr>
        <p:spPr>
          <a:xfrm>
            <a:off x="481950" y="487660"/>
            <a:ext cx="8263350" cy="499914"/>
          </a:xfrm>
        </p:spPr>
        <p:txBody>
          <a:bodyPr/>
          <a:lstStyle/>
          <a:p>
            <a:r>
              <a:rPr lang="en-CH" dirty="0"/>
              <a:t>Analysis of the profile mean position</a:t>
            </a:r>
            <a:br>
              <a:rPr lang="en-CH" dirty="0">
                <a:solidFill>
                  <a:srgbClr val="FF0000"/>
                </a:solidFill>
              </a:rPr>
            </a:br>
            <a:br>
              <a:rPr lang="en-CH" dirty="0">
                <a:solidFill>
                  <a:srgbClr val="FF0000"/>
                </a:solidFill>
              </a:rPr>
            </a:br>
            <a:endParaRPr lang="en-CH" dirty="0">
              <a:solidFill>
                <a:srgbClr val="FF0000"/>
              </a:solidFill>
            </a:endParaRPr>
          </a:p>
        </p:txBody>
      </p:sp>
      <p:sp>
        <p:nvSpPr>
          <p:cNvPr id="7" name="Content Placeholder 2">
            <a:extLst>
              <a:ext uri="{FF2B5EF4-FFF2-40B4-BE49-F238E27FC236}">
                <a16:creationId xmlns:a16="http://schemas.microsoft.com/office/drawing/2014/main" id="{0CAA2B56-FD78-1C52-498F-8790E1C0DA47}"/>
              </a:ext>
            </a:extLst>
          </p:cNvPr>
          <p:cNvSpPr txBox="1">
            <a:spLocks/>
          </p:cNvSpPr>
          <p:nvPr/>
        </p:nvSpPr>
        <p:spPr>
          <a:xfrm>
            <a:off x="288484" y="1050170"/>
            <a:ext cx="8855516" cy="1661129"/>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CH" sz="1400" dirty="0"/>
              <a:t>Want to choose thickness of tungsten that minimises jitter in the secondary particles profile.</a:t>
            </a:r>
          </a:p>
          <a:p>
            <a:r>
              <a:rPr lang="en-CH" sz="1400" dirty="0"/>
              <a:t>We take the</a:t>
            </a:r>
            <a:r>
              <a:rPr lang="en-CH" sz="1400" b="1" dirty="0"/>
              <a:t> average charged particle position </a:t>
            </a:r>
            <a:r>
              <a:rPr lang="en-CH" sz="1400" dirty="0"/>
              <a:t>from an unpolarised bunch crossing </a:t>
            </a:r>
            <a:r>
              <a:rPr lang="en-CH" sz="1400" b="1" dirty="0"/>
              <a:t>relative to the average Compton photon position</a:t>
            </a:r>
            <a:r>
              <a:rPr lang="en-CH" sz="1400" dirty="0"/>
              <a:t>, and bin it to a histogram. Repeat this across many bunch crossings, and find the </a:t>
            </a:r>
            <a:r>
              <a:rPr lang="en-CH" sz="1400" b="1" dirty="0"/>
              <a:t>standard error</a:t>
            </a:r>
            <a:r>
              <a:rPr lang="en-CH" sz="1400" dirty="0"/>
              <a:t> </a:t>
            </a:r>
            <a:r>
              <a:rPr lang="en-CH" sz="1400" b="1" dirty="0"/>
              <a:t>in this average position.</a:t>
            </a:r>
          </a:p>
          <a:p>
            <a:r>
              <a:rPr lang="en-CH" sz="1400" b="1" dirty="0"/>
              <a:t>Repeat across each layer </a:t>
            </a:r>
            <a:r>
              <a:rPr lang="en-CH" sz="1400" dirty="0"/>
              <a:t>to find the thickness of tungsten with the smallest error.</a:t>
            </a:r>
          </a:p>
        </p:txBody>
      </p:sp>
      <p:sp>
        <p:nvSpPr>
          <p:cNvPr id="15" name="Right Arrow 14">
            <a:extLst>
              <a:ext uri="{FF2B5EF4-FFF2-40B4-BE49-F238E27FC236}">
                <a16:creationId xmlns:a16="http://schemas.microsoft.com/office/drawing/2014/main" id="{15385896-AB41-3776-C797-1BBB9CB3B6C4}"/>
              </a:ext>
            </a:extLst>
          </p:cNvPr>
          <p:cNvSpPr/>
          <p:nvPr/>
        </p:nvSpPr>
        <p:spPr>
          <a:xfrm>
            <a:off x="3877833" y="3548195"/>
            <a:ext cx="535454" cy="400595"/>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1" name="Picture 20">
            <a:extLst>
              <a:ext uri="{FF2B5EF4-FFF2-40B4-BE49-F238E27FC236}">
                <a16:creationId xmlns:a16="http://schemas.microsoft.com/office/drawing/2014/main" id="{9CFA7400-FAB6-B6A1-CBD0-EF8CAD83D475}"/>
              </a:ext>
            </a:extLst>
          </p:cNvPr>
          <p:cNvPicPr>
            <a:picLocks noChangeAspect="1"/>
          </p:cNvPicPr>
          <p:nvPr/>
        </p:nvPicPr>
        <p:blipFill>
          <a:blip r:embed="rId4"/>
          <a:stretch>
            <a:fillRect/>
          </a:stretch>
        </p:blipFill>
        <p:spPr>
          <a:xfrm>
            <a:off x="4932040" y="2661434"/>
            <a:ext cx="3635711" cy="2174119"/>
          </a:xfrm>
          <a:prstGeom prst="rect">
            <a:avLst/>
          </a:prstGeom>
        </p:spPr>
      </p:pic>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22BBFAB7-AF0C-ACDC-D8CA-3E8C71F82362}"/>
                  </a:ext>
                </a:extLst>
              </p:cNvPr>
              <p:cNvSpPr txBox="1"/>
              <p:nvPr/>
            </p:nvSpPr>
            <p:spPr>
              <a:xfrm>
                <a:off x="2027929" y="2433106"/>
                <a:ext cx="400211"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𝑦</m:t>
                      </m:r>
                    </m:oMath>
                  </m:oMathPara>
                </a14:m>
                <a:endParaRPr lang="en-CH" sz="1800" dirty="0">
                  <a:solidFill>
                    <a:schemeClr val="tx2"/>
                  </a:solidFill>
                </a:endParaRPr>
              </a:p>
            </p:txBody>
          </p:sp>
        </mc:Choice>
        <mc:Fallback xmlns="">
          <p:sp>
            <p:nvSpPr>
              <p:cNvPr id="26" name="TextBox 25">
                <a:extLst>
                  <a:ext uri="{FF2B5EF4-FFF2-40B4-BE49-F238E27FC236}">
                    <a16:creationId xmlns:a16="http://schemas.microsoft.com/office/drawing/2014/main" id="{C205A2C9-3081-62D8-8507-A78D1F43E094}"/>
                  </a:ext>
                </a:extLst>
              </p:cNvPr>
              <p:cNvSpPr txBox="1">
                <a:spLocks noRot="1" noChangeAspect="1" noMove="1" noResize="1" noEditPoints="1" noAdjustHandles="1" noChangeArrowheads="1" noChangeShapeType="1" noTextEdit="1"/>
              </p:cNvSpPr>
              <p:nvPr/>
            </p:nvSpPr>
            <p:spPr>
              <a:xfrm>
                <a:off x="2027929" y="2433106"/>
                <a:ext cx="400211" cy="369332"/>
              </a:xfrm>
              <a:prstGeom prst="rect">
                <a:avLst/>
              </a:prstGeom>
              <a:blipFill>
                <a:blip r:embed="rId5"/>
                <a:stretch>
                  <a:fillRect b="-13333"/>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813F148A-89E1-2553-5332-62A4D3415BF2}"/>
                  </a:ext>
                </a:extLst>
              </p:cNvPr>
              <p:cNvSpPr txBox="1"/>
              <p:nvPr/>
            </p:nvSpPr>
            <p:spPr>
              <a:xfrm>
                <a:off x="3098371" y="3742733"/>
                <a:ext cx="321501"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𝑥</m:t>
                      </m:r>
                    </m:oMath>
                  </m:oMathPara>
                </a14:m>
                <a:endParaRPr lang="en-CH" sz="1800" dirty="0">
                  <a:solidFill>
                    <a:schemeClr val="tx2"/>
                  </a:solidFill>
                </a:endParaRPr>
              </a:p>
            </p:txBody>
          </p:sp>
        </mc:Choice>
        <mc:Fallback xmlns="">
          <p:sp>
            <p:nvSpPr>
              <p:cNvPr id="28" name="TextBox 27">
                <a:extLst>
                  <a:ext uri="{FF2B5EF4-FFF2-40B4-BE49-F238E27FC236}">
                    <a16:creationId xmlns:a16="http://schemas.microsoft.com/office/drawing/2014/main" id="{01CA72DA-18E7-749B-C1EE-F58F044D4876}"/>
                  </a:ext>
                </a:extLst>
              </p:cNvPr>
              <p:cNvSpPr txBox="1">
                <a:spLocks noRot="1" noChangeAspect="1" noMove="1" noResize="1" noEditPoints="1" noAdjustHandles="1" noChangeArrowheads="1" noChangeShapeType="1" noTextEdit="1"/>
              </p:cNvSpPr>
              <p:nvPr/>
            </p:nvSpPr>
            <p:spPr>
              <a:xfrm>
                <a:off x="3098371" y="3742733"/>
                <a:ext cx="321501" cy="369332"/>
              </a:xfrm>
              <a:prstGeom prst="rect">
                <a:avLst/>
              </a:prstGeom>
              <a:blipFill>
                <a:blip r:embed="rId6"/>
                <a:stretch>
                  <a:fillRect/>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85243F37-CFB4-16E1-C7DC-7624F58491A6}"/>
                  </a:ext>
                </a:extLst>
              </p:cNvPr>
              <p:cNvSpPr txBox="1"/>
              <p:nvPr/>
            </p:nvSpPr>
            <p:spPr>
              <a:xfrm>
                <a:off x="8016985" y="4601362"/>
                <a:ext cx="559260"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acc>
                        <m:accPr>
                          <m:chr m:val="̅"/>
                          <m:ctrlPr>
                            <a:rPr lang="en-CH" sz="1800" i="1" smtClean="0">
                              <a:solidFill>
                                <a:schemeClr val="tx2"/>
                              </a:solidFill>
                              <a:latin typeface="Cambria Math" panose="02040503050406030204" pitchFamily="18" charset="0"/>
                            </a:rPr>
                          </m:ctrlPr>
                        </m:accPr>
                        <m:e>
                          <m:r>
                            <a:rPr lang="en-US" sz="1800" b="0" i="1" smtClean="0">
                              <a:solidFill>
                                <a:schemeClr val="tx2"/>
                              </a:solidFill>
                              <a:latin typeface="Cambria Math" panose="02040503050406030204" pitchFamily="18" charset="0"/>
                            </a:rPr>
                            <m:t>𝑦</m:t>
                          </m:r>
                        </m:e>
                      </m:acc>
                    </m:oMath>
                  </m:oMathPara>
                </a14:m>
                <a:endParaRPr lang="en-CH" sz="1800" dirty="0">
                  <a:solidFill>
                    <a:schemeClr val="tx2"/>
                  </a:solidFill>
                </a:endParaRPr>
              </a:p>
            </p:txBody>
          </p:sp>
        </mc:Choice>
        <mc:Fallback xmlns="">
          <p:sp>
            <p:nvSpPr>
              <p:cNvPr id="30" name="TextBox 29">
                <a:extLst>
                  <a:ext uri="{FF2B5EF4-FFF2-40B4-BE49-F238E27FC236}">
                    <a16:creationId xmlns:a16="http://schemas.microsoft.com/office/drawing/2014/main" id="{10C45F3B-C604-FBE2-2E5E-C8DBF556B2E1}"/>
                  </a:ext>
                </a:extLst>
              </p:cNvPr>
              <p:cNvSpPr txBox="1">
                <a:spLocks noRot="1" noChangeAspect="1" noMove="1" noResize="1" noEditPoints="1" noAdjustHandles="1" noChangeArrowheads="1" noChangeShapeType="1" noTextEdit="1"/>
              </p:cNvSpPr>
              <p:nvPr/>
            </p:nvSpPr>
            <p:spPr>
              <a:xfrm>
                <a:off x="8016985" y="4601362"/>
                <a:ext cx="559260" cy="369332"/>
              </a:xfrm>
              <a:prstGeom prst="rect">
                <a:avLst/>
              </a:prstGeom>
              <a:blipFill>
                <a:blip r:embed="rId7"/>
                <a:stretch>
                  <a:fillRect b="-1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A435C0A5-CA7F-7CF7-7FF8-B5CA422CFA98}"/>
                  </a:ext>
                </a:extLst>
              </p:cNvPr>
              <p:cNvSpPr txBox="1"/>
              <p:nvPr/>
            </p:nvSpPr>
            <p:spPr>
              <a:xfrm>
                <a:off x="4716242" y="2550564"/>
                <a:ext cx="474510" cy="369332"/>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r>
                        <a:rPr lang="en-US" sz="1800" i="1" smtClean="0">
                          <a:solidFill>
                            <a:schemeClr val="tx2"/>
                          </a:solidFill>
                          <a:latin typeface="Cambria Math" panose="02040503050406030204" pitchFamily="18" charset="0"/>
                        </a:rPr>
                        <m:t>𝑁</m:t>
                      </m:r>
                    </m:oMath>
                  </m:oMathPara>
                </a14:m>
                <a:endParaRPr lang="en-CH" sz="1800" dirty="0">
                  <a:solidFill>
                    <a:schemeClr val="tx2"/>
                  </a:solidFill>
                </a:endParaRPr>
              </a:p>
            </p:txBody>
          </p:sp>
        </mc:Choice>
        <mc:Fallback xmlns="">
          <p:sp>
            <p:nvSpPr>
              <p:cNvPr id="32" name="TextBox 31">
                <a:extLst>
                  <a:ext uri="{FF2B5EF4-FFF2-40B4-BE49-F238E27FC236}">
                    <a16:creationId xmlns:a16="http://schemas.microsoft.com/office/drawing/2014/main" id="{6A824C3B-2559-8532-F8AC-32A9314C849D}"/>
                  </a:ext>
                </a:extLst>
              </p:cNvPr>
              <p:cNvSpPr txBox="1">
                <a:spLocks noRot="1" noChangeAspect="1" noMove="1" noResize="1" noEditPoints="1" noAdjustHandles="1" noChangeArrowheads="1" noChangeShapeType="1" noTextEdit="1"/>
              </p:cNvSpPr>
              <p:nvPr/>
            </p:nvSpPr>
            <p:spPr>
              <a:xfrm>
                <a:off x="4716242" y="2550564"/>
                <a:ext cx="474510" cy="369332"/>
              </a:xfrm>
              <a:prstGeom prst="rect">
                <a:avLst/>
              </a:prstGeom>
              <a:blipFill>
                <a:blip r:embed="rId8"/>
                <a:stretch>
                  <a:fillRect/>
                </a:stretch>
              </a:blipFill>
            </p:spPr>
            <p:txBody>
              <a:bodyPr/>
              <a:lstStyle/>
              <a:p>
                <a:r>
                  <a:rPr lang="en-CH">
                    <a:noFill/>
                  </a:rPr>
                  <a:t> </a:t>
                </a:r>
              </a:p>
            </p:txBody>
          </p:sp>
        </mc:Fallback>
      </mc:AlternateContent>
      <mc:AlternateContent xmlns:mc="http://schemas.openxmlformats.org/markup-compatibility/2006" xmlns:p14="http://schemas.microsoft.com/office/powerpoint/2010/main">
        <mc:Choice Requires="p14">
          <p:contentPart p14:bwMode="auto" r:id="rId9">
            <p14:nvContentPartPr>
              <p14:cNvPr id="3" name="Ink 2">
                <a:extLst>
                  <a:ext uri="{FF2B5EF4-FFF2-40B4-BE49-F238E27FC236}">
                    <a16:creationId xmlns:a16="http://schemas.microsoft.com/office/drawing/2014/main" id="{9B72D811-BDFD-2E76-008C-44CD8111A4E9}"/>
                  </a:ext>
                </a:extLst>
              </p14:cNvPr>
              <p14:cNvContentPartPr/>
              <p14:nvPr/>
            </p14:nvContentPartPr>
            <p14:xfrm>
              <a:off x="2386480" y="3315671"/>
              <a:ext cx="360" cy="360"/>
            </p14:xfrm>
          </p:contentPart>
        </mc:Choice>
        <mc:Fallback xmlns="">
          <p:pic>
            <p:nvPicPr>
              <p:cNvPr id="3" name="Ink 2">
                <a:extLst>
                  <a:ext uri="{FF2B5EF4-FFF2-40B4-BE49-F238E27FC236}">
                    <a16:creationId xmlns:a16="http://schemas.microsoft.com/office/drawing/2014/main" id="{B092B301-F775-E7A9-F8FB-6E60DA42E174}"/>
                  </a:ext>
                </a:extLst>
              </p:cNvPr>
              <p:cNvPicPr/>
              <p:nvPr/>
            </p:nvPicPr>
            <p:blipFill>
              <a:blip r:embed="rId10"/>
              <a:stretch>
                <a:fillRect/>
              </a:stretch>
            </p:blipFill>
            <p:spPr>
              <a:xfrm>
                <a:off x="2380360" y="3309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4" name="Ink 3">
                <a:extLst>
                  <a:ext uri="{FF2B5EF4-FFF2-40B4-BE49-F238E27FC236}">
                    <a16:creationId xmlns:a16="http://schemas.microsoft.com/office/drawing/2014/main" id="{E8C109C7-6B19-75E0-F485-4DFD6AD1FC8C}"/>
                  </a:ext>
                </a:extLst>
              </p14:cNvPr>
              <p14:cNvContentPartPr/>
              <p14:nvPr/>
            </p14:nvContentPartPr>
            <p14:xfrm>
              <a:off x="2469640" y="3395951"/>
              <a:ext cx="360" cy="360"/>
            </p14:xfrm>
          </p:contentPart>
        </mc:Choice>
        <mc:Fallback xmlns="">
          <p:pic>
            <p:nvPicPr>
              <p:cNvPr id="4" name="Ink 3">
                <a:extLst>
                  <a:ext uri="{FF2B5EF4-FFF2-40B4-BE49-F238E27FC236}">
                    <a16:creationId xmlns:a16="http://schemas.microsoft.com/office/drawing/2014/main" id="{80EC43BF-F27D-EB27-9DFA-B6567BCCDD32}"/>
                  </a:ext>
                </a:extLst>
              </p:cNvPr>
              <p:cNvPicPr/>
              <p:nvPr/>
            </p:nvPicPr>
            <p:blipFill>
              <a:blip r:embed="rId10"/>
              <a:stretch>
                <a:fillRect/>
              </a:stretch>
            </p:blipFill>
            <p:spPr>
              <a:xfrm>
                <a:off x="2463520" y="3389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6" name="Ink 5">
                <a:extLst>
                  <a:ext uri="{FF2B5EF4-FFF2-40B4-BE49-F238E27FC236}">
                    <a16:creationId xmlns:a16="http://schemas.microsoft.com/office/drawing/2014/main" id="{03F44689-7BD0-BAA0-2DC1-B5BFEB0C7868}"/>
                  </a:ext>
                </a:extLst>
              </p14:cNvPr>
              <p14:cNvContentPartPr/>
              <p14:nvPr/>
            </p14:nvContentPartPr>
            <p14:xfrm>
              <a:off x="2466760" y="3282551"/>
              <a:ext cx="360" cy="360"/>
            </p14:xfrm>
          </p:contentPart>
        </mc:Choice>
        <mc:Fallback xmlns="">
          <p:pic>
            <p:nvPicPr>
              <p:cNvPr id="6" name="Ink 5">
                <a:extLst>
                  <a:ext uri="{FF2B5EF4-FFF2-40B4-BE49-F238E27FC236}">
                    <a16:creationId xmlns:a16="http://schemas.microsoft.com/office/drawing/2014/main" id="{42CCBA37-6B37-8B31-5BFA-34B59FB46DD3}"/>
                  </a:ext>
                </a:extLst>
              </p:cNvPr>
              <p:cNvPicPr/>
              <p:nvPr/>
            </p:nvPicPr>
            <p:blipFill>
              <a:blip r:embed="rId10"/>
              <a:stretch>
                <a:fillRect/>
              </a:stretch>
            </p:blipFill>
            <p:spPr>
              <a:xfrm>
                <a:off x="2460640" y="3276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495405BC-D0A3-57A6-1D23-40449A968A9C}"/>
                  </a:ext>
                </a:extLst>
              </p14:cNvPr>
              <p14:cNvContentPartPr/>
              <p14:nvPr/>
            </p14:nvContentPartPr>
            <p14:xfrm>
              <a:off x="2516440" y="3323231"/>
              <a:ext cx="360" cy="360"/>
            </p14:xfrm>
          </p:contentPart>
        </mc:Choice>
        <mc:Fallback xmlns="">
          <p:pic>
            <p:nvPicPr>
              <p:cNvPr id="8" name="Ink 7">
                <a:extLst>
                  <a:ext uri="{FF2B5EF4-FFF2-40B4-BE49-F238E27FC236}">
                    <a16:creationId xmlns:a16="http://schemas.microsoft.com/office/drawing/2014/main" id="{8373A0A2-E84A-EAAB-EE0C-73918CAC6E9D}"/>
                  </a:ext>
                </a:extLst>
              </p:cNvPr>
              <p:cNvPicPr/>
              <p:nvPr/>
            </p:nvPicPr>
            <p:blipFill>
              <a:blip r:embed="rId10"/>
              <a:stretch>
                <a:fillRect/>
              </a:stretch>
            </p:blipFill>
            <p:spPr>
              <a:xfrm>
                <a:off x="2510320" y="3317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9" name="Ink 8">
                <a:extLst>
                  <a:ext uri="{FF2B5EF4-FFF2-40B4-BE49-F238E27FC236}">
                    <a16:creationId xmlns:a16="http://schemas.microsoft.com/office/drawing/2014/main" id="{1D91C3C5-AF1B-4F01-191B-4AC6B1BFD235}"/>
                  </a:ext>
                </a:extLst>
              </p14:cNvPr>
              <p14:cNvContentPartPr/>
              <p14:nvPr/>
            </p14:nvContentPartPr>
            <p14:xfrm>
              <a:off x="2446240" y="3349511"/>
              <a:ext cx="1440" cy="1440"/>
            </p14:xfrm>
          </p:contentPart>
        </mc:Choice>
        <mc:Fallback xmlns="">
          <p:pic>
            <p:nvPicPr>
              <p:cNvPr id="9" name="Ink 8">
                <a:extLst>
                  <a:ext uri="{FF2B5EF4-FFF2-40B4-BE49-F238E27FC236}">
                    <a16:creationId xmlns:a16="http://schemas.microsoft.com/office/drawing/2014/main" id="{CEFBA417-4EB0-0B5B-4B8C-429B20195904}"/>
                  </a:ext>
                </a:extLst>
              </p:cNvPr>
              <p:cNvPicPr/>
              <p:nvPr/>
            </p:nvPicPr>
            <p:blipFill>
              <a:blip r:embed="rId15"/>
              <a:stretch>
                <a:fillRect/>
              </a:stretch>
            </p:blipFill>
            <p:spPr>
              <a:xfrm>
                <a:off x="2440120" y="334339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0" name="Ink 9">
                <a:extLst>
                  <a:ext uri="{FF2B5EF4-FFF2-40B4-BE49-F238E27FC236}">
                    <a16:creationId xmlns:a16="http://schemas.microsoft.com/office/drawing/2014/main" id="{8DD92A1F-8A10-DE5A-38E7-992524BD5DBB}"/>
                  </a:ext>
                </a:extLst>
              </p14:cNvPr>
              <p14:cNvContentPartPr/>
              <p14:nvPr/>
            </p14:nvContentPartPr>
            <p14:xfrm>
              <a:off x="2428240" y="3519431"/>
              <a:ext cx="1440" cy="1440"/>
            </p14:xfrm>
          </p:contentPart>
        </mc:Choice>
        <mc:Fallback xmlns="">
          <p:pic>
            <p:nvPicPr>
              <p:cNvPr id="10" name="Ink 9">
                <a:extLst>
                  <a:ext uri="{FF2B5EF4-FFF2-40B4-BE49-F238E27FC236}">
                    <a16:creationId xmlns:a16="http://schemas.microsoft.com/office/drawing/2014/main" id="{27B0BEB4-F3B1-7157-FFA5-87D78BE49ABF}"/>
                  </a:ext>
                </a:extLst>
              </p:cNvPr>
              <p:cNvPicPr/>
              <p:nvPr/>
            </p:nvPicPr>
            <p:blipFill>
              <a:blip r:embed="rId15"/>
              <a:stretch>
                <a:fillRect/>
              </a:stretch>
            </p:blipFill>
            <p:spPr>
              <a:xfrm>
                <a:off x="2422120" y="351331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1" name="Ink 10">
                <a:extLst>
                  <a:ext uri="{FF2B5EF4-FFF2-40B4-BE49-F238E27FC236}">
                    <a16:creationId xmlns:a16="http://schemas.microsoft.com/office/drawing/2014/main" id="{864EE1AF-6FDE-2B9F-8AB4-C916779FBD45}"/>
                  </a:ext>
                </a:extLst>
              </p14:cNvPr>
              <p14:cNvContentPartPr/>
              <p14:nvPr/>
            </p14:nvContentPartPr>
            <p14:xfrm>
              <a:off x="2354080" y="3334391"/>
              <a:ext cx="360" cy="360"/>
            </p14:xfrm>
          </p:contentPart>
        </mc:Choice>
        <mc:Fallback xmlns="">
          <p:pic>
            <p:nvPicPr>
              <p:cNvPr id="11" name="Ink 10">
                <a:extLst>
                  <a:ext uri="{FF2B5EF4-FFF2-40B4-BE49-F238E27FC236}">
                    <a16:creationId xmlns:a16="http://schemas.microsoft.com/office/drawing/2014/main" id="{C0B2A4CB-ECAE-4874-6FC8-DB439CAACA21}"/>
                  </a:ext>
                </a:extLst>
              </p:cNvPr>
              <p:cNvPicPr/>
              <p:nvPr/>
            </p:nvPicPr>
            <p:blipFill>
              <a:blip r:embed="rId10"/>
              <a:stretch>
                <a:fillRect/>
              </a:stretch>
            </p:blipFill>
            <p:spPr>
              <a:xfrm>
                <a:off x="2347960" y="33282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2" name="Ink 11">
                <a:extLst>
                  <a:ext uri="{FF2B5EF4-FFF2-40B4-BE49-F238E27FC236}">
                    <a16:creationId xmlns:a16="http://schemas.microsoft.com/office/drawing/2014/main" id="{88BE0053-B1E4-9D69-CA14-5EC4D4F56D58}"/>
                  </a:ext>
                </a:extLst>
              </p14:cNvPr>
              <p14:cNvContentPartPr/>
              <p14:nvPr/>
            </p14:nvContentPartPr>
            <p14:xfrm>
              <a:off x="2418160" y="3404231"/>
              <a:ext cx="360" cy="360"/>
            </p14:xfrm>
          </p:contentPart>
        </mc:Choice>
        <mc:Fallback xmlns="">
          <p:pic>
            <p:nvPicPr>
              <p:cNvPr id="12" name="Ink 11">
                <a:extLst>
                  <a:ext uri="{FF2B5EF4-FFF2-40B4-BE49-F238E27FC236}">
                    <a16:creationId xmlns:a16="http://schemas.microsoft.com/office/drawing/2014/main" id="{9196A0EF-92FD-C00A-2D1D-FD0B52776AF4}"/>
                  </a:ext>
                </a:extLst>
              </p:cNvPr>
              <p:cNvPicPr/>
              <p:nvPr/>
            </p:nvPicPr>
            <p:blipFill>
              <a:blip r:embed="rId10"/>
              <a:stretch>
                <a:fillRect/>
              </a:stretch>
            </p:blipFill>
            <p:spPr>
              <a:xfrm>
                <a:off x="2412040" y="3398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3" name="Ink 12">
                <a:extLst>
                  <a:ext uri="{FF2B5EF4-FFF2-40B4-BE49-F238E27FC236}">
                    <a16:creationId xmlns:a16="http://schemas.microsoft.com/office/drawing/2014/main" id="{0E335E1A-DCDF-E81F-DA07-411A4BDD1FD0}"/>
                  </a:ext>
                </a:extLst>
              </p14:cNvPr>
              <p14:cNvContentPartPr/>
              <p14:nvPr/>
            </p14:nvContentPartPr>
            <p14:xfrm>
              <a:off x="2460280" y="3404231"/>
              <a:ext cx="360" cy="360"/>
            </p14:xfrm>
          </p:contentPart>
        </mc:Choice>
        <mc:Fallback xmlns="">
          <p:pic>
            <p:nvPicPr>
              <p:cNvPr id="13" name="Ink 12">
                <a:extLst>
                  <a:ext uri="{FF2B5EF4-FFF2-40B4-BE49-F238E27FC236}">
                    <a16:creationId xmlns:a16="http://schemas.microsoft.com/office/drawing/2014/main" id="{F091982B-E635-9145-0161-6E39EEA55621}"/>
                  </a:ext>
                </a:extLst>
              </p:cNvPr>
              <p:cNvPicPr/>
              <p:nvPr/>
            </p:nvPicPr>
            <p:blipFill>
              <a:blip r:embed="rId10"/>
              <a:stretch>
                <a:fillRect/>
              </a:stretch>
            </p:blipFill>
            <p:spPr>
              <a:xfrm>
                <a:off x="2454160" y="33981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4" name="Ink 13">
                <a:extLst>
                  <a:ext uri="{FF2B5EF4-FFF2-40B4-BE49-F238E27FC236}">
                    <a16:creationId xmlns:a16="http://schemas.microsoft.com/office/drawing/2014/main" id="{F4C69E97-E735-A4DF-6D43-E3CA94F835AF}"/>
                  </a:ext>
                </a:extLst>
              </p14:cNvPr>
              <p14:cNvContentPartPr/>
              <p14:nvPr/>
            </p14:nvContentPartPr>
            <p14:xfrm>
              <a:off x="2542000" y="3379031"/>
              <a:ext cx="360" cy="360"/>
            </p14:xfrm>
          </p:contentPart>
        </mc:Choice>
        <mc:Fallback xmlns="">
          <p:pic>
            <p:nvPicPr>
              <p:cNvPr id="14" name="Ink 13">
                <a:extLst>
                  <a:ext uri="{FF2B5EF4-FFF2-40B4-BE49-F238E27FC236}">
                    <a16:creationId xmlns:a16="http://schemas.microsoft.com/office/drawing/2014/main" id="{045E00FC-027C-1E98-3810-DF6016099F40}"/>
                  </a:ext>
                </a:extLst>
              </p:cNvPr>
              <p:cNvPicPr/>
              <p:nvPr/>
            </p:nvPicPr>
            <p:blipFill>
              <a:blip r:embed="rId10"/>
              <a:stretch>
                <a:fillRect/>
              </a:stretch>
            </p:blipFill>
            <p:spPr>
              <a:xfrm>
                <a:off x="2535880" y="3372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6" name="Ink 15">
                <a:extLst>
                  <a:ext uri="{FF2B5EF4-FFF2-40B4-BE49-F238E27FC236}">
                    <a16:creationId xmlns:a16="http://schemas.microsoft.com/office/drawing/2014/main" id="{0A7A60A6-06EC-03CC-21E2-0F9E84744F4C}"/>
                  </a:ext>
                </a:extLst>
              </p14:cNvPr>
              <p14:cNvContentPartPr/>
              <p14:nvPr/>
            </p14:nvContentPartPr>
            <p14:xfrm>
              <a:off x="2480800" y="3335831"/>
              <a:ext cx="360" cy="360"/>
            </p14:xfrm>
          </p:contentPart>
        </mc:Choice>
        <mc:Fallback xmlns="">
          <p:pic>
            <p:nvPicPr>
              <p:cNvPr id="16" name="Ink 15">
                <a:extLst>
                  <a:ext uri="{FF2B5EF4-FFF2-40B4-BE49-F238E27FC236}">
                    <a16:creationId xmlns:a16="http://schemas.microsoft.com/office/drawing/2014/main" id="{E99D50EF-1C60-ECFB-9EE8-76401624D9C6}"/>
                  </a:ext>
                </a:extLst>
              </p:cNvPr>
              <p:cNvPicPr/>
              <p:nvPr/>
            </p:nvPicPr>
            <p:blipFill>
              <a:blip r:embed="rId10"/>
              <a:stretch>
                <a:fillRect/>
              </a:stretch>
            </p:blipFill>
            <p:spPr>
              <a:xfrm>
                <a:off x="2474680" y="33297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7" name="Ink 16">
                <a:extLst>
                  <a:ext uri="{FF2B5EF4-FFF2-40B4-BE49-F238E27FC236}">
                    <a16:creationId xmlns:a16="http://schemas.microsoft.com/office/drawing/2014/main" id="{76F6489C-271B-BF50-6CEC-CEBA8015A588}"/>
                  </a:ext>
                </a:extLst>
              </p14:cNvPr>
              <p14:cNvContentPartPr/>
              <p14:nvPr/>
            </p14:nvContentPartPr>
            <p14:xfrm>
              <a:off x="2514640" y="3307391"/>
              <a:ext cx="360" cy="360"/>
            </p14:xfrm>
          </p:contentPart>
        </mc:Choice>
        <mc:Fallback xmlns="">
          <p:pic>
            <p:nvPicPr>
              <p:cNvPr id="17" name="Ink 16">
                <a:extLst>
                  <a:ext uri="{FF2B5EF4-FFF2-40B4-BE49-F238E27FC236}">
                    <a16:creationId xmlns:a16="http://schemas.microsoft.com/office/drawing/2014/main" id="{C05ABB7E-B67F-8E4C-B62E-0FC592B84DA9}"/>
                  </a:ext>
                </a:extLst>
              </p:cNvPr>
              <p:cNvPicPr/>
              <p:nvPr/>
            </p:nvPicPr>
            <p:blipFill>
              <a:blip r:embed="rId10"/>
              <a:stretch>
                <a:fillRect/>
              </a:stretch>
            </p:blipFill>
            <p:spPr>
              <a:xfrm>
                <a:off x="2508520" y="33012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8" name="Ink 17">
                <a:extLst>
                  <a:ext uri="{FF2B5EF4-FFF2-40B4-BE49-F238E27FC236}">
                    <a16:creationId xmlns:a16="http://schemas.microsoft.com/office/drawing/2014/main" id="{F03E9839-7310-ECB7-C766-59091DD27313}"/>
                  </a:ext>
                </a:extLst>
              </p14:cNvPr>
              <p14:cNvContentPartPr/>
              <p14:nvPr/>
            </p14:nvContentPartPr>
            <p14:xfrm>
              <a:off x="2457040" y="3303431"/>
              <a:ext cx="360" cy="360"/>
            </p14:xfrm>
          </p:contentPart>
        </mc:Choice>
        <mc:Fallback xmlns="">
          <p:pic>
            <p:nvPicPr>
              <p:cNvPr id="18" name="Ink 17">
                <a:extLst>
                  <a:ext uri="{FF2B5EF4-FFF2-40B4-BE49-F238E27FC236}">
                    <a16:creationId xmlns:a16="http://schemas.microsoft.com/office/drawing/2014/main" id="{E1ABC148-A5E1-E40C-C4DE-D0A9CCFBA415}"/>
                  </a:ext>
                </a:extLst>
              </p:cNvPr>
              <p:cNvPicPr/>
              <p:nvPr/>
            </p:nvPicPr>
            <p:blipFill>
              <a:blip r:embed="rId10"/>
              <a:stretch>
                <a:fillRect/>
              </a:stretch>
            </p:blipFill>
            <p:spPr>
              <a:xfrm>
                <a:off x="2450920" y="32973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9" name="Ink 18">
                <a:extLst>
                  <a:ext uri="{FF2B5EF4-FFF2-40B4-BE49-F238E27FC236}">
                    <a16:creationId xmlns:a16="http://schemas.microsoft.com/office/drawing/2014/main" id="{6AD66F52-C55A-8A86-DE23-6C437E855CCA}"/>
                  </a:ext>
                </a:extLst>
              </p14:cNvPr>
              <p14:cNvContentPartPr/>
              <p14:nvPr/>
            </p14:nvContentPartPr>
            <p14:xfrm>
              <a:off x="2436160" y="3270671"/>
              <a:ext cx="360" cy="360"/>
            </p14:xfrm>
          </p:contentPart>
        </mc:Choice>
        <mc:Fallback xmlns="">
          <p:pic>
            <p:nvPicPr>
              <p:cNvPr id="19" name="Ink 18">
                <a:extLst>
                  <a:ext uri="{FF2B5EF4-FFF2-40B4-BE49-F238E27FC236}">
                    <a16:creationId xmlns:a16="http://schemas.microsoft.com/office/drawing/2014/main" id="{D87F53BA-C4C6-0390-BE2B-58EA875CED2A}"/>
                  </a:ext>
                </a:extLst>
              </p:cNvPr>
              <p:cNvPicPr/>
              <p:nvPr/>
            </p:nvPicPr>
            <p:blipFill>
              <a:blip r:embed="rId10"/>
              <a:stretch>
                <a:fillRect/>
              </a:stretch>
            </p:blipFill>
            <p:spPr>
              <a:xfrm>
                <a:off x="243004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0" name="Ink 19">
                <a:extLst>
                  <a:ext uri="{FF2B5EF4-FFF2-40B4-BE49-F238E27FC236}">
                    <a16:creationId xmlns:a16="http://schemas.microsoft.com/office/drawing/2014/main" id="{65EC2872-2133-1159-764D-E485787813D5}"/>
                  </a:ext>
                </a:extLst>
              </p14:cNvPr>
              <p14:cNvContentPartPr/>
              <p14:nvPr/>
            </p14:nvContentPartPr>
            <p14:xfrm>
              <a:off x="2383240" y="3270671"/>
              <a:ext cx="360" cy="360"/>
            </p14:xfrm>
          </p:contentPart>
        </mc:Choice>
        <mc:Fallback xmlns="">
          <p:pic>
            <p:nvPicPr>
              <p:cNvPr id="20" name="Ink 19">
                <a:extLst>
                  <a:ext uri="{FF2B5EF4-FFF2-40B4-BE49-F238E27FC236}">
                    <a16:creationId xmlns:a16="http://schemas.microsoft.com/office/drawing/2014/main" id="{C9FA12F1-FBA1-36CE-5BA1-9B033687FD8B}"/>
                  </a:ext>
                </a:extLst>
              </p:cNvPr>
              <p:cNvPicPr/>
              <p:nvPr/>
            </p:nvPicPr>
            <p:blipFill>
              <a:blip r:embed="rId10"/>
              <a:stretch>
                <a:fillRect/>
              </a:stretch>
            </p:blipFill>
            <p:spPr>
              <a:xfrm>
                <a:off x="237712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2" name="Ink 21">
                <a:extLst>
                  <a:ext uri="{FF2B5EF4-FFF2-40B4-BE49-F238E27FC236}">
                    <a16:creationId xmlns:a16="http://schemas.microsoft.com/office/drawing/2014/main" id="{6D308CA3-32C3-808C-FAF9-CD47DBDE7861}"/>
                  </a:ext>
                </a:extLst>
              </p14:cNvPr>
              <p14:cNvContentPartPr/>
              <p14:nvPr/>
            </p14:nvContentPartPr>
            <p14:xfrm>
              <a:off x="2554960" y="3270671"/>
              <a:ext cx="360" cy="360"/>
            </p14:xfrm>
          </p:contentPart>
        </mc:Choice>
        <mc:Fallback xmlns="">
          <p:pic>
            <p:nvPicPr>
              <p:cNvPr id="22" name="Ink 21">
                <a:extLst>
                  <a:ext uri="{FF2B5EF4-FFF2-40B4-BE49-F238E27FC236}">
                    <a16:creationId xmlns:a16="http://schemas.microsoft.com/office/drawing/2014/main" id="{798C5C0A-AB58-676A-7FF7-631094EA6FD7}"/>
                  </a:ext>
                </a:extLst>
              </p:cNvPr>
              <p:cNvPicPr/>
              <p:nvPr/>
            </p:nvPicPr>
            <p:blipFill>
              <a:blip r:embed="rId10"/>
              <a:stretch>
                <a:fillRect/>
              </a:stretch>
            </p:blipFill>
            <p:spPr>
              <a:xfrm>
                <a:off x="2548840" y="3264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3" name="Ink 22">
                <a:extLst>
                  <a:ext uri="{FF2B5EF4-FFF2-40B4-BE49-F238E27FC236}">
                    <a16:creationId xmlns:a16="http://schemas.microsoft.com/office/drawing/2014/main" id="{4C186450-3399-E342-86D0-3C8F2691BE76}"/>
                  </a:ext>
                </a:extLst>
              </p14:cNvPr>
              <p14:cNvContentPartPr/>
              <p14:nvPr/>
            </p14:nvContentPartPr>
            <p14:xfrm>
              <a:off x="2497360" y="3248711"/>
              <a:ext cx="360" cy="360"/>
            </p14:xfrm>
          </p:contentPart>
        </mc:Choice>
        <mc:Fallback xmlns="">
          <p:pic>
            <p:nvPicPr>
              <p:cNvPr id="23" name="Ink 22">
                <a:extLst>
                  <a:ext uri="{FF2B5EF4-FFF2-40B4-BE49-F238E27FC236}">
                    <a16:creationId xmlns:a16="http://schemas.microsoft.com/office/drawing/2014/main" id="{DE27A193-F6E9-38D8-35E7-70A120BFBB01}"/>
                  </a:ext>
                </a:extLst>
              </p:cNvPr>
              <p:cNvPicPr/>
              <p:nvPr/>
            </p:nvPicPr>
            <p:blipFill>
              <a:blip r:embed="rId10"/>
              <a:stretch>
                <a:fillRect/>
              </a:stretch>
            </p:blipFill>
            <p:spPr>
              <a:xfrm>
                <a:off x="2491240" y="3242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5" name="Ink 24">
                <a:extLst>
                  <a:ext uri="{FF2B5EF4-FFF2-40B4-BE49-F238E27FC236}">
                    <a16:creationId xmlns:a16="http://schemas.microsoft.com/office/drawing/2014/main" id="{AA667FA3-34E7-27CA-CB27-EFBBAEEDE835}"/>
                  </a:ext>
                </a:extLst>
              </p14:cNvPr>
              <p14:cNvContentPartPr/>
              <p14:nvPr/>
            </p14:nvContentPartPr>
            <p14:xfrm>
              <a:off x="2345800" y="3268871"/>
              <a:ext cx="360" cy="360"/>
            </p14:xfrm>
          </p:contentPart>
        </mc:Choice>
        <mc:Fallback xmlns="">
          <p:pic>
            <p:nvPicPr>
              <p:cNvPr id="25" name="Ink 24">
                <a:extLst>
                  <a:ext uri="{FF2B5EF4-FFF2-40B4-BE49-F238E27FC236}">
                    <a16:creationId xmlns:a16="http://schemas.microsoft.com/office/drawing/2014/main" id="{1E186375-F44D-06FE-C894-1D3965976D1E}"/>
                  </a:ext>
                </a:extLst>
              </p:cNvPr>
              <p:cNvPicPr/>
              <p:nvPr/>
            </p:nvPicPr>
            <p:blipFill>
              <a:blip r:embed="rId10"/>
              <a:stretch>
                <a:fillRect/>
              </a:stretch>
            </p:blipFill>
            <p:spPr>
              <a:xfrm>
                <a:off x="2339680" y="32627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7" name="Ink 26">
                <a:extLst>
                  <a:ext uri="{FF2B5EF4-FFF2-40B4-BE49-F238E27FC236}">
                    <a16:creationId xmlns:a16="http://schemas.microsoft.com/office/drawing/2014/main" id="{3592A5DD-BD97-62D5-9927-4B15A2ADE821}"/>
                  </a:ext>
                </a:extLst>
              </p14:cNvPr>
              <p14:cNvContentPartPr/>
              <p14:nvPr/>
            </p14:nvContentPartPr>
            <p14:xfrm>
              <a:off x="2629480" y="3330791"/>
              <a:ext cx="360" cy="360"/>
            </p14:xfrm>
          </p:contentPart>
        </mc:Choice>
        <mc:Fallback xmlns="">
          <p:pic>
            <p:nvPicPr>
              <p:cNvPr id="27" name="Ink 26">
                <a:extLst>
                  <a:ext uri="{FF2B5EF4-FFF2-40B4-BE49-F238E27FC236}">
                    <a16:creationId xmlns:a16="http://schemas.microsoft.com/office/drawing/2014/main" id="{46E79595-52BB-D100-ABD8-F81FF4F2CF26}"/>
                  </a:ext>
                </a:extLst>
              </p:cNvPr>
              <p:cNvPicPr/>
              <p:nvPr/>
            </p:nvPicPr>
            <p:blipFill>
              <a:blip r:embed="rId10"/>
              <a:stretch>
                <a:fillRect/>
              </a:stretch>
            </p:blipFill>
            <p:spPr>
              <a:xfrm>
                <a:off x="2623360" y="3324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9" name="Ink 28">
                <a:extLst>
                  <a:ext uri="{FF2B5EF4-FFF2-40B4-BE49-F238E27FC236}">
                    <a16:creationId xmlns:a16="http://schemas.microsoft.com/office/drawing/2014/main" id="{777A6CA9-7BB8-DAD1-0FBA-B7F4C4D29365}"/>
                  </a:ext>
                </a:extLst>
              </p14:cNvPr>
              <p14:cNvContentPartPr/>
              <p14:nvPr/>
            </p14:nvContentPartPr>
            <p14:xfrm>
              <a:off x="2471440" y="3330791"/>
              <a:ext cx="360" cy="360"/>
            </p14:xfrm>
          </p:contentPart>
        </mc:Choice>
        <mc:Fallback xmlns="">
          <p:pic>
            <p:nvPicPr>
              <p:cNvPr id="29" name="Ink 28">
                <a:extLst>
                  <a:ext uri="{FF2B5EF4-FFF2-40B4-BE49-F238E27FC236}">
                    <a16:creationId xmlns:a16="http://schemas.microsoft.com/office/drawing/2014/main" id="{A356128C-91DC-883D-B682-24A959B27067}"/>
                  </a:ext>
                </a:extLst>
              </p:cNvPr>
              <p:cNvPicPr/>
              <p:nvPr/>
            </p:nvPicPr>
            <p:blipFill>
              <a:blip r:embed="rId10"/>
              <a:stretch>
                <a:fillRect/>
              </a:stretch>
            </p:blipFill>
            <p:spPr>
              <a:xfrm>
                <a:off x="2465320" y="3324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1" name="Ink 30">
                <a:extLst>
                  <a:ext uri="{FF2B5EF4-FFF2-40B4-BE49-F238E27FC236}">
                    <a16:creationId xmlns:a16="http://schemas.microsoft.com/office/drawing/2014/main" id="{19E49E2C-5D19-0BA5-A192-410E6DF87F86}"/>
                  </a:ext>
                </a:extLst>
              </p14:cNvPr>
              <p14:cNvContentPartPr/>
              <p14:nvPr/>
            </p14:nvContentPartPr>
            <p14:xfrm>
              <a:off x="2349040" y="3378311"/>
              <a:ext cx="360" cy="360"/>
            </p14:xfrm>
          </p:contentPart>
        </mc:Choice>
        <mc:Fallback xmlns="">
          <p:pic>
            <p:nvPicPr>
              <p:cNvPr id="31" name="Ink 30">
                <a:extLst>
                  <a:ext uri="{FF2B5EF4-FFF2-40B4-BE49-F238E27FC236}">
                    <a16:creationId xmlns:a16="http://schemas.microsoft.com/office/drawing/2014/main" id="{1B77B2E3-E604-6AF0-CFC9-F8613FCADDAA}"/>
                  </a:ext>
                </a:extLst>
              </p:cNvPr>
              <p:cNvPicPr/>
              <p:nvPr/>
            </p:nvPicPr>
            <p:blipFill>
              <a:blip r:embed="rId10"/>
              <a:stretch>
                <a:fillRect/>
              </a:stretch>
            </p:blipFill>
            <p:spPr>
              <a:xfrm>
                <a:off x="2342920" y="33721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4" name="Ink 33">
                <a:extLst>
                  <a:ext uri="{FF2B5EF4-FFF2-40B4-BE49-F238E27FC236}">
                    <a16:creationId xmlns:a16="http://schemas.microsoft.com/office/drawing/2014/main" id="{53A95B5B-36C2-579E-C2C9-82A5C95FA5DC}"/>
                  </a:ext>
                </a:extLst>
              </p14:cNvPr>
              <p14:cNvContentPartPr/>
              <p14:nvPr/>
            </p14:nvContentPartPr>
            <p14:xfrm>
              <a:off x="2397280" y="3355631"/>
              <a:ext cx="360" cy="360"/>
            </p14:xfrm>
          </p:contentPart>
        </mc:Choice>
        <mc:Fallback xmlns="">
          <p:pic>
            <p:nvPicPr>
              <p:cNvPr id="34" name="Ink 33">
                <a:extLst>
                  <a:ext uri="{FF2B5EF4-FFF2-40B4-BE49-F238E27FC236}">
                    <a16:creationId xmlns:a16="http://schemas.microsoft.com/office/drawing/2014/main" id="{FD0B658C-504B-0E46-2ABE-37C6399B9558}"/>
                  </a:ext>
                </a:extLst>
              </p:cNvPr>
              <p:cNvPicPr/>
              <p:nvPr/>
            </p:nvPicPr>
            <p:blipFill>
              <a:blip r:embed="rId10"/>
              <a:stretch>
                <a:fillRect/>
              </a:stretch>
            </p:blipFill>
            <p:spPr>
              <a:xfrm>
                <a:off x="2391160" y="33495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5" name="Ink 34">
                <a:extLst>
                  <a:ext uri="{FF2B5EF4-FFF2-40B4-BE49-F238E27FC236}">
                    <a16:creationId xmlns:a16="http://schemas.microsoft.com/office/drawing/2014/main" id="{E5F5EBBE-34AD-C5E8-802A-BF197F55E8C7}"/>
                  </a:ext>
                </a:extLst>
              </p14:cNvPr>
              <p14:cNvContentPartPr/>
              <p14:nvPr/>
            </p14:nvContentPartPr>
            <p14:xfrm>
              <a:off x="2405200" y="3283631"/>
              <a:ext cx="360" cy="360"/>
            </p14:xfrm>
          </p:contentPart>
        </mc:Choice>
        <mc:Fallback xmlns="">
          <p:pic>
            <p:nvPicPr>
              <p:cNvPr id="35" name="Ink 34">
                <a:extLst>
                  <a:ext uri="{FF2B5EF4-FFF2-40B4-BE49-F238E27FC236}">
                    <a16:creationId xmlns:a16="http://schemas.microsoft.com/office/drawing/2014/main" id="{78BD7347-D455-DABC-0C72-16D4485C5BE0}"/>
                  </a:ext>
                </a:extLst>
              </p:cNvPr>
              <p:cNvPicPr/>
              <p:nvPr/>
            </p:nvPicPr>
            <p:blipFill>
              <a:blip r:embed="rId10"/>
              <a:stretch>
                <a:fillRect/>
              </a:stretch>
            </p:blipFill>
            <p:spPr>
              <a:xfrm>
                <a:off x="2399080" y="3277511"/>
                <a:ext cx="12600" cy="12600"/>
              </a:xfrm>
              <a:prstGeom prst="rect">
                <a:avLst/>
              </a:prstGeom>
            </p:spPr>
          </p:pic>
        </mc:Fallback>
      </mc:AlternateContent>
      <p:grpSp>
        <p:nvGrpSpPr>
          <p:cNvPr id="72" name="Group 71">
            <a:extLst>
              <a:ext uri="{FF2B5EF4-FFF2-40B4-BE49-F238E27FC236}">
                <a16:creationId xmlns:a16="http://schemas.microsoft.com/office/drawing/2014/main" id="{117B6869-77CB-3F8F-1268-CE6E253E5B13}"/>
              </a:ext>
            </a:extLst>
          </p:cNvPr>
          <p:cNvGrpSpPr/>
          <p:nvPr/>
        </p:nvGrpSpPr>
        <p:grpSpPr>
          <a:xfrm>
            <a:off x="2399440" y="3245831"/>
            <a:ext cx="10080" cy="3240"/>
            <a:chOff x="2399440" y="3245831"/>
            <a:chExt cx="10080" cy="3240"/>
          </a:xfrm>
        </p:grpSpPr>
        <mc:AlternateContent xmlns:mc="http://schemas.openxmlformats.org/markup-compatibility/2006" xmlns:p14="http://schemas.microsoft.com/office/powerpoint/2010/main">
          <mc:Choice Requires="p14">
            <p:contentPart p14:bwMode="auto" r:id="rId34">
              <p14:nvContentPartPr>
                <p14:cNvPr id="24" name="Ink 23">
                  <a:extLst>
                    <a:ext uri="{FF2B5EF4-FFF2-40B4-BE49-F238E27FC236}">
                      <a16:creationId xmlns:a16="http://schemas.microsoft.com/office/drawing/2014/main" id="{CA783DDE-EB56-78C0-B0F8-73712AF43B12}"/>
                    </a:ext>
                  </a:extLst>
                </p14:cNvPr>
                <p14:cNvContentPartPr/>
                <p14:nvPr/>
              </p14:nvContentPartPr>
              <p14:xfrm>
                <a:off x="2399440" y="3248711"/>
                <a:ext cx="360" cy="360"/>
              </p14:xfrm>
            </p:contentPart>
          </mc:Choice>
          <mc:Fallback xmlns="">
            <p:pic>
              <p:nvPicPr>
                <p:cNvPr id="24" name="Ink 23">
                  <a:extLst>
                    <a:ext uri="{FF2B5EF4-FFF2-40B4-BE49-F238E27FC236}">
                      <a16:creationId xmlns:a16="http://schemas.microsoft.com/office/drawing/2014/main" id="{4428D276-3A85-7465-5FD9-6D9E30B586CC}"/>
                    </a:ext>
                  </a:extLst>
                </p:cNvPr>
                <p:cNvPicPr/>
                <p:nvPr/>
              </p:nvPicPr>
              <p:blipFill>
                <a:blip r:embed="rId10"/>
                <a:stretch>
                  <a:fillRect/>
                </a:stretch>
              </p:blipFill>
              <p:spPr>
                <a:xfrm>
                  <a:off x="2393320" y="3242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36" name="Ink 35">
                  <a:extLst>
                    <a:ext uri="{FF2B5EF4-FFF2-40B4-BE49-F238E27FC236}">
                      <a16:creationId xmlns:a16="http://schemas.microsoft.com/office/drawing/2014/main" id="{B0FDD261-1B89-0F19-F51A-55458C6E3B25}"/>
                    </a:ext>
                  </a:extLst>
                </p14:cNvPr>
                <p14:cNvContentPartPr/>
                <p14:nvPr/>
              </p14:nvContentPartPr>
              <p14:xfrm>
                <a:off x="2409160" y="3245831"/>
                <a:ext cx="360" cy="360"/>
              </p14:xfrm>
            </p:contentPart>
          </mc:Choice>
          <mc:Fallback xmlns="">
            <p:pic>
              <p:nvPicPr>
                <p:cNvPr id="36" name="Ink 35">
                  <a:extLst>
                    <a:ext uri="{FF2B5EF4-FFF2-40B4-BE49-F238E27FC236}">
                      <a16:creationId xmlns:a16="http://schemas.microsoft.com/office/drawing/2014/main" id="{33645316-BCE0-4BA8-E83C-B586726A8909}"/>
                    </a:ext>
                  </a:extLst>
                </p:cNvPr>
                <p:cNvPicPr/>
                <p:nvPr/>
              </p:nvPicPr>
              <p:blipFill>
                <a:blip r:embed="rId10"/>
                <a:stretch>
                  <a:fillRect/>
                </a:stretch>
              </p:blipFill>
              <p:spPr>
                <a:xfrm>
                  <a:off x="2403040" y="323971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6">
            <p14:nvContentPartPr>
              <p14:cNvPr id="37" name="Ink 36">
                <a:extLst>
                  <a:ext uri="{FF2B5EF4-FFF2-40B4-BE49-F238E27FC236}">
                    <a16:creationId xmlns:a16="http://schemas.microsoft.com/office/drawing/2014/main" id="{1CD3006E-F919-4045-E4C4-498B37510F8E}"/>
                  </a:ext>
                </a:extLst>
              </p14:cNvPr>
              <p14:cNvContentPartPr/>
              <p14:nvPr/>
            </p14:nvContentPartPr>
            <p14:xfrm>
              <a:off x="2458480" y="3243671"/>
              <a:ext cx="360" cy="360"/>
            </p14:xfrm>
          </p:contentPart>
        </mc:Choice>
        <mc:Fallback xmlns="">
          <p:pic>
            <p:nvPicPr>
              <p:cNvPr id="37" name="Ink 36">
                <a:extLst>
                  <a:ext uri="{FF2B5EF4-FFF2-40B4-BE49-F238E27FC236}">
                    <a16:creationId xmlns:a16="http://schemas.microsoft.com/office/drawing/2014/main" id="{B0A6612D-EA54-4338-6FB8-D314AFF78DD2}"/>
                  </a:ext>
                </a:extLst>
              </p:cNvPr>
              <p:cNvPicPr/>
              <p:nvPr/>
            </p:nvPicPr>
            <p:blipFill>
              <a:blip r:embed="rId10"/>
              <a:stretch>
                <a:fillRect/>
              </a:stretch>
            </p:blipFill>
            <p:spPr>
              <a:xfrm>
                <a:off x="2452360" y="3237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38" name="Ink 37">
                <a:extLst>
                  <a:ext uri="{FF2B5EF4-FFF2-40B4-BE49-F238E27FC236}">
                    <a16:creationId xmlns:a16="http://schemas.microsoft.com/office/drawing/2014/main" id="{5D69465D-4ADD-B596-E076-BC58193934C6}"/>
                  </a:ext>
                </a:extLst>
              </p14:cNvPr>
              <p14:cNvContentPartPr/>
              <p14:nvPr/>
            </p14:nvContentPartPr>
            <p14:xfrm>
              <a:off x="2441560" y="3197951"/>
              <a:ext cx="360" cy="360"/>
            </p14:xfrm>
          </p:contentPart>
        </mc:Choice>
        <mc:Fallback xmlns="">
          <p:pic>
            <p:nvPicPr>
              <p:cNvPr id="38" name="Ink 37">
                <a:extLst>
                  <a:ext uri="{FF2B5EF4-FFF2-40B4-BE49-F238E27FC236}">
                    <a16:creationId xmlns:a16="http://schemas.microsoft.com/office/drawing/2014/main" id="{FFF2929C-053E-7874-42FC-869D8D202935}"/>
                  </a:ext>
                </a:extLst>
              </p:cNvPr>
              <p:cNvPicPr/>
              <p:nvPr/>
            </p:nvPicPr>
            <p:blipFill>
              <a:blip r:embed="rId10"/>
              <a:stretch>
                <a:fillRect/>
              </a:stretch>
            </p:blipFill>
            <p:spPr>
              <a:xfrm>
                <a:off x="2435440" y="3191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39" name="Ink 38">
                <a:extLst>
                  <a:ext uri="{FF2B5EF4-FFF2-40B4-BE49-F238E27FC236}">
                    <a16:creationId xmlns:a16="http://schemas.microsoft.com/office/drawing/2014/main" id="{769D716C-92B3-A6D7-0A49-FE8800B0ED06}"/>
                  </a:ext>
                </a:extLst>
              </p14:cNvPr>
              <p14:cNvContentPartPr/>
              <p14:nvPr/>
            </p14:nvContentPartPr>
            <p14:xfrm>
              <a:off x="2373880" y="3232871"/>
              <a:ext cx="360" cy="360"/>
            </p14:xfrm>
          </p:contentPart>
        </mc:Choice>
        <mc:Fallback xmlns="">
          <p:pic>
            <p:nvPicPr>
              <p:cNvPr id="39" name="Ink 38">
                <a:extLst>
                  <a:ext uri="{FF2B5EF4-FFF2-40B4-BE49-F238E27FC236}">
                    <a16:creationId xmlns:a16="http://schemas.microsoft.com/office/drawing/2014/main" id="{E60E14BE-63E7-3292-9406-E99F1B0D6CFA}"/>
                  </a:ext>
                </a:extLst>
              </p:cNvPr>
              <p:cNvPicPr/>
              <p:nvPr/>
            </p:nvPicPr>
            <p:blipFill>
              <a:blip r:embed="rId10"/>
              <a:stretch>
                <a:fillRect/>
              </a:stretch>
            </p:blipFill>
            <p:spPr>
              <a:xfrm>
                <a:off x="2367760" y="3226751"/>
                <a:ext cx="12600" cy="12600"/>
              </a:xfrm>
              <a:prstGeom prst="rect">
                <a:avLst/>
              </a:prstGeom>
            </p:spPr>
          </p:pic>
        </mc:Fallback>
      </mc:AlternateContent>
      <p:grpSp>
        <p:nvGrpSpPr>
          <p:cNvPr id="70" name="Group 69">
            <a:extLst>
              <a:ext uri="{FF2B5EF4-FFF2-40B4-BE49-F238E27FC236}">
                <a16:creationId xmlns:a16="http://schemas.microsoft.com/office/drawing/2014/main" id="{5744227F-B87D-3738-037B-EEDB9D40782C}"/>
              </a:ext>
            </a:extLst>
          </p:cNvPr>
          <p:cNvGrpSpPr/>
          <p:nvPr/>
        </p:nvGrpSpPr>
        <p:grpSpPr>
          <a:xfrm>
            <a:off x="2494480" y="3226031"/>
            <a:ext cx="25560" cy="5040"/>
            <a:chOff x="2494480" y="3226031"/>
            <a:chExt cx="25560" cy="5040"/>
          </a:xfrm>
        </p:grpSpPr>
        <mc:AlternateContent xmlns:mc="http://schemas.openxmlformats.org/markup-compatibility/2006" xmlns:p14="http://schemas.microsoft.com/office/powerpoint/2010/main">
          <mc:Choice Requires="p14">
            <p:contentPart p14:bwMode="auto" r:id="rId39">
              <p14:nvContentPartPr>
                <p14:cNvPr id="40" name="Ink 39">
                  <a:extLst>
                    <a:ext uri="{FF2B5EF4-FFF2-40B4-BE49-F238E27FC236}">
                      <a16:creationId xmlns:a16="http://schemas.microsoft.com/office/drawing/2014/main" id="{66F29D1C-A1FB-1037-53AE-94E0C453CF20}"/>
                    </a:ext>
                  </a:extLst>
                </p14:cNvPr>
                <p14:cNvContentPartPr/>
                <p14:nvPr/>
              </p14:nvContentPartPr>
              <p14:xfrm>
                <a:off x="2494480" y="3230711"/>
                <a:ext cx="360" cy="360"/>
              </p14:xfrm>
            </p:contentPart>
          </mc:Choice>
          <mc:Fallback xmlns="">
            <p:pic>
              <p:nvPicPr>
                <p:cNvPr id="40" name="Ink 39">
                  <a:extLst>
                    <a:ext uri="{FF2B5EF4-FFF2-40B4-BE49-F238E27FC236}">
                      <a16:creationId xmlns:a16="http://schemas.microsoft.com/office/drawing/2014/main" id="{1E123C6F-C268-2EC2-3CC6-62DA8289807D}"/>
                    </a:ext>
                  </a:extLst>
                </p:cNvPr>
                <p:cNvPicPr/>
                <p:nvPr/>
              </p:nvPicPr>
              <p:blipFill>
                <a:blip r:embed="rId10"/>
                <a:stretch>
                  <a:fillRect/>
                </a:stretch>
              </p:blipFill>
              <p:spPr>
                <a:xfrm>
                  <a:off x="2488360" y="32245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41" name="Ink 40">
                  <a:extLst>
                    <a:ext uri="{FF2B5EF4-FFF2-40B4-BE49-F238E27FC236}">
                      <a16:creationId xmlns:a16="http://schemas.microsoft.com/office/drawing/2014/main" id="{F4BFC0E8-15E0-14A1-4E32-8C5389561E65}"/>
                    </a:ext>
                  </a:extLst>
                </p14:cNvPr>
                <p14:cNvContentPartPr/>
                <p14:nvPr/>
              </p14:nvContentPartPr>
              <p14:xfrm>
                <a:off x="2519680" y="3226031"/>
                <a:ext cx="360" cy="360"/>
              </p14:xfrm>
            </p:contentPart>
          </mc:Choice>
          <mc:Fallback xmlns="">
            <p:pic>
              <p:nvPicPr>
                <p:cNvPr id="41" name="Ink 40">
                  <a:extLst>
                    <a:ext uri="{FF2B5EF4-FFF2-40B4-BE49-F238E27FC236}">
                      <a16:creationId xmlns:a16="http://schemas.microsoft.com/office/drawing/2014/main" id="{299D29ED-1F09-1A9C-9E05-87B16B0A80D7}"/>
                    </a:ext>
                  </a:extLst>
                </p:cNvPr>
                <p:cNvPicPr/>
                <p:nvPr/>
              </p:nvPicPr>
              <p:blipFill>
                <a:blip r:embed="rId10"/>
                <a:stretch>
                  <a:fillRect/>
                </a:stretch>
              </p:blipFill>
              <p:spPr>
                <a:xfrm>
                  <a:off x="2513560" y="321991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1">
            <p14:nvContentPartPr>
              <p14:cNvPr id="42" name="Ink 41">
                <a:extLst>
                  <a:ext uri="{FF2B5EF4-FFF2-40B4-BE49-F238E27FC236}">
                    <a16:creationId xmlns:a16="http://schemas.microsoft.com/office/drawing/2014/main" id="{07173108-DFEE-4F84-7532-FC8DD7C15E83}"/>
                  </a:ext>
                </a:extLst>
              </p14:cNvPr>
              <p14:cNvContentPartPr/>
              <p14:nvPr/>
            </p14:nvContentPartPr>
            <p14:xfrm>
              <a:off x="2547760" y="3259871"/>
              <a:ext cx="360" cy="360"/>
            </p14:xfrm>
          </p:contentPart>
        </mc:Choice>
        <mc:Fallback xmlns="">
          <p:pic>
            <p:nvPicPr>
              <p:cNvPr id="42" name="Ink 41">
                <a:extLst>
                  <a:ext uri="{FF2B5EF4-FFF2-40B4-BE49-F238E27FC236}">
                    <a16:creationId xmlns:a16="http://schemas.microsoft.com/office/drawing/2014/main" id="{CAD387D1-9AE9-B878-AF8A-A35AD82FF147}"/>
                  </a:ext>
                </a:extLst>
              </p:cNvPr>
              <p:cNvPicPr/>
              <p:nvPr/>
            </p:nvPicPr>
            <p:blipFill>
              <a:blip r:embed="rId10"/>
              <a:stretch>
                <a:fillRect/>
              </a:stretch>
            </p:blipFill>
            <p:spPr>
              <a:xfrm>
                <a:off x="2541640" y="32537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43" name="Ink 42">
                <a:extLst>
                  <a:ext uri="{FF2B5EF4-FFF2-40B4-BE49-F238E27FC236}">
                    <a16:creationId xmlns:a16="http://schemas.microsoft.com/office/drawing/2014/main" id="{7D430F87-B252-4443-E2E7-BEEDD564CA53}"/>
                  </a:ext>
                </a:extLst>
              </p14:cNvPr>
              <p14:cNvContentPartPr/>
              <p14:nvPr/>
            </p14:nvContentPartPr>
            <p14:xfrm>
              <a:off x="2547760" y="3317111"/>
              <a:ext cx="360" cy="360"/>
            </p14:xfrm>
          </p:contentPart>
        </mc:Choice>
        <mc:Fallback xmlns="">
          <p:pic>
            <p:nvPicPr>
              <p:cNvPr id="43" name="Ink 42">
                <a:extLst>
                  <a:ext uri="{FF2B5EF4-FFF2-40B4-BE49-F238E27FC236}">
                    <a16:creationId xmlns:a16="http://schemas.microsoft.com/office/drawing/2014/main" id="{33684D9D-C2A1-EFD2-A574-A968C256498F}"/>
                  </a:ext>
                </a:extLst>
              </p:cNvPr>
              <p:cNvPicPr/>
              <p:nvPr/>
            </p:nvPicPr>
            <p:blipFill>
              <a:blip r:embed="rId10"/>
              <a:stretch>
                <a:fillRect/>
              </a:stretch>
            </p:blipFill>
            <p:spPr>
              <a:xfrm>
                <a:off x="2541640" y="33109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44" name="Ink 43">
                <a:extLst>
                  <a:ext uri="{FF2B5EF4-FFF2-40B4-BE49-F238E27FC236}">
                    <a16:creationId xmlns:a16="http://schemas.microsoft.com/office/drawing/2014/main" id="{D46CC994-EDF3-4351-8B52-E5706A2E98CE}"/>
                  </a:ext>
                </a:extLst>
              </p14:cNvPr>
              <p14:cNvContentPartPr/>
              <p14:nvPr/>
            </p14:nvContentPartPr>
            <p14:xfrm>
              <a:off x="2577640" y="3334031"/>
              <a:ext cx="1440" cy="1440"/>
            </p14:xfrm>
          </p:contentPart>
        </mc:Choice>
        <mc:Fallback xmlns="">
          <p:pic>
            <p:nvPicPr>
              <p:cNvPr id="44" name="Ink 43">
                <a:extLst>
                  <a:ext uri="{FF2B5EF4-FFF2-40B4-BE49-F238E27FC236}">
                    <a16:creationId xmlns:a16="http://schemas.microsoft.com/office/drawing/2014/main" id="{56EFA456-733A-2661-F80F-33EB0D8EE88F}"/>
                  </a:ext>
                </a:extLst>
              </p:cNvPr>
              <p:cNvPicPr/>
              <p:nvPr/>
            </p:nvPicPr>
            <p:blipFill>
              <a:blip r:embed="rId15"/>
              <a:stretch>
                <a:fillRect/>
              </a:stretch>
            </p:blipFill>
            <p:spPr>
              <a:xfrm>
                <a:off x="2571520" y="332791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45" name="Ink 44">
                <a:extLst>
                  <a:ext uri="{FF2B5EF4-FFF2-40B4-BE49-F238E27FC236}">
                    <a16:creationId xmlns:a16="http://schemas.microsoft.com/office/drawing/2014/main" id="{CB8B360D-0E89-180B-F215-9560C856B048}"/>
                  </a:ext>
                </a:extLst>
              </p14:cNvPr>
              <p14:cNvContentPartPr/>
              <p14:nvPr/>
            </p14:nvContentPartPr>
            <p14:xfrm>
              <a:off x="2492680" y="3399911"/>
              <a:ext cx="360" cy="360"/>
            </p14:xfrm>
          </p:contentPart>
        </mc:Choice>
        <mc:Fallback xmlns="">
          <p:pic>
            <p:nvPicPr>
              <p:cNvPr id="45" name="Ink 44">
                <a:extLst>
                  <a:ext uri="{FF2B5EF4-FFF2-40B4-BE49-F238E27FC236}">
                    <a16:creationId xmlns:a16="http://schemas.microsoft.com/office/drawing/2014/main" id="{8729F306-1CB0-A55D-2787-E8946D877D73}"/>
                  </a:ext>
                </a:extLst>
              </p:cNvPr>
              <p:cNvPicPr/>
              <p:nvPr/>
            </p:nvPicPr>
            <p:blipFill>
              <a:blip r:embed="rId10"/>
              <a:stretch>
                <a:fillRect/>
              </a:stretch>
            </p:blipFill>
            <p:spPr>
              <a:xfrm>
                <a:off x="2486560" y="33937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46" name="Ink 45">
                <a:extLst>
                  <a:ext uri="{FF2B5EF4-FFF2-40B4-BE49-F238E27FC236}">
                    <a16:creationId xmlns:a16="http://schemas.microsoft.com/office/drawing/2014/main" id="{AC240A09-D9BC-EC5B-498A-AF90059C4A65}"/>
                  </a:ext>
                </a:extLst>
              </p14:cNvPr>
              <p14:cNvContentPartPr/>
              <p14:nvPr/>
            </p14:nvContentPartPr>
            <p14:xfrm>
              <a:off x="2275600" y="3377951"/>
              <a:ext cx="360" cy="360"/>
            </p14:xfrm>
          </p:contentPart>
        </mc:Choice>
        <mc:Fallback xmlns="">
          <p:pic>
            <p:nvPicPr>
              <p:cNvPr id="46" name="Ink 45">
                <a:extLst>
                  <a:ext uri="{FF2B5EF4-FFF2-40B4-BE49-F238E27FC236}">
                    <a16:creationId xmlns:a16="http://schemas.microsoft.com/office/drawing/2014/main" id="{7669A326-7625-EE8F-5CB1-E0F50DEC4DF4}"/>
                  </a:ext>
                </a:extLst>
              </p:cNvPr>
              <p:cNvPicPr/>
              <p:nvPr/>
            </p:nvPicPr>
            <p:blipFill>
              <a:blip r:embed="rId10"/>
              <a:stretch>
                <a:fillRect/>
              </a:stretch>
            </p:blipFill>
            <p:spPr>
              <a:xfrm>
                <a:off x="2269480" y="3371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48" name="Ink 47">
                <a:extLst>
                  <a:ext uri="{FF2B5EF4-FFF2-40B4-BE49-F238E27FC236}">
                    <a16:creationId xmlns:a16="http://schemas.microsoft.com/office/drawing/2014/main" id="{835F4A23-EBE9-6E64-C721-D893B8C5E244}"/>
                  </a:ext>
                </a:extLst>
              </p14:cNvPr>
              <p14:cNvContentPartPr/>
              <p14:nvPr/>
            </p14:nvContentPartPr>
            <p14:xfrm>
              <a:off x="2344360" y="3342311"/>
              <a:ext cx="360" cy="360"/>
            </p14:xfrm>
          </p:contentPart>
        </mc:Choice>
        <mc:Fallback xmlns="">
          <p:pic>
            <p:nvPicPr>
              <p:cNvPr id="48" name="Ink 47">
                <a:extLst>
                  <a:ext uri="{FF2B5EF4-FFF2-40B4-BE49-F238E27FC236}">
                    <a16:creationId xmlns:a16="http://schemas.microsoft.com/office/drawing/2014/main" id="{ED0B07AC-0968-C081-A8D1-3A85FF15AF5A}"/>
                  </a:ext>
                </a:extLst>
              </p:cNvPr>
              <p:cNvPicPr/>
              <p:nvPr/>
            </p:nvPicPr>
            <p:blipFill>
              <a:blip r:embed="rId10"/>
              <a:stretch>
                <a:fillRect/>
              </a:stretch>
            </p:blipFill>
            <p:spPr>
              <a:xfrm>
                <a:off x="2338240" y="33361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49" name="Ink 48">
                <a:extLst>
                  <a:ext uri="{FF2B5EF4-FFF2-40B4-BE49-F238E27FC236}">
                    <a16:creationId xmlns:a16="http://schemas.microsoft.com/office/drawing/2014/main" id="{33252870-D748-B069-7BFD-7678FC088692}"/>
                  </a:ext>
                </a:extLst>
              </p14:cNvPr>
              <p14:cNvContentPartPr/>
              <p14:nvPr/>
            </p14:nvContentPartPr>
            <p14:xfrm>
              <a:off x="2337880" y="3242591"/>
              <a:ext cx="360" cy="360"/>
            </p14:xfrm>
          </p:contentPart>
        </mc:Choice>
        <mc:Fallback xmlns="">
          <p:pic>
            <p:nvPicPr>
              <p:cNvPr id="49" name="Ink 48">
                <a:extLst>
                  <a:ext uri="{FF2B5EF4-FFF2-40B4-BE49-F238E27FC236}">
                    <a16:creationId xmlns:a16="http://schemas.microsoft.com/office/drawing/2014/main" id="{E7981FE7-7550-D28A-A889-BF4A84021FC1}"/>
                  </a:ext>
                </a:extLst>
              </p:cNvPr>
              <p:cNvPicPr/>
              <p:nvPr/>
            </p:nvPicPr>
            <p:blipFill>
              <a:blip r:embed="rId10"/>
              <a:stretch>
                <a:fillRect/>
              </a:stretch>
            </p:blipFill>
            <p:spPr>
              <a:xfrm>
                <a:off x="2331760" y="32364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50" name="Ink 49">
                <a:extLst>
                  <a:ext uri="{FF2B5EF4-FFF2-40B4-BE49-F238E27FC236}">
                    <a16:creationId xmlns:a16="http://schemas.microsoft.com/office/drawing/2014/main" id="{0330D0A1-BAFE-8C3C-6488-7F3F79BAD6F9}"/>
                  </a:ext>
                </a:extLst>
              </p14:cNvPr>
              <p14:cNvContentPartPr/>
              <p14:nvPr/>
            </p14:nvContentPartPr>
            <p14:xfrm>
              <a:off x="2337880" y="3434471"/>
              <a:ext cx="1440" cy="1440"/>
            </p14:xfrm>
          </p:contentPart>
        </mc:Choice>
        <mc:Fallback xmlns="">
          <p:pic>
            <p:nvPicPr>
              <p:cNvPr id="50" name="Ink 49">
                <a:extLst>
                  <a:ext uri="{FF2B5EF4-FFF2-40B4-BE49-F238E27FC236}">
                    <a16:creationId xmlns:a16="http://schemas.microsoft.com/office/drawing/2014/main" id="{40D94D8A-D54D-72A9-4C5B-1EF4A9CE435E}"/>
                  </a:ext>
                </a:extLst>
              </p:cNvPr>
              <p:cNvPicPr/>
              <p:nvPr/>
            </p:nvPicPr>
            <p:blipFill>
              <a:blip r:embed="rId15"/>
              <a:stretch>
                <a:fillRect/>
              </a:stretch>
            </p:blipFill>
            <p:spPr>
              <a:xfrm>
                <a:off x="2331760" y="342835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51" name="Ink 50">
                <a:extLst>
                  <a:ext uri="{FF2B5EF4-FFF2-40B4-BE49-F238E27FC236}">
                    <a16:creationId xmlns:a16="http://schemas.microsoft.com/office/drawing/2014/main" id="{A5D24BAC-2819-062C-7F27-B91114E8350B}"/>
                  </a:ext>
                </a:extLst>
              </p14:cNvPr>
              <p14:cNvContentPartPr/>
              <p14:nvPr/>
            </p14:nvContentPartPr>
            <p14:xfrm>
              <a:off x="2404480" y="3449231"/>
              <a:ext cx="2520" cy="1440"/>
            </p14:xfrm>
          </p:contentPart>
        </mc:Choice>
        <mc:Fallback xmlns="">
          <p:pic>
            <p:nvPicPr>
              <p:cNvPr id="51" name="Ink 50">
                <a:extLst>
                  <a:ext uri="{FF2B5EF4-FFF2-40B4-BE49-F238E27FC236}">
                    <a16:creationId xmlns:a16="http://schemas.microsoft.com/office/drawing/2014/main" id="{73E39CAD-EE14-F3F2-0E0F-63E0EEFE7503}"/>
                  </a:ext>
                </a:extLst>
              </p:cNvPr>
              <p:cNvPicPr/>
              <p:nvPr/>
            </p:nvPicPr>
            <p:blipFill>
              <a:blip r:embed="rId15"/>
              <a:stretch>
                <a:fillRect/>
              </a:stretch>
            </p:blipFill>
            <p:spPr>
              <a:xfrm>
                <a:off x="2398360" y="3444335"/>
                <a:ext cx="14760" cy="11232"/>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2" name="Ink 51">
                <a:extLst>
                  <a:ext uri="{FF2B5EF4-FFF2-40B4-BE49-F238E27FC236}">
                    <a16:creationId xmlns:a16="http://schemas.microsoft.com/office/drawing/2014/main" id="{2CD947E1-C6A5-73AF-ADC4-933E1F793BBF}"/>
                  </a:ext>
                </a:extLst>
              </p14:cNvPr>
              <p14:cNvContentPartPr/>
              <p14:nvPr/>
            </p14:nvContentPartPr>
            <p14:xfrm>
              <a:off x="2605360" y="3509711"/>
              <a:ext cx="1440" cy="1440"/>
            </p14:xfrm>
          </p:contentPart>
        </mc:Choice>
        <mc:Fallback xmlns="">
          <p:pic>
            <p:nvPicPr>
              <p:cNvPr id="52" name="Ink 51">
                <a:extLst>
                  <a:ext uri="{FF2B5EF4-FFF2-40B4-BE49-F238E27FC236}">
                    <a16:creationId xmlns:a16="http://schemas.microsoft.com/office/drawing/2014/main" id="{5465E92B-D482-7F9A-ABB0-6E493944285D}"/>
                  </a:ext>
                </a:extLst>
              </p:cNvPr>
              <p:cNvPicPr/>
              <p:nvPr/>
            </p:nvPicPr>
            <p:blipFill>
              <a:blip r:embed="rId15"/>
              <a:stretch>
                <a:fillRect/>
              </a:stretch>
            </p:blipFill>
            <p:spPr>
              <a:xfrm>
                <a:off x="2599240" y="3503591"/>
                <a:ext cx="1368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53" name="Ink 52">
                <a:extLst>
                  <a:ext uri="{FF2B5EF4-FFF2-40B4-BE49-F238E27FC236}">
                    <a16:creationId xmlns:a16="http://schemas.microsoft.com/office/drawing/2014/main" id="{6C7A70AC-91A8-B0E1-8616-74C190378AC4}"/>
                  </a:ext>
                </a:extLst>
              </p14:cNvPr>
              <p14:cNvContentPartPr/>
              <p14:nvPr/>
            </p14:nvContentPartPr>
            <p14:xfrm>
              <a:off x="2604280" y="3408191"/>
              <a:ext cx="360" cy="360"/>
            </p14:xfrm>
          </p:contentPart>
        </mc:Choice>
        <mc:Fallback xmlns="">
          <p:pic>
            <p:nvPicPr>
              <p:cNvPr id="53" name="Ink 52">
                <a:extLst>
                  <a:ext uri="{FF2B5EF4-FFF2-40B4-BE49-F238E27FC236}">
                    <a16:creationId xmlns:a16="http://schemas.microsoft.com/office/drawing/2014/main" id="{A2FF9B21-0E83-3C07-D4EC-B853424EC8A7}"/>
                  </a:ext>
                </a:extLst>
              </p:cNvPr>
              <p:cNvPicPr/>
              <p:nvPr/>
            </p:nvPicPr>
            <p:blipFill>
              <a:blip r:embed="rId10"/>
              <a:stretch>
                <a:fillRect/>
              </a:stretch>
            </p:blipFill>
            <p:spPr>
              <a:xfrm>
                <a:off x="2598160" y="34020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54" name="Ink 53">
                <a:extLst>
                  <a:ext uri="{FF2B5EF4-FFF2-40B4-BE49-F238E27FC236}">
                    <a16:creationId xmlns:a16="http://schemas.microsoft.com/office/drawing/2014/main" id="{B726F681-FEFC-8AF2-2340-467B9F78060E}"/>
                  </a:ext>
                </a:extLst>
              </p14:cNvPr>
              <p14:cNvContentPartPr/>
              <p14:nvPr/>
            </p14:nvContentPartPr>
            <p14:xfrm>
              <a:off x="2565400" y="3417551"/>
              <a:ext cx="360" cy="360"/>
            </p14:xfrm>
          </p:contentPart>
        </mc:Choice>
        <mc:Fallback xmlns="">
          <p:pic>
            <p:nvPicPr>
              <p:cNvPr id="54" name="Ink 53">
                <a:extLst>
                  <a:ext uri="{FF2B5EF4-FFF2-40B4-BE49-F238E27FC236}">
                    <a16:creationId xmlns:a16="http://schemas.microsoft.com/office/drawing/2014/main" id="{AB50D301-62DE-6809-920A-54643BB16CCB}"/>
                  </a:ext>
                </a:extLst>
              </p:cNvPr>
              <p:cNvPicPr/>
              <p:nvPr/>
            </p:nvPicPr>
            <p:blipFill>
              <a:blip r:embed="rId10"/>
              <a:stretch>
                <a:fillRect/>
              </a:stretch>
            </p:blipFill>
            <p:spPr>
              <a:xfrm>
                <a:off x="2559280" y="3411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55" name="Ink 54">
                <a:extLst>
                  <a:ext uri="{FF2B5EF4-FFF2-40B4-BE49-F238E27FC236}">
                    <a16:creationId xmlns:a16="http://schemas.microsoft.com/office/drawing/2014/main" id="{CC36DCC4-15F2-44C1-4C0B-BDD0567168B5}"/>
                  </a:ext>
                </a:extLst>
              </p14:cNvPr>
              <p14:cNvContentPartPr/>
              <p14:nvPr/>
            </p14:nvContentPartPr>
            <p14:xfrm>
              <a:off x="2607520" y="3332231"/>
              <a:ext cx="360" cy="2520"/>
            </p14:xfrm>
          </p:contentPart>
        </mc:Choice>
        <mc:Fallback xmlns="">
          <p:pic>
            <p:nvPicPr>
              <p:cNvPr id="55" name="Ink 54">
                <a:extLst>
                  <a:ext uri="{FF2B5EF4-FFF2-40B4-BE49-F238E27FC236}">
                    <a16:creationId xmlns:a16="http://schemas.microsoft.com/office/drawing/2014/main" id="{4615B30A-452E-2D76-FE9B-2B35C9AED509}"/>
                  </a:ext>
                </a:extLst>
              </p:cNvPr>
              <p:cNvPicPr/>
              <p:nvPr/>
            </p:nvPicPr>
            <p:blipFill>
              <a:blip r:embed="rId54"/>
              <a:stretch>
                <a:fillRect/>
              </a:stretch>
            </p:blipFill>
            <p:spPr>
              <a:xfrm>
                <a:off x="2601400" y="3326111"/>
                <a:ext cx="12600" cy="1476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56" name="Ink 55">
                <a:extLst>
                  <a:ext uri="{FF2B5EF4-FFF2-40B4-BE49-F238E27FC236}">
                    <a16:creationId xmlns:a16="http://schemas.microsoft.com/office/drawing/2014/main" id="{C869566C-7823-5FD7-7EF5-C2E7522A05BD}"/>
                  </a:ext>
                </a:extLst>
              </p14:cNvPr>
              <p14:cNvContentPartPr/>
              <p14:nvPr/>
            </p14:nvContentPartPr>
            <p14:xfrm>
              <a:off x="2648920" y="3235031"/>
              <a:ext cx="360" cy="360"/>
            </p14:xfrm>
          </p:contentPart>
        </mc:Choice>
        <mc:Fallback xmlns="">
          <p:pic>
            <p:nvPicPr>
              <p:cNvPr id="56" name="Ink 55">
                <a:extLst>
                  <a:ext uri="{FF2B5EF4-FFF2-40B4-BE49-F238E27FC236}">
                    <a16:creationId xmlns:a16="http://schemas.microsoft.com/office/drawing/2014/main" id="{F674BCDF-2908-32E7-48DF-B08D71E248D8}"/>
                  </a:ext>
                </a:extLst>
              </p:cNvPr>
              <p:cNvPicPr/>
              <p:nvPr/>
            </p:nvPicPr>
            <p:blipFill>
              <a:blip r:embed="rId10"/>
              <a:stretch>
                <a:fillRect/>
              </a:stretch>
            </p:blipFill>
            <p:spPr>
              <a:xfrm>
                <a:off x="2642800" y="3228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57" name="Ink 56">
                <a:extLst>
                  <a:ext uri="{FF2B5EF4-FFF2-40B4-BE49-F238E27FC236}">
                    <a16:creationId xmlns:a16="http://schemas.microsoft.com/office/drawing/2014/main" id="{58F18394-E057-6C4D-2A40-5CB45CADB69E}"/>
                  </a:ext>
                </a:extLst>
              </p14:cNvPr>
              <p14:cNvContentPartPr/>
              <p14:nvPr/>
            </p14:nvContentPartPr>
            <p14:xfrm>
              <a:off x="2581240" y="3235031"/>
              <a:ext cx="360" cy="360"/>
            </p14:xfrm>
          </p:contentPart>
        </mc:Choice>
        <mc:Fallback xmlns="">
          <p:pic>
            <p:nvPicPr>
              <p:cNvPr id="57" name="Ink 56">
                <a:extLst>
                  <a:ext uri="{FF2B5EF4-FFF2-40B4-BE49-F238E27FC236}">
                    <a16:creationId xmlns:a16="http://schemas.microsoft.com/office/drawing/2014/main" id="{2C5AAC81-4957-CE77-C4AF-8C36574944C7}"/>
                  </a:ext>
                </a:extLst>
              </p:cNvPr>
              <p:cNvPicPr/>
              <p:nvPr/>
            </p:nvPicPr>
            <p:blipFill>
              <a:blip r:embed="rId10"/>
              <a:stretch>
                <a:fillRect/>
              </a:stretch>
            </p:blipFill>
            <p:spPr>
              <a:xfrm>
                <a:off x="2575120" y="322891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58" name="Ink 57">
                <a:extLst>
                  <a:ext uri="{FF2B5EF4-FFF2-40B4-BE49-F238E27FC236}">
                    <a16:creationId xmlns:a16="http://schemas.microsoft.com/office/drawing/2014/main" id="{84EB41DA-BDCA-14D8-F8EF-BAB8A5999BDF}"/>
                  </a:ext>
                </a:extLst>
              </p14:cNvPr>
              <p14:cNvContentPartPr/>
              <p14:nvPr/>
            </p14:nvContentPartPr>
            <p14:xfrm>
              <a:off x="2556760" y="3192551"/>
              <a:ext cx="360" cy="360"/>
            </p14:xfrm>
          </p:contentPart>
        </mc:Choice>
        <mc:Fallback xmlns="">
          <p:pic>
            <p:nvPicPr>
              <p:cNvPr id="58" name="Ink 57">
                <a:extLst>
                  <a:ext uri="{FF2B5EF4-FFF2-40B4-BE49-F238E27FC236}">
                    <a16:creationId xmlns:a16="http://schemas.microsoft.com/office/drawing/2014/main" id="{4AEC1182-237C-771A-0AF6-536A07E4843B}"/>
                  </a:ext>
                </a:extLst>
              </p:cNvPr>
              <p:cNvPicPr/>
              <p:nvPr/>
            </p:nvPicPr>
            <p:blipFill>
              <a:blip r:embed="rId10"/>
              <a:stretch>
                <a:fillRect/>
              </a:stretch>
            </p:blipFill>
            <p:spPr>
              <a:xfrm>
                <a:off x="2550640" y="31864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59" name="Ink 58">
                <a:extLst>
                  <a:ext uri="{FF2B5EF4-FFF2-40B4-BE49-F238E27FC236}">
                    <a16:creationId xmlns:a16="http://schemas.microsoft.com/office/drawing/2014/main" id="{62F3C83A-A7C6-3C4C-1B03-E7595056F954}"/>
                  </a:ext>
                </a:extLst>
              </p14:cNvPr>
              <p14:cNvContentPartPr/>
              <p14:nvPr/>
            </p14:nvContentPartPr>
            <p14:xfrm>
              <a:off x="2341480" y="3168791"/>
              <a:ext cx="360" cy="360"/>
            </p14:xfrm>
          </p:contentPart>
        </mc:Choice>
        <mc:Fallback xmlns="">
          <p:pic>
            <p:nvPicPr>
              <p:cNvPr id="59" name="Ink 58">
                <a:extLst>
                  <a:ext uri="{FF2B5EF4-FFF2-40B4-BE49-F238E27FC236}">
                    <a16:creationId xmlns:a16="http://schemas.microsoft.com/office/drawing/2014/main" id="{9D6A5B07-1CC6-06B4-9332-FBCA15DD1A93}"/>
                  </a:ext>
                </a:extLst>
              </p:cNvPr>
              <p:cNvPicPr/>
              <p:nvPr/>
            </p:nvPicPr>
            <p:blipFill>
              <a:blip r:embed="rId10"/>
              <a:stretch>
                <a:fillRect/>
              </a:stretch>
            </p:blipFill>
            <p:spPr>
              <a:xfrm>
                <a:off x="2335360" y="316267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61" name="Ink 60">
                <a:extLst>
                  <a:ext uri="{FF2B5EF4-FFF2-40B4-BE49-F238E27FC236}">
                    <a16:creationId xmlns:a16="http://schemas.microsoft.com/office/drawing/2014/main" id="{61613FE7-A003-5C5E-0D51-7FADA5A19A18}"/>
                  </a:ext>
                </a:extLst>
              </p14:cNvPr>
              <p14:cNvContentPartPr/>
              <p14:nvPr/>
            </p14:nvContentPartPr>
            <p14:xfrm>
              <a:off x="2309080" y="3369311"/>
              <a:ext cx="360" cy="360"/>
            </p14:xfrm>
          </p:contentPart>
        </mc:Choice>
        <mc:Fallback xmlns="">
          <p:pic>
            <p:nvPicPr>
              <p:cNvPr id="61" name="Ink 60">
                <a:extLst>
                  <a:ext uri="{FF2B5EF4-FFF2-40B4-BE49-F238E27FC236}">
                    <a16:creationId xmlns:a16="http://schemas.microsoft.com/office/drawing/2014/main" id="{422F93B3-0CEB-27FB-B068-418E428356E4}"/>
                  </a:ext>
                </a:extLst>
              </p:cNvPr>
              <p:cNvPicPr/>
              <p:nvPr/>
            </p:nvPicPr>
            <p:blipFill>
              <a:blip r:embed="rId10"/>
              <a:stretch>
                <a:fillRect/>
              </a:stretch>
            </p:blipFill>
            <p:spPr>
              <a:xfrm>
                <a:off x="2302960" y="3363191"/>
                <a:ext cx="12600" cy="12600"/>
              </a:xfrm>
              <a:prstGeom prst="rect">
                <a:avLst/>
              </a:prstGeom>
            </p:spPr>
          </p:pic>
        </mc:Fallback>
      </mc:AlternateContent>
      <p:grpSp>
        <p:nvGrpSpPr>
          <p:cNvPr id="68" name="Group 67">
            <a:extLst>
              <a:ext uri="{FF2B5EF4-FFF2-40B4-BE49-F238E27FC236}">
                <a16:creationId xmlns:a16="http://schemas.microsoft.com/office/drawing/2014/main" id="{09F865F7-886B-108D-25F4-3685386DB383}"/>
              </a:ext>
            </a:extLst>
          </p:cNvPr>
          <p:cNvGrpSpPr/>
          <p:nvPr/>
        </p:nvGrpSpPr>
        <p:grpSpPr>
          <a:xfrm>
            <a:off x="2309080" y="3282551"/>
            <a:ext cx="2880" cy="10080"/>
            <a:chOff x="2309080" y="3282551"/>
            <a:chExt cx="2880" cy="10080"/>
          </a:xfrm>
        </p:grpSpPr>
        <mc:AlternateContent xmlns:mc="http://schemas.openxmlformats.org/markup-compatibility/2006" xmlns:p14="http://schemas.microsoft.com/office/powerpoint/2010/main">
          <mc:Choice Requires="p14">
            <p:contentPart p14:bwMode="auto" r:id="rId60">
              <p14:nvContentPartPr>
                <p14:cNvPr id="47" name="Ink 46">
                  <a:extLst>
                    <a:ext uri="{FF2B5EF4-FFF2-40B4-BE49-F238E27FC236}">
                      <a16:creationId xmlns:a16="http://schemas.microsoft.com/office/drawing/2014/main" id="{81A0B14D-F073-3837-9B2B-CEF82053153E}"/>
                    </a:ext>
                  </a:extLst>
                </p14:cNvPr>
                <p14:cNvContentPartPr/>
                <p14:nvPr/>
              </p14:nvContentPartPr>
              <p14:xfrm>
                <a:off x="2311600" y="3292271"/>
                <a:ext cx="360" cy="360"/>
              </p14:xfrm>
            </p:contentPart>
          </mc:Choice>
          <mc:Fallback xmlns="">
            <p:pic>
              <p:nvPicPr>
                <p:cNvPr id="47" name="Ink 46">
                  <a:extLst>
                    <a:ext uri="{FF2B5EF4-FFF2-40B4-BE49-F238E27FC236}">
                      <a16:creationId xmlns:a16="http://schemas.microsoft.com/office/drawing/2014/main" id="{FA16E199-5681-820D-E744-E17B32058935}"/>
                    </a:ext>
                  </a:extLst>
                </p:cNvPr>
                <p:cNvPicPr/>
                <p:nvPr/>
              </p:nvPicPr>
              <p:blipFill>
                <a:blip r:embed="rId10"/>
                <a:stretch>
                  <a:fillRect/>
                </a:stretch>
              </p:blipFill>
              <p:spPr>
                <a:xfrm>
                  <a:off x="2305480" y="32861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60" name="Ink 59">
                  <a:extLst>
                    <a:ext uri="{FF2B5EF4-FFF2-40B4-BE49-F238E27FC236}">
                      <a16:creationId xmlns:a16="http://schemas.microsoft.com/office/drawing/2014/main" id="{CEF22695-B51D-8F61-9150-A1DF70682946}"/>
                    </a:ext>
                  </a:extLst>
                </p14:cNvPr>
                <p14:cNvContentPartPr/>
                <p14:nvPr/>
              </p14:nvContentPartPr>
              <p14:xfrm>
                <a:off x="2309080" y="3285071"/>
                <a:ext cx="360" cy="360"/>
              </p14:xfrm>
            </p:contentPart>
          </mc:Choice>
          <mc:Fallback xmlns="">
            <p:pic>
              <p:nvPicPr>
                <p:cNvPr id="60" name="Ink 59">
                  <a:extLst>
                    <a:ext uri="{FF2B5EF4-FFF2-40B4-BE49-F238E27FC236}">
                      <a16:creationId xmlns:a16="http://schemas.microsoft.com/office/drawing/2014/main" id="{C4E9DD92-44F9-A905-E803-E00DCD7CFEDB}"/>
                    </a:ext>
                  </a:extLst>
                </p:cNvPr>
                <p:cNvPicPr/>
                <p:nvPr/>
              </p:nvPicPr>
              <p:blipFill>
                <a:blip r:embed="rId10"/>
                <a:stretch>
                  <a:fillRect/>
                </a:stretch>
              </p:blipFill>
              <p:spPr>
                <a:xfrm>
                  <a:off x="2302960" y="32789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62" name="Ink 61">
                  <a:extLst>
                    <a:ext uri="{FF2B5EF4-FFF2-40B4-BE49-F238E27FC236}">
                      <a16:creationId xmlns:a16="http://schemas.microsoft.com/office/drawing/2014/main" id="{110A9FF1-90C4-426A-8BA6-EA2CAC1ABED0}"/>
                    </a:ext>
                  </a:extLst>
                </p14:cNvPr>
                <p14:cNvContentPartPr/>
                <p14:nvPr/>
              </p14:nvContentPartPr>
              <p14:xfrm>
                <a:off x="2309080" y="3282551"/>
                <a:ext cx="360" cy="360"/>
              </p14:xfrm>
            </p:contentPart>
          </mc:Choice>
          <mc:Fallback xmlns="">
            <p:pic>
              <p:nvPicPr>
                <p:cNvPr id="62" name="Ink 61">
                  <a:extLst>
                    <a:ext uri="{FF2B5EF4-FFF2-40B4-BE49-F238E27FC236}">
                      <a16:creationId xmlns:a16="http://schemas.microsoft.com/office/drawing/2014/main" id="{3B96A694-1652-C9AA-55FE-05B5609917FE}"/>
                    </a:ext>
                  </a:extLst>
                </p:cNvPr>
                <p:cNvPicPr/>
                <p:nvPr/>
              </p:nvPicPr>
              <p:blipFill>
                <a:blip r:embed="rId10"/>
                <a:stretch>
                  <a:fillRect/>
                </a:stretch>
              </p:blipFill>
              <p:spPr>
                <a:xfrm>
                  <a:off x="2302960" y="327643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3">
            <p14:nvContentPartPr>
              <p14:cNvPr id="63" name="Ink 62">
                <a:extLst>
                  <a:ext uri="{FF2B5EF4-FFF2-40B4-BE49-F238E27FC236}">
                    <a16:creationId xmlns:a16="http://schemas.microsoft.com/office/drawing/2014/main" id="{F140BB80-280F-8C0B-5A83-0BA04F20F4F3}"/>
                  </a:ext>
                </a:extLst>
              </p14:cNvPr>
              <p14:cNvContentPartPr/>
              <p14:nvPr/>
            </p14:nvContentPartPr>
            <p14:xfrm>
              <a:off x="2443360" y="3171671"/>
              <a:ext cx="360" cy="360"/>
            </p14:xfrm>
          </p:contentPart>
        </mc:Choice>
        <mc:Fallback xmlns="">
          <p:pic>
            <p:nvPicPr>
              <p:cNvPr id="63" name="Ink 62">
                <a:extLst>
                  <a:ext uri="{FF2B5EF4-FFF2-40B4-BE49-F238E27FC236}">
                    <a16:creationId xmlns:a16="http://schemas.microsoft.com/office/drawing/2014/main" id="{AB7F78C7-42C2-B1AA-0520-260F77719504}"/>
                  </a:ext>
                </a:extLst>
              </p:cNvPr>
              <p:cNvPicPr/>
              <p:nvPr/>
            </p:nvPicPr>
            <p:blipFill>
              <a:blip r:embed="rId10"/>
              <a:stretch>
                <a:fillRect/>
              </a:stretch>
            </p:blipFill>
            <p:spPr>
              <a:xfrm>
                <a:off x="2437240" y="31655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64" name="Ink 63">
                <a:extLst>
                  <a:ext uri="{FF2B5EF4-FFF2-40B4-BE49-F238E27FC236}">
                    <a16:creationId xmlns:a16="http://schemas.microsoft.com/office/drawing/2014/main" id="{D721538B-72A0-8356-0176-82D7FC0950E1}"/>
                  </a:ext>
                </a:extLst>
              </p14:cNvPr>
              <p14:cNvContentPartPr/>
              <p14:nvPr/>
            </p14:nvContentPartPr>
            <p14:xfrm>
              <a:off x="2398360" y="3206951"/>
              <a:ext cx="360" cy="360"/>
            </p14:xfrm>
          </p:contentPart>
        </mc:Choice>
        <mc:Fallback xmlns="">
          <p:pic>
            <p:nvPicPr>
              <p:cNvPr id="64" name="Ink 63">
                <a:extLst>
                  <a:ext uri="{FF2B5EF4-FFF2-40B4-BE49-F238E27FC236}">
                    <a16:creationId xmlns:a16="http://schemas.microsoft.com/office/drawing/2014/main" id="{61B68AFE-DF02-C93D-62DD-FEEB23A9D24A}"/>
                  </a:ext>
                </a:extLst>
              </p:cNvPr>
              <p:cNvPicPr/>
              <p:nvPr/>
            </p:nvPicPr>
            <p:blipFill>
              <a:blip r:embed="rId10"/>
              <a:stretch>
                <a:fillRect/>
              </a:stretch>
            </p:blipFill>
            <p:spPr>
              <a:xfrm>
                <a:off x="2392240" y="32008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73" name="Ink 72">
                <a:extLst>
                  <a:ext uri="{FF2B5EF4-FFF2-40B4-BE49-F238E27FC236}">
                    <a16:creationId xmlns:a16="http://schemas.microsoft.com/office/drawing/2014/main" id="{C2CD7AAE-6BE6-51B3-5240-8A2B11072DE3}"/>
                  </a:ext>
                </a:extLst>
              </p14:cNvPr>
              <p14:cNvContentPartPr/>
              <p14:nvPr/>
            </p14:nvContentPartPr>
            <p14:xfrm>
              <a:off x="2308720" y="3236111"/>
              <a:ext cx="360" cy="360"/>
            </p14:xfrm>
          </p:contentPart>
        </mc:Choice>
        <mc:Fallback xmlns="">
          <p:pic>
            <p:nvPicPr>
              <p:cNvPr id="73" name="Ink 72">
                <a:extLst>
                  <a:ext uri="{FF2B5EF4-FFF2-40B4-BE49-F238E27FC236}">
                    <a16:creationId xmlns:a16="http://schemas.microsoft.com/office/drawing/2014/main" id="{5E8C4515-410B-F97B-8DEB-7BB492A23AF5}"/>
                  </a:ext>
                </a:extLst>
              </p:cNvPr>
              <p:cNvPicPr/>
              <p:nvPr/>
            </p:nvPicPr>
            <p:blipFill>
              <a:blip r:embed="rId10"/>
              <a:stretch>
                <a:fillRect/>
              </a:stretch>
            </p:blipFill>
            <p:spPr>
              <a:xfrm>
                <a:off x="2302600" y="322999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74" name="Ink 73">
                <a:extLst>
                  <a:ext uri="{FF2B5EF4-FFF2-40B4-BE49-F238E27FC236}">
                    <a16:creationId xmlns:a16="http://schemas.microsoft.com/office/drawing/2014/main" id="{709B535E-5D0B-306C-02A3-3FA706FE95A6}"/>
                  </a:ext>
                </a:extLst>
              </p14:cNvPr>
              <p14:cNvContentPartPr/>
              <p14:nvPr/>
            </p14:nvContentPartPr>
            <p14:xfrm>
              <a:off x="2291080" y="3331151"/>
              <a:ext cx="360" cy="360"/>
            </p14:xfrm>
          </p:contentPart>
        </mc:Choice>
        <mc:Fallback xmlns="">
          <p:pic>
            <p:nvPicPr>
              <p:cNvPr id="74" name="Ink 73">
                <a:extLst>
                  <a:ext uri="{FF2B5EF4-FFF2-40B4-BE49-F238E27FC236}">
                    <a16:creationId xmlns:a16="http://schemas.microsoft.com/office/drawing/2014/main" id="{0AFAF56A-D3C9-C226-B3EC-8269BB50F43A}"/>
                  </a:ext>
                </a:extLst>
              </p:cNvPr>
              <p:cNvPicPr/>
              <p:nvPr/>
            </p:nvPicPr>
            <p:blipFill>
              <a:blip r:embed="rId10"/>
              <a:stretch>
                <a:fillRect/>
              </a:stretch>
            </p:blipFill>
            <p:spPr>
              <a:xfrm>
                <a:off x="2284960" y="33250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75" name="Ink 74">
                <a:extLst>
                  <a:ext uri="{FF2B5EF4-FFF2-40B4-BE49-F238E27FC236}">
                    <a16:creationId xmlns:a16="http://schemas.microsoft.com/office/drawing/2014/main" id="{B31EEFD0-C3B0-06D2-52E7-B303CB49D30D}"/>
                  </a:ext>
                </a:extLst>
              </p14:cNvPr>
              <p14:cNvContentPartPr/>
              <p14:nvPr/>
            </p14:nvContentPartPr>
            <p14:xfrm>
              <a:off x="2340040" y="3490271"/>
              <a:ext cx="360" cy="360"/>
            </p14:xfrm>
          </p:contentPart>
        </mc:Choice>
        <mc:Fallback xmlns="">
          <p:pic>
            <p:nvPicPr>
              <p:cNvPr id="75" name="Ink 74">
                <a:extLst>
                  <a:ext uri="{FF2B5EF4-FFF2-40B4-BE49-F238E27FC236}">
                    <a16:creationId xmlns:a16="http://schemas.microsoft.com/office/drawing/2014/main" id="{534C582E-A49F-B8DA-61C7-7E598775D454}"/>
                  </a:ext>
                </a:extLst>
              </p:cNvPr>
              <p:cNvPicPr/>
              <p:nvPr/>
            </p:nvPicPr>
            <p:blipFill>
              <a:blip r:embed="rId10"/>
              <a:stretch>
                <a:fillRect/>
              </a:stretch>
            </p:blipFill>
            <p:spPr>
              <a:xfrm>
                <a:off x="2333920" y="348415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76" name="Ink 75">
                <a:extLst>
                  <a:ext uri="{FF2B5EF4-FFF2-40B4-BE49-F238E27FC236}">
                    <a16:creationId xmlns:a16="http://schemas.microsoft.com/office/drawing/2014/main" id="{0350248A-4464-039E-FCF0-1227893EC238}"/>
                  </a:ext>
                </a:extLst>
              </p14:cNvPr>
              <p14:cNvContentPartPr/>
              <p14:nvPr/>
            </p14:nvContentPartPr>
            <p14:xfrm>
              <a:off x="2664760" y="3419351"/>
              <a:ext cx="360" cy="360"/>
            </p14:xfrm>
          </p:contentPart>
        </mc:Choice>
        <mc:Fallback xmlns="">
          <p:pic>
            <p:nvPicPr>
              <p:cNvPr id="76" name="Ink 75">
                <a:extLst>
                  <a:ext uri="{FF2B5EF4-FFF2-40B4-BE49-F238E27FC236}">
                    <a16:creationId xmlns:a16="http://schemas.microsoft.com/office/drawing/2014/main" id="{2852EFED-4700-1139-E724-C4F130425CEB}"/>
                  </a:ext>
                </a:extLst>
              </p:cNvPr>
              <p:cNvPicPr/>
              <p:nvPr/>
            </p:nvPicPr>
            <p:blipFill>
              <a:blip r:embed="rId10"/>
              <a:stretch>
                <a:fillRect/>
              </a:stretch>
            </p:blipFill>
            <p:spPr>
              <a:xfrm>
                <a:off x="2658640" y="34132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77" name="Ink 76">
                <a:extLst>
                  <a:ext uri="{FF2B5EF4-FFF2-40B4-BE49-F238E27FC236}">
                    <a16:creationId xmlns:a16="http://schemas.microsoft.com/office/drawing/2014/main" id="{EC74F881-BC43-0841-15CB-002174E8BB59}"/>
                  </a:ext>
                </a:extLst>
              </p14:cNvPr>
              <p14:cNvContentPartPr/>
              <p14:nvPr/>
            </p14:nvContentPartPr>
            <p14:xfrm>
              <a:off x="2521840" y="3356711"/>
              <a:ext cx="360" cy="360"/>
            </p14:xfrm>
          </p:contentPart>
        </mc:Choice>
        <mc:Fallback xmlns="">
          <p:pic>
            <p:nvPicPr>
              <p:cNvPr id="77" name="Ink 76">
                <a:extLst>
                  <a:ext uri="{FF2B5EF4-FFF2-40B4-BE49-F238E27FC236}">
                    <a16:creationId xmlns:a16="http://schemas.microsoft.com/office/drawing/2014/main" id="{B40B6821-36BB-EE68-79F9-A37AC8A65B93}"/>
                  </a:ext>
                </a:extLst>
              </p:cNvPr>
              <p:cNvPicPr/>
              <p:nvPr/>
            </p:nvPicPr>
            <p:blipFill>
              <a:blip r:embed="rId70"/>
              <a:stretch>
                <a:fillRect/>
              </a:stretch>
            </p:blipFill>
            <p:spPr>
              <a:xfrm>
                <a:off x="2512840" y="33477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78" name="Ink 77">
                <a:extLst>
                  <a:ext uri="{FF2B5EF4-FFF2-40B4-BE49-F238E27FC236}">
                    <a16:creationId xmlns:a16="http://schemas.microsoft.com/office/drawing/2014/main" id="{8AEF1C80-4F25-C2D3-94E3-DF89957861CA}"/>
                  </a:ext>
                </a:extLst>
              </p14:cNvPr>
              <p14:cNvContentPartPr/>
              <p14:nvPr/>
            </p14:nvContentPartPr>
            <p14:xfrm>
              <a:off x="2466760" y="3356711"/>
              <a:ext cx="360" cy="360"/>
            </p14:xfrm>
          </p:contentPart>
        </mc:Choice>
        <mc:Fallback xmlns="">
          <p:pic>
            <p:nvPicPr>
              <p:cNvPr id="78" name="Ink 77">
                <a:extLst>
                  <a:ext uri="{FF2B5EF4-FFF2-40B4-BE49-F238E27FC236}">
                    <a16:creationId xmlns:a16="http://schemas.microsoft.com/office/drawing/2014/main" id="{243663AB-7FDC-3EA5-098B-D3B453B0BE00}"/>
                  </a:ext>
                </a:extLst>
              </p:cNvPr>
              <p:cNvPicPr/>
              <p:nvPr/>
            </p:nvPicPr>
            <p:blipFill>
              <a:blip r:embed="rId70"/>
              <a:stretch>
                <a:fillRect/>
              </a:stretch>
            </p:blipFill>
            <p:spPr>
              <a:xfrm>
                <a:off x="2457760" y="33477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79" name="Ink 78">
                <a:extLst>
                  <a:ext uri="{FF2B5EF4-FFF2-40B4-BE49-F238E27FC236}">
                    <a16:creationId xmlns:a16="http://schemas.microsoft.com/office/drawing/2014/main" id="{17A49A1B-5521-E7AC-5A60-5F466671225A}"/>
                  </a:ext>
                </a:extLst>
              </p14:cNvPr>
              <p14:cNvContentPartPr/>
              <p14:nvPr/>
            </p14:nvContentPartPr>
            <p14:xfrm>
              <a:off x="2466760" y="3274631"/>
              <a:ext cx="360" cy="360"/>
            </p14:xfrm>
          </p:contentPart>
        </mc:Choice>
        <mc:Fallback xmlns="">
          <p:pic>
            <p:nvPicPr>
              <p:cNvPr id="79" name="Ink 78">
                <a:extLst>
                  <a:ext uri="{FF2B5EF4-FFF2-40B4-BE49-F238E27FC236}">
                    <a16:creationId xmlns:a16="http://schemas.microsoft.com/office/drawing/2014/main" id="{DBE83414-6945-FF47-CB4C-9273CC693A6B}"/>
                  </a:ext>
                </a:extLst>
              </p:cNvPr>
              <p:cNvPicPr/>
              <p:nvPr/>
            </p:nvPicPr>
            <p:blipFill>
              <a:blip r:embed="rId70"/>
              <a:stretch>
                <a:fillRect/>
              </a:stretch>
            </p:blipFill>
            <p:spPr>
              <a:xfrm>
                <a:off x="2457760" y="32656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80" name="Ink 79">
                <a:extLst>
                  <a:ext uri="{FF2B5EF4-FFF2-40B4-BE49-F238E27FC236}">
                    <a16:creationId xmlns:a16="http://schemas.microsoft.com/office/drawing/2014/main" id="{C5F640C5-3E67-DC37-5E0D-D95519CF3E13}"/>
                  </a:ext>
                </a:extLst>
              </p14:cNvPr>
              <p14:cNvContentPartPr/>
              <p14:nvPr/>
            </p14:nvContentPartPr>
            <p14:xfrm>
              <a:off x="2391520" y="3384791"/>
              <a:ext cx="360" cy="360"/>
            </p14:xfrm>
          </p:contentPart>
        </mc:Choice>
        <mc:Fallback xmlns="">
          <p:pic>
            <p:nvPicPr>
              <p:cNvPr id="80" name="Ink 79">
                <a:extLst>
                  <a:ext uri="{FF2B5EF4-FFF2-40B4-BE49-F238E27FC236}">
                    <a16:creationId xmlns:a16="http://schemas.microsoft.com/office/drawing/2014/main" id="{A2202E53-2FAC-D8A1-7C9C-3E3DFB2B4C21}"/>
                  </a:ext>
                </a:extLst>
              </p:cNvPr>
              <p:cNvPicPr/>
              <p:nvPr/>
            </p:nvPicPr>
            <p:blipFill>
              <a:blip r:embed="rId70"/>
              <a:stretch>
                <a:fillRect/>
              </a:stretch>
            </p:blipFill>
            <p:spPr>
              <a:xfrm>
                <a:off x="2382520" y="337579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81" name="Ink 80">
                <a:extLst>
                  <a:ext uri="{FF2B5EF4-FFF2-40B4-BE49-F238E27FC236}">
                    <a16:creationId xmlns:a16="http://schemas.microsoft.com/office/drawing/2014/main" id="{DD62F8F1-F010-B6DD-2596-58148A98E775}"/>
                  </a:ext>
                </a:extLst>
              </p14:cNvPr>
              <p14:cNvContentPartPr/>
              <p14:nvPr/>
            </p14:nvContentPartPr>
            <p14:xfrm>
              <a:off x="2392600" y="3305231"/>
              <a:ext cx="360" cy="360"/>
            </p14:xfrm>
          </p:contentPart>
        </mc:Choice>
        <mc:Fallback xmlns="">
          <p:pic>
            <p:nvPicPr>
              <p:cNvPr id="81" name="Ink 80">
                <a:extLst>
                  <a:ext uri="{FF2B5EF4-FFF2-40B4-BE49-F238E27FC236}">
                    <a16:creationId xmlns:a16="http://schemas.microsoft.com/office/drawing/2014/main" id="{5BA07C39-1FE5-459A-AB82-43146857AD8D}"/>
                  </a:ext>
                </a:extLst>
              </p:cNvPr>
              <p:cNvPicPr/>
              <p:nvPr/>
            </p:nvPicPr>
            <p:blipFill>
              <a:blip r:embed="rId70"/>
              <a:stretch>
                <a:fillRect/>
              </a:stretch>
            </p:blipFill>
            <p:spPr>
              <a:xfrm>
                <a:off x="2383600" y="32962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82" name="Ink 81">
                <a:extLst>
                  <a:ext uri="{FF2B5EF4-FFF2-40B4-BE49-F238E27FC236}">
                    <a16:creationId xmlns:a16="http://schemas.microsoft.com/office/drawing/2014/main" id="{E9F101AD-1E32-B764-1068-36888ECC0013}"/>
                  </a:ext>
                </a:extLst>
              </p14:cNvPr>
              <p14:cNvContentPartPr/>
              <p14:nvPr/>
            </p14:nvContentPartPr>
            <p14:xfrm>
              <a:off x="2480440" y="3412871"/>
              <a:ext cx="360" cy="360"/>
            </p14:xfrm>
          </p:contentPart>
        </mc:Choice>
        <mc:Fallback xmlns="">
          <p:pic>
            <p:nvPicPr>
              <p:cNvPr id="82" name="Ink 81">
                <a:extLst>
                  <a:ext uri="{FF2B5EF4-FFF2-40B4-BE49-F238E27FC236}">
                    <a16:creationId xmlns:a16="http://schemas.microsoft.com/office/drawing/2014/main" id="{1C09C850-11F4-CE2A-BC08-54DCD8AF3B78}"/>
                  </a:ext>
                </a:extLst>
              </p:cNvPr>
              <p:cNvPicPr/>
              <p:nvPr/>
            </p:nvPicPr>
            <p:blipFill>
              <a:blip r:embed="rId70"/>
              <a:stretch>
                <a:fillRect/>
              </a:stretch>
            </p:blipFill>
            <p:spPr>
              <a:xfrm>
                <a:off x="2471440" y="340387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83" name="Ink 82">
                <a:extLst>
                  <a:ext uri="{FF2B5EF4-FFF2-40B4-BE49-F238E27FC236}">
                    <a16:creationId xmlns:a16="http://schemas.microsoft.com/office/drawing/2014/main" id="{CA0C7CAF-7BFB-8568-3CBF-CCFBE21D40FA}"/>
                  </a:ext>
                </a:extLst>
              </p14:cNvPr>
              <p14:cNvContentPartPr/>
              <p14:nvPr/>
            </p14:nvContentPartPr>
            <p14:xfrm>
              <a:off x="2583760" y="3287231"/>
              <a:ext cx="360" cy="360"/>
            </p14:xfrm>
          </p:contentPart>
        </mc:Choice>
        <mc:Fallback xmlns="">
          <p:pic>
            <p:nvPicPr>
              <p:cNvPr id="83" name="Ink 82">
                <a:extLst>
                  <a:ext uri="{FF2B5EF4-FFF2-40B4-BE49-F238E27FC236}">
                    <a16:creationId xmlns:a16="http://schemas.microsoft.com/office/drawing/2014/main" id="{D613BCE6-B232-AFCD-04AA-44CFC6691111}"/>
                  </a:ext>
                </a:extLst>
              </p:cNvPr>
              <p:cNvPicPr/>
              <p:nvPr/>
            </p:nvPicPr>
            <p:blipFill>
              <a:blip r:embed="rId70"/>
              <a:stretch>
                <a:fillRect/>
              </a:stretch>
            </p:blipFill>
            <p:spPr>
              <a:xfrm>
                <a:off x="2574760" y="327823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84" name="Ink 83">
                <a:extLst>
                  <a:ext uri="{FF2B5EF4-FFF2-40B4-BE49-F238E27FC236}">
                    <a16:creationId xmlns:a16="http://schemas.microsoft.com/office/drawing/2014/main" id="{9EB5B8AF-9BD1-5896-C8E5-7E28BA310D3F}"/>
                  </a:ext>
                </a:extLst>
              </p14:cNvPr>
              <p14:cNvContentPartPr/>
              <p14:nvPr/>
            </p14:nvContentPartPr>
            <p14:xfrm>
              <a:off x="2583760" y="3444551"/>
              <a:ext cx="360" cy="360"/>
            </p14:xfrm>
          </p:contentPart>
        </mc:Choice>
        <mc:Fallback xmlns="">
          <p:pic>
            <p:nvPicPr>
              <p:cNvPr id="84" name="Ink 83">
                <a:extLst>
                  <a:ext uri="{FF2B5EF4-FFF2-40B4-BE49-F238E27FC236}">
                    <a16:creationId xmlns:a16="http://schemas.microsoft.com/office/drawing/2014/main" id="{E388F789-CE19-09E2-41CB-2B421555E9FA}"/>
                  </a:ext>
                </a:extLst>
              </p:cNvPr>
              <p:cNvPicPr/>
              <p:nvPr/>
            </p:nvPicPr>
            <p:blipFill>
              <a:blip r:embed="rId70"/>
              <a:stretch>
                <a:fillRect/>
              </a:stretch>
            </p:blipFill>
            <p:spPr>
              <a:xfrm>
                <a:off x="2574760" y="343555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85" name="Ink 84">
                <a:extLst>
                  <a:ext uri="{FF2B5EF4-FFF2-40B4-BE49-F238E27FC236}">
                    <a16:creationId xmlns:a16="http://schemas.microsoft.com/office/drawing/2014/main" id="{DF78DF3D-970D-A29A-862C-0EA40B3E1611}"/>
                  </a:ext>
                </a:extLst>
              </p14:cNvPr>
              <p14:cNvContentPartPr/>
              <p14:nvPr/>
            </p14:nvContentPartPr>
            <p14:xfrm>
              <a:off x="2451280" y="3472271"/>
              <a:ext cx="360" cy="360"/>
            </p14:xfrm>
          </p:contentPart>
        </mc:Choice>
        <mc:Fallback xmlns="">
          <p:pic>
            <p:nvPicPr>
              <p:cNvPr id="85" name="Ink 84">
                <a:extLst>
                  <a:ext uri="{FF2B5EF4-FFF2-40B4-BE49-F238E27FC236}">
                    <a16:creationId xmlns:a16="http://schemas.microsoft.com/office/drawing/2014/main" id="{F1C8B26C-6212-EF8C-DF52-9F0B0FF74B15}"/>
                  </a:ext>
                </a:extLst>
              </p:cNvPr>
              <p:cNvPicPr/>
              <p:nvPr/>
            </p:nvPicPr>
            <p:blipFill>
              <a:blip r:embed="rId70"/>
              <a:stretch>
                <a:fillRect/>
              </a:stretch>
            </p:blipFill>
            <p:spPr>
              <a:xfrm>
                <a:off x="2442280" y="346327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86" name="Ink 85">
                <a:extLst>
                  <a:ext uri="{FF2B5EF4-FFF2-40B4-BE49-F238E27FC236}">
                    <a16:creationId xmlns:a16="http://schemas.microsoft.com/office/drawing/2014/main" id="{D7DD2861-07E6-A03F-F923-2920F08C49EF}"/>
                  </a:ext>
                </a:extLst>
              </p14:cNvPr>
              <p14:cNvContentPartPr/>
              <p14:nvPr/>
            </p14:nvContentPartPr>
            <p14:xfrm>
              <a:off x="2411320" y="3448511"/>
              <a:ext cx="360" cy="360"/>
            </p14:xfrm>
          </p:contentPart>
        </mc:Choice>
        <mc:Fallback xmlns="">
          <p:pic>
            <p:nvPicPr>
              <p:cNvPr id="86" name="Ink 85">
                <a:extLst>
                  <a:ext uri="{FF2B5EF4-FFF2-40B4-BE49-F238E27FC236}">
                    <a16:creationId xmlns:a16="http://schemas.microsoft.com/office/drawing/2014/main" id="{7A763FED-4BA5-61A4-90BD-C2C1C884BB44}"/>
                  </a:ext>
                </a:extLst>
              </p:cNvPr>
              <p:cNvPicPr/>
              <p:nvPr/>
            </p:nvPicPr>
            <p:blipFill>
              <a:blip r:embed="rId70"/>
              <a:stretch>
                <a:fillRect/>
              </a:stretch>
            </p:blipFill>
            <p:spPr>
              <a:xfrm>
                <a:off x="2402320" y="34395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87" name="Ink 86">
                <a:extLst>
                  <a:ext uri="{FF2B5EF4-FFF2-40B4-BE49-F238E27FC236}">
                    <a16:creationId xmlns:a16="http://schemas.microsoft.com/office/drawing/2014/main" id="{01C2629C-0E0F-A571-F3E4-68BB1649867B}"/>
                  </a:ext>
                </a:extLst>
              </p14:cNvPr>
              <p14:cNvContentPartPr/>
              <p14:nvPr/>
            </p14:nvContentPartPr>
            <p14:xfrm>
              <a:off x="2437600" y="3313151"/>
              <a:ext cx="360" cy="360"/>
            </p14:xfrm>
          </p:contentPart>
        </mc:Choice>
        <mc:Fallback xmlns="">
          <p:pic>
            <p:nvPicPr>
              <p:cNvPr id="87" name="Ink 86">
                <a:extLst>
                  <a:ext uri="{FF2B5EF4-FFF2-40B4-BE49-F238E27FC236}">
                    <a16:creationId xmlns:a16="http://schemas.microsoft.com/office/drawing/2014/main" id="{F9F299EF-D0A3-4707-377F-FDF6C1502030}"/>
                  </a:ext>
                </a:extLst>
              </p:cNvPr>
              <p:cNvPicPr/>
              <p:nvPr/>
            </p:nvPicPr>
            <p:blipFill>
              <a:blip r:embed="rId70"/>
              <a:stretch>
                <a:fillRect/>
              </a:stretch>
            </p:blipFill>
            <p:spPr>
              <a:xfrm>
                <a:off x="2428600" y="330415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88" name="Ink 87">
                <a:extLst>
                  <a:ext uri="{FF2B5EF4-FFF2-40B4-BE49-F238E27FC236}">
                    <a16:creationId xmlns:a16="http://schemas.microsoft.com/office/drawing/2014/main" id="{FE231801-61C9-0592-A5BB-4740F3C7FCB5}"/>
                  </a:ext>
                </a:extLst>
              </p14:cNvPr>
              <p14:cNvContentPartPr/>
              <p14:nvPr/>
            </p14:nvContentPartPr>
            <p14:xfrm>
              <a:off x="2353000" y="3293711"/>
              <a:ext cx="360" cy="360"/>
            </p14:xfrm>
          </p:contentPart>
        </mc:Choice>
        <mc:Fallback xmlns="">
          <p:pic>
            <p:nvPicPr>
              <p:cNvPr id="88" name="Ink 87">
                <a:extLst>
                  <a:ext uri="{FF2B5EF4-FFF2-40B4-BE49-F238E27FC236}">
                    <a16:creationId xmlns:a16="http://schemas.microsoft.com/office/drawing/2014/main" id="{809F1CD0-0490-050C-B398-F9938BEAA378}"/>
                  </a:ext>
                </a:extLst>
              </p:cNvPr>
              <p:cNvPicPr/>
              <p:nvPr/>
            </p:nvPicPr>
            <p:blipFill>
              <a:blip r:embed="rId70"/>
              <a:stretch>
                <a:fillRect/>
              </a:stretch>
            </p:blipFill>
            <p:spPr>
              <a:xfrm>
                <a:off x="2344000" y="32847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89" name="Ink 88">
                <a:extLst>
                  <a:ext uri="{FF2B5EF4-FFF2-40B4-BE49-F238E27FC236}">
                    <a16:creationId xmlns:a16="http://schemas.microsoft.com/office/drawing/2014/main" id="{E1115F39-81A1-EA8C-A935-1470F8BDFD50}"/>
                  </a:ext>
                </a:extLst>
              </p14:cNvPr>
              <p14:cNvContentPartPr/>
              <p14:nvPr/>
            </p14:nvContentPartPr>
            <p14:xfrm>
              <a:off x="2428960" y="3327911"/>
              <a:ext cx="360" cy="360"/>
            </p14:xfrm>
          </p:contentPart>
        </mc:Choice>
        <mc:Fallback xmlns="">
          <p:pic>
            <p:nvPicPr>
              <p:cNvPr id="89" name="Ink 88">
                <a:extLst>
                  <a:ext uri="{FF2B5EF4-FFF2-40B4-BE49-F238E27FC236}">
                    <a16:creationId xmlns:a16="http://schemas.microsoft.com/office/drawing/2014/main" id="{003D38BA-19AB-7F42-096A-D39764E9CC67}"/>
                  </a:ext>
                </a:extLst>
              </p:cNvPr>
              <p:cNvPicPr/>
              <p:nvPr/>
            </p:nvPicPr>
            <p:blipFill>
              <a:blip r:embed="rId70"/>
              <a:stretch>
                <a:fillRect/>
              </a:stretch>
            </p:blipFill>
            <p:spPr>
              <a:xfrm>
                <a:off x="2419960" y="33189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90" name="Ink 89">
                <a:extLst>
                  <a:ext uri="{FF2B5EF4-FFF2-40B4-BE49-F238E27FC236}">
                    <a16:creationId xmlns:a16="http://schemas.microsoft.com/office/drawing/2014/main" id="{AF32FD48-AA38-FB77-5807-2C798DFD85C2}"/>
                  </a:ext>
                </a:extLst>
              </p14:cNvPr>
              <p14:cNvContentPartPr/>
              <p14:nvPr/>
            </p14:nvContentPartPr>
            <p14:xfrm>
              <a:off x="2453080" y="3394511"/>
              <a:ext cx="360" cy="360"/>
            </p14:xfrm>
          </p:contentPart>
        </mc:Choice>
        <mc:Fallback xmlns="">
          <p:pic>
            <p:nvPicPr>
              <p:cNvPr id="90" name="Ink 89">
                <a:extLst>
                  <a:ext uri="{FF2B5EF4-FFF2-40B4-BE49-F238E27FC236}">
                    <a16:creationId xmlns:a16="http://schemas.microsoft.com/office/drawing/2014/main" id="{651022CD-2E39-F5BE-0A24-D014677A54D1}"/>
                  </a:ext>
                </a:extLst>
              </p:cNvPr>
              <p:cNvPicPr/>
              <p:nvPr/>
            </p:nvPicPr>
            <p:blipFill>
              <a:blip r:embed="rId70"/>
              <a:stretch>
                <a:fillRect/>
              </a:stretch>
            </p:blipFill>
            <p:spPr>
              <a:xfrm>
                <a:off x="2444080" y="338551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91" name="Ink 90">
                <a:extLst>
                  <a:ext uri="{FF2B5EF4-FFF2-40B4-BE49-F238E27FC236}">
                    <a16:creationId xmlns:a16="http://schemas.microsoft.com/office/drawing/2014/main" id="{F482DE03-DD6A-90D5-9602-51F9CAC73AB3}"/>
                  </a:ext>
                </a:extLst>
              </p14:cNvPr>
              <p14:cNvContentPartPr/>
              <p14:nvPr/>
            </p14:nvContentPartPr>
            <p14:xfrm>
              <a:off x="2497000" y="3354191"/>
              <a:ext cx="360" cy="360"/>
            </p14:xfrm>
          </p:contentPart>
        </mc:Choice>
        <mc:Fallback xmlns="">
          <p:pic>
            <p:nvPicPr>
              <p:cNvPr id="91" name="Ink 90">
                <a:extLst>
                  <a:ext uri="{FF2B5EF4-FFF2-40B4-BE49-F238E27FC236}">
                    <a16:creationId xmlns:a16="http://schemas.microsoft.com/office/drawing/2014/main" id="{C24A48BB-D3FA-6A81-59CB-9172C8BC6C07}"/>
                  </a:ext>
                </a:extLst>
              </p:cNvPr>
              <p:cNvPicPr/>
              <p:nvPr/>
            </p:nvPicPr>
            <p:blipFill>
              <a:blip r:embed="rId70"/>
              <a:stretch>
                <a:fillRect/>
              </a:stretch>
            </p:blipFill>
            <p:spPr>
              <a:xfrm>
                <a:off x="2488000" y="3345191"/>
                <a:ext cx="18000" cy="18000"/>
              </a:xfrm>
              <a:prstGeom prst="rect">
                <a:avLst/>
              </a:prstGeom>
            </p:spPr>
          </p:pic>
        </mc:Fallback>
      </mc:AlternateContent>
      <p:cxnSp>
        <p:nvCxnSpPr>
          <p:cNvPr id="94" name="Straight Arrow Connector 93">
            <a:extLst>
              <a:ext uri="{FF2B5EF4-FFF2-40B4-BE49-F238E27FC236}">
                <a16:creationId xmlns:a16="http://schemas.microsoft.com/office/drawing/2014/main" id="{85A0B257-630E-C78E-9904-4BE2DD1F4CED}"/>
              </a:ext>
            </a:extLst>
          </p:cNvPr>
          <p:cNvCxnSpPr>
            <a:cxnSpLocks/>
          </p:cNvCxnSpPr>
          <p:nvPr/>
        </p:nvCxnSpPr>
        <p:spPr>
          <a:xfrm flipH="1" flipV="1">
            <a:off x="2466868" y="3351584"/>
            <a:ext cx="2358" cy="421842"/>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5" name="TextBox 94">
                <a:extLst>
                  <a:ext uri="{FF2B5EF4-FFF2-40B4-BE49-F238E27FC236}">
                    <a16:creationId xmlns:a16="http://schemas.microsoft.com/office/drawing/2014/main" id="{C761DA19-FDB2-37B5-7994-8C8064BACBDE}"/>
                  </a:ext>
                </a:extLst>
              </p:cNvPr>
              <p:cNvSpPr txBox="1"/>
              <p:nvPr/>
            </p:nvSpPr>
            <p:spPr>
              <a:xfrm>
                <a:off x="2353000" y="3396628"/>
                <a:ext cx="52070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H" sz="1200" b="1" i="1" smtClean="0">
                              <a:solidFill>
                                <a:srgbClr val="FF0000"/>
                              </a:solidFill>
                              <a:latin typeface="Cambria Math" panose="02040503050406030204" pitchFamily="18" charset="0"/>
                            </a:rPr>
                          </m:ctrlPr>
                        </m:sSubPr>
                        <m:e>
                          <m:acc>
                            <m:accPr>
                              <m:chr m:val="̅"/>
                              <m:ctrlPr>
                                <a:rPr lang="en-CH" sz="1200" b="1" i="1">
                                  <a:solidFill>
                                    <a:srgbClr val="FF0000"/>
                                  </a:solidFill>
                                  <a:latin typeface="Cambria Math" panose="02040503050406030204" pitchFamily="18" charset="0"/>
                                </a:rPr>
                              </m:ctrlPr>
                            </m:accPr>
                            <m:e>
                              <m:r>
                                <a:rPr lang="en-US" sz="1200" b="1" i="1">
                                  <a:solidFill>
                                    <a:srgbClr val="FF0000"/>
                                  </a:solidFill>
                                  <a:latin typeface="Cambria Math" panose="02040503050406030204" pitchFamily="18" charset="0"/>
                                </a:rPr>
                                <m:t>𝒚</m:t>
                              </m:r>
                            </m:e>
                          </m:acc>
                        </m:e>
                        <m:sub>
                          <m:r>
                            <a:rPr lang="en-US" sz="1200" b="1" i="1" smtClean="0">
                              <a:solidFill>
                                <a:srgbClr val="FF0000"/>
                              </a:solidFill>
                              <a:latin typeface="Cambria Math" panose="02040503050406030204" pitchFamily="18" charset="0"/>
                            </a:rPr>
                            <m:t>𝟏</m:t>
                          </m:r>
                        </m:sub>
                      </m:sSub>
                    </m:oMath>
                  </m:oMathPara>
                </a14:m>
                <a:endParaRPr lang="en-CH" sz="1200" b="1" dirty="0">
                  <a:solidFill>
                    <a:srgbClr val="FF0000"/>
                  </a:solidFill>
                </a:endParaRPr>
              </a:p>
              <a:p>
                <a:pPr algn="l"/>
                <a:endParaRPr lang="en-CH" sz="1200" b="1" dirty="0">
                  <a:solidFill>
                    <a:srgbClr val="FF0000"/>
                  </a:solidFill>
                </a:endParaRPr>
              </a:p>
            </p:txBody>
          </p:sp>
        </mc:Choice>
        <mc:Fallback xmlns="">
          <p:sp>
            <p:nvSpPr>
              <p:cNvPr id="95" name="TextBox 94">
                <a:extLst>
                  <a:ext uri="{FF2B5EF4-FFF2-40B4-BE49-F238E27FC236}">
                    <a16:creationId xmlns:a16="http://schemas.microsoft.com/office/drawing/2014/main" id="{74B44963-F0E2-BC77-AA8B-543DE01F0DAA}"/>
                  </a:ext>
                </a:extLst>
              </p:cNvPr>
              <p:cNvSpPr txBox="1">
                <a:spLocks noRot="1" noChangeAspect="1" noMove="1" noResize="1" noEditPoints="1" noAdjustHandles="1" noChangeArrowheads="1" noChangeShapeType="1" noTextEdit="1"/>
              </p:cNvSpPr>
              <p:nvPr/>
            </p:nvSpPr>
            <p:spPr>
              <a:xfrm>
                <a:off x="2353000" y="3396628"/>
                <a:ext cx="520704" cy="461665"/>
              </a:xfrm>
              <a:prstGeom prst="rect">
                <a:avLst/>
              </a:prstGeom>
              <a:blipFill>
                <a:blip r:embed="rId85"/>
                <a:stretch>
                  <a:fillRect/>
                </a:stretch>
              </a:blipFill>
            </p:spPr>
            <p:txBody>
              <a:bodyPr/>
              <a:lstStyle/>
              <a:p>
                <a:r>
                  <a:rPr lang="en-CH">
                    <a:noFill/>
                  </a:rPr>
                  <a:t> </a:t>
                </a:r>
              </a:p>
            </p:txBody>
          </p:sp>
        </mc:Fallback>
      </mc:AlternateContent>
      <p:sp>
        <p:nvSpPr>
          <p:cNvPr id="99" name="Rectangle 98">
            <a:extLst>
              <a:ext uri="{FF2B5EF4-FFF2-40B4-BE49-F238E27FC236}">
                <a16:creationId xmlns:a16="http://schemas.microsoft.com/office/drawing/2014/main" id="{7FBEC366-05D5-8C52-075F-DCAE262EC091}"/>
              </a:ext>
            </a:extLst>
          </p:cNvPr>
          <p:cNvSpPr/>
          <p:nvPr/>
        </p:nvSpPr>
        <p:spPr>
          <a:xfrm>
            <a:off x="6749895" y="3556535"/>
            <a:ext cx="170669" cy="120316"/>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mc:AlternateContent xmlns:mc="http://schemas.openxmlformats.org/markup-compatibility/2006" xmlns:p14="http://schemas.microsoft.com/office/powerpoint/2010/main">
        <mc:Choice Requires="p14">
          <p:contentPart p14:bwMode="auto" r:id="rId86">
            <p14:nvContentPartPr>
              <p14:cNvPr id="103" name="Ink 102">
                <a:extLst>
                  <a:ext uri="{FF2B5EF4-FFF2-40B4-BE49-F238E27FC236}">
                    <a16:creationId xmlns:a16="http://schemas.microsoft.com/office/drawing/2014/main" id="{B632579B-23C8-8677-4619-CA4390AED405}"/>
                  </a:ext>
                </a:extLst>
              </p14:cNvPr>
              <p14:cNvContentPartPr/>
              <p14:nvPr/>
            </p14:nvContentPartPr>
            <p14:xfrm>
              <a:off x="2096280" y="3823740"/>
              <a:ext cx="360" cy="360"/>
            </p14:xfrm>
          </p:contentPart>
        </mc:Choice>
        <mc:Fallback xmlns="">
          <p:pic>
            <p:nvPicPr>
              <p:cNvPr id="103" name="Ink 102">
                <a:extLst>
                  <a:ext uri="{FF2B5EF4-FFF2-40B4-BE49-F238E27FC236}">
                    <a16:creationId xmlns:a16="http://schemas.microsoft.com/office/drawing/2014/main" id="{AB60CBA5-0E8D-C175-7810-F02EFA492C3C}"/>
                  </a:ext>
                </a:extLst>
              </p:cNvPr>
              <p:cNvPicPr/>
              <p:nvPr/>
            </p:nvPicPr>
            <p:blipFill>
              <a:blip r:embed="rId87"/>
              <a:stretch>
                <a:fillRect/>
              </a:stretch>
            </p:blipFill>
            <p:spPr>
              <a:xfrm>
                <a:off x="2090160" y="3817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106" name="Ink 105">
                <a:extLst>
                  <a:ext uri="{FF2B5EF4-FFF2-40B4-BE49-F238E27FC236}">
                    <a16:creationId xmlns:a16="http://schemas.microsoft.com/office/drawing/2014/main" id="{536F62C5-A18C-6DEE-B322-30EE6EAB6DCF}"/>
                  </a:ext>
                </a:extLst>
              </p14:cNvPr>
              <p14:cNvContentPartPr/>
              <p14:nvPr/>
            </p14:nvContentPartPr>
            <p14:xfrm>
              <a:off x="2072880" y="3985380"/>
              <a:ext cx="360" cy="360"/>
            </p14:xfrm>
          </p:contentPart>
        </mc:Choice>
        <mc:Fallback xmlns="">
          <p:pic>
            <p:nvPicPr>
              <p:cNvPr id="106" name="Ink 105">
                <a:extLst>
                  <a:ext uri="{FF2B5EF4-FFF2-40B4-BE49-F238E27FC236}">
                    <a16:creationId xmlns:a16="http://schemas.microsoft.com/office/drawing/2014/main" id="{6075E085-1A23-F49A-1437-F204AC0AB5C3}"/>
                  </a:ext>
                </a:extLst>
              </p:cNvPr>
              <p:cNvPicPr/>
              <p:nvPr/>
            </p:nvPicPr>
            <p:blipFill>
              <a:blip r:embed="rId87"/>
              <a:stretch>
                <a:fillRect/>
              </a:stretch>
            </p:blipFill>
            <p:spPr>
              <a:xfrm>
                <a:off x="2066760" y="3979260"/>
                <a:ext cx="12600" cy="12600"/>
              </a:xfrm>
              <a:prstGeom prst="rect">
                <a:avLst/>
              </a:prstGeom>
            </p:spPr>
          </p:pic>
        </mc:Fallback>
      </mc:AlternateContent>
      <p:grpSp>
        <p:nvGrpSpPr>
          <p:cNvPr id="166" name="Group 165">
            <a:extLst>
              <a:ext uri="{FF2B5EF4-FFF2-40B4-BE49-F238E27FC236}">
                <a16:creationId xmlns:a16="http://schemas.microsoft.com/office/drawing/2014/main" id="{C422AA4B-7F1E-FD1D-B590-56E147A228CE}"/>
              </a:ext>
            </a:extLst>
          </p:cNvPr>
          <p:cNvGrpSpPr/>
          <p:nvPr/>
        </p:nvGrpSpPr>
        <p:grpSpPr>
          <a:xfrm>
            <a:off x="2096280" y="3906180"/>
            <a:ext cx="360" cy="1080"/>
            <a:chOff x="2096280" y="3906180"/>
            <a:chExt cx="360" cy="1080"/>
          </a:xfrm>
        </p:grpSpPr>
        <mc:AlternateContent xmlns:mc="http://schemas.openxmlformats.org/markup-compatibility/2006" xmlns:p14="http://schemas.microsoft.com/office/powerpoint/2010/main">
          <mc:Choice Requires="p14">
            <p:contentPart p14:bwMode="auto" r:id="rId89">
              <p14:nvContentPartPr>
                <p14:cNvPr id="104" name="Ink 103">
                  <a:extLst>
                    <a:ext uri="{FF2B5EF4-FFF2-40B4-BE49-F238E27FC236}">
                      <a16:creationId xmlns:a16="http://schemas.microsoft.com/office/drawing/2014/main" id="{A1CB209C-50E3-DC32-A24B-1FCDE144988B}"/>
                    </a:ext>
                  </a:extLst>
                </p14:cNvPr>
                <p14:cNvContentPartPr/>
                <p14:nvPr/>
              </p14:nvContentPartPr>
              <p14:xfrm>
                <a:off x="2096280" y="3906900"/>
                <a:ext cx="360" cy="360"/>
              </p14:xfrm>
            </p:contentPart>
          </mc:Choice>
          <mc:Fallback xmlns="">
            <p:pic>
              <p:nvPicPr>
                <p:cNvPr id="104" name="Ink 103">
                  <a:extLst>
                    <a:ext uri="{FF2B5EF4-FFF2-40B4-BE49-F238E27FC236}">
                      <a16:creationId xmlns:a16="http://schemas.microsoft.com/office/drawing/2014/main" id="{80029C37-D75A-4B59-8D5B-9F716EAF9A69}"/>
                    </a:ext>
                  </a:extLst>
                </p:cNvPr>
                <p:cNvPicPr/>
                <p:nvPr/>
              </p:nvPicPr>
              <p:blipFill>
                <a:blip r:embed="rId87"/>
                <a:stretch>
                  <a:fillRect/>
                </a:stretch>
              </p:blipFill>
              <p:spPr>
                <a:xfrm>
                  <a:off x="2090160" y="39007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107" name="Ink 106">
                  <a:extLst>
                    <a:ext uri="{FF2B5EF4-FFF2-40B4-BE49-F238E27FC236}">
                      <a16:creationId xmlns:a16="http://schemas.microsoft.com/office/drawing/2014/main" id="{F6B4E2E9-0E67-0736-91EF-A029E050E6AE}"/>
                    </a:ext>
                  </a:extLst>
                </p14:cNvPr>
                <p14:cNvContentPartPr/>
                <p14:nvPr/>
              </p14:nvContentPartPr>
              <p14:xfrm>
                <a:off x="2096280" y="3906180"/>
                <a:ext cx="360" cy="360"/>
              </p14:xfrm>
            </p:contentPart>
          </mc:Choice>
          <mc:Fallback xmlns="">
            <p:pic>
              <p:nvPicPr>
                <p:cNvPr id="107" name="Ink 106">
                  <a:extLst>
                    <a:ext uri="{FF2B5EF4-FFF2-40B4-BE49-F238E27FC236}">
                      <a16:creationId xmlns:a16="http://schemas.microsoft.com/office/drawing/2014/main" id="{510469F4-C06F-F420-A196-C370D023EA2C}"/>
                    </a:ext>
                  </a:extLst>
                </p:cNvPr>
                <p:cNvPicPr/>
                <p:nvPr/>
              </p:nvPicPr>
              <p:blipFill>
                <a:blip r:embed="rId87"/>
                <a:stretch>
                  <a:fillRect/>
                </a:stretch>
              </p:blipFill>
              <p:spPr>
                <a:xfrm>
                  <a:off x="2090160" y="3900060"/>
                  <a:ext cx="12600" cy="12600"/>
                </a:xfrm>
                <a:prstGeom prst="rect">
                  <a:avLst/>
                </a:prstGeom>
              </p:spPr>
            </p:pic>
          </mc:Fallback>
        </mc:AlternateContent>
      </p:grpSp>
      <p:grpSp>
        <p:nvGrpSpPr>
          <p:cNvPr id="164" name="Group 163">
            <a:extLst>
              <a:ext uri="{FF2B5EF4-FFF2-40B4-BE49-F238E27FC236}">
                <a16:creationId xmlns:a16="http://schemas.microsoft.com/office/drawing/2014/main" id="{0A4F1AB3-BD8B-AEF1-4CAB-6A4C91F7111C}"/>
              </a:ext>
            </a:extLst>
          </p:cNvPr>
          <p:cNvGrpSpPr/>
          <p:nvPr/>
        </p:nvGrpSpPr>
        <p:grpSpPr>
          <a:xfrm>
            <a:off x="2145240" y="3903300"/>
            <a:ext cx="13320" cy="3960"/>
            <a:chOff x="2145240" y="3903300"/>
            <a:chExt cx="13320" cy="3960"/>
          </a:xfrm>
        </p:grpSpPr>
        <mc:AlternateContent xmlns:mc="http://schemas.openxmlformats.org/markup-compatibility/2006" xmlns:p14="http://schemas.microsoft.com/office/powerpoint/2010/main">
          <mc:Choice Requires="p14">
            <p:contentPart p14:bwMode="auto" r:id="rId91">
              <p14:nvContentPartPr>
                <p14:cNvPr id="105" name="Ink 104">
                  <a:extLst>
                    <a:ext uri="{FF2B5EF4-FFF2-40B4-BE49-F238E27FC236}">
                      <a16:creationId xmlns:a16="http://schemas.microsoft.com/office/drawing/2014/main" id="{CF89C9D2-4DEF-1C8D-107B-860B5A61E184}"/>
                    </a:ext>
                  </a:extLst>
                </p14:cNvPr>
                <p14:cNvContentPartPr/>
                <p14:nvPr/>
              </p14:nvContentPartPr>
              <p14:xfrm>
                <a:off x="2145240" y="3906900"/>
                <a:ext cx="2160" cy="360"/>
              </p14:xfrm>
            </p:contentPart>
          </mc:Choice>
          <mc:Fallback xmlns="">
            <p:pic>
              <p:nvPicPr>
                <p:cNvPr id="105" name="Ink 104">
                  <a:extLst>
                    <a:ext uri="{FF2B5EF4-FFF2-40B4-BE49-F238E27FC236}">
                      <a16:creationId xmlns:a16="http://schemas.microsoft.com/office/drawing/2014/main" id="{301D6097-D2B5-1FDE-82A9-E8F30E51D8D3}"/>
                    </a:ext>
                  </a:extLst>
                </p:cNvPr>
                <p:cNvPicPr/>
                <p:nvPr/>
              </p:nvPicPr>
              <p:blipFill>
                <a:blip r:embed="rId92"/>
                <a:stretch>
                  <a:fillRect/>
                </a:stretch>
              </p:blipFill>
              <p:spPr>
                <a:xfrm>
                  <a:off x="2139994" y="3900780"/>
                  <a:ext cx="12651"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108" name="Ink 107">
                  <a:extLst>
                    <a:ext uri="{FF2B5EF4-FFF2-40B4-BE49-F238E27FC236}">
                      <a16:creationId xmlns:a16="http://schemas.microsoft.com/office/drawing/2014/main" id="{94ADC560-F515-47CA-EE6A-C2F6C1279A9B}"/>
                    </a:ext>
                  </a:extLst>
                </p14:cNvPr>
                <p14:cNvContentPartPr/>
                <p14:nvPr/>
              </p14:nvContentPartPr>
              <p14:xfrm>
                <a:off x="2158200" y="3903300"/>
                <a:ext cx="360" cy="360"/>
              </p14:xfrm>
            </p:contentPart>
          </mc:Choice>
          <mc:Fallback xmlns="">
            <p:pic>
              <p:nvPicPr>
                <p:cNvPr id="108" name="Ink 107">
                  <a:extLst>
                    <a:ext uri="{FF2B5EF4-FFF2-40B4-BE49-F238E27FC236}">
                      <a16:creationId xmlns:a16="http://schemas.microsoft.com/office/drawing/2014/main" id="{F868666F-9127-A29F-8FED-50BA46DB6BE3}"/>
                    </a:ext>
                  </a:extLst>
                </p:cNvPr>
                <p:cNvPicPr/>
                <p:nvPr/>
              </p:nvPicPr>
              <p:blipFill>
                <a:blip r:embed="rId87"/>
                <a:stretch>
                  <a:fillRect/>
                </a:stretch>
              </p:blipFill>
              <p:spPr>
                <a:xfrm>
                  <a:off x="2152080" y="389718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94">
            <p14:nvContentPartPr>
              <p14:cNvPr id="109" name="Ink 108">
                <a:extLst>
                  <a:ext uri="{FF2B5EF4-FFF2-40B4-BE49-F238E27FC236}">
                    <a16:creationId xmlns:a16="http://schemas.microsoft.com/office/drawing/2014/main" id="{6B4AFA8D-DE0D-88A1-980A-21EED327A7E1}"/>
                  </a:ext>
                </a:extLst>
              </p14:cNvPr>
              <p14:cNvContentPartPr/>
              <p14:nvPr/>
            </p14:nvContentPartPr>
            <p14:xfrm>
              <a:off x="2152440" y="3849300"/>
              <a:ext cx="360" cy="360"/>
            </p14:xfrm>
          </p:contentPart>
        </mc:Choice>
        <mc:Fallback xmlns="">
          <p:pic>
            <p:nvPicPr>
              <p:cNvPr id="109" name="Ink 108">
                <a:extLst>
                  <a:ext uri="{FF2B5EF4-FFF2-40B4-BE49-F238E27FC236}">
                    <a16:creationId xmlns:a16="http://schemas.microsoft.com/office/drawing/2014/main" id="{BBB48A49-D566-C120-C2DC-789210FEDEFF}"/>
                  </a:ext>
                </a:extLst>
              </p:cNvPr>
              <p:cNvPicPr/>
              <p:nvPr/>
            </p:nvPicPr>
            <p:blipFill>
              <a:blip r:embed="rId87"/>
              <a:stretch>
                <a:fillRect/>
              </a:stretch>
            </p:blipFill>
            <p:spPr>
              <a:xfrm>
                <a:off x="2146320" y="38431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110" name="Ink 109">
                <a:extLst>
                  <a:ext uri="{FF2B5EF4-FFF2-40B4-BE49-F238E27FC236}">
                    <a16:creationId xmlns:a16="http://schemas.microsoft.com/office/drawing/2014/main" id="{B4A4A9A7-2A8B-458C-D1C2-9ACB314F8AA4}"/>
                  </a:ext>
                </a:extLst>
              </p14:cNvPr>
              <p14:cNvContentPartPr/>
              <p14:nvPr/>
            </p14:nvContentPartPr>
            <p14:xfrm>
              <a:off x="2124000" y="3970980"/>
              <a:ext cx="360" cy="360"/>
            </p14:xfrm>
          </p:contentPart>
        </mc:Choice>
        <mc:Fallback xmlns="">
          <p:pic>
            <p:nvPicPr>
              <p:cNvPr id="110" name="Ink 109">
                <a:extLst>
                  <a:ext uri="{FF2B5EF4-FFF2-40B4-BE49-F238E27FC236}">
                    <a16:creationId xmlns:a16="http://schemas.microsoft.com/office/drawing/2014/main" id="{515B6033-D3F2-8DB2-0B3C-2B09A8E3BD05}"/>
                  </a:ext>
                </a:extLst>
              </p:cNvPr>
              <p:cNvPicPr/>
              <p:nvPr/>
            </p:nvPicPr>
            <p:blipFill>
              <a:blip r:embed="rId87"/>
              <a:stretch>
                <a:fillRect/>
              </a:stretch>
            </p:blipFill>
            <p:spPr>
              <a:xfrm>
                <a:off x="2117880" y="3964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112" name="Ink 111">
                <a:extLst>
                  <a:ext uri="{FF2B5EF4-FFF2-40B4-BE49-F238E27FC236}">
                    <a16:creationId xmlns:a16="http://schemas.microsoft.com/office/drawing/2014/main" id="{CE5917DC-04DD-62DB-CA19-698B39CF5EFD}"/>
                  </a:ext>
                </a:extLst>
              </p14:cNvPr>
              <p14:cNvContentPartPr/>
              <p14:nvPr/>
            </p14:nvContentPartPr>
            <p14:xfrm>
              <a:off x="2213280" y="3901860"/>
              <a:ext cx="360" cy="360"/>
            </p14:xfrm>
          </p:contentPart>
        </mc:Choice>
        <mc:Fallback xmlns="">
          <p:pic>
            <p:nvPicPr>
              <p:cNvPr id="112" name="Ink 111">
                <a:extLst>
                  <a:ext uri="{FF2B5EF4-FFF2-40B4-BE49-F238E27FC236}">
                    <a16:creationId xmlns:a16="http://schemas.microsoft.com/office/drawing/2014/main" id="{B77D13C2-A8C0-2325-355B-41A56787642C}"/>
                  </a:ext>
                </a:extLst>
              </p:cNvPr>
              <p:cNvPicPr/>
              <p:nvPr/>
            </p:nvPicPr>
            <p:blipFill>
              <a:blip r:embed="rId87"/>
              <a:stretch>
                <a:fillRect/>
              </a:stretch>
            </p:blipFill>
            <p:spPr>
              <a:xfrm>
                <a:off x="2207160" y="3895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113" name="Ink 112">
                <a:extLst>
                  <a:ext uri="{FF2B5EF4-FFF2-40B4-BE49-F238E27FC236}">
                    <a16:creationId xmlns:a16="http://schemas.microsoft.com/office/drawing/2014/main" id="{A6FEAA02-87DE-3CE6-0DFD-575A19925364}"/>
                  </a:ext>
                </a:extLst>
              </p14:cNvPr>
              <p14:cNvContentPartPr/>
              <p14:nvPr/>
            </p14:nvContentPartPr>
            <p14:xfrm>
              <a:off x="2321640" y="3916980"/>
              <a:ext cx="360" cy="360"/>
            </p14:xfrm>
          </p:contentPart>
        </mc:Choice>
        <mc:Fallback xmlns="">
          <p:pic>
            <p:nvPicPr>
              <p:cNvPr id="113" name="Ink 112">
                <a:extLst>
                  <a:ext uri="{FF2B5EF4-FFF2-40B4-BE49-F238E27FC236}">
                    <a16:creationId xmlns:a16="http://schemas.microsoft.com/office/drawing/2014/main" id="{1E9594FD-0778-11CC-8821-722181F962A5}"/>
                  </a:ext>
                </a:extLst>
              </p:cNvPr>
              <p:cNvPicPr/>
              <p:nvPr/>
            </p:nvPicPr>
            <p:blipFill>
              <a:blip r:embed="rId87"/>
              <a:stretch>
                <a:fillRect/>
              </a:stretch>
            </p:blipFill>
            <p:spPr>
              <a:xfrm>
                <a:off x="2315520" y="3910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115" name="Ink 114">
                <a:extLst>
                  <a:ext uri="{FF2B5EF4-FFF2-40B4-BE49-F238E27FC236}">
                    <a16:creationId xmlns:a16="http://schemas.microsoft.com/office/drawing/2014/main" id="{E8259E2E-2C96-2964-EDA1-03927D50A1AA}"/>
                  </a:ext>
                </a:extLst>
              </p14:cNvPr>
              <p14:cNvContentPartPr/>
              <p14:nvPr/>
            </p14:nvContentPartPr>
            <p14:xfrm>
              <a:off x="2217240" y="3999060"/>
              <a:ext cx="360" cy="360"/>
            </p14:xfrm>
          </p:contentPart>
        </mc:Choice>
        <mc:Fallback xmlns="">
          <p:pic>
            <p:nvPicPr>
              <p:cNvPr id="115" name="Ink 114">
                <a:extLst>
                  <a:ext uri="{FF2B5EF4-FFF2-40B4-BE49-F238E27FC236}">
                    <a16:creationId xmlns:a16="http://schemas.microsoft.com/office/drawing/2014/main" id="{0CB7D3E1-827E-1EEF-5884-7C89CB89C4D4}"/>
                  </a:ext>
                </a:extLst>
              </p:cNvPr>
              <p:cNvPicPr/>
              <p:nvPr/>
            </p:nvPicPr>
            <p:blipFill>
              <a:blip r:embed="rId87"/>
              <a:stretch>
                <a:fillRect/>
              </a:stretch>
            </p:blipFill>
            <p:spPr>
              <a:xfrm>
                <a:off x="2211120" y="39929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116" name="Ink 115">
                <a:extLst>
                  <a:ext uri="{FF2B5EF4-FFF2-40B4-BE49-F238E27FC236}">
                    <a16:creationId xmlns:a16="http://schemas.microsoft.com/office/drawing/2014/main" id="{53084638-B184-FAAE-629F-318A104AD24A}"/>
                  </a:ext>
                </a:extLst>
              </p14:cNvPr>
              <p14:cNvContentPartPr/>
              <p14:nvPr/>
            </p14:nvContentPartPr>
            <p14:xfrm>
              <a:off x="2133720" y="3996180"/>
              <a:ext cx="360" cy="360"/>
            </p14:xfrm>
          </p:contentPart>
        </mc:Choice>
        <mc:Fallback xmlns="">
          <p:pic>
            <p:nvPicPr>
              <p:cNvPr id="116" name="Ink 115">
                <a:extLst>
                  <a:ext uri="{FF2B5EF4-FFF2-40B4-BE49-F238E27FC236}">
                    <a16:creationId xmlns:a16="http://schemas.microsoft.com/office/drawing/2014/main" id="{830FE007-E65F-2E93-B5CE-46C95FB9F2D9}"/>
                  </a:ext>
                </a:extLst>
              </p:cNvPr>
              <p:cNvPicPr/>
              <p:nvPr/>
            </p:nvPicPr>
            <p:blipFill>
              <a:blip r:embed="rId87"/>
              <a:stretch>
                <a:fillRect/>
              </a:stretch>
            </p:blipFill>
            <p:spPr>
              <a:xfrm>
                <a:off x="2127600" y="39900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20" name="Ink 119">
                <a:extLst>
                  <a:ext uri="{FF2B5EF4-FFF2-40B4-BE49-F238E27FC236}">
                    <a16:creationId xmlns:a16="http://schemas.microsoft.com/office/drawing/2014/main" id="{A25D39F2-D3E2-89AB-F535-2A6D78E2D6E4}"/>
                  </a:ext>
                </a:extLst>
              </p14:cNvPr>
              <p14:cNvContentPartPr/>
              <p14:nvPr/>
            </p14:nvContentPartPr>
            <p14:xfrm>
              <a:off x="2293560" y="4061700"/>
              <a:ext cx="360" cy="360"/>
            </p14:xfrm>
          </p:contentPart>
        </mc:Choice>
        <mc:Fallback xmlns="">
          <p:pic>
            <p:nvPicPr>
              <p:cNvPr id="120" name="Ink 119">
                <a:extLst>
                  <a:ext uri="{FF2B5EF4-FFF2-40B4-BE49-F238E27FC236}">
                    <a16:creationId xmlns:a16="http://schemas.microsoft.com/office/drawing/2014/main" id="{75C22C63-936F-23F9-725D-836AA672DDE2}"/>
                  </a:ext>
                </a:extLst>
              </p:cNvPr>
              <p:cNvPicPr/>
              <p:nvPr/>
            </p:nvPicPr>
            <p:blipFill>
              <a:blip r:embed="rId87"/>
              <a:stretch>
                <a:fillRect/>
              </a:stretch>
            </p:blipFill>
            <p:spPr>
              <a:xfrm>
                <a:off x="2287440" y="40555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121" name="Ink 120">
                <a:extLst>
                  <a:ext uri="{FF2B5EF4-FFF2-40B4-BE49-F238E27FC236}">
                    <a16:creationId xmlns:a16="http://schemas.microsoft.com/office/drawing/2014/main" id="{B77EB32F-8CD3-1472-0187-F047C0EDFA96}"/>
                  </a:ext>
                </a:extLst>
              </p14:cNvPr>
              <p14:cNvContentPartPr/>
              <p14:nvPr/>
            </p14:nvContentPartPr>
            <p14:xfrm>
              <a:off x="2293560" y="3977100"/>
              <a:ext cx="360" cy="360"/>
            </p14:xfrm>
          </p:contentPart>
        </mc:Choice>
        <mc:Fallback xmlns="">
          <p:pic>
            <p:nvPicPr>
              <p:cNvPr id="121" name="Ink 120">
                <a:extLst>
                  <a:ext uri="{FF2B5EF4-FFF2-40B4-BE49-F238E27FC236}">
                    <a16:creationId xmlns:a16="http://schemas.microsoft.com/office/drawing/2014/main" id="{EAC6DFC0-E772-1D2D-5C6E-DFBEFE33EB60}"/>
                  </a:ext>
                </a:extLst>
              </p:cNvPr>
              <p:cNvPicPr/>
              <p:nvPr/>
            </p:nvPicPr>
            <p:blipFill>
              <a:blip r:embed="rId87"/>
              <a:stretch>
                <a:fillRect/>
              </a:stretch>
            </p:blipFill>
            <p:spPr>
              <a:xfrm>
                <a:off x="2287440" y="3970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127" name="Ink 126">
                <a:extLst>
                  <a:ext uri="{FF2B5EF4-FFF2-40B4-BE49-F238E27FC236}">
                    <a16:creationId xmlns:a16="http://schemas.microsoft.com/office/drawing/2014/main" id="{7FA1C1A4-3A03-9798-A194-17F3ED670C4A}"/>
                  </a:ext>
                </a:extLst>
              </p14:cNvPr>
              <p14:cNvContentPartPr/>
              <p14:nvPr/>
            </p14:nvContentPartPr>
            <p14:xfrm>
              <a:off x="2127600" y="4089420"/>
              <a:ext cx="360" cy="360"/>
            </p14:xfrm>
          </p:contentPart>
        </mc:Choice>
        <mc:Fallback xmlns="">
          <p:pic>
            <p:nvPicPr>
              <p:cNvPr id="127" name="Ink 126">
                <a:extLst>
                  <a:ext uri="{FF2B5EF4-FFF2-40B4-BE49-F238E27FC236}">
                    <a16:creationId xmlns:a16="http://schemas.microsoft.com/office/drawing/2014/main" id="{D8308DDD-1252-1BD4-9493-EFE20B126A5E}"/>
                  </a:ext>
                </a:extLst>
              </p:cNvPr>
              <p:cNvPicPr/>
              <p:nvPr/>
            </p:nvPicPr>
            <p:blipFill>
              <a:blip r:embed="rId87"/>
              <a:stretch>
                <a:fillRect/>
              </a:stretch>
            </p:blipFill>
            <p:spPr>
              <a:xfrm>
                <a:off x="2121480" y="4083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128" name="Ink 127">
                <a:extLst>
                  <a:ext uri="{FF2B5EF4-FFF2-40B4-BE49-F238E27FC236}">
                    <a16:creationId xmlns:a16="http://schemas.microsoft.com/office/drawing/2014/main" id="{290E9CE3-C748-9030-D0BD-BB9781C05F4B}"/>
                  </a:ext>
                </a:extLst>
              </p14:cNvPr>
              <p14:cNvContentPartPr/>
              <p14:nvPr/>
            </p14:nvContentPartPr>
            <p14:xfrm>
              <a:off x="2127600" y="4067100"/>
              <a:ext cx="360" cy="360"/>
            </p14:xfrm>
          </p:contentPart>
        </mc:Choice>
        <mc:Fallback xmlns="">
          <p:pic>
            <p:nvPicPr>
              <p:cNvPr id="128" name="Ink 127">
                <a:extLst>
                  <a:ext uri="{FF2B5EF4-FFF2-40B4-BE49-F238E27FC236}">
                    <a16:creationId xmlns:a16="http://schemas.microsoft.com/office/drawing/2014/main" id="{E20C3F42-4830-B05C-6528-0CFCD4E3D4C9}"/>
                  </a:ext>
                </a:extLst>
              </p:cNvPr>
              <p:cNvPicPr/>
              <p:nvPr/>
            </p:nvPicPr>
            <p:blipFill>
              <a:blip r:embed="rId87"/>
              <a:stretch>
                <a:fillRect/>
              </a:stretch>
            </p:blipFill>
            <p:spPr>
              <a:xfrm>
                <a:off x="2121480" y="4060980"/>
                <a:ext cx="12600" cy="12600"/>
              </a:xfrm>
              <a:prstGeom prst="rect">
                <a:avLst/>
              </a:prstGeom>
            </p:spPr>
          </p:pic>
        </mc:Fallback>
      </mc:AlternateContent>
      <p:grpSp>
        <p:nvGrpSpPr>
          <p:cNvPr id="154" name="Group 153">
            <a:extLst>
              <a:ext uri="{FF2B5EF4-FFF2-40B4-BE49-F238E27FC236}">
                <a16:creationId xmlns:a16="http://schemas.microsoft.com/office/drawing/2014/main" id="{84C5A44F-FA0C-2043-493E-29068727F691}"/>
              </a:ext>
            </a:extLst>
          </p:cNvPr>
          <p:cNvGrpSpPr/>
          <p:nvPr/>
        </p:nvGrpSpPr>
        <p:grpSpPr>
          <a:xfrm>
            <a:off x="2241000" y="4035060"/>
            <a:ext cx="36720" cy="6120"/>
            <a:chOff x="2241000" y="4035060"/>
            <a:chExt cx="36720" cy="6120"/>
          </a:xfrm>
        </p:grpSpPr>
        <mc:AlternateContent xmlns:mc="http://schemas.openxmlformats.org/markup-compatibility/2006" xmlns:p14="http://schemas.microsoft.com/office/powerpoint/2010/main">
          <mc:Choice Requires="p14">
            <p:contentPart p14:bwMode="auto" r:id="rId104">
              <p14:nvContentPartPr>
                <p14:cNvPr id="118" name="Ink 117">
                  <a:extLst>
                    <a:ext uri="{FF2B5EF4-FFF2-40B4-BE49-F238E27FC236}">
                      <a16:creationId xmlns:a16="http://schemas.microsoft.com/office/drawing/2014/main" id="{AB49E42F-3F71-DE47-1FF0-E56A008C2F82}"/>
                    </a:ext>
                  </a:extLst>
                </p14:cNvPr>
                <p14:cNvContentPartPr/>
                <p14:nvPr/>
              </p14:nvContentPartPr>
              <p14:xfrm>
                <a:off x="2241000" y="4035060"/>
                <a:ext cx="360" cy="360"/>
              </p14:xfrm>
            </p:contentPart>
          </mc:Choice>
          <mc:Fallback xmlns="">
            <p:pic>
              <p:nvPicPr>
                <p:cNvPr id="118" name="Ink 117">
                  <a:extLst>
                    <a:ext uri="{FF2B5EF4-FFF2-40B4-BE49-F238E27FC236}">
                      <a16:creationId xmlns:a16="http://schemas.microsoft.com/office/drawing/2014/main" id="{61BC76A0-697E-2938-1CBF-CD36436826ED}"/>
                    </a:ext>
                  </a:extLst>
                </p:cNvPr>
                <p:cNvPicPr/>
                <p:nvPr/>
              </p:nvPicPr>
              <p:blipFill>
                <a:blip r:embed="rId87"/>
                <a:stretch>
                  <a:fillRect/>
                </a:stretch>
              </p:blipFill>
              <p:spPr>
                <a:xfrm>
                  <a:off x="2234880" y="40289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122" name="Ink 121">
                  <a:extLst>
                    <a:ext uri="{FF2B5EF4-FFF2-40B4-BE49-F238E27FC236}">
                      <a16:creationId xmlns:a16="http://schemas.microsoft.com/office/drawing/2014/main" id="{224073F9-1A15-2B97-B786-D70308AD10D3}"/>
                    </a:ext>
                  </a:extLst>
                </p14:cNvPr>
                <p14:cNvContentPartPr/>
                <p14:nvPr/>
              </p14:nvContentPartPr>
              <p14:xfrm>
                <a:off x="2277360" y="4039020"/>
                <a:ext cx="360" cy="360"/>
              </p14:xfrm>
            </p:contentPart>
          </mc:Choice>
          <mc:Fallback xmlns="">
            <p:pic>
              <p:nvPicPr>
                <p:cNvPr id="122" name="Ink 121">
                  <a:extLst>
                    <a:ext uri="{FF2B5EF4-FFF2-40B4-BE49-F238E27FC236}">
                      <a16:creationId xmlns:a16="http://schemas.microsoft.com/office/drawing/2014/main" id="{31378C93-9486-56C5-285A-EDD0C78A9A7A}"/>
                    </a:ext>
                  </a:extLst>
                </p:cNvPr>
                <p:cNvPicPr/>
                <p:nvPr/>
              </p:nvPicPr>
              <p:blipFill>
                <a:blip r:embed="rId87"/>
                <a:stretch>
                  <a:fillRect/>
                </a:stretch>
              </p:blipFill>
              <p:spPr>
                <a:xfrm>
                  <a:off x="2271240" y="40329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133" name="Ink 132">
                  <a:extLst>
                    <a:ext uri="{FF2B5EF4-FFF2-40B4-BE49-F238E27FC236}">
                      <a16:creationId xmlns:a16="http://schemas.microsoft.com/office/drawing/2014/main" id="{DAD099D5-DCF1-D12D-0BE1-C739281767AD}"/>
                    </a:ext>
                  </a:extLst>
                </p14:cNvPr>
                <p14:cNvContentPartPr/>
                <p14:nvPr/>
              </p14:nvContentPartPr>
              <p14:xfrm>
                <a:off x="2259720" y="4040820"/>
                <a:ext cx="360" cy="360"/>
              </p14:xfrm>
            </p:contentPart>
          </mc:Choice>
          <mc:Fallback xmlns="">
            <p:pic>
              <p:nvPicPr>
                <p:cNvPr id="133" name="Ink 132">
                  <a:extLst>
                    <a:ext uri="{FF2B5EF4-FFF2-40B4-BE49-F238E27FC236}">
                      <a16:creationId xmlns:a16="http://schemas.microsoft.com/office/drawing/2014/main" id="{B54ADFE6-5F90-A78B-DF4D-707019812E85}"/>
                    </a:ext>
                  </a:extLst>
                </p:cNvPr>
                <p:cNvPicPr/>
                <p:nvPr/>
              </p:nvPicPr>
              <p:blipFill>
                <a:blip r:embed="rId87"/>
                <a:stretch>
                  <a:fillRect/>
                </a:stretch>
              </p:blipFill>
              <p:spPr>
                <a:xfrm>
                  <a:off x="2253600" y="403470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07">
            <p14:nvContentPartPr>
              <p14:cNvPr id="134" name="Ink 133">
                <a:extLst>
                  <a:ext uri="{FF2B5EF4-FFF2-40B4-BE49-F238E27FC236}">
                    <a16:creationId xmlns:a16="http://schemas.microsoft.com/office/drawing/2014/main" id="{A1A2D66B-EFAC-2D70-1F57-5184DD4AC34D}"/>
                  </a:ext>
                </a:extLst>
              </p14:cNvPr>
              <p14:cNvContentPartPr/>
              <p14:nvPr/>
            </p14:nvContentPartPr>
            <p14:xfrm>
              <a:off x="2186280" y="4040820"/>
              <a:ext cx="360" cy="360"/>
            </p14:xfrm>
          </p:contentPart>
        </mc:Choice>
        <mc:Fallback xmlns="">
          <p:pic>
            <p:nvPicPr>
              <p:cNvPr id="134" name="Ink 133">
                <a:extLst>
                  <a:ext uri="{FF2B5EF4-FFF2-40B4-BE49-F238E27FC236}">
                    <a16:creationId xmlns:a16="http://schemas.microsoft.com/office/drawing/2014/main" id="{0212C76E-926C-71C6-830E-CFC870698173}"/>
                  </a:ext>
                </a:extLst>
              </p:cNvPr>
              <p:cNvPicPr/>
              <p:nvPr/>
            </p:nvPicPr>
            <p:blipFill>
              <a:blip r:embed="rId87"/>
              <a:stretch>
                <a:fillRect/>
              </a:stretch>
            </p:blipFill>
            <p:spPr>
              <a:xfrm>
                <a:off x="2180160" y="40347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135" name="Ink 134">
                <a:extLst>
                  <a:ext uri="{FF2B5EF4-FFF2-40B4-BE49-F238E27FC236}">
                    <a16:creationId xmlns:a16="http://schemas.microsoft.com/office/drawing/2014/main" id="{BD1BFA4B-7598-E0A7-242D-81A271856CF6}"/>
                  </a:ext>
                </a:extLst>
              </p14:cNvPr>
              <p14:cNvContentPartPr/>
              <p14:nvPr/>
            </p14:nvContentPartPr>
            <p14:xfrm>
              <a:off x="2186280" y="4022460"/>
              <a:ext cx="360" cy="360"/>
            </p14:xfrm>
          </p:contentPart>
        </mc:Choice>
        <mc:Fallback xmlns="">
          <p:pic>
            <p:nvPicPr>
              <p:cNvPr id="135" name="Ink 134">
                <a:extLst>
                  <a:ext uri="{FF2B5EF4-FFF2-40B4-BE49-F238E27FC236}">
                    <a16:creationId xmlns:a16="http://schemas.microsoft.com/office/drawing/2014/main" id="{6DEE452D-8F3A-22D4-31FE-A2E4C916ED4D}"/>
                  </a:ext>
                </a:extLst>
              </p:cNvPr>
              <p:cNvPicPr/>
              <p:nvPr/>
            </p:nvPicPr>
            <p:blipFill>
              <a:blip r:embed="rId87"/>
              <a:stretch>
                <a:fillRect/>
              </a:stretch>
            </p:blipFill>
            <p:spPr>
              <a:xfrm>
                <a:off x="2180160" y="4016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136" name="Ink 135">
                <a:extLst>
                  <a:ext uri="{FF2B5EF4-FFF2-40B4-BE49-F238E27FC236}">
                    <a16:creationId xmlns:a16="http://schemas.microsoft.com/office/drawing/2014/main" id="{CF4F4C0C-CD29-4F35-7446-A94D6570E474}"/>
                  </a:ext>
                </a:extLst>
              </p14:cNvPr>
              <p14:cNvContentPartPr/>
              <p14:nvPr/>
            </p14:nvContentPartPr>
            <p14:xfrm>
              <a:off x="2352600" y="4022460"/>
              <a:ext cx="360" cy="360"/>
            </p14:xfrm>
          </p:contentPart>
        </mc:Choice>
        <mc:Fallback xmlns="">
          <p:pic>
            <p:nvPicPr>
              <p:cNvPr id="136" name="Ink 135">
                <a:extLst>
                  <a:ext uri="{FF2B5EF4-FFF2-40B4-BE49-F238E27FC236}">
                    <a16:creationId xmlns:a16="http://schemas.microsoft.com/office/drawing/2014/main" id="{8AD106B6-4D34-6CF5-7068-B9EFE2C89E43}"/>
                  </a:ext>
                </a:extLst>
              </p:cNvPr>
              <p:cNvPicPr/>
              <p:nvPr/>
            </p:nvPicPr>
            <p:blipFill>
              <a:blip r:embed="rId87"/>
              <a:stretch>
                <a:fillRect/>
              </a:stretch>
            </p:blipFill>
            <p:spPr>
              <a:xfrm>
                <a:off x="2346480" y="4016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141" name="Ink 140">
                <a:extLst>
                  <a:ext uri="{FF2B5EF4-FFF2-40B4-BE49-F238E27FC236}">
                    <a16:creationId xmlns:a16="http://schemas.microsoft.com/office/drawing/2014/main" id="{50849CDE-5A83-C7F8-16A8-8EA8A5B1DC80}"/>
                  </a:ext>
                </a:extLst>
              </p14:cNvPr>
              <p14:cNvContentPartPr/>
              <p14:nvPr/>
            </p14:nvContentPartPr>
            <p14:xfrm>
              <a:off x="2542320" y="4019940"/>
              <a:ext cx="360" cy="360"/>
            </p14:xfrm>
          </p:contentPart>
        </mc:Choice>
        <mc:Fallback xmlns="">
          <p:pic>
            <p:nvPicPr>
              <p:cNvPr id="141" name="Ink 140">
                <a:extLst>
                  <a:ext uri="{FF2B5EF4-FFF2-40B4-BE49-F238E27FC236}">
                    <a16:creationId xmlns:a16="http://schemas.microsoft.com/office/drawing/2014/main" id="{55590D9E-F0C3-9BAC-4936-FE1F8B010B72}"/>
                  </a:ext>
                </a:extLst>
              </p:cNvPr>
              <p:cNvPicPr/>
              <p:nvPr/>
            </p:nvPicPr>
            <p:blipFill>
              <a:blip r:embed="rId87"/>
              <a:stretch>
                <a:fillRect/>
              </a:stretch>
            </p:blipFill>
            <p:spPr>
              <a:xfrm>
                <a:off x="2536200" y="40138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142" name="Ink 141">
                <a:extLst>
                  <a:ext uri="{FF2B5EF4-FFF2-40B4-BE49-F238E27FC236}">
                    <a16:creationId xmlns:a16="http://schemas.microsoft.com/office/drawing/2014/main" id="{FA5F606D-4AA1-1B51-173A-53B03362E395}"/>
                  </a:ext>
                </a:extLst>
              </p14:cNvPr>
              <p14:cNvContentPartPr/>
              <p14:nvPr/>
            </p14:nvContentPartPr>
            <p14:xfrm>
              <a:off x="2401560" y="4064580"/>
              <a:ext cx="1440" cy="1440"/>
            </p14:xfrm>
          </p:contentPart>
        </mc:Choice>
        <mc:Fallback xmlns="">
          <p:pic>
            <p:nvPicPr>
              <p:cNvPr id="142" name="Ink 141">
                <a:extLst>
                  <a:ext uri="{FF2B5EF4-FFF2-40B4-BE49-F238E27FC236}">
                    <a16:creationId xmlns:a16="http://schemas.microsoft.com/office/drawing/2014/main" id="{BD2D7131-7274-C22A-81E1-4EB518890B51}"/>
                  </a:ext>
                </a:extLst>
              </p:cNvPr>
              <p:cNvPicPr/>
              <p:nvPr/>
            </p:nvPicPr>
            <p:blipFill>
              <a:blip r:embed="rId92"/>
              <a:stretch>
                <a:fillRect/>
              </a:stretch>
            </p:blipFill>
            <p:spPr>
              <a:xfrm>
                <a:off x="2393400" y="4056420"/>
                <a:ext cx="17760" cy="1776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143" name="Ink 142">
                <a:extLst>
                  <a:ext uri="{FF2B5EF4-FFF2-40B4-BE49-F238E27FC236}">
                    <a16:creationId xmlns:a16="http://schemas.microsoft.com/office/drawing/2014/main" id="{E2DB37CE-FEAD-1F1D-01A9-FD8B8010F084}"/>
                  </a:ext>
                </a:extLst>
              </p14:cNvPr>
              <p14:cNvContentPartPr/>
              <p14:nvPr/>
            </p14:nvContentPartPr>
            <p14:xfrm>
              <a:off x="2401560" y="3929940"/>
              <a:ext cx="360" cy="360"/>
            </p14:xfrm>
          </p:contentPart>
        </mc:Choice>
        <mc:Fallback xmlns="">
          <p:pic>
            <p:nvPicPr>
              <p:cNvPr id="143" name="Ink 142">
                <a:extLst>
                  <a:ext uri="{FF2B5EF4-FFF2-40B4-BE49-F238E27FC236}">
                    <a16:creationId xmlns:a16="http://schemas.microsoft.com/office/drawing/2014/main" id="{819486BE-FF14-9D51-F3DE-09C93379CAF4}"/>
                  </a:ext>
                </a:extLst>
              </p:cNvPr>
              <p:cNvPicPr/>
              <p:nvPr/>
            </p:nvPicPr>
            <p:blipFill>
              <a:blip r:embed="rId87"/>
              <a:stretch>
                <a:fillRect/>
              </a:stretch>
            </p:blipFill>
            <p:spPr>
              <a:xfrm>
                <a:off x="2395440" y="39238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144" name="Ink 143">
                <a:extLst>
                  <a:ext uri="{FF2B5EF4-FFF2-40B4-BE49-F238E27FC236}">
                    <a16:creationId xmlns:a16="http://schemas.microsoft.com/office/drawing/2014/main" id="{A3E19149-F82F-DEF3-1338-C28FAF9D30CC}"/>
                  </a:ext>
                </a:extLst>
              </p14:cNvPr>
              <p14:cNvContentPartPr/>
              <p14:nvPr/>
            </p14:nvContentPartPr>
            <p14:xfrm>
              <a:off x="2207520" y="3871260"/>
              <a:ext cx="360" cy="360"/>
            </p14:xfrm>
          </p:contentPart>
        </mc:Choice>
        <mc:Fallback xmlns="">
          <p:pic>
            <p:nvPicPr>
              <p:cNvPr id="144" name="Ink 143">
                <a:extLst>
                  <a:ext uri="{FF2B5EF4-FFF2-40B4-BE49-F238E27FC236}">
                    <a16:creationId xmlns:a16="http://schemas.microsoft.com/office/drawing/2014/main" id="{E64F95C1-31A2-F766-F00C-1BC925E5FDD9}"/>
                  </a:ext>
                </a:extLst>
              </p:cNvPr>
              <p:cNvPicPr/>
              <p:nvPr/>
            </p:nvPicPr>
            <p:blipFill>
              <a:blip r:embed="rId87"/>
              <a:stretch>
                <a:fillRect/>
              </a:stretch>
            </p:blipFill>
            <p:spPr>
              <a:xfrm>
                <a:off x="2201400" y="38651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145" name="Ink 144">
                <a:extLst>
                  <a:ext uri="{FF2B5EF4-FFF2-40B4-BE49-F238E27FC236}">
                    <a16:creationId xmlns:a16="http://schemas.microsoft.com/office/drawing/2014/main" id="{3551D01D-D962-7C80-B87D-4F1830246589}"/>
                  </a:ext>
                </a:extLst>
              </p14:cNvPr>
              <p14:cNvContentPartPr/>
              <p14:nvPr/>
            </p14:nvContentPartPr>
            <p14:xfrm>
              <a:off x="1959120" y="4049100"/>
              <a:ext cx="360" cy="360"/>
            </p14:xfrm>
          </p:contentPart>
        </mc:Choice>
        <mc:Fallback xmlns="">
          <p:pic>
            <p:nvPicPr>
              <p:cNvPr id="145" name="Ink 144">
                <a:extLst>
                  <a:ext uri="{FF2B5EF4-FFF2-40B4-BE49-F238E27FC236}">
                    <a16:creationId xmlns:a16="http://schemas.microsoft.com/office/drawing/2014/main" id="{66F988EF-69C6-FCBE-8133-65FD493439C3}"/>
                  </a:ext>
                </a:extLst>
              </p:cNvPr>
              <p:cNvPicPr/>
              <p:nvPr/>
            </p:nvPicPr>
            <p:blipFill>
              <a:blip r:embed="rId87"/>
              <a:stretch>
                <a:fillRect/>
              </a:stretch>
            </p:blipFill>
            <p:spPr>
              <a:xfrm>
                <a:off x="1953000" y="4042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146" name="Ink 145">
                <a:extLst>
                  <a:ext uri="{FF2B5EF4-FFF2-40B4-BE49-F238E27FC236}">
                    <a16:creationId xmlns:a16="http://schemas.microsoft.com/office/drawing/2014/main" id="{5EDAF6F2-04C5-86C3-27C8-47C458D99650}"/>
                  </a:ext>
                </a:extLst>
              </p14:cNvPr>
              <p14:cNvContentPartPr/>
              <p14:nvPr/>
            </p14:nvContentPartPr>
            <p14:xfrm>
              <a:off x="2014560" y="4069980"/>
              <a:ext cx="360" cy="360"/>
            </p14:xfrm>
          </p:contentPart>
        </mc:Choice>
        <mc:Fallback xmlns="">
          <p:pic>
            <p:nvPicPr>
              <p:cNvPr id="146" name="Ink 145">
                <a:extLst>
                  <a:ext uri="{FF2B5EF4-FFF2-40B4-BE49-F238E27FC236}">
                    <a16:creationId xmlns:a16="http://schemas.microsoft.com/office/drawing/2014/main" id="{7DF27EB4-EFC7-01EA-DAC4-4469F81E6B2F}"/>
                  </a:ext>
                </a:extLst>
              </p:cNvPr>
              <p:cNvPicPr/>
              <p:nvPr/>
            </p:nvPicPr>
            <p:blipFill>
              <a:blip r:embed="rId87"/>
              <a:stretch>
                <a:fillRect/>
              </a:stretch>
            </p:blipFill>
            <p:spPr>
              <a:xfrm>
                <a:off x="2008440" y="4063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147" name="Ink 146">
                <a:extLst>
                  <a:ext uri="{FF2B5EF4-FFF2-40B4-BE49-F238E27FC236}">
                    <a16:creationId xmlns:a16="http://schemas.microsoft.com/office/drawing/2014/main" id="{35B7EDAC-708B-AB9D-3137-9A5A72382956}"/>
                  </a:ext>
                </a:extLst>
              </p14:cNvPr>
              <p14:cNvContentPartPr/>
              <p14:nvPr/>
            </p14:nvContentPartPr>
            <p14:xfrm>
              <a:off x="2044800" y="4165740"/>
              <a:ext cx="360" cy="360"/>
            </p14:xfrm>
          </p:contentPart>
        </mc:Choice>
        <mc:Fallback xmlns="">
          <p:pic>
            <p:nvPicPr>
              <p:cNvPr id="147" name="Ink 146">
                <a:extLst>
                  <a:ext uri="{FF2B5EF4-FFF2-40B4-BE49-F238E27FC236}">
                    <a16:creationId xmlns:a16="http://schemas.microsoft.com/office/drawing/2014/main" id="{8E25E1CC-F5A1-9D44-F39A-0AF0768F0F19}"/>
                  </a:ext>
                </a:extLst>
              </p:cNvPr>
              <p:cNvPicPr/>
              <p:nvPr/>
            </p:nvPicPr>
            <p:blipFill>
              <a:blip r:embed="rId87"/>
              <a:stretch>
                <a:fillRect/>
              </a:stretch>
            </p:blipFill>
            <p:spPr>
              <a:xfrm>
                <a:off x="2038680" y="4159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148" name="Ink 147">
                <a:extLst>
                  <a:ext uri="{FF2B5EF4-FFF2-40B4-BE49-F238E27FC236}">
                    <a16:creationId xmlns:a16="http://schemas.microsoft.com/office/drawing/2014/main" id="{E97B256A-4F6C-159B-FFFC-1750A18B6CA3}"/>
                  </a:ext>
                </a:extLst>
              </p14:cNvPr>
              <p14:cNvContentPartPr/>
              <p14:nvPr/>
            </p14:nvContentPartPr>
            <p14:xfrm>
              <a:off x="2116800" y="4165740"/>
              <a:ext cx="360" cy="360"/>
            </p14:xfrm>
          </p:contentPart>
        </mc:Choice>
        <mc:Fallback xmlns="">
          <p:pic>
            <p:nvPicPr>
              <p:cNvPr id="148" name="Ink 147">
                <a:extLst>
                  <a:ext uri="{FF2B5EF4-FFF2-40B4-BE49-F238E27FC236}">
                    <a16:creationId xmlns:a16="http://schemas.microsoft.com/office/drawing/2014/main" id="{FF1A542D-0DFF-E157-C1EC-7FFB74DF70E8}"/>
                  </a:ext>
                </a:extLst>
              </p:cNvPr>
              <p:cNvPicPr/>
              <p:nvPr/>
            </p:nvPicPr>
            <p:blipFill>
              <a:blip r:embed="rId87"/>
              <a:stretch>
                <a:fillRect/>
              </a:stretch>
            </p:blipFill>
            <p:spPr>
              <a:xfrm>
                <a:off x="2110680" y="4159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149" name="Ink 148">
                <a:extLst>
                  <a:ext uri="{FF2B5EF4-FFF2-40B4-BE49-F238E27FC236}">
                    <a16:creationId xmlns:a16="http://schemas.microsoft.com/office/drawing/2014/main" id="{6C6A2170-764A-749D-6AF2-B44577C15D05}"/>
                  </a:ext>
                </a:extLst>
              </p14:cNvPr>
              <p14:cNvContentPartPr/>
              <p14:nvPr/>
            </p14:nvContentPartPr>
            <p14:xfrm>
              <a:off x="2116800" y="4238100"/>
              <a:ext cx="360" cy="360"/>
            </p14:xfrm>
          </p:contentPart>
        </mc:Choice>
        <mc:Fallback xmlns="">
          <p:pic>
            <p:nvPicPr>
              <p:cNvPr id="149" name="Ink 148">
                <a:extLst>
                  <a:ext uri="{FF2B5EF4-FFF2-40B4-BE49-F238E27FC236}">
                    <a16:creationId xmlns:a16="http://schemas.microsoft.com/office/drawing/2014/main" id="{36A95FA1-2AD4-3580-923D-E1E6BD42624E}"/>
                  </a:ext>
                </a:extLst>
              </p:cNvPr>
              <p:cNvPicPr/>
              <p:nvPr/>
            </p:nvPicPr>
            <p:blipFill>
              <a:blip r:embed="rId87"/>
              <a:stretch>
                <a:fillRect/>
              </a:stretch>
            </p:blipFill>
            <p:spPr>
              <a:xfrm>
                <a:off x="2110680" y="4231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150" name="Ink 149">
                <a:extLst>
                  <a:ext uri="{FF2B5EF4-FFF2-40B4-BE49-F238E27FC236}">
                    <a16:creationId xmlns:a16="http://schemas.microsoft.com/office/drawing/2014/main" id="{E7EDB1A6-B38C-A6E2-9803-AE1773700BAF}"/>
                  </a:ext>
                </a:extLst>
              </p14:cNvPr>
              <p14:cNvContentPartPr/>
              <p14:nvPr/>
            </p14:nvContentPartPr>
            <p14:xfrm>
              <a:off x="2247840" y="4293180"/>
              <a:ext cx="360" cy="360"/>
            </p14:xfrm>
          </p:contentPart>
        </mc:Choice>
        <mc:Fallback xmlns="">
          <p:pic>
            <p:nvPicPr>
              <p:cNvPr id="150" name="Ink 149">
                <a:extLst>
                  <a:ext uri="{FF2B5EF4-FFF2-40B4-BE49-F238E27FC236}">
                    <a16:creationId xmlns:a16="http://schemas.microsoft.com/office/drawing/2014/main" id="{FAE7E212-F42E-6D41-0DF0-A838490E1DAE}"/>
                  </a:ext>
                </a:extLst>
              </p:cNvPr>
              <p:cNvPicPr/>
              <p:nvPr/>
            </p:nvPicPr>
            <p:blipFill>
              <a:blip r:embed="rId87"/>
              <a:stretch>
                <a:fillRect/>
              </a:stretch>
            </p:blipFill>
            <p:spPr>
              <a:xfrm>
                <a:off x="2241720" y="42870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167" name="Ink 166">
                <a:extLst>
                  <a:ext uri="{FF2B5EF4-FFF2-40B4-BE49-F238E27FC236}">
                    <a16:creationId xmlns:a16="http://schemas.microsoft.com/office/drawing/2014/main" id="{C0BB4CD8-B7E9-BB10-7B78-28E6CC7D6CDA}"/>
                  </a:ext>
                </a:extLst>
              </p14:cNvPr>
              <p14:cNvContentPartPr/>
              <p14:nvPr/>
            </p14:nvContentPartPr>
            <p14:xfrm>
              <a:off x="2309040" y="4303980"/>
              <a:ext cx="360" cy="360"/>
            </p14:xfrm>
          </p:contentPart>
        </mc:Choice>
        <mc:Fallback xmlns="">
          <p:pic>
            <p:nvPicPr>
              <p:cNvPr id="167" name="Ink 166">
                <a:extLst>
                  <a:ext uri="{FF2B5EF4-FFF2-40B4-BE49-F238E27FC236}">
                    <a16:creationId xmlns:a16="http://schemas.microsoft.com/office/drawing/2014/main" id="{DB590781-6D39-845A-28D6-C7C23E651CD2}"/>
                  </a:ext>
                </a:extLst>
              </p:cNvPr>
              <p:cNvPicPr/>
              <p:nvPr/>
            </p:nvPicPr>
            <p:blipFill>
              <a:blip r:embed="rId87"/>
              <a:stretch>
                <a:fillRect/>
              </a:stretch>
            </p:blipFill>
            <p:spPr>
              <a:xfrm>
                <a:off x="2302920" y="42978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168" name="Ink 167">
                <a:extLst>
                  <a:ext uri="{FF2B5EF4-FFF2-40B4-BE49-F238E27FC236}">
                    <a16:creationId xmlns:a16="http://schemas.microsoft.com/office/drawing/2014/main" id="{2F8640CC-6EF7-E38A-0E7D-ADD2E726BEA2}"/>
                  </a:ext>
                </a:extLst>
              </p14:cNvPr>
              <p14:cNvContentPartPr/>
              <p14:nvPr/>
            </p14:nvContentPartPr>
            <p14:xfrm>
              <a:off x="2226240" y="4207500"/>
              <a:ext cx="360" cy="360"/>
            </p14:xfrm>
          </p:contentPart>
        </mc:Choice>
        <mc:Fallback xmlns="">
          <p:pic>
            <p:nvPicPr>
              <p:cNvPr id="168" name="Ink 167">
                <a:extLst>
                  <a:ext uri="{FF2B5EF4-FFF2-40B4-BE49-F238E27FC236}">
                    <a16:creationId xmlns:a16="http://schemas.microsoft.com/office/drawing/2014/main" id="{64551D0B-0707-AD47-81E5-C606552A4BBB}"/>
                  </a:ext>
                </a:extLst>
              </p:cNvPr>
              <p:cNvPicPr/>
              <p:nvPr/>
            </p:nvPicPr>
            <p:blipFill>
              <a:blip r:embed="rId87"/>
              <a:stretch>
                <a:fillRect/>
              </a:stretch>
            </p:blipFill>
            <p:spPr>
              <a:xfrm>
                <a:off x="2220120" y="4201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169" name="Ink 168">
                <a:extLst>
                  <a:ext uri="{FF2B5EF4-FFF2-40B4-BE49-F238E27FC236}">
                    <a16:creationId xmlns:a16="http://schemas.microsoft.com/office/drawing/2014/main" id="{0282D6C3-EFEC-DB41-E87C-CA767FB07DFA}"/>
                  </a:ext>
                </a:extLst>
              </p14:cNvPr>
              <p14:cNvContentPartPr/>
              <p14:nvPr/>
            </p14:nvContentPartPr>
            <p14:xfrm>
              <a:off x="2142000" y="4175460"/>
              <a:ext cx="360" cy="360"/>
            </p14:xfrm>
          </p:contentPart>
        </mc:Choice>
        <mc:Fallback xmlns="">
          <p:pic>
            <p:nvPicPr>
              <p:cNvPr id="169" name="Ink 168">
                <a:extLst>
                  <a:ext uri="{FF2B5EF4-FFF2-40B4-BE49-F238E27FC236}">
                    <a16:creationId xmlns:a16="http://schemas.microsoft.com/office/drawing/2014/main" id="{2DFF3FB7-71C2-A711-A055-F93E268C9AE3}"/>
                  </a:ext>
                </a:extLst>
              </p:cNvPr>
              <p:cNvPicPr/>
              <p:nvPr/>
            </p:nvPicPr>
            <p:blipFill>
              <a:blip r:embed="rId87"/>
              <a:stretch>
                <a:fillRect/>
              </a:stretch>
            </p:blipFill>
            <p:spPr>
              <a:xfrm>
                <a:off x="2135880" y="4169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170" name="Ink 169">
                <a:extLst>
                  <a:ext uri="{FF2B5EF4-FFF2-40B4-BE49-F238E27FC236}">
                    <a16:creationId xmlns:a16="http://schemas.microsoft.com/office/drawing/2014/main" id="{42B2DA3D-2DE9-5E2B-963E-A331C9053AE4}"/>
                  </a:ext>
                </a:extLst>
              </p14:cNvPr>
              <p14:cNvContentPartPr/>
              <p14:nvPr/>
            </p14:nvContentPartPr>
            <p14:xfrm>
              <a:off x="2182320" y="4171860"/>
              <a:ext cx="360" cy="360"/>
            </p14:xfrm>
          </p:contentPart>
        </mc:Choice>
        <mc:Fallback xmlns="">
          <p:pic>
            <p:nvPicPr>
              <p:cNvPr id="170" name="Ink 169">
                <a:extLst>
                  <a:ext uri="{FF2B5EF4-FFF2-40B4-BE49-F238E27FC236}">
                    <a16:creationId xmlns:a16="http://schemas.microsoft.com/office/drawing/2014/main" id="{6461019A-1B2E-0135-822D-01546C7C88F7}"/>
                  </a:ext>
                </a:extLst>
              </p:cNvPr>
              <p:cNvPicPr/>
              <p:nvPr/>
            </p:nvPicPr>
            <p:blipFill>
              <a:blip r:embed="rId87"/>
              <a:stretch>
                <a:fillRect/>
              </a:stretch>
            </p:blipFill>
            <p:spPr>
              <a:xfrm>
                <a:off x="2176200" y="4165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171" name="Ink 170">
                <a:extLst>
                  <a:ext uri="{FF2B5EF4-FFF2-40B4-BE49-F238E27FC236}">
                    <a16:creationId xmlns:a16="http://schemas.microsoft.com/office/drawing/2014/main" id="{9E64C438-DBDF-4473-69F4-F337236A6FAA}"/>
                  </a:ext>
                </a:extLst>
              </p14:cNvPr>
              <p14:cNvContentPartPr/>
              <p14:nvPr/>
            </p14:nvContentPartPr>
            <p14:xfrm>
              <a:off x="2182320" y="4247460"/>
              <a:ext cx="360" cy="360"/>
            </p14:xfrm>
          </p:contentPart>
        </mc:Choice>
        <mc:Fallback xmlns="">
          <p:pic>
            <p:nvPicPr>
              <p:cNvPr id="171" name="Ink 170">
                <a:extLst>
                  <a:ext uri="{FF2B5EF4-FFF2-40B4-BE49-F238E27FC236}">
                    <a16:creationId xmlns:a16="http://schemas.microsoft.com/office/drawing/2014/main" id="{9F6F1907-8953-A232-BD71-636A4B0B6452}"/>
                  </a:ext>
                </a:extLst>
              </p:cNvPr>
              <p:cNvPicPr/>
              <p:nvPr/>
            </p:nvPicPr>
            <p:blipFill>
              <a:blip r:embed="rId87"/>
              <a:stretch>
                <a:fillRect/>
              </a:stretch>
            </p:blipFill>
            <p:spPr>
              <a:xfrm>
                <a:off x="2176200" y="4241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172" name="Ink 171">
                <a:extLst>
                  <a:ext uri="{FF2B5EF4-FFF2-40B4-BE49-F238E27FC236}">
                    <a16:creationId xmlns:a16="http://schemas.microsoft.com/office/drawing/2014/main" id="{C7057CD7-05CA-8A0E-D11C-188D8F681E31}"/>
                  </a:ext>
                </a:extLst>
              </p14:cNvPr>
              <p14:cNvContentPartPr/>
              <p14:nvPr/>
            </p14:nvContentPartPr>
            <p14:xfrm>
              <a:off x="2317680" y="4228380"/>
              <a:ext cx="1440" cy="1440"/>
            </p14:xfrm>
          </p:contentPart>
        </mc:Choice>
        <mc:Fallback xmlns="">
          <p:pic>
            <p:nvPicPr>
              <p:cNvPr id="172" name="Ink 171">
                <a:extLst>
                  <a:ext uri="{FF2B5EF4-FFF2-40B4-BE49-F238E27FC236}">
                    <a16:creationId xmlns:a16="http://schemas.microsoft.com/office/drawing/2014/main" id="{C99C72AA-C13C-2302-73A4-311DC6E8A0F0}"/>
                  </a:ext>
                </a:extLst>
              </p:cNvPr>
              <p:cNvPicPr/>
              <p:nvPr/>
            </p:nvPicPr>
            <p:blipFill>
              <a:blip r:embed="rId92"/>
              <a:stretch>
                <a:fillRect/>
              </a:stretch>
            </p:blipFill>
            <p:spPr>
              <a:xfrm>
                <a:off x="2309520" y="4220220"/>
                <a:ext cx="17760" cy="17760"/>
              </a:xfrm>
              <a:prstGeom prst="rect">
                <a:avLst/>
              </a:prstGeom>
            </p:spPr>
          </p:pic>
        </mc:Fallback>
      </mc:AlternateContent>
      <p:grpSp>
        <p:nvGrpSpPr>
          <p:cNvPr id="194" name="Group 193">
            <a:extLst>
              <a:ext uri="{FF2B5EF4-FFF2-40B4-BE49-F238E27FC236}">
                <a16:creationId xmlns:a16="http://schemas.microsoft.com/office/drawing/2014/main" id="{47FABA3A-1FD0-BD9A-9032-B9B1F02CFBE4}"/>
              </a:ext>
            </a:extLst>
          </p:cNvPr>
          <p:cNvGrpSpPr/>
          <p:nvPr/>
        </p:nvGrpSpPr>
        <p:grpSpPr>
          <a:xfrm>
            <a:off x="2278080" y="4113540"/>
            <a:ext cx="57240" cy="4680"/>
            <a:chOff x="2278080" y="4113540"/>
            <a:chExt cx="57240" cy="4680"/>
          </a:xfrm>
        </p:grpSpPr>
        <mc:AlternateContent xmlns:mc="http://schemas.openxmlformats.org/markup-compatibility/2006" xmlns:p14="http://schemas.microsoft.com/office/powerpoint/2010/main">
          <mc:Choice Requires="p14">
            <p:contentPart p14:bwMode="auto" r:id="rId126">
              <p14:nvContentPartPr>
                <p14:cNvPr id="137" name="Ink 136">
                  <a:extLst>
                    <a:ext uri="{FF2B5EF4-FFF2-40B4-BE49-F238E27FC236}">
                      <a16:creationId xmlns:a16="http://schemas.microsoft.com/office/drawing/2014/main" id="{96A67D3C-5122-F2F1-4CB2-5AE85D954BBD}"/>
                    </a:ext>
                  </a:extLst>
                </p14:cNvPr>
                <p14:cNvContentPartPr/>
                <p14:nvPr/>
              </p14:nvContentPartPr>
              <p14:xfrm>
                <a:off x="2317320" y="4117860"/>
                <a:ext cx="360" cy="360"/>
              </p14:xfrm>
            </p:contentPart>
          </mc:Choice>
          <mc:Fallback xmlns="">
            <p:pic>
              <p:nvPicPr>
                <p:cNvPr id="137" name="Ink 136">
                  <a:extLst>
                    <a:ext uri="{FF2B5EF4-FFF2-40B4-BE49-F238E27FC236}">
                      <a16:creationId xmlns:a16="http://schemas.microsoft.com/office/drawing/2014/main" id="{14622A01-4CCA-BAC6-77B2-2E3D2D9EAA3E}"/>
                    </a:ext>
                  </a:extLst>
                </p:cNvPr>
                <p:cNvPicPr/>
                <p:nvPr/>
              </p:nvPicPr>
              <p:blipFill>
                <a:blip r:embed="rId87"/>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138" name="Ink 137">
                  <a:extLst>
                    <a:ext uri="{FF2B5EF4-FFF2-40B4-BE49-F238E27FC236}">
                      <a16:creationId xmlns:a16="http://schemas.microsoft.com/office/drawing/2014/main" id="{A6E88CB7-FA47-8751-A600-381B5FD9269C}"/>
                    </a:ext>
                  </a:extLst>
                </p14:cNvPr>
                <p14:cNvContentPartPr/>
                <p14:nvPr/>
              </p14:nvContentPartPr>
              <p14:xfrm>
                <a:off x="2317320" y="4117860"/>
                <a:ext cx="360" cy="360"/>
              </p14:xfrm>
            </p:contentPart>
          </mc:Choice>
          <mc:Fallback xmlns="">
            <p:pic>
              <p:nvPicPr>
                <p:cNvPr id="138" name="Ink 137">
                  <a:extLst>
                    <a:ext uri="{FF2B5EF4-FFF2-40B4-BE49-F238E27FC236}">
                      <a16:creationId xmlns:a16="http://schemas.microsoft.com/office/drawing/2014/main" id="{F58A993B-20E2-1110-A08C-838CB2212238}"/>
                    </a:ext>
                  </a:extLst>
                </p:cNvPr>
                <p:cNvPicPr/>
                <p:nvPr/>
              </p:nvPicPr>
              <p:blipFill>
                <a:blip r:embed="rId87"/>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139" name="Ink 138">
                  <a:extLst>
                    <a:ext uri="{FF2B5EF4-FFF2-40B4-BE49-F238E27FC236}">
                      <a16:creationId xmlns:a16="http://schemas.microsoft.com/office/drawing/2014/main" id="{A3BC2F77-9C94-C010-1EC2-2E2CCD39A8B0}"/>
                    </a:ext>
                  </a:extLst>
                </p14:cNvPr>
                <p14:cNvContentPartPr/>
                <p14:nvPr/>
              </p14:nvContentPartPr>
              <p14:xfrm>
                <a:off x="2317320" y="4117860"/>
                <a:ext cx="360" cy="360"/>
              </p14:xfrm>
            </p:contentPart>
          </mc:Choice>
          <mc:Fallback xmlns="">
            <p:pic>
              <p:nvPicPr>
                <p:cNvPr id="139" name="Ink 138">
                  <a:extLst>
                    <a:ext uri="{FF2B5EF4-FFF2-40B4-BE49-F238E27FC236}">
                      <a16:creationId xmlns:a16="http://schemas.microsoft.com/office/drawing/2014/main" id="{FCBE972B-8915-88B2-60F6-9CB68DC001F5}"/>
                    </a:ext>
                  </a:extLst>
                </p:cNvPr>
                <p:cNvPicPr/>
                <p:nvPr/>
              </p:nvPicPr>
              <p:blipFill>
                <a:blip r:embed="rId87"/>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140" name="Ink 139">
                  <a:extLst>
                    <a:ext uri="{FF2B5EF4-FFF2-40B4-BE49-F238E27FC236}">
                      <a16:creationId xmlns:a16="http://schemas.microsoft.com/office/drawing/2014/main" id="{774D40A2-BD4C-7204-7E24-55CA45EDFDE0}"/>
                    </a:ext>
                  </a:extLst>
                </p14:cNvPr>
                <p14:cNvContentPartPr/>
                <p14:nvPr/>
              </p14:nvContentPartPr>
              <p14:xfrm>
                <a:off x="2317320" y="4117860"/>
                <a:ext cx="360" cy="360"/>
              </p14:xfrm>
            </p:contentPart>
          </mc:Choice>
          <mc:Fallback xmlns="">
            <p:pic>
              <p:nvPicPr>
                <p:cNvPr id="140" name="Ink 139">
                  <a:extLst>
                    <a:ext uri="{FF2B5EF4-FFF2-40B4-BE49-F238E27FC236}">
                      <a16:creationId xmlns:a16="http://schemas.microsoft.com/office/drawing/2014/main" id="{4033AC35-DF5F-E3FD-23F8-79BD9D92BAED}"/>
                    </a:ext>
                  </a:extLst>
                </p:cNvPr>
                <p:cNvPicPr/>
                <p:nvPr/>
              </p:nvPicPr>
              <p:blipFill>
                <a:blip r:embed="rId87"/>
                <a:stretch>
                  <a:fillRect/>
                </a:stretch>
              </p:blipFill>
              <p:spPr>
                <a:xfrm>
                  <a:off x="2311200" y="41117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173" name="Ink 172">
                  <a:extLst>
                    <a:ext uri="{FF2B5EF4-FFF2-40B4-BE49-F238E27FC236}">
                      <a16:creationId xmlns:a16="http://schemas.microsoft.com/office/drawing/2014/main" id="{BFC42C9B-AB03-025D-90F1-B712814CD70A}"/>
                    </a:ext>
                  </a:extLst>
                </p14:cNvPr>
                <p14:cNvContentPartPr/>
                <p14:nvPr/>
              </p14:nvContentPartPr>
              <p14:xfrm>
                <a:off x="2278080" y="4117500"/>
                <a:ext cx="360" cy="360"/>
              </p14:xfrm>
            </p:contentPart>
          </mc:Choice>
          <mc:Fallback xmlns="">
            <p:pic>
              <p:nvPicPr>
                <p:cNvPr id="173" name="Ink 172">
                  <a:extLst>
                    <a:ext uri="{FF2B5EF4-FFF2-40B4-BE49-F238E27FC236}">
                      <a16:creationId xmlns:a16="http://schemas.microsoft.com/office/drawing/2014/main" id="{BCB10920-8C50-0EEB-990A-0F09CBF573BF}"/>
                    </a:ext>
                  </a:extLst>
                </p:cNvPr>
                <p:cNvPicPr/>
                <p:nvPr/>
              </p:nvPicPr>
              <p:blipFill>
                <a:blip r:embed="rId87"/>
                <a:stretch>
                  <a:fillRect/>
                </a:stretch>
              </p:blipFill>
              <p:spPr>
                <a:xfrm>
                  <a:off x="2271960" y="4111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174" name="Ink 173">
                  <a:extLst>
                    <a:ext uri="{FF2B5EF4-FFF2-40B4-BE49-F238E27FC236}">
                      <a16:creationId xmlns:a16="http://schemas.microsoft.com/office/drawing/2014/main" id="{5BA3EBD2-2917-4F5E-ECAF-8225F441B16F}"/>
                    </a:ext>
                  </a:extLst>
                </p14:cNvPr>
                <p14:cNvContentPartPr/>
                <p14:nvPr/>
              </p14:nvContentPartPr>
              <p14:xfrm>
                <a:off x="2334960" y="4117500"/>
                <a:ext cx="360" cy="360"/>
              </p14:xfrm>
            </p:contentPart>
          </mc:Choice>
          <mc:Fallback xmlns="">
            <p:pic>
              <p:nvPicPr>
                <p:cNvPr id="174" name="Ink 173">
                  <a:extLst>
                    <a:ext uri="{FF2B5EF4-FFF2-40B4-BE49-F238E27FC236}">
                      <a16:creationId xmlns:a16="http://schemas.microsoft.com/office/drawing/2014/main" id="{84DD49F5-F835-B723-D502-E169E115A15D}"/>
                    </a:ext>
                  </a:extLst>
                </p:cNvPr>
                <p:cNvPicPr/>
                <p:nvPr/>
              </p:nvPicPr>
              <p:blipFill>
                <a:blip r:embed="rId87"/>
                <a:stretch>
                  <a:fillRect/>
                </a:stretch>
              </p:blipFill>
              <p:spPr>
                <a:xfrm>
                  <a:off x="2328840" y="4111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175" name="Ink 174">
                  <a:extLst>
                    <a:ext uri="{FF2B5EF4-FFF2-40B4-BE49-F238E27FC236}">
                      <a16:creationId xmlns:a16="http://schemas.microsoft.com/office/drawing/2014/main" id="{5F0C72E3-DDC3-B544-9D0E-E9F6B8700FA7}"/>
                    </a:ext>
                  </a:extLst>
                </p14:cNvPr>
                <p14:cNvContentPartPr/>
                <p14:nvPr/>
              </p14:nvContentPartPr>
              <p14:xfrm>
                <a:off x="2297880" y="4113540"/>
                <a:ext cx="360" cy="360"/>
              </p14:xfrm>
            </p:contentPart>
          </mc:Choice>
          <mc:Fallback xmlns="">
            <p:pic>
              <p:nvPicPr>
                <p:cNvPr id="175" name="Ink 174">
                  <a:extLst>
                    <a:ext uri="{FF2B5EF4-FFF2-40B4-BE49-F238E27FC236}">
                      <a16:creationId xmlns:a16="http://schemas.microsoft.com/office/drawing/2014/main" id="{55E2ED0C-BF5D-6143-0130-8BC19A6478AA}"/>
                    </a:ext>
                  </a:extLst>
                </p:cNvPr>
                <p:cNvPicPr/>
                <p:nvPr/>
              </p:nvPicPr>
              <p:blipFill>
                <a:blip r:embed="rId87"/>
                <a:stretch>
                  <a:fillRect/>
                </a:stretch>
              </p:blipFill>
              <p:spPr>
                <a:xfrm>
                  <a:off x="2291760" y="410742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3">
            <p14:nvContentPartPr>
              <p14:cNvPr id="176" name="Ink 175">
                <a:extLst>
                  <a:ext uri="{FF2B5EF4-FFF2-40B4-BE49-F238E27FC236}">
                    <a16:creationId xmlns:a16="http://schemas.microsoft.com/office/drawing/2014/main" id="{A0E1D6B2-609D-3147-1A0F-2EF3DAD279D0}"/>
                  </a:ext>
                </a:extLst>
              </p14:cNvPr>
              <p14:cNvContentPartPr/>
              <p14:nvPr/>
            </p14:nvContentPartPr>
            <p14:xfrm>
              <a:off x="2166480" y="4113540"/>
              <a:ext cx="360" cy="360"/>
            </p14:xfrm>
          </p:contentPart>
        </mc:Choice>
        <mc:Fallback xmlns="">
          <p:pic>
            <p:nvPicPr>
              <p:cNvPr id="176" name="Ink 175">
                <a:extLst>
                  <a:ext uri="{FF2B5EF4-FFF2-40B4-BE49-F238E27FC236}">
                    <a16:creationId xmlns:a16="http://schemas.microsoft.com/office/drawing/2014/main" id="{40A85545-84C0-86EF-D47A-67EA2DBD66C8}"/>
                  </a:ext>
                </a:extLst>
              </p:cNvPr>
              <p:cNvPicPr/>
              <p:nvPr/>
            </p:nvPicPr>
            <p:blipFill>
              <a:blip r:embed="rId87"/>
              <a:stretch>
                <a:fillRect/>
              </a:stretch>
            </p:blipFill>
            <p:spPr>
              <a:xfrm>
                <a:off x="2160360" y="4107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177" name="Ink 176">
                <a:extLst>
                  <a:ext uri="{FF2B5EF4-FFF2-40B4-BE49-F238E27FC236}">
                    <a16:creationId xmlns:a16="http://schemas.microsoft.com/office/drawing/2014/main" id="{CBBF47CB-C9BB-4A77-938A-936B271117D4}"/>
                  </a:ext>
                </a:extLst>
              </p14:cNvPr>
              <p14:cNvContentPartPr/>
              <p14:nvPr/>
            </p14:nvContentPartPr>
            <p14:xfrm>
              <a:off x="2168280" y="4097700"/>
              <a:ext cx="360" cy="360"/>
            </p14:xfrm>
          </p:contentPart>
        </mc:Choice>
        <mc:Fallback xmlns="">
          <p:pic>
            <p:nvPicPr>
              <p:cNvPr id="177" name="Ink 176">
                <a:extLst>
                  <a:ext uri="{FF2B5EF4-FFF2-40B4-BE49-F238E27FC236}">
                    <a16:creationId xmlns:a16="http://schemas.microsoft.com/office/drawing/2014/main" id="{6B8E27C1-9571-A70B-FABD-D2EDF3557921}"/>
                  </a:ext>
                </a:extLst>
              </p:cNvPr>
              <p:cNvPicPr/>
              <p:nvPr/>
            </p:nvPicPr>
            <p:blipFill>
              <a:blip r:embed="rId87"/>
              <a:stretch>
                <a:fillRect/>
              </a:stretch>
            </p:blipFill>
            <p:spPr>
              <a:xfrm>
                <a:off x="2162160" y="40915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178" name="Ink 177">
                <a:extLst>
                  <a:ext uri="{FF2B5EF4-FFF2-40B4-BE49-F238E27FC236}">
                    <a16:creationId xmlns:a16="http://schemas.microsoft.com/office/drawing/2014/main" id="{408CAD13-EA98-4962-A584-49DF853DF232}"/>
                  </a:ext>
                </a:extLst>
              </p14:cNvPr>
              <p14:cNvContentPartPr/>
              <p14:nvPr/>
            </p14:nvContentPartPr>
            <p14:xfrm>
              <a:off x="2239920" y="4063140"/>
              <a:ext cx="360" cy="360"/>
            </p14:xfrm>
          </p:contentPart>
        </mc:Choice>
        <mc:Fallback xmlns="">
          <p:pic>
            <p:nvPicPr>
              <p:cNvPr id="178" name="Ink 177">
                <a:extLst>
                  <a:ext uri="{FF2B5EF4-FFF2-40B4-BE49-F238E27FC236}">
                    <a16:creationId xmlns:a16="http://schemas.microsoft.com/office/drawing/2014/main" id="{239365F8-4DDC-F40D-0BD6-0EF08C035FB7}"/>
                  </a:ext>
                </a:extLst>
              </p:cNvPr>
              <p:cNvPicPr/>
              <p:nvPr/>
            </p:nvPicPr>
            <p:blipFill>
              <a:blip r:embed="rId87"/>
              <a:stretch>
                <a:fillRect/>
              </a:stretch>
            </p:blipFill>
            <p:spPr>
              <a:xfrm>
                <a:off x="2233800" y="40570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179" name="Ink 178">
                <a:extLst>
                  <a:ext uri="{FF2B5EF4-FFF2-40B4-BE49-F238E27FC236}">
                    <a16:creationId xmlns:a16="http://schemas.microsoft.com/office/drawing/2014/main" id="{183555CE-D8B3-E864-7FB2-A4DDAFFCD58D}"/>
                  </a:ext>
                </a:extLst>
              </p14:cNvPr>
              <p14:cNvContentPartPr/>
              <p14:nvPr/>
            </p14:nvContentPartPr>
            <p14:xfrm>
              <a:off x="2215440" y="4023900"/>
              <a:ext cx="360" cy="360"/>
            </p14:xfrm>
          </p:contentPart>
        </mc:Choice>
        <mc:Fallback xmlns="">
          <p:pic>
            <p:nvPicPr>
              <p:cNvPr id="179" name="Ink 178">
                <a:extLst>
                  <a:ext uri="{FF2B5EF4-FFF2-40B4-BE49-F238E27FC236}">
                    <a16:creationId xmlns:a16="http://schemas.microsoft.com/office/drawing/2014/main" id="{7824143A-8172-036E-F7DE-B05D5115F6C4}"/>
                  </a:ext>
                </a:extLst>
              </p:cNvPr>
              <p:cNvPicPr/>
              <p:nvPr/>
            </p:nvPicPr>
            <p:blipFill>
              <a:blip r:embed="rId87"/>
              <a:stretch>
                <a:fillRect/>
              </a:stretch>
            </p:blipFill>
            <p:spPr>
              <a:xfrm>
                <a:off x="2209320" y="40177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181" name="Ink 180">
                <a:extLst>
                  <a:ext uri="{FF2B5EF4-FFF2-40B4-BE49-F238E27FC236}">
                    <a16:creationId xmlns:a16="http://schemas.microsoft.com/office/drawing/2014/main" id="{24F5059F-2F94-B62A-FB90-F03EA5884601}"/>
                  </a:ext>
                </a:extLst>
              </p14:cNvPr>
              <p14:cNvContentPartPr/>
              <p14:nvPr/>
            </p14:nvContentPartPr>
            <p14:xfrm>
              <a:off x="2395800" y="4000140"/>
              <a:ext cx="360" cy="360"/>
            </p14:xfrm>
          </p:contentPart>
        </mc:Choice>
        <mc:Fallback xmlns="">
          <p:pic>
            <p:nvPicPr>
              <p:cNvPr id="181" name="Ink 180">
                <a:extLst>
                  <a:ext uri="{FF2B5EF4-FFF2-40B4-BE49-F238E27FC236}">
                    <a16:creationId xmlns:a16="http://schemas.microsoft.com/office/drawing/2014/main" id="{C9BA0E36-DD3F-841D-7FBA-0E4D50B1FC4D}"/>
                  </a:ext>
                </a:extLst>
              </p:cNvPr>
              <p:cNvPicPr/>
              <p:nvPr/>
            </p:nvPicPr>
            <p:blipFill>
              <a:blip r:embed="rId87"/>
              <a:stretch>
                <a:fillRect/>
              </a:stretch>
            </p:blipFill>
            <p:spPr>
              <a:xfrm>
                <a:off x="2389680" y="39940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182" name="Ink 181">
                <a:extLst>
                  <a:ext uri="{FF2B5EF4-FFF2-40B4-BE49-F238E27FC236}">
                    <a16:creationId xmlns:a16="http://schemas.microsoft.com/office/drawing/2014/main" id="{3ED53AEF-0DE8-621B-4A33-06D36BAD4086}"/>
                  </a:ext>
                </a:extLst>
              </p14:cNvPr>
              <p14:cNvContentPartPr/>
              <p14:nvPr/>
            </p14:nvContentPartPr>
            <p14:xfrm>
              <a:off x="2349720" y="3993300"/>
              <a:ext cx="360" cy="360"/>
            </p14:xfrm>
          </p:contentPart>
        </mc:Choice>
        <mc:Fallback xmlns="">
          <p:pic>
            <p:nvPicPr>
              <p:cNvPr id="182" name="Ink 181">
                <a:extLst>
                  <a:ext uri="{FF2B5EF4-FFF2-40B4-BE49-F238E27FC236}">
                    <a16:creationId xmlns:a16="http://schemas.microsoft.com/office/drawing/2014/main" id="{51E1756D-5EC8-A723-3F68-A3C5242F14FB}"/>
                  </a:ext>
                </a:extLst>
              </p:cNvPr>
              <p:cNvPicPr/>
              <p:nvPr/>
            </p:nvPicPr>
            <p:blipFill>
              <a:blip r:embed="rId87"/>
              <a:stretch>
                <a:fillRect/>
              </a:stretch>
            </p:blipFill>
            <p:spPr>
              <a:xfrm>
                <a:off x="2343600" y="39871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184" name="Ink 183">
                <a:extLst>
                  <a:ext uri="{FF2B5EF4-FFF2-40B4-BE49-F238E27FC236}">
                    <a16:creationId xmlns:a16="http://schemas.microsoft.com/office/drawing/2014/main" id="{E07BAB08-572A-229F-D2EB-E4EB185BB901}"/>
                  </a:ext>
                </a:extLst>
              </p14:cNvPr>
              <p14:cNvContentPartPr/>
              <p14:nvPr/>
            </p14:nvContentPartPr>
            <p14:xfrm>
              <a:off x="2309040" y="3916620"/>
              <a:ext cx="360" cy="360"/>
            </p14:xfrm>
          </p:contentPart>
        </mc:Choice>
        <mc:Fallback xmlns="">
          <p:pic>
            <p:nvPicPr>
              <p:cNvPr id="184" name="Ink 183">
                <a:extLst>
                  <a:ext uri="{FF2B5EF4-FFF2-40B4-BE49-F238E27FC236}">
                    <a16:creationId xmlns:a16="http://schemas.microsoft.com/office/drawing/2014/main" id="{29EE5F4C-79C5-14B2-9327-755FF8B44D04}"/>
                  </a:ext>
                </a:extLst>
              </p:cNvPr>
              <p:cNvPicPr/>
              <p:nvPr/>
            </p:nvPicPr>
            <p:blipFill>
              <a:blip r:embed="rId87"/>
              <a:stretch>
                <a:fillRect/>
              </a:stretch>
            </p:blipFill>
            <p:spPr>
              <a:xfrm>
                <a:off x="2302920" y="39105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185" name="Ink 184">
                <a:extLst>
                  <a:ext uri="{FF2B5EF4-FFF2-40B4-BE49-F238E27FC236}">
                    <a16:creationId xmlns:a16="http://schemas.microsoft.com/office/drawing/2014/main" id="{360AB71D-25A2-774C-146F-485F4020A899}"/>
                  </a:ext>
                </a:extLst>
              </p14:cNvPr>
              <p14:cNvContentPartPr/>
              <p14:nvPr/>
            </p14:nvContentPartPr>
            <p14:xfrm>
              <a:off x="2251800" y="3940380"/>
              <a:ext cx="360" cy="360"/>
            </p14:xfrm>
          </p:contentPart>
        </mc:Choice>
        <mc:Fallback xmlns="">
          <p:pic>
            <p:nvPicPr>
              <p:cNvPr id="185" name="Ink 184">
                <a:extLst>
                  <a:ext uri="{FF2B5EF4-FFF2-40B4-BE49-F238E27FC236}">
                    <a16:creationId xmlns:a16="http://schemas.microsoft.com/office/drawing/2014/main" id="{17709F00-3831-0624-29A5-3ECCB05C5A1C}"/>
                  </a:ext>
                </a:extLst>
              </p:cNvPr>
              <p:cNvPicPr/>
              <p:nvPr/>
            </p:nvPicPr>
            <p:blipFill>
              <a:blip r:embed="rId87"/>
              <a:stretch>
                <a:fillRect/>
              </a:stretch>
            </p:blipFill>
            <p:spPr>
              <a:xfrm>
                <a:off x="2245680" y="393426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186" name="Ink 185">
                <a:extLst>
                  <a:ext uri="{FF2B5EF4-FFF2-40B4-BE49-F238E27FC236}">
                    <a16:creationId xmlns:a16="http://schemas.microsoft.com/office/drawing/2014/main" id="{97E2FA68-1039-82A8-DF1C-DDE4A1022CBC}"/>
                  </a:ext>
                </a:extLst>
              </p14:cNvPr>
              <p14:cNvContentPartPr/>
              <p14:nvPr/>
            </p14:nvContentPartPr>
            <p14:xfrm>
              <a:off x="2251800" y="4023540"/>
              <a:ext cx="360" cy="360"/>
            </p14:xfrm>
          </p:contentPart>
        </mc:Choice>
        <mc:Fallback xmlns="">
          <p:pic>
            <p:nvPicPr>
              <p:cNvPr id="186" name="Ink 185">
                <a:extLst>
                  <a:ext uri="{FF2B5EF4-FFF2-40B4-BE49-F238E27FC236}">
                    <a16:creationId xmlns:a16="http://schemas.microsoft.com/office/drawing/2014/main" id="{687AA144-2377-373F-B334-187127B87D94}"/>
                  </a:ext>
                </a:extLst>
              </p:cNvPr>
              <p:cNvPicPr/>
              <p:nvPr/>
            </p:nvPicPr>
            <p:blipFill>
              <a:blip r:embed="rId87"/>
              <a:stretch>
                <a:fillRect/>
              </a:stretch>
            </p:blipFill>
            <p:spPr>
              <a:xfrm>
                <a:off x="2245680" y="4017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187" name="Ink 186">
                <a:extLst>
                  <a:ext uri="{FF2B5EF4-FFF2-40B4-BE49-F238E27FC236}">
                    <a16:creationId xmlns:a16="http://schemas.microsoft.com/office/drawing/2014/main" id="{4CDA64C2-7797-2BA5-5FB6-EF3509C17F05}"/>
                  </a:ext>
                </a:extLst>
              </p14:cNvPr>
              <p14:cNvContentPartPr/>
              <p14:nvPr/>
            </p14:nvContentPartPr>
            <p14:xfrm>
              <a:off x="2124360" y="3968100"/>
              <a:ext cx="360" cy="360"/>
            </p14:xfrm>
          </p:contentPart>
        </mc:Choice>
        <mc:Fallback xmlns="">
          <p:pic>
            <p:nvPicPr>
              <p:cNvPr id="187" name="Ink 186">
                <a:extLst>
                  <a:ext uri="{FF2B5EF4-FFF2-40B4-BE49-F238E27FC236}">
                    <a16:creationId xmlns:a16="http://schemas.microsoft.com/office/drawing/2014/main" id="{8F45A4A1-4F58-7DF5-87FD-A7DD7B431252}"/>
                  </a:ext>
                </a:extLst>
              </p:cNvPr>
              <p:cNvPicPr/>
              <p:nvPr/>
            </p:nvPicPr>
            <p:blipFill>
              <a:blip r:embed="rId87"/>
              <a:stretch>
                <a:fillRect/>
              </a:stretch>
            </p:blipFill>
            <p:spPr>
              <a:xfrm>
                <a:off x="2118240" y="39619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188" name="Ink 187">
                <a:extLst>
                  <a:ext uri="{FF2B5EF4-FFF2-40B4-BE49-F238E27FC236}">
                    <a16:creationId xmlns:a16="http://schemas.microsoft.com/office/drawing/2014/main" id="{E0A13DF4-A31A-F2AB-CE42-35EABAB8A631}"/>
                  </a:ext>
                </a:extLst>
              </p14:cNvPr>
              <p14:cNvContentPartPr/>
              <p14:nvPr/>
            </p14:nvContentPartPr>
            <p14:xfrm>
              <a:off x="2146680" y="4068540"/>
              <a:ext cx="360" cy="360"/>
            </p14:xfrm>
          </p:contentPart>
        </mc:Choice>
        <mc:Fallback xmlns="">
          <p:pic>
            <p:nvPicPr>
              <p:cNvPr id="188" name="Ink 187">
                <a:extLst>
                  <a:ext uri="{FF2B5EF4-FFF2-40B4-BE49-F238E27FC236}">
                    <a16:creationId xmlns:a16="http://schemas.microsoft.com/office/drawing/2014/main" id="{2493AA2A-F1F7-89CF-1D14-01E2BC2E7373}"/>
                  </a:ext>
                </a:extLst>
              </p:cNvPr>
              <p:cNvPicPr/>
              <p:nvPr/>
            </p:nvPicPr>
            <p:blipFill>
              <a:blip r:embed="rId87"/>
              <a:stretch>
                <a:fillRect/>
              </a:stretch>
            </p:blipFill>
            <p:spPr>
              <a:xfrm>
                <a:off x="2140560" y="4062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195" name="Ink 194">
                <a:extLst>
                  <a:ext uri="{FF2B5EF4-FFF2-40B4-BE49-F238E27FC236}">
                    <a16:creationId xmlns:a16="http://schemas.microsoft.com/office/drawing/2014/main" id="{BE62D899-DC8D-82BB-62EA-A5F7A9DB9374}"/>
                  </a:ext>
                </a:extLst>
              </p14:cNvPr>
              <p14:cNvContentPartPr/>
              <p14:nvPr/>
            </p14:nvContentPartPr>
            <p14:xfrm>
              <a:off x="2104560" y="4051620"/>
              <a:ext cx="360" cy="360"/>
            </p14:xfrm>
          </p:contentPart>
        </mc:Choice>
        <mc:Fallback xmlns="">
          <p:pic>
            <p:nvPicPr>
              <p:cNvPr id="195" name="Ink 194">
                <a:extLst>
                  <a:ext uri="{FF2B5EF4-FFF2-40B4-BE49-F238E27FC236}">
                    <a16:creationId xmlns:a16="http://schemas.microsoft.com/office/drawing/2014/main" id="{F75DD478-5795-7FE6-860F-22CB7448F11B}"/>
                  </a:ext>
                </a:extLst>
              </p:cNvPr>
              <p:cNvPicPr/>
              <p:nvPr/>
            </p:nvPicPr>
            <p:blipFill>
              <a:blip r:embed="rId87"/>
              <a:stretch>
                <a:fillRect/>
              </a:stretch>
            </p:blipFill>
            <p:spPr>
              <a:xfrm>
                <a:off x="2098440" y="40455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196" name="Ink 195">
                <a:extLst>
                  <a:ext uri="{FF2B5EF4-FFF2-40B4-BE49-F238E27FC236}">
                    <a16:creationId xmlns:a16="http://schemas.microsoft.com/office/drawing/2014/main" id="{415C5E38-3424-6986-3EB6-BC2A10E87EF0}"/>
                  </a:ext>
                </a:extLst>
              </p14:cNvPr>
              <p14:cNvContentPartPr/>
              <p14:nvPr/>
            </p14:nvContentPartPr>
            <p14:xfrm>
              <a:off x="2224800" y="4026420"/>
              <a:ext cx="360" cy="360"/>
            </p14:xfrm>
          </p:contentPart>
        </mc:Choice>
        <mc:Fallback xmlns="">
          <p:pic>
            <p:nvPicPr>
              <p:cNvPr id="196" name="Ink 195">
                <a:extLst>
                  <a:ext uri="{FF2B5EF4-FFF2-40B4-BE49-F238E27FC236}">
                    <a16:creationId xmlns:a16="http://schemas.microsoft.com/office/drawing/2014/main" id="{A761D31F-601E-A5FC-751A-42C167740FC4}"/>
                  </a:ext>
                </a:extLst>
              </p:cNvPr>
              <p:cNvPicPr/>
              <p:nvPr/>
            </p:nvPicPr>
            <p:blipFill>
              <a:blip r:embed="rId87"/>
              <a:stretch>
                <a:fillRect/>
              </a:stretch>
            </p:blipFill>
            <p:spPr>
              <a:xfrm>
                <a:off x="2218680" y="4020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198" name="Ink 197">
                <a:extLst>
                  <a:ext uri="{FF2B5EF4-FFF2-40B4-BE49-F238E27FC236}">
                    <a16:creationId xmlns:a16="http://schemas.microsoft.com/office/drawing/2014/main" id="{647CEFC2-0CD9-786C-4C1C-8BD8C05CEACC}"/>
                  </a:ext>
                </a:extLst>
              </p14:cNvPr>
              <p14:cNvContentPartPr/>
              <p14:nvPr/>
            </p14:nvContentPartPr>
            <p14:xfrm>
              <a:off x="2244600" y="4099860"/>
              <a:ext cx="360" cy="360"/>
            </p14:xfrm>
          </p:contentPart>
        </mc:Choice>
        <mc:Fallback xmlns="">
          <p:pic>
            <p:nvPicPr>
              <p:cNvPr id="198" name="Ink 197">
                <a:extLst>
                  <a:ext uri="{FF2B5EF4-FFF2-40B4-BE49-F238E27FC236}">
                    <a16:creationId xmlns:a16="http://schemas.microsoft.com/office/drawing/2014/main" id="{3029D713-D5A8-4A04-C8BD-9AA2674C078F}"/>
                  </a:ext>
                </a:extLst>
              </p:cNvPr>
              <p:cNvPicPr/>
              <p:nvPr/>
            </p:nvPicPr>
            <p:blipFill>
              <a:blip r:embed="rId147"/>
              <a:stretch>
                <a:fillRect/>
              </a:stretch>
            </p:blipFill>
            <p:spPr>
              <a:xfrm>
                <a:off x="2235600" y="4090860"/>
                <a:ext cx="18000" cy="18000"/>
              </a:xfrm>
              <a:prstGeom prst="rect">
                <a:avLst/>
              </a:prstGeom>
            </p:spPr>
          </p:pic>
        </mc:Fallback>
      </mc:AlternateContent>
      <p:grpSp>
        <p:nvGrpSpPr>
          <p:cNvPr id="218" name="Group 217">
            <a:extLst>
              <a:ext uri="{FF2B5EF4-FFF2-40B4-BE49-F238E27FC236}">
                <a16:creationId xmlns:a16="http://schemas.microsoft.com/office/drawing/2014/main" id="{BBEAB0D3-6599-C5FD-53CD-48B339F5413E}"/>
              </a:ext>
            </a:extLst>
          </p:cNvPr>
          <p:cNvGrpSpPr/>
          <p:nvPr/>
        </p:nvGrpSpPr>
        <p:grpSpPr>
          <a:xfrm>
            <a:off x="2184840" y="4086540"/>
            <a:ext cx="24120" cy="6480"/>
            <a:chOff x="2184840" y="4086540"/>
            <a:chExt cx="24120" cy="6480"/>
          </a:xfrm>
        </p:grpSpPr>
        <mc:AlternateContent xmlns:mc="http://schemas.openxmlformats.org/markup-compatibility/2006" xmlns:p14="http://schemas.microsoft.com/office/powerpoint/2010/main">
          <mc:Choice Requires="p14">
            <p:contentPart p14:bwMode="auto" r:id="rId148">
              <p14:nvContentPartPr>
                <p14:cNvPr id="125" name="Ink 124">
                  <a:extLst>
                    <a:ext uri="{FF2B5EF4-FFF2-40B4-BE49-F238E27FC236}">
                      <a16:creationId xmlns:a16="http://schemas.microsoft.com/office/drawing/2014/main" id="{09DA58D0-7285-E83E-9D1A-7753EB3221B7}"/>
                    </a:ext>
                  </a:extLst>
                </p14:cNvPr>
                <p14:cNvContentPartPr/>
                <p14:nvPr/>
              </p14:nvContentPartPr>
              <p14:xfrm>
                <a:off x="2195280" y="4089420"/>
                <a:ext cx="360" cy="360"/>
              </p14:xfrm>
            </p:contentPart>
          </mc:Choice>
          <mc:Fallback xmlns="">
            <p:pic>
              <p:nvPicPr>
                <p:cNvPr id="125" name="Ink 124">
                  <a:extLst>
                    <a:ext uri="{FF2B5EF4-FFF2-40B4-BE49-F238E27FC236}">
                      <a16:creationId xmlns:a16="http://schemas.microsoft.com/office/drawing/2014/main" id="{501B8690-8A03-F87A-7BFA-5934E34B12DB}"/>
                    </a:ext>
                  </a:extLst>
                </p:cNvPr>
                <p:cNvPicPr/>
                <p:nvPr/>
              </p:nvPicPr>
              <p:blipFill>
                <a:blip r:embed="rId87"/>
                <a:stretch>
                  <a:fillRect/>
                </a:stretch>
              </p:blipFill>
              <p:spPr>
                <a:xfrm>
                  <a:off x="2189160" y="4083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126" name="Ink 125">
                  <a:extLst>
                    <a:ext uri="{FF2B5EF4-FFF2-40B4-BE49-F238E27FC236}">
                      <a16:creationId xmlns:a16="http://schemas.microsoft.com/office/drawing/2014/main" id="{448D625F-1E5C-BFAF-5C22-C811F831964A}"/>
                    </a:ext>
                  </a:extLst>
                </p14:cNvPr>
                <p14:cNvContentPartPr/>
                <p14:nvPr/>
              </p14:nvContentPartPr>
              <p14:xfrm>
                <a:off x="2184840" y="4089420"/>
                <a:ext cx="360" cy="360"/>
              </p14:xfrm>
            </p:contentPart>
          </mc:Choice>
          <mc:Fallback xmlns="">
            <p:pic>
              <p:nvPicPr>
                <p:cNvPr id="126" name="Ink 125">
                  <a:extLst>
                    <a:ext uri="{FF2B5EF4-FFF2-40B4-BE49-F238E27FC236}">
                      <a16:creationId xmlns:a16="http://schemas.microsoft.com/office/drawing/2014/main" id="{B976BDF0-96E5-095B-C729-EBB0DF6FE2EE}"/>
                    </a:ext>
                  </a:extLst>
                </p:cNvPr>
                <p:cNvPicPr/>
                <p:nvPr/>
              </p:nvPicPr>
              <p:blipFill>
                <a:blip r:embed="rId87"/>
                <a:stretch>
                  <a:fillRect/>
                </a:stretch>
              </p:blipFill>
              <p:spPr>
                <a:xfrm>
                  <a:off x="2178720" y="408330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129" name="Ink 128">
                  <a:extLst>
                    <a:ext uri="{FF2B5EF4-FFF2-40B4-BE49-F238E27FC236}">
                      <a16:creationId xmlns:a16="http://schemas.microsoft.com/office/drawing/2014/main" id="{191072AC-11CD-A20D-6BD9-162C41C0E71D}"/>
                    </a:ext>
                  </a:extLst>
                </p14:cNvPr>
                <p14:cNvContentPartPr/>
                <p14:nvPr/>
              </p14:nvContentPartPr>
              <p14:xfrm>
                <a:off x="2193480" y="4086540"/>
                <a:ext cx="360" cy="360"/>
              </p14:xfrm>
            </p:contentPart>
          </mc:Choice>
          <mc:Fallback xmlns="">
            <p:pic>
              <p:nvPicPr>
                <p:cNvPr id="129" name="Ink 128">
                  <a:extLst>
                    <a:ext uri="{FF2B5EF4-FFF2-40B4-BE49-F238E27FC236}">
                      <a16:creationId xmlns:a16="http://schemas.microsoft.com/office/drawing/2014/main" id="{879F629C-7A4C-03C4-BC4A-EA2BA35C93D6}"/>
                    </a:ext>
                  </a:extLst>
                </p:cNvPr>
                <p:cNvPicPr/>
                <p:nvPr/>
              </p:nvPicPr>
              <p:blipFill>
                <a:blip r:embed="rId87"/>
                <a:stretch>
                  <a:fillRect/>
                </a:stretch>
              </p:blipFill>
              <p:spPr>
                <a:xfrm>
                  <a:off x="218736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130" name="Ink 129">
                  <a:extLst>
                    <a:ext uri="{FF2B5EF4-FFF2-40B4-BE49-F238E27FC236}">
                      <a16:creationId xmlns:a16="http://schemas.microsoft.com/office/drawing/2014/main" id="{EC9B14BD-3C09-C3EE-959F-A0EBD2086BCA}"/>
                    </a:ext>
                  </a:extLst>
                </p14:cNvPr>
                <p14:cNvContentPartPr/>
                <p14:nvPr/>
              </p14:nvContentPartPr>
              <p14:xfrm>
                <a:off x="2194560" y="4086540"/>
                <a:ext cx="360" cy="360"/>
              </p14:xfrm>
            </p:contentPart>
          </mc:Choice>
          <mc:Fallback xmlns="">
            <p:pic>
              <p:nvPicPr>
                <p:cNvPr id="130" name="Ink 129">
                  <a:extLst>
                    <a:ext uri="{FF2B5EF4-FFF2-40B4-BE49-F238E27FC236}">
                      <a16:creationId xmlns:a16="http://schemas.microsoft.com/office/drawing/2014/main" id="{AB877170-CBBA-E0A0-55ED-C9FA5E4547A1}"/>
                    </a:ext>
                  </a:extLst>
                </p:cNvPr>
                <p:cNvPicPr/>
                <p:nvPr/>
              </p:nvPicPr>
              <p:blipFill>
                <a:blip r:embed="rId87"/>
                <a:stretch>
                  <a:fillRect/>
                </a:stretch>
              </p:blipFill>
              <p:spPr>
                <a:xfrm>
                  <a:off x="218844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131" name="Ink 130">
                  <a:extLst>
                    <a:ext uri="{FF2B5EF4-FFF2-40B4-BE49-F238E27FC236}">
                      <a16:creationId xmlns:a16="http://schemas.microsoft.com/office/drawing/2014/main" id="{C65B707D-5BE8-D147-E75A-5D0929E4AC0A}"/>
                    </a:ext>
                  </a:extLst>
                </p14:cNvPr>
                <p14:cNvContentPartPr/>
                <p14:nvPr/>
              </p14:nvContentPartPr>
              <p14:xfrm>
                <a:off x="2194560" y="4086540"/>
                <a:ext cx="360" cy="360"/>
              </p14:xfrm>
            </p:contentPart>
          </mc:Choice>
          <mc:Fallback xmlns="">
            <p:pic>
              <p:nvPicPr>
                <p:cNvPr id="131" name="Ink 130">
                  <a:extLst>
                    <a:ext uri="{FF2B5EF4-FFF2-40B4-BE49-F238E27FC236}">
                      <a16:creationId xmlns:a16="http://schemas.microsoft.com/office/drawing/2014/main" id="{981B8792-0A35-2C23-287F-FAE14A7EE732}"/>
                    </a:ext>
                  </a:extLst>
                </p:cNvPr>
                <p:cNvPicPr/>
                <p:nvPr/>
              </p:nvPicPr>
              <p:blipFill>
                <a:blip r:embed="rId87"/>
                <a:stretch>
                  <a:fillRect/>
                </a:stretch>
              </p:blipFill>
              <p:spPr>
                <a:xfrm>
                  <a:off x="218844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132" name="Ink 131">
                  <a:extLst>
                    <a:ext uri="{FF2B5EF4-FFF2-40B4-BE49-F238E27FC236}">
                      <a16:creationId xmlns:a16="http://schemas.microsoft.com/office/drawing/2014/main" id="{8DD60573-5C0C-A1A9-C8AE-9C4F784A7D36}"/>
                    </a:ext>
                  </a:extLst>
                </p14:cNvPr>
                <p14:cNvContentPartPr/>
                <p14:nvPr/>
              </p14:nvContentPartPr>
              <p14:xfrm>
                <a:off x="2208600" y="4086540"/>
                <a:ext cx="360" cy="360"/>
              </p14:xfrm>
            </p:contentPart>
          </mc:Choice>
          <mc:Fallback xmlns="">
            <p:pic>
              <p:nvPicPr>
                <p:cNvPr id="132" name="Ink 131">
                  <a:extLst>
                    <a:ext uri="{FF2B5EF4-FFF2-40B4-BE49-F238E27FC236}">
                      <a16:creationId xmlns:a16="http://schemas.microsoft.com/office/drawing/2014/main" id="{E704519D-FD3E-828C-D8FC-3DCBD9A548E2}"/>
                    </a:ext>
                  </a:extLst>
                </p:cNvPr>
                <p:cNvPicPr/>
                <p:nvPr/>
              </p:nvPicPr>
              <p:blipFill>
                <a:blip r:embed="rId87"/>
                <a:stretch>
                  <a:fillRect/>
                </a:stretch>
              </p:blipFill>
              <p:spPr>
                <a:xfrm>
                  <a:off x="2202480" y="40804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199" name="Ink 198">
                  <a:extLst>
                    <a:ext uri="{FF2B5EF4-FFF2-40B4-BE49-F238E27FC236}">
                      <a16:creationId xmlns:a16="http://schemas.microsoft.com/office/drawing/2014/main" id="{EB14C4ED-C749-AE77-C692-C03B967492EB}"/>
                    </a:ext>
                  </a:extLst>
                </p14:cNvPr>
                <p14:cNvContentPartPr/>
                <p14:nvPr/>
              </p14:nvContentPartPr>
              <p14:xfrm>
                <a:off x="2196000" y="4092660"/>
                <a:ext cx="360" cy="360"/>
              </p14:xfrm>
            </p:contentPart>
          </mc:Choice>
          <mc:Fallback xmlns="">
            <p:pic>
              <p:nvPicPr>
                <p:cNvPr id="199" name="Ink 198">
                  <a:extLst>
                    <a:ext uri="{FF2B5EF4-FFF2-40B4-BE49-F238E27FC236}">
                      <a16:creationId xmlns:a16="http://schemas.microsoft.com/office/drawing/2014/main" id="{2C515112-1C51-2F5B-D676-D907D2A25254}"/>
                    </a:ext>
                  </a:extLst>
                </p:cNvPr>
                <p:cNvPicPr/>
                <p:nvPr/>
              </p:nvPicPr>
              <p:blipFill>
                <a:blip r:embed="rId147"/>
                <a:stretch>
                  <a:fillRect/>
                </a:stretch>
              </p:blipFill>
              <p:spPr>
                <a:xfrm>
                  <a:off x="2187000" y="4083660"/>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55">
            <p14:nvContentPartPr>
              <p14:cNvPr id="200" name="Ink 199">
                <a:extLst>
                  <a:ext uri="{FF2B5EF4-FFF2-40B4-BE49-F238E27FC236}">
                    <a16:creationId xmlns:a16="http://schemas.microsoft.com/office/drawing/2014/main" id="{28E793B9-3737-164D-10D2-A6FFAA4DE85F}"/>
                  </a:ext>
                </a:extLst>
              </p14:cNvPr>
              <p14:cNvContentPartPr/>
              <p14:nvPr/>
            </p14:nvContentPartPr>
            <p14:xfrm>
              <a:off x="2172600" y="4023180"/>
              <a:ext cx="360" cy="360"/>
            </p14:xfrm>
          </p:contentPart>
        </mc:Choice>
        <mc:Fallback xmlns="">
          <p:pic>
            <p:nvPicPr>
              <p:cNvPr id="200" name="Ink 199">
                <a:extLst>
                  <a:ext uri="{FF2B5EF4-FFF2-40B4-BE49-F238E27FC236}">
                    <a16:creationId xmlns:a16="http://schemas.microsoft.com/office/drawing/2014/main" id="{9A94A880-4FF7-0F13-C725-19EE1F4F130E}"/>
                  </a:ext>
                </a:extLst>
              </p:cNvPr>
              <p:cNvPicPr/>
              <p:nvPr/>
            </p:nvPicPr>
            <p:blipFill>
              <a:blip r:embed="rId147"/>
              <a:stretch>
                <a:fillRect/>
              </a:stretch>
            </p:blipFill>
            <p:spPr>
              <a:xfrm>
                <a:off x="2163600" y="40141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201" name="Ink 200">
                <a:extLst>
                  <a:ext uri="{FF2B5EF4-FFF2-40B4-BE49-F238E27FC236}">
                    <a16:creationId xmlns:a16="http://schemas.microsoft.com/office/drawing/2014/main" id="{1272AAB4-7470-700C-5B90-6CB42A8BDD7B}"/>
                  </a:ext>
                </a:extLst>
              </p14:cNvPr>
              <p14:cNvContentPartPr/>
              <p14:nvPr/>
            </p14:nvContentPartPr>
            <p14:xfrm>
              <a:off x="2244600" y="4023180"/>
              <a:ext cx="360" cy="360"/>
            </p14:xfrm>
          </p:contentPart>
        </mc:Choice>
        <mc:Fallback xmlns="">
          <p:pic>
            <p:nvPicPr>
              <p:cNvPr id="201" name="Ink 200">
                <a:extLst>
                  <a:ext uri="{FF2B5EF4-FFF2-40B4-BE49-F238E27FC236}">
                    <a16:creationId xmlns:a16="http://schemas.microsoft.com/office/drawing/2014/main" id="{89A5CE4D-40BD-19D1-AFEA-E0F37C822B8C}"/>
                  </a:ext>
                </a:extLst>
              </p:cNvPr>
              <p:cNvPicPr/>
              <p:nvPr/>
            </p:nvPicPr>
            <p:blipFill>
              <a:blip r:embed="rId147"/>
              <a:stretch>
                <a:fillRect/>
              </a:stretch>
            </p:blipFill>
            <p:spPr>
              <a:xfrm>
                <a:off x="2235600" y="40141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7">
            <p14:nvContentPartPr>
              <p14:cNvPr id="202" name="Ink 201">
                <a:extLst>
                  <a:ext uri="{FF2B5EF4-FFF2-40B4-BE49-F238E27FC236}">
                    <a16:creationId xmlns:a16="http://schemas.microsoft.com/office/drawing/2014/main" id="{D63F1CF1-A6FF-F01F-7565-41DFFBDFC049}"/>
                  </a:ext>
                </a:extLst>
              </p14:cNvPr>
              <p14:cNvContentPartPr/>
              <p14:nvPr/>
            </p14:nvContentPartPr>
            <p14:xfrm>
              <a:off x="2301480" y="4017060"/>
              <a:ext cx="360" cy="360"/>
            </p14:xfrm>
          </p:contentPart>
        </mc:Choice>
        <mc:Fallback xmlns="">
          <p:pic>
            <p:nvPicPr>
              <p:cNvPr id="202" name="Ink 201">
                <a:extLst>
                  <a:ext uri="{FF2B5EF4-FFF2-40B4-BE49-F238E27FC236}">
                    <a16:creationId xmlns:a16="http://schemas.microsoft.com/office/drawing/2014/main" id="{B4581722-1022-EA4C-7380-3A377792484A}"/>
                  </a:ext>
                </a:extLst>
              </p:cNvPr>
              <p:cNvPicPr/>
              <p:nvPr/>
            </p:nvPicPr>
            <p:blipFill>
              <a:blip r:embed="rId147"/>
              <a:stretch>
                <a:fillRect/>
              </a:stretch>
            </p:blipFill>
            <p:spPr>
              <a:xfrm>
                <a:off x="2292480" y="40080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203" name="Ink 202">
                <a:extLst>
                  <a:ext uri="{FF2B5EF4-FFF2-40B4-BE49-F238E27FC236}">
                    <a16:creationId xmlns:a16="http://schemas.microsoft.com/office/drawing/2014/main" id="{E97989CA-EA0D-3613-9260-19A0942EFAF9}"/>
                  </a:ext>
                </a:extLst>
              </p14:cNvPr>
              <p14:cNvContentPartPr/>
              <p14:nvPr/>
            </p14:nvContentPartPr>
            <p14:xfrm>
              <a:off x="2273040" y="4006620"/>
              <a:ext cx="360" cy="360"/>
            </p14:xfrm>
          </p:contentPart>
        </mc:Choice>
        <mc:Fallback xmlns="">
          <p:pic>
            <p:nvPicPr>
              <p:cNvPr id="203" name="Ink 202">
                <a:extLst>
                  <a:ext uri="{FF2B5EF4-FFF2-40B4-BE49-F238E27FC236}">
                    <a16:creationId xmlns:a16="http://schemas.microsoft.com/office/drawing/2014/main" id="{E5B95C94-C909-0C71-73D8-65AC42CC092B}"/>
                  </a:ext>
                </a:extLst>
              </p:cNvPr>
              <p:cNvPicPr/>
              <p:nvPr/>
            </p:nvPicPr>
            <p:blipFill>
              <a:blip r:embed="rId147"/>
              <a:stretch>
                <a:fillRect/>
              </a:stretch>
            </p:blipFill>
            <p:spPr>
              <a:xfrm>
                <a:off x="2264040" y="3997620"/>
                <a:ext cx="18000" cy="18000"/>
              </a:xfrm>
              <a:prstGeom prst="rect">
                <a:avLst/>
              </a:prstGeom>
            </p:spPr>
          </p:pic>
        </mc:Fallback>
      </mc:AlternateContent>
      <p:grpSp>
        <p:nvGrpSpPr>
          <p:cNvPr id="216" name="Group 215">
            <a:extLst>
              <a:ext uri="{FF2B5EF4-FFF2-40B4-BE49-F238E27FC236}">
                <a16:creationId xmlns:a16="http://schemas.microsoft.com/office/drawing/2014/main" id="{3154925C-A9AD-8592-D815-E91AA39AFA65}"/>
              </a:ext>
            </a:extLst>
          </p:cNvPr>
          <p:cNvGrpSpPr/>
          <p:nvPr/>
        </p:nvGrpSpPr>
        <p:grpSpPr>
          <a:xfrm>
            <a:off x="2177280" y="3967740"/>
            <a:ext cx="49320" cy="15120"/>
            <a:chOff x="2177280" y="3967740"/>
            <a:chExt cx="49320" cy="15120"/>
          </a:xfrm>
        </p:grpSpPr>
        <mc:AlternateContent xmlns:mc="http://schemas.openxmlformats.org/markup-compatibility/2006" xmlns:p14="http://schemas.microsoft.com/office/powerpoint/2010/main">
          <mc:Choice Requires="p14">
            <p:contentPart p14:bwMode="auto" r:id="rId159">
              <p14:nvContentPartPr>
                <p14:cNvPr id="111" name="Ink 110">
                  <a:extLst>
                    <a:ext uri="{FF2B5EF4-FFF2-40B4-BE49-F238E27FC236}">
                      <a16:creationId xmlns:a16="http://schemas.microsoft.com/office/drawing/2014/main" id="{3E10B3A5-FA4F-8BE1-C8B1-EF26A437C6D4}"/>
                    </a:ext>
                  </a:extLst>
                </p14:cNvPr>
                <p14:cNvContentPartPr/>
                <p14:nvPr/>
              </p14:nvContentPartPr>
              <p14:xfrm>
                <a:off x="2213280" y="3972060"/>
                <a:ext cx="360" cy="360"/>
              </p14:xfrm>
            </p:contentPart>
          </mc:Choice>
          <mc:Fallback xmlns="">
            <p:pic>
              <p:nvPicPr>
                <p:cNvPr id="111" name="Ink 110">
                  <a:extLst>
                    <a:ext uri="{FF2B5EF4-FFF2-40B4-BE49-F238E27FC236}">
                      <a16:creationId xmlns:a16="http://schemas.microsoft.com/office/drawing/2014/main" id="{9CDC5E49-25D9-C71F-F15A-797AEE116236}"/>
                    </a:ext>
                  </a:extLst>
                </p:cNvPr>
                <p:cNvPicPr/>
                <p:nvPr/>
              </p:nvPicPr>
              <p:blipFill>
                <a:blip r:embed="rId87"/>
                <a:stretch>
                  <a:fillRect/>
                </a:stretch>
              </p:blipFill>
              <p:spPr>
                <a:xfrm>
                  <a:off x="2207160" y="39659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114" name="Ink 113">
                  <a:extLst>
                    <a:ext uri="{FF2B5EF4-FFF2-40B4-BE49-F238E27FC236}">
                      <a16:creationId xmlns:a16="http://schemas.microsoft.com/office/drawing/2014/main" id="{833BE0D3-CCDA-1AFA-7F7C-FC3A598FAEFD}"/>
                    </a:ext>
                  </a:extLst>
                </p14:cNvPr>
                <p14:cNvContentPartPr/>
                <p14:nvPr/>
              </p14:nvContentPartPr>
              <p14:xfrm>
                <a:off x="2217240" y="3968460"/>
                <a:ext cx="360" cy="360"/>
              </p14:xfrm>
            </p:contentPart>
          </mc:Choice>
          <mc:Fallback xmlns="">
            <p:pic>
              <p:nvPicPr>
                <p:cNvPr id="114" name="Ink 113">
                  <a:extLst>
                    <a:ext uri="{FF2B5EF4-FFF2-40B4-BE49-F238E27FC236}">
                      <a16:creationId xmlns:a16="http://schemas.microsoft.com/office/drawing/2014/main" id="{7054E03D-8D6A-8506-F582-213748D5A072}"/>
                    </a:ext>
                  </a:extLst>
                </p:cNvPr>
                <p:cNvPicPr/>
                <p:nvPr/>
              </p:nvPicPr>
              <p:blipFill>
                <a:blip r:embed="rId87"/>
                <a:stretch>
                  <a:fillRect/>
                </a:stretch>
              </p:blipFill>
              <p:spPr>
                <a:xfrm>
                  <a:off x="2211120" y="3962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1">
              <p14:nvContentPartPr>
                <p14:cNvPr id="180" name="Ink 179">
                  <a:extLst>
                    <a:ext uri="{FF2B5EF4-FFF2-40B4-BE49-F238E27FC236}">
                      <a16:creationId xmlns:a16="http://schemas.microsoft.com/office/drawing/2014/main" id="{A6193F1D-07D0-F07E-7248-102D3956F61E}"/>
                    </a:ext>
                  </a:extLst>
                </p14:cNvPr>
                <p14:cNvContentPartPr/>
                <p14:nvPr/>
              </p14:nvContentPartPr>
              <p14:xfrm>
                <a:off x="2193120" y="3982500"/>
                <a:ext cx="360" cy="360"/>
              </p14:xfrm>
            </p:contentPart>
          </mc:Choice>
          <mc:Fallback xmlns="">
            <p:pic>
              <p:nvPicPr>
                <p:cNvPr id="180" name="Ink 179">
                  <a:extLst>
                    <a:ext uri="{FF2B5EF4-FFF2-40B4-BE49-F238E27FC236}">
                      <a16:creationId xmlns:a16="http://schemas.microsoft.com/office/drawing/2014/main" id="{0C4B4AB3-CE74-615E-6A2A-CD03664CCD0D}"/>
                    </a:ext>
                  </a:extLst>
                </p:cNvPr>
                <p:cNvPicPr/>
                <p:nvPr/>
              </p:nvPicPr>
              <p:blipFill>
                <a:blip r:embed="rId87"/>
                <a:stretch>
                  <a:fillRect/>
                </a:stretch>
              </p:blipFill>
              <p:spPr>
                <a:xfrm>
                  <a:off x="2187000" y="39763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183" name="Ink 182">
                  <a:extLst>
                    <a:ext uri="{FF2B5EF4-FFF2-40B4-BE49-F238E27FC236}">
                      <a16:creationId xmlns:a16="http://schemas.microsoft.com/office/drawing/2014/main" id="{010BAA0E-E632-313C-7367-7756726CF1F5}"/>
                    </a:ext>
                  </a:extLst>
                </p14:cNvPr>
                <p14:cNvContentPartPr/>
                <p14:nvPr/>
              </p14:nvContentPartPr>
              <p14:xfrm>
                <a:off x="2205720" y="3967740"/>
                <a:ext cx="360" cy="360"/>
              </p14:xfrm>
            </p:contentPart>
          </mc:Choice>
          <mc:Fallback xmlns="">
            <p:pic>
              <p:nvPicPr>
                <p:cNvPr id="183" name="Ink 182">
                  <a:extLst>
                    <a:ext uri="{FF2B5EF4-FFF2-40B4-BE49-F238E27FC236}">
                      <a16:creationId xmlns:a16="http://schemas.microsoft.com/office/drawing/2014/main" id="{CC526D31-5C51-AE51-E79F-8CB9932ACCB4}"/>
                    </a:ext>
                  </a:extLst>
                </p:cNvPr>
                <p:cNvPicPr/>
                <p:nvPr/>
              </p:nvPicPr>
              <p:blipFill>
                <a:blip r:embed="rId87"/>
                <a:stretch>
                  <a:fillRect/>
                </a:stretch>
              </p:blipFill>
              <p:spPr>
                <a:xfrm>
                  <a:off x="2199600" y="396162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3">
              <p14:nvContentPartPr>
                <p14:cNvPr id="204" name="Ink 203">
                  <a:extLst>
                    <a:ext uri="{FF2B5EF4-FFF2-40B4-BE49-F238E27FC236}">
                      <a16:creationId xmlns:a16="http://schemas.microsoft.com/office/drawing/2014/main" id="{CACBDA44-312A-7361-9D24-A11DD83C63FD}"/>
                    </a:ext>
                  </a:extLst>
                </p14:cNvPr>
                <p14:cNvContentPartPr/>
                <p14:nvPr/>
              </p14:nvContentPartPr>
              <p14:xfrm>
                <a:off x="2226240" y="3972780"/>
                <a:ext cx="360" cy="360"/>
              </p14:xfrm>
            </p:contentPart>
          </mc:Choice>
          <mc:Fallback xmlns="">
            <p:pic>
              <p:nvPicPr>
                <p:cNvPr id="204" name="Ink 203">
                  <a:extLst>
                    <a:ext uri="{FF2B5EF4-FFF2-40B4-BE49-F238E27FC236}">
                      <a16:creationId xmlns:a16="http://schemas.microsoft.com/office/drawing/2014/main" id="{6F9494D5-9202-E86B-AEB7-F5701E411623}"/>
                    </a:ext>
                  </a:extLst>
                </p:cNvPr>
                <p:cNvPicPr/>
                <p:nvPr/>
              </p:nvPicPr>
              <p:blipFill>
                <a:blip r:embed="rId147"/>
                <a:stretch>
                  <a:fillRect/>
                </a:stretch>
              </p:blipFill>
              <p:spPr>
                <a:xfrm>
                  <a:off x="2217240" y="39637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205" name="Ink 204">
                  <a:extLst>
                    <a:ext uri="{FF2B5EF4-FFF2-40B4-BE49-F238E27FC236}">
                      <a16:creationId xmlns:a16="http://schemas.microsoft.com/office/drawing/2014/main" id="{01CF930E-B4D4-799A-1BF2-9771E127B6D3}"/>
                    </a:ext>
                  </a:extLst>
                </p14:cNvPr>
                <p14:cNvContentPartPr/>
                <p14:nvPr/>
              </p14:nvContentPartPr>
              <p14:xfrm>
                <a:off x="2177280" y="3978540"/>
                <a:ext cx="2160" cy="1440"/>
              </p14:xfrm>
            </p:contentPart>
          </mc:Choice>
          <mc:Fallback xmlns="">
            <p:pic>
              <p:nvPicPr>
                <p:cNvPr id="205" name="Ink 204">
                  <a:extLst>
                    <a:ext uri="{FF2B5EF4-FFF2-40B4-BE49-F238E27FC236}">
                      <a16:creationId xmlns:a16="http://schemas.microsoft.com/office/drawing/2014/main" id="{589E9DC3-30CF-E4E6-736B-67B18C9F3947}"/>
                    </a:ext>
                  </a:extLst>
                </p:cNvPr>
                <p:cNvPicPr/>
                <p:nvPr/>
              </p:nvPicPr>
              <p:blipFill>
                <a:blip r:embed="rId165"/>
                <a:stretch>
                  <a:fillRect/>
                </a:stretch>
              </p:blipFill>
              <p:spPr>
                <a:xfrm>
                  <a:off x="2169566" y="3969540"/>
                  <a:ext cx="17280" cy="19080"/>
                </a:xfrm>
                <a:prstGeom prst="rect">
                  <a:avLst/>
                </a:prstGeom>
              </p:spPr>
            </p:pic>
          </mc:Fallback>
        </mc:AlternateContent>
      </p:grpSp>
      <p:grpSp>
        <p:nvGrpSpPr>
          <p:cNvPr id="214" name="Group 213">
            <a:extLst>
              <a:ext uri="{FF2B5EF4-FFF2-40B4-BE49-F238E27FC236}">
                <a16:creationId xmlns:a16="http://schemas.microsoft.com/office/drawing/2014/main" id="{54358E5C-F27C-838B-54D6-922D8FCD6400}"/>
              </a:ext>
            </a:extLst>
          </p:cNvPr>
          <p:cNvGrpSpPr/>
          <p:nvPr/>
        </p:nvGrpSpPr>
        <p:grpSpPr>
          <a:xfrm>
            <a:off x="2177280" y="4048380"/>
            <a:ext cx="11880" cy="13680"/>
            <a:chOff x="2177280" y="4048380"/>
            <a:chExt cx="11880" cy="13680"/>
          </a:xfrm>
        </p:grpSpPr>
        <mc:AlternateContent xmlns:mc="http://schemas.openxmlformats.org/markup-compatibility/2006" xmlns:p14="http://schemas.microsoft.com/office/powerpoint/2010/main">
          <mc:Choice Requires="p14">
            <p:contentPart p14:bwMode="auto" r:id="rId166">
              <p14:nvContentPartPr>
                <p14:cNvPr id="117" name="Ink 116">
                  <a:extLst>
                    <a:ext uri="{FF2B5EF4-FFF2-40B4-BE49-F238E27FC236}">
                      <a16:creationId xmlns:a16="http://schemas.microsoft.com/office/drawing/2014/main" id="{294EC227-C9E9-5FC4-5979-919CE303373F}"/>
                    </a:ext>
                  </a:extLst>
                </p14:cNvPr>
                <p14:cNvContentPartPr/>
                <p14:nvPr/>
              </p14:nvContentPartPr>
              <p14:xfrm>
                <a:off x="2184120" y="4051260"/>
                <a:ext cx="360" cy="360"/>
              </p14:xfrm>
            </p:contentPart>
          </mc:Choice>
          <mc:Fallback xmlns="">
            <p:pic>
              <p:nvPicPr>
                <p:cNvPr id="117" name="Ink 116">
                  <a:extLst>
                    <a:ext uri="{FF2B5EF4-FFF2-40B4-BE49-F238E27FC236}">
                      <a16:creationId xmlns:a16="http://schemas.microsoft.com/office/drawing/2014/main" id="{1BBA3F84-E956-1E99-BB00-AC118EC2AEA7}"/>
                    </a:ext>
                  </a:extLst>
                </p:cNvPr>
                <p:cNvPicPr/>
                <p:nvPr/>
              </p:nvPicPr>
              <p:blipFill>
                <a:blip r:embed="rId87"/>
                <a:stretch>
                  <a:fillRect/>
                </a:stretch>
              </p:blipFill>
              <p:spPr>
                <a:xfrm>
                  <a:off x="2178000" y="40451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7">
              <p14:nvContentPartPr>
                <p14:cNvPr id="119" name="Ink 118">
                  <a:extLst>
                    <a:ext uri="{FF2B5EF4-FFF2-40B4-BE49-F238E27FC236}">
                      <a16:creationId xmlns:a16="http://schemas.microsoft.com/office/drawing/2014/main" id="{68CAC6EA-7CE9-4AEA-731E-8FD28ABD5DC6}"/>
                    </a:ext>
                  </a:extLst>
                </p14:cNvPr>
                <p14:cNvContentPartPr/>
                <p14:nvPr/>
              </p14:nvContentPartPr>
              <p14:xfrm>
                <a:off x="2188800" y="4061700"/>
                <a:ext cx="360" cy="360"/>
              </p14:xfrm>
            </p:contentPart>
          </mc:Choice>
          <mc:Fallback xmlns="">
            <p:pic>
              <p:nvPicPr>
                <p:cNvPr id="119" name="Ink 118">
                  <a:extLst>
                    <a:ext uri="{FF2B5EF4-FFF2-40B4-BE49-F238E27FC236}">
                      <a16:creationId xmlns:a16="http://schemas.microsoft.com/office/drawing/2014/main" id="{BDA0B970-2E64-9F0A-1A34-C981DEF48BD0}"/>
                    </a:ext>
                  </a:extLst>
                </p:cNvPr>
                <p:cNvPicPr/>
                <p:nvPr/>
              </p:nvPicPr>
              <p:blipFill>
                <a:blip r:embed="rId87"/>
                <a:stretch>
                  <a:fillRect/>
                </a:stretch>
              </p:blipFill>
              <p:spPr>
                <a:xfrm>
                  <a:off x="2182680" y="405558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206" name="Ink 205">
                  <a:extLst>
                    <a:ext uri="{FF2B5EF4-FFF2-40B4-BE49-F238E27FC236}">
                      <a16:creationId xmlns:a16="http://schemas.microsoft.com/office/drawing/2014/main" id="{81802F2B-A082-E73B-80C4-C61A60DD5729}"/>
                    </a:ext>
                  </a:extLst>
                </p14:cNvPr>
                <p14:cNvContentPartPr/>
                <p14:nvPr/>
              </p14:nvContentPartPr>
              <p14:xfrm>
                <a:off x="2177280" y="4048380"/>
                <a:ext cx="360" cy="360"/>
              </p14:xfrm>
            </p:contentPart>
          </mc:Choice>
          <mc:Fallback xmlns="">
            <p:pic>
              <p:nvPicPr>
                <p:cNvPr id="206" name="Ink 205">
                  <a:extLst>
                    <a:ext uri="{FF2B5EF4-FFF2-40B4-BE49-F238E27FC236}">
                      <a16:creationId xmlns:a16="http://schemas.microsoft.com/office/drawing/2014/main" id="{8BB8D0B1-E142-725E-421F-CD81B81669C8}"/>
                    </a:ext>
                  </a:extLst>
                </p:cNvPr>
                <p:cNvPicPr/>
                <p:nvPr/>
              </p:nvPicPr>
              <p:blipFill>
                <a:blip r:embed="rId147"/>
                <a:stretch>
                  <a:fillRect/>
                </a:stretch>
              </p:blipFill>
              <p:spPr>
                <a:xfrm>
                  <a:off x="2168280" y="4039380"/>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69">
            <p14:nvContentPartPr>
              <p14:cNvPr id="207" name="Ink 206">
                <a:extLst>
                  <a:ext uri="{FF2B5EF4-FFF2-40B4-BE49-F238E27FC236}">
                    <a16:creationId xmlns:a16="http://schemas.microsoft.com/office/drawing/2014/main" id="{419D4657-4E14-E09F-DD10-23A550362308}"/>
                  </a:ext>
                </a:extLst>
              </p14:cNvPr>
              <p14:cNvContentPartPr/>
              <p14:nvPr/>
            </p14:nvContentPartPr>
            <p14:xfrm>
              <a:off x="2160000" y="4129740"/>
              <a:ext cx="360" cy="360"/>
            </p14:xfrm>
          </p:contentPart>
        </mc:Choice>
        <mc:Fallback xmlns="">
          <p:pic>
            <p:nvPicPr>
              <p:cNvPr id="207" name="Ink 206">
                <a:extLst>
                  <a:ext uri="{FF2B5EF4-FFF2-40B4-BE49-F238E27FC236}">
                    <a16:creationId xmlns:a16="http://schemas.microsoft.com/office/drawing/2014/main" id="{F0E3A53E-DC1A-1D27-9A85-AA39193DE59E}"/>
                  </a:ext>
                </a:extLst>
              </p:cNvPr>
              <p:cNvPicPr/>
              <p:nvPr/>
            </p:nvPicPr>
            <p:blipFill>
              <a:blip r:embed="rId147"/>
              <a:stretch>
                <a:fillRect/>
              </a:stretch>
            </p:blipFill>
            <p:spPr>
              <a:xfrm>
                <a:off x="2151000" y="41207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208" name="Ink 207">
                <a:extLst>
                  <a:ext uri="{FF2B5EF4-FFF2-40B4-BE49-F238E27FC236}">
                    <a16:creationId xmlns:a16="http://schemas.microsoft.com/office/drawing/2014/main" id="{023A93BA-4180-8ADB-6DDA-5E2B2B8EFE4A}"/>
                  </a:ext>
                </a:extLst>
              </p14:cNvPr>
              <p14:cNvContentPartPr/>
              <p14:nvPr/>
            </p14:nvContentPartPr>
            <p14:xfrm>
              <a:off x="2136600" y="4033260"/>
              <a:ext cx="360" cy="360"/>
            </p14:xfrm>
          </p:contentPart>
        </mc:Choice>
        <mc:Fallback xmlns="">
          <p:pic>
            <p:nvPicPr>
              <p:cNvPr id="208" name="Ink 207">
                <a:extLst>
                  <a:ext uri="{FF2B5EF4-FFF2-40B4-BE49-F238E27FC236}">
                    <a16:creationId xmlns:a16="http://schemas.microsoft.com/office/drawing/2014/main" id="{0A37B0F6-CE6F-7FF9-46B8-BDD2FE408043}"/>
                  </a:ext>
                </a:extLst>
              </p:cNvPr>
              <p:cNvPicPr/>
              <p:nvPr/>
            </p:nvPicPr>
            <p:blipFill>
              <a:blip r:embed="rId147"/>
              <a:stretch>
                <a:fillRect/>
              </a:stretch>
            </p:blipFill>
            <p:spPr>
              <a:xfrm>
                <a:off x="2127600" y="40242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1">
            <p14:nvContentPartPr>
              <p14:cNvPr id="209" name="Ink 208">
                <a:extLst>
                  <a:ext uri="{FF2B5EF4-FFF2-40B4-BE49-F238E27FC236}">
                    <a16:creationId xmlns:a16="http://schemas.microsoft.com/office/drawing/2014/main" id="{17BD4A27-CB97-1FDD-DEA9-56FEDB7EB1A9}"/>
                  </a:ext>
                </a:extLst>
              </p14:cNvPr>
              <p14:cNvContentPartPr/>
              <p14:nvPr/>
            </p14:nvContentPartPr>
            <p14:xfrm>
              <a:off x="2136600" y="4149900"/>
              <a:ext cx="360" cy="360"/>
            </p14:xfrm>
          </p:contentPart>
        </mc:Choice>
        <mc:Fallback xmlns="">
          <p:pic>
            <p:nvPicPr>
              <p:cNvPr id="209" name="Ink 208">
                <a:extLst>
                  <a:ext uri="{FF2B5EF4-FFF2-40B4-BE49-F238E27FC236}">
                    <a16:creationId xmlns:a16="http://schemas.microsoft.com/office/drawing/2014/main" id="{4759F4A4-5BE0-6CD2-63EB-A179462D752B}"/>
                  </a:ext>
                </a:extLst>
              </p:cNvPr>
              <p:cNvPicPr/>
              <p:nvPr/>
            </p:nvPicPr>
            <p:blipFill>
              <a:blip r:embed="rId147"/>
              <a:stretch>
                <a:fillRect/>
              </a:stretch>
            </p:blipFill>
            <p:spPr>
              <a:xfrm>
                <a:off x="2127600" y="4140900"/>
                <a:ext cx="18000" cy="18000"/>
              </a:xfrm>
              <a:prstGeom prst="rect">
                <a:avLst/>
              </a:prstGeom>
            </p:spPr>
          </p:pic>
        </mc:Fallback>
      </mc:AlternateContent>
      <p:grpSp>
        <p:nvGrpSpPr>
          <p:cNvPr id="220" name="Group 219">
            <a:extLst>
              <a:ext uri="{FF2B5EF4-FFF2-40B4-BE49-F238E27FC236}">
                <a16:creationId xmlns:a16="http://schemas.microsoft.com/office/drawing/2014/main" id="{65D4B5F3-86A6-8699-E0BA-15D9BD1A1F15}"/>
              </a:ext>
            </a:extLst>
          </p:cNvPr>
          <p:cNvGrpSpPr/>
          <p:nvPr/>
        </p:nvGrpSpPr>
        <p:grpSpPr>
          <a:xfrm>
            <a:off x="2226960" y="4130460"/>
            <a:ext cx="19800" cy="9720"/>
            <a:chOff x="2226960" y="4130460"/>
            <a:chExt cx="19800" cy="9720"/>
          </a:xfrm>
        </p:grpSpPr>
        <mc:AlternateContent xmlns:mc="http://schemas.openxmlformats.org/markup-compatibility/2006" xmlns:p14="http://schemas.microsoft.com/office/powerpoint/2010/main">
          <mc:Choice Requires="p14">
            <p:contentPart p14:bwMode="auto" r:id="rId172">
              <p14:nvContentPartPr>
                <p14:cNvPr id="197" name="Ink 196">
                  <a:extLst>
                    <a:ext uri="{FF2B5EF4-FFF2-40B4-BE49-F238E27FC236}">
                      <a16:creationId xmlns:a16="http://schemas.microsoft.com/office/drawing/2014/main" id="{61AFE024-DA0A-5C4D-38A5-29025AF71836}"/>
                    </a:ext>
                  </a:extLst>
                </p14:cNvPr>
                <p14:cNvContentPartPr/>
                <p14:nvPr/>
              </p14:nvContentPartPr>
              <p14:xfrm>
                <a:off x="2226960" y="4139820"/>
                <a:ext cx="360" cy="360"/>
              </p14:xfrm>
            </p:contentPart>
          </mc:Choice>
          <mc:Fallback xmlns="">
            <p:pic>
              <p:nvPicPr>
                <p:cNvPr id="197" name="Ink 196">
                  <a:extLst>
                    <a:ext uri="{FF2B5EF4-FFF2-40B4-BE49-F238E27FC236}">
                      <a16:creationId xmlns:a16="http://schemas.microsoft.com/office/drawing/2014/main" id="{506772DA-56BF-3463-38F6-520DBA8D0642}"/>
                    </a:ext>
                  </a:extLst>
                </p:cNvPr>
                <p:cNvPicPr/>
                <p:nvPr/>
              </p:nvPicPr>
              <p:blipFill>
                <a:blip r:embed="rId147"/>
                <a:stretch>
                  <a:fillRect/>
                </a:stretch>
              </p:blipFill>
              <p:spPr>
                <a:xfrm>
                  <a:off x="2217960" y="413082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3">
              <p14:nvContentPartPr>
                <p14:cNvPr id="123" name="Ink 122">
                  <a:extLst>
                    <a:ext uri="{FF2B5EF4-FFF2-40B4-BE49-F238E27FC236}">
                      <a16:creationId xmlns:a16="http://schemas.microsoft.com/office/drawing/2014/main" id="{B794F497-7173-7C06-8351-3D122DC6BA88}"/>
                    </a:ext>
                  </a:extLst>
                </p14:cNvPr>
                <p14:cNvContentPartPr/>
                <p14:nvPr/>
              </p14:nvContentPartPr>
              <p14:xfrm>
                <a:off x="2246400" y="4130460"/>
                <a:ext cx="360" cy="360"/>
              </p14:xfrm>
            </p:contentPart>
          </mc:Choice>
          <mc:Fallback xmlns="">
            <p:pic>
              <p:nvPicPr>
                <p:cNvPr id="123" name="Ink 122">
                  <a:extLst>
                    <a:ext uri="{FF2B5EF4-FFF2-40B4-BE49-F238E27FC236}">
                      <a16:creationId xmlns:a16="http://schemas.microsoft.com/office/drawing/2014/main" id="{1CF0ABD9-60BE-A8AF-1156-D89E275158BF}"/>
                    </a:ext>
                  </a:extLst>
                </p:cNvPr>
                <p:cNvPicPr/>
                <p:nvPr/>
              </p:nvPicPr>
              <p:blipFill>
                <a:blip r:embed="rId87"/>
                <a:stretch>
                  <a:fillRect/>
                </a:stretch>
              </p:blipFill>
              <p:spPr>
                <a:xfrm>
                  <a:off x="2240280" y="41243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124" name="Ink 123">
                  <a:extLst>
                    <a:ext uri="{FF2B5EF4-FFF2-40B4-BE49-F238E27FC236}">
                      <a16:creationId xmlns:a16="http://schemas.microsoft.com/office/drawing/2014/main" id="{9531670C-AA6C-D6C9-01FB-B7A057373A99}"/>
                    </a:ext>
                  </a:extLst>
                </p14:cNvPr>
                <p14:cNvContentPartPr/>
                <p14:nvPr/>
              </p14:nvContentPartPr>
              <p14:xfrm>
                <a:off x="2246400" y="4130460"/>
                <a:ext cx="360" cy="360"/>
              </p14:xfrm>
            </p:contentPart>
          </mc:Choice>
          <mc:Fallback xmlns="">
            <p:pic>
              <p:nvPicPr>
                <p:cNvPr id="124" name="Ink 123">
                  <a:extLst>
                    <a:ext uri="{FF2B5EF4-FFF2-40B4-BE49-F238E27FC236}">
                      <a16:creationId xmlns:a16="http://schemas.microsoft.com/office/drawing/2014/main" id="{3C677A32-9DAA-DA61-EA28-57C56F5925E2}"/>
                    </a:ext>
                  </a:extLst>
                </p:cNvPr>
                <p:cNvPicPr/>
                <p:nvPr/>
              </p:nvPicPr>
              <p:blipFill>
                <a:blip r:embed="rId87"/>
                <a:stretch>
                  <a:fillRect/>
                </a:stretch>
              </p:blipFill>
              <p:spPr>
                <a:xfrm>
                  <a:off x="2240280" y="4124340"/>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75">
            <p14:nvContentPartPr>
              <p14:cNvPr id="210" name="Ink 209">
                <a:extLst>
                  <a:ext uri="{FF2B5EF4-FFF2-40B4-BE49-F238E27FC236}">
                    <a16:creationId xmlns:a16="http://schemas.microsoft.com/office/drawing/2014/main" id="{2CDEF011-B49F-9F80-F47F-B2B16257F8F1}"/>
                  </a:ext>
                </a:extLst>
              </p14:cNvPr>
              <p14:cNvContentPartPr/>
              <p14:nvPr/>
            </p14:nvContentPartPr>
            <p14:xfrm>
              <a:off x="2243520" y="4131180"/>
              <a:ext cx="360" cy="360"/>
            </p14:xfrm>
          </p:contentPart>
        </mc:Choice>
        <mc:Fallback xmlns="">
          <p:pic>
            <p:nvPicPr>
              <p:cNvPr id="210" name="Ink 209">
                <a:extLst>
                  <a:ext uri="{FF2B5EF4-FFF2-40B4-BE49-F238E27FC236}">
                    <a16:creationId xmlns:a16="http://schemas.microsoft.com/office/drawing/2014/main" id="{569E4565-3768-B9D6-0ECF-60308E150241}"/>
                  </a:ext>
                </a:extLst>
              </p:cNvPr>
              <p:cNvPicPr/>
              <p:nvPr/>
            </p:nvPicPr>
            <p:blipFill>
              <a:blip r:embed="rId147"/>
              <a:stretch>
                <a:fillRect/>
              </a:stretch>
            </p:blipFill>
            <p:spPr>
              <a:xfrm>
                <a:off x="2234520" y="41221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221" name="Ink 220">
                <a:extLst>
                  <a:ext uri="{FF2B5EF4-FFF2-40B4-BE49-F238E27FC236}">
                    <a16:creationId xmlns:a16="http://schemas.microsoft.com/office/drawing/2014/main" id="{FCD72531-82DA-E17E-6D51-E354441F4BF1}"/>
                  </a:ext>
                </a:extLst>
              </p14:cNvPr>
              <p14:cNvContentPartPr/>
              <p14:nvPr/>
            </p14:nvContentPartPr>
            <p14:xfrm>
              <a:off x="2255400" y="4180140"/>
              <a:ext cx="360" cy="360"/>
            </p14:xfrm>
          </p:contentPart>
        </mc:Choice>
        <mc:Fallback xmlns="">
          <p:pic>
            <p:nvPicPr>
              <p:cNvPr id="221" name="Ink 220">
                <a:extLst>
                  <a:ext uri="{FF2B5EF4-FFF2-40B4-BE49-F238E27FC236}">
                    <a16:creationId xmlns:a16="http://schemas.microsoft.com/office/drawing/2014/main" id="{42F39B2E-7B32-1A70-4F3F-5B84D5137C88}"/>
                  </a:ext>
                </a:extLst>
              </p:cNvPr>
              <p:cNvPicPr/>
              <p:nvPr/>
            </p:nvPicPr>
            <p:blipFill>
              <a:blip r:embed="rId147"/>
              <a:stretch>
                <a:fillRect/>
              </a:stretch>
            </p:blipFill>
            <p:spPr>
              <a:xfrm>
                <a:off x="2246400" y="41711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7">
            <p14:nvContentPartPr>
              <p14:cNvPr id="222" name="Ink 221">
                <a:extLst>
                  <a:ext uri="{FF2B5EF4-FFF2-40B4-BE49-F238E27FC236}">
                    <a16:creationId xmlns:a16="http://schemas.microsoft.com/office/drawing/2014/main" id="{2057452D-B549-AC8C-BC3D-0439C597DB1B}"/>
                  </a:ext>
                </a:extLst>
              </p14:cNvPr>
              <p14:cNvContentPartPr/>
              <p14:nvPr/>
            </p14:nvContentPartPr>
            <p14:xfrm>
              <a:off x="2300040" y="4198500"/>
              <a:ext cx="360" cy="360"/>
            </p14:xfrm>
          </p:contentPart>
        </mc:Choice>
        <mc:Fallback xmlns="">
          <p:pic>
            <p:nvPicPr>
              <p:cNvPr id="222" name="Ink 221">
                <a:extLst>
                  <a:ext uri="{FF2B5EF4-FFF2-40B4-BE49-F238E27FC236}">
                    <a16:creationId xmlns:a16="http://schemas.microsoft.com/office/drawing/2014/main" id="{265E1579-B423-A3E2-6489-E32CB9F9BAC0}"/>
                  </a:ext>
                </a:extLst>
              </p:cNvPr>
              <p:cNvPicPr/>
              <p:nvPr/>
            </p:nvPicPr>
            <p:blipFill>
              <a:blip r:embed="rId147"/>
              <a:stretch>
                <a:fillRect/>
              </a:stretch>
            </p:blipFill>
            <p:spPr>
              <a:xfrm>
                <a:off x="2291040" y="418950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223" name="Ink 222">
                <a:extLst>
                  <a:ext uri="{FF2B5EF4-FFF2-40B4-BE49-F238E27FC236}">
                    <a16:creationId xmlns:a16="http://schemas.microsoft.com/office/drawing/2014/main" id="{926A9149-43A1-46C8-1BB9-C32282108BDC}"/>
                  </a:ext>
                </a:extLst>
              </p14:cNvPr>
              <p14:cNvContentPartPr/>
              <p14:nvPr/>
            </p14:nvContentPartPr>
            <p14:xfrm>
              <a:off x="2311560" y="4156380"/>
              <a:ext cx="360" cy="360"/>
            </p14:xfrm>
          </p:contentPart>
        </mc:Choice>
        <mc:Fallback xmlns="">
          <p:pic>
            <p:nvPicPr>
              <p:cNvPr id="223" name="Ink 222">
                <a:extLst>
                  <a:ext uri="{FF2B5EF4-FFF2-40B4-BE49-F238E27FC236}">
                    <a16:creationId xmlns:a16="http://schemas.microsoft.com/office/drawing/2014/main" id="{9D3B79F8-19ED-6FB6-EE4A-11629DCF55DD}"/>
                  </a:ext>
                </a:extLst>
              </p:cNvPr>
              <p:cNvPicPr/>
              <p:nvPr/>
            </p:nvPicPr>
            <p:blipFill>
              <a:blip r:embed="rId147"/>
              <a:stretch>
                <a:fillRect/>
              </a:stretch>
            </p:blipFill>
            <p:spPr>
              <a:xfrm>
                <a:off x="2302560" y="41473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9">
            <p14:nvContentPartPr>
              <p14:cNvPr id="224" name="Ink 223">
                <a:extLst>
                  <a:ext uri="{FF2B5EF4-FFF2-40B4-BE49-F238E27FC236}">
                    <a16:creationId xmlns:a16="http://schemas.microsoft.com/office/drawing/2014/main" id="{DCE3507C-F129-772D-89CC-2D465B20BCEA}"/>
                  </a:ext>
                </a:extLst>
              </p14:cNvPr>
              <p14:cNvContentPartPr/>
              <p14:nvPr/>
            </p14:nvContentPartPr>
            <p14:xfrm>
              <a:off x="2303280" y="4084740"/>
              <a:ext cx="360" cy="360"/>
            </p14:xfrm>
          </p:contentPart>
        </mc:Choice>
        <mc:Fallback xmlns="">
          <p:pic>
            <p:nvPicPr>
              <p:cNvPr id="224" name="Ink 223">
                <a:extLst>
                  <a:ext uri="{FF2B5EF4-FFF2-40B4-BE49-F238E27FC236}">
                    <a16:creationId xmlns:a16="http://schemas.microsoft.com/office/drawing/2014/main" id="{6919192D-C78F-560A-DF0F-F512BFE6BAD2}"/>
                  </a:ext>
                </a:extLst>
              </p:cNvPr>
              <p:cNvPicPr/>
              <p:nvPr/>
            </p:nvPicPr>
            <p:blipFill>
              <a:blip r:embed="rId147"/>
              <a:stretch>
                <a:fillRect/>
              </a:stretch>
            </p:blipFill>
            <p:spPr>
              <a:xfrm>
                <a:off x="2294280" y="4075740"/>
                <a:ext cx="18000" cy="18000"/>
              </a:xfrm>
              <a:prstGeom prst="rect">
                <a:avLst/>
              </a:prstGeom>
            </p:spPr>
          </p:pic>
        </mc:Fallback>
      </mc:AlternateContent>
      <p:cxnSp>
        <p:nvCxnSpPr>
          <p:cNvPr id="226" name="Straight Arrow Connector 225">
            <a:extLst>
              <a:ext uri="{FF2B5EF4-FFF2-40B4-BE49-F238E27FC236}">
                <a16:creationId xmlns:a16="http://schemas.microsoft.com/office/drawing/2014/main" id="{7E3CC7D0-14EA-6FBF-8C0B-86E4F365F801}"/>
              </a:ext>
            </a:extLst>
          </p:cNvPr>
          <p:cNvCxnSpPr>
            <a:cxnSpLocks/>
          </p:cNvCxnSpPr>
          <p:nvPr/>
        </p:nvCxnSpPr>
        <p:spPr>
          <a:xfrm flipV="1">
            <a:off x="2228034" y="3779429"/>
            <a:ext cx="0" cy="338721"/>
          </a:xfrm>
          <a:prstGeom prst="straightConnector1">
            <a:avLst/>
          </a:prstGeom>
          <a:ln w="19050">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7" name="TextBox 226">
                <a:extLst>
                  <a:ext uri="{FF2B5EF4-FFF2-40B4-BE49-F238E27FC236}">
                    <a16:creationId xmlns:a16="http://schemas.microsoft.com/office/drawing/2014/main" id="{7B2545C3-3787-CCC0-1E48-35AA105A7007}"/>
                  </a:ext>
                </a:extLst>
              </p:cNvPr>
              <p:cNvSpPr txBox="1"/>
              <p:nvPr/>
            </p:nvSpPr>
            <p:spPr>
              <a:xfrm>
                <a:off x="2203168" y="3793508"/>
                <a:ext cx="374472"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H" sz="1200" b="1" i="1" smtClean="0">
                              <a:solidFill>
                                <a:schemeClr val="accent4"/>
                              </a:solidFill>
                              <a:latin typeface="Cambria Math" panose="02040503050406030204" pitchFamily="18" charset="0"/>
                            </a:rPr>
                          </m:ctrlPr>
                        </m:sSubPr>
                        <m:e>
                          <m:acc>
                            <m:accPr>
                              <m:chr m:val="̅"/>
                              <m:ctrlPr>
                                <a:rPr lang="en-CH" sz="1200" b="1" i="1">
                                  <a:solidFill>
                                    <a:schemeClr val="accent4"/>
                                  </a:solidFill>
                                  <a:latin typeface="Cambria Math" panose="02040503050406030204" pitchFamily="18" charset="0"/>
                                </a:rPr>
                              </m:ctrlPr>
                            </m:accPr>
                            <m:e>
                              <m:r>
                                <a:rPr lang="en-US" sz="1200" b="1" i="1">
                                  <a:solidFill>
                                    <a:schemeClr val="accent4"/>
                                  </a:solidFill>
                                  <a:latin typeface="Cambria Math" panose="02040503050406030204" pitchFamily="18" charset="0"/>
                                </a:rPr>
                                <m:t>𝒚</m:t>
                              </m:r>
                            </m:e>
                          </m:acc>
                        </m:e>
                        <m:sub>
                          <m:r>
                            <a:rPr lang="en-US" sz="1200" b="1" i="1" smtClean="0">
                              <a:solidFill>
                                <a:schemeClr val="accent4"/>
                              </a:solidFill>
                              <a:latin typeface="Cambria Math" panose="02040503050406030204" pitchFamily="18" charset="0"/>
                            </a:rPr>
                            <m:t>𝟐</m:t>
                          </m:r>
                        </m:sub>
                      </m:sSub>
                    </m:oMath>
                  </m:oMathPara>
                </a14:m>
                <a:endParaRPr lang="en-CH" sz="1200" b="1" dirty="0">
                  <a:solidFill>
                    <a:srgbClr val="FF0000"/>
                  </a:solidFill>
                </a:endParaRPr>
              </a:p>
              <a:p>
                <a:pPr algn="l"/>
                <a:endParaRPr lang="en-CH" sz="1200" b="1" dirty="0">
                  <a:solidFill>
                    <a:schemeClr val="accent4"/>
                  </a:solidFill>
                </a:endParaRPr>
              </a:p>
            </p:txBody>
          </p:sp>
        </mc:Choice>
        <mc:Fallback xmlns="">
          <p:sp>
            <p:nvSpPr>
              <p:cNvPr id="227" name="TextBox 226">
                <a:extLst>
                  <a:ext uri="{FF2B5EF4-FFF2-40B4-BE49-F238E27FC236}">
                    <a16:creationId xmlns:a16="http://schemas.microsoft.com/office/drawing/2014/main" id="{2DF43E8F-E135-F586-2E82-FA1DCB2470C5}"/>
                  </a:ext>
                </a:extLst>
              </p:cNvPr>
              <p:cNvSpPr txBox="1">
                <a:spLocks noRot="1" noChangeAspect="1" noMove="1" noResize="1" noEditPoints="1" noAdjustHandles="1" noChangeArrowheads="1" noChangeShapeType="1" noTextEdit="1"/>
              </p:cNvSpPr>
              <p:nvPr/>
            </p:nvSpPr>
            <p:spPr>
              <a:xfrm>
                <a:off x="2203168" y="3793508"/>
                <a:ext cx="374472" cy="461665"/>
              </a:xfrm>
              <a:prstGeom prst="rect">
                <a:avLst/>
              </a:prstGeom>
              <a:blipFill>
                <a:blip r:embed="rId180"/>
                <a:stretch>
                  <a:fillRect/>
                </a:stretch>
              </a:blipFill>
            </p:spPr>
            <p:txBody>
              <a:bodyPr/>
              <a:lstStyle/>
              <a:p>
                <a:r>
                  <a:rPr lang="en-CH">
                    <a:noFill/>
                  </a:rPr>
                  <a:t> </a:t>
                </a:r>
              </a:p>
            </p:txBody>
          </p:sp>
        </mc:Fallback>
      </mc:AlternateContent>
      <p:sp>
        <p:nvSpPr>
          <p:cNvPr id="229" name="Rectangle 228">
            <a:extLst>
              <a:ext uri="{FF2B5EF4-FFF2-40B4-BE49-F238E27FC236}">
                <a16:creationId xmlns:a16="http://schemas.microsoft.com/office/drawing/2014/main" id="{E67F7D42-AC17-3E27-5896-87135D51CBCB}"/>
              </a:ext>
            </a:extLst>
          </p:cNvPr>
          <p:cNvSpPr/>
          <p:nvPr/>
        </p:nvSpPr>
        <p:spPr>
          <a:xfrm>
            <a:off x="6010755" y="4102966"/>
            <a:ext cx="170669" cy="120316"/>
          </a:xfrm>
          <a:prstGeom prst="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accent4"/>
              </a:solidFill>
            </a:endParaRPr>
          </a:p>
        </p:txBody>
      </p:sp>
      <mc:AlternateContent xmlns:mc="http://schemas.openxmlformats.org/markup-compatibility/2006" xmlns:p14="http://schemas.microsoft.com/office/powerpoint/2010/main">
        <mc:Choice Requires="p14">
          <p:contentPart p14:bwMode="auto" r:id="rId181">
            <p14:nvContentPartPr>
              <p14:cNvPr id="65" name="Ink 64">
                <a:extLst>
                  <a:ext uri="{FF2B5EF4-FFF2-40B4-BE49-F238E27FC236}">
                    <a16:creationId xmlns:a16="http://schemas.microsoft.com/office/drawing/2014/main" id="{A05D3282-0911-2017-B37D-632A80B8F8DB}"/>
                  </a:ext>
                </a:extLst>
              </p14:cNvPr>
              <p14:cNvContentPartPr/>
              <p14:nvPr/>
            </p14:nvContentPartPr>
            <p14:xfrm>
              <a:off x="1326757" y="2996703"/>
              <a:ext cx="360" cy="360"/>
            </p14:xfrm>
          </p:contentPart>
        </mc:Choice>
        <mc:Fallback xmlns="">
          <p:pic>
            <p:nvPicPr>
              <p:cNvPr id="65" name="Ink 64">
                <a:extLst>
                  <a:ext uri="{FF2B5EF4-FFF2-40B4-BE49-F238E27FC236}">
                    <a16:creationId xmlns:a16="http://schemas.microsoft.com/office/drawing/2014/main" id="{C768A31B-4B01-7D6E-7757-FF16E71A4E3E}"/>
                  </a:ext>
                </a:extLst>
              </p:cNvPr>
              <p:cNvPicPr/>
              <p:nvPr/>
            </p:nvPicPr>
            <p:blipFill>
              <a:blip r:embed="rId182"/>
              <a:stretch>
                <a:fillRect/>
              </a:stretch>
            </p:blipFill>
            <p:spPr>
              <a:xfrm>
                <a:off x="1317757" y="298770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3">
            <p14:nvContentPartPr>
              <p14:cNvPr id="66" name="Ink 65">
                <a:extLst>
                  <a:ext uri="{FF2B5EF4-FFF2-40B4-BE49-F238E27FC236}">
                    <a16:creationId xmlns:a16="http://schemas.microsoft.com/office/drawing/2014/main" id="{813A255F-6130-8C6F-43E0-30FF7AAE4FCB}"/>
                  </a:ext>
                </a:extLst>
              </p14:cNvPr>
              <p14:cNvContentPartPr/>
              <p14:nvPr/>
            </p14:nvContentPartPr>
            <p14:xfrm>
              <a:off x="1483717" y="3080943"/>
              <a:ext cx="360" cy="360"/>
            </p14:xfrm>
          </p:contentPart>
        </mc:Choice>
        <mc:Fallback xmlns="">
          <p:pic>
            <p:nvPicPr>
              <p:cNvPr id="66" name="Ink 65">
                <a:extLst>
                  <a:ext uri="{FF2B5EF4-FFF2-40B4-BE49-F238E27FC236}">
                    <a16:creationId xmlns:a16="http://schemas.microsoft.com/office/drawing/2014/main" id="{26F5C477-CDC4-1B0E-A090-C4A13B80F7CC}"/>
                  </a:ext>
                </a:extLst>
              </p:cNvPr>
              <p:cNvPicPr/>
              <p:nvPr/>
            </p:nvPicPr>
            <p:blipFill>
              <a:blip r:embed="rId182"/>
              <a:stretch>
                <a:fillRect/>
              </a:stretch>
            </p:blipFill>
            <p:spPr>
              <a:xfrm>
                <a:off x="1474717" y="307194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67" name="Ink 66">
                <a:extLst>
                  <a:ext uri="{FF2B5EF4-FFF2-40B4-BE49-F238E27FC236}">
                    <a16:creationId xmlns:a16="http://schemas.microsoft.com/office/drawing/2014/main" id="{8A7C12ED-FAC7-D259-F955-5DE6349CC177}"/>
                  </a:ext>
                </a:extLst>
              </p14:cNvPr>
              <p14:cNvContentPartPr/>
              <p14:nvPr/>
            </p14:nvContentPartPr>
            <p14:xfrm>
              <a:off x="1354837" y="3080943"/>
              <a:ext cx="360" cy="360"/>
            </p14:xfrm>
          </p:contentPart>
        </mc:Choice>
        <mc:Fallback xmlns="">
          <p:pic>
            <p:nvPicPr>
              <p:cNvPr id="67" name="Ink 66">
                <a:extLst>
                  <a:ext uri="{FF2B5EF4-FFF2-40B4-BE49-F238E27FC236}">
                    <a16:creationId xmlns:a16="http://schemas.microsoft.com/office/drawing/2014/main" id="{D609AE60-3982-B0F9-02CA-56F55D45A642}"/>
                  </a:ext>
                </a:extLst>
              </p:cNvPr>
              <p:cNvPicPr/>
              <p:nvPr/>
            </p:nvPicPr>
            <p:blipFill>
              <a:blip r:embed="rId182"/>
              <a:stretch>
                <a:fillRect/>
              </a:stretch>
            </p:blipFill>
            <p:spPr>
              <a:xfrm>
                <a:off x="1345837" y="307194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5">
            <p14:nvContentPartPr>
              <p14:cNvPr id="69" name="Ink 68">
                <a:extLst>
                  <a:ext uri="{FF2B5EF4-FFF2-40B4-BE49-F238E27FC236}">
                    <a16:creationId xmlns:a16="http://schemas.microsoft.com/office/drawing/2014/main" id="{54D381D6-DD6D-9D55-48C7-CFDF655B1F7E}"/>
                  </a:ext>
                </a:extLst>
              </p14:cNvPr>
              <p14:cNvContentPartPr/>
              <p14:nvPr/>
            </p14:nvContentPartPr>
            <p14:xfrm>
              <a:off x="1354837" y="3034143"/>
              <a:ext cx="360" cy="360"/>
            </p14:xfrm>
          </p:contentPart>
        </mc:Choice>
        <mc:Fallback xmlns="">
          <p:pic>
            <p:nvPicPr>
              <p:cNvPr id="69" name="Ink 68">
                <a:extLst>
                  <a:ext uri="{FF2B5EF4-FFF2-40B4-BE49-F238E27FC236}">
                    <a16:creationId xmlns:a16="http://schemas.microsoft.com/office/drawing/2014/main" id="{F853EDC9-4819-76BC-B462-82DC585FB201}"/>
                  </a:ext>
                </a:extLst>
              </p:cNvPr>
              <p:cNvPicPr/>
              <p:nvPr/>
            </p:nvPicPr>
            <p:blipFill>
              <a:blip r:embed="rId182"/>
              <a:stretch>
                <a:fillRect/>
              </a:stretch>
            </p:blipFill>
            <p:spPr>
              <a:xfrm>
                <a:off x="1345837" y="302514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71" name="Ink 70">
                <a:extLst>
                  <a:ext uri="{FF2B5EF4-FFF2-40B4-BE49-F238E27FC236}">
                    <a16:creationId xmlns:a16="http://schemas.microsoft.com/office/drawing/2014/main" id="{216DFC0B-9309-7DCE-1D32-4A1EB3C1DE76}"/>
                  </a:ext>
                </a:extLst>
              </p14:cNvPr>
              <p14:cNvContentPartPr/>
              <p14:nvPr/>
            </p14:nvContentPartPr>
            <p14:xfrm>
              <a:off x="1482637" y="3034143"/>
              <a:ext cx="360" cy="360"/>
            </p14:xfrm>
          </p:contentPart>
        </mc:Choice>
        <mc:Fallback xmlns="">
          <p:pic>
            <p:nvPicPr>
              <p:cNvPr id="71" name="Ink 70">
                <a:extLst>
                  <a:ext uri="{FF2B5EF4-FFF2-40B4-BE49-F238E27FC236}">
                    <a16:creationId xmlns:a16="http://schemas.microsoft.com/office/drawing/2014/main" id="{1C20C5FD-0CFD-EB1A-4C82-7478E325D176}"/>
                  </a:ext>
                </a:extLst>
              </p:cNvPr>
              <p:cNvPicPr/>
              <p:nvPr/>
            </p:nvPicPr>
            <p:blipFill>
              <a:blip r:embed="rId182"/>
              <a:stretch>
                <a:fillRect/>
              </a:stretch>
            </p:blipFill>
            <p:spPr>
              <a:xfrm>
                <a:off x="1473637" y="302514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7">
            <p14:nvContentPartPr>
              <p14:cNvPr id="92" name="Ink 91">
                <a:extLst>
                  <a:ext uri="{FF2B5EF4-FFF2-40B4-BE49-F238E27FC236}">
                    <a16:creationId xmlns:a16="http://schemas.microsoft.com/office/drawing/2014/main" id="{81F2FFD0-CA0C-F350-5746-7F428FF3BAC6}"/>
                  </a:ext>
                </a:extLst>
              </p14:cNvPr>
              <p14:cNvContentPartPr/>
              <p14:nvPr/>
            </p14:nvContentPartPr>
            <p14:xfrm>
              <a:off x="1468957" y="2986983"/>
              <a:ext cx="360" cy="360"/>
            </p14:xfrm>
          </p:contentPart>
        </mc:Choice>
        <mc:Fallback xmlns="">
          <p:pic>
            <p:nvPicPr>
              <p:cNvPr id="92" name="Ink 91">
                <a:extLst>
                  <a:ext uri="{FF2B5EF4-FFF2-40B4-BE49-F238E27FC236}">
                    <a16:creationId xmlns:a16="http://schemas.microsoft.com/office/drawing/2014/main" id="{E6096E2D-9D48-3B30-1A74-3441EFED9D45}"/>
                  </a:ext>
                </a:extLst>
              </p:cNvPr>
              <p:cNvPicPr/>
              <p:nvPr/>
            </p:nvPicPr>
            <p:blipFill>
              <a:blip r:embed="rId182"/>
              <a:stretch>
                <a:fillRect/>
              </a:stretch>
            </p:blipFill>
            <p:spPr>
              <a:xfrm>
                <a:off x="1459957" y="297798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93" name="Ink 92">
                <a:extLst>
                  <a:ext uri="{FF2B5EF4-FFF2-40B4-BE49-F238E27FC236}">
                    <a16:creationId xmlns:a16="http://schemas.microsoft.com/office/drawing/2014/main" id="{F42ED5D8-1C65-D328-74EB-636C83013617}"/>
                  </a:ext>
                </a:extLst>
              </p14:cNvPr>
              <p14:cNvContentPartPr/>
              <p14:nvPr/>
            </p14:nvContentPartPr>
            <p14:xfrm>
              <a:off x="1413877" y="3087423"/>
              <a:ext cx="360" cy="360"/>
            </p14:xfrm>
          </p:contentPart>
        </mc:Choice>
        <mc:Fallback xmlns="">
          <p:pic>
            <p:nvPicPr>
              <p:cNvPr id="93" name="Ink 92">
                <a:extLst>
                  <a:ext uri="{FF2B5EF4-FFF2-40B4-BE49-F238E27FC236}">
                    <a16:creationId xmlns:a16="http://schemas.microsoft.com/office/drawing/2014/main" id="{9C0E082C-6D96-C8C9-C37E-85E82CDAF791}"/>
                  </a:ext>
                </a:extLst>
              </p:cNvPr>
              <p:cNvPicPr/>
              <p:nvPr/>
            </p:nvPicPr>
            <p:blipFill>
              <a:blip r:embed="rId182"/>
              <a:stretch>
                <a:fillRect/>
              </a:stretch>
            </p:blipFill>
            <p:spPr>
              <a:xfrm>
                <a:off x="1404877" y="307842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9">
            <p14:nvContentPartPr>
              <p14:cNvPr id="96" name="Ink 95">
                <a:extLst>
                  <a:ext uri="{FF2B5EF4-FFF2-40B4-BE49-F238E27FC236}">
                    <a16:creationId xmlns:a16="http://schemas.microsoft.com/office/drawing/2014/main" id="{9137EB3A-BDBE-B07D-8357-589FA112EC48}"/>
                  </a:ext>
                </a:extLst>
              </p14:cNvPr>
              <p14:cNvContentPartPr/>
              <p14:nvPr/>
            </p14:nvContentPartPr>
            <p14:xfrm>
              <a:off x="1413877" y="2996343"/>
              <a:ext cx="360" cy="360"/>
            </p14:xfrm>
          </p:contentPart>
        </mc:Choice>
        <mc:Fallback xmlns="">
          <p:pic>
            <p:nvPicPr>
              <p:cNvPr id="96" name="Ink 95">
                <a:extLst>
                  <a:ext uri="{FF2B5EF4-FFF2-40B4-BE49-F238E27FC236}">
                    <a16:creationId xmlns:a16="http://schemas.microsoft.com/office/drawing/2014/main" id="{7133859D-5FFF-26E0-8A18-C78B4E80EAD6}"/>
                  </a:ext>
                </a:extLst>
              </p:cNvPr>
              <p:cNvPicPr/>
              <p:nvPr/>
            </p:nvPicPr>
            <p:blipFill>
              <a:blip r:embed="rId182"/>
              <a:stretch>
                <a:fillRect/>
              </a:stretch>
            </p:blipFill>
            <p:spPr>
              <a:xfrm>
                <a:off x="1404877" y="298734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97" name="Ink 96">
                <a:extLst>
                  <a:ext uri="{FF2B5EF4-FFF2-40B4-BE49-F238E27FC236}">
                    <a16:creationId xmlns:a16="http://schemas.microsoft.com/office/drawing/2014/main" id="{65C0FE5F-6CE6-4DB9-F05B-4383F890E597}"/>
                  </a:ext>
                </a:extLst>
              </p14:cNvPr>
              <p14:cNvContentPartPr/>
              <p14:nvPr/>
            </p14:nvContentPartPr>
            <p14:xfrm>
              <a:off x="1304797" y="3070863"/>
              <a:ext cx="360" cy="360"/>
            </p14:xfrm>
          </p:contentPart>
        </mc:Choice>
        <mc:Fallback xmlns="">
          <p:pic>
            <p:nvPicPr>
              <p:cNvPr id="97" name="Ink 96">
                <a:extLst>
                  <a:ext uri="{FF2B5EF4-FFF2-40B4-BE49-F238E27FC236}">
                    <a16:creationId xmlns:a16="http://schemas.microsoft.com/office/drawing/2014/main" id="{4334189D-3C2F-DEFB-8DFA-32CCCD693FA7}"/>
                  </a:ext>
                </a:extLst>
              </p:cNvPr>
              <p:cNvPicPr/>
              <p:nvPr/>
            </p:nvPicPr>
            <p:blipFill>
              <a:blip r:embed="rId182"/>
              <a:stretch>
                <a:fillRect/>
              </a:stretch>
            </p:blipFill>
            <p:spPr>
              <a:xfrm>
                <a:off x="1295797" y="306186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1">
            <p14:nvContentPartPr>
              <p14:cNvPr id="98" name="Ink 97">
                <a:extLst>
                  <a:ext uri="{FF2B5EF4-FFF2-40B4-BE49-F238E27FC236}">
                    <a16:creationId xmlns:a16="http://schemas.microsoft.com/office/drawing/2014/main" id="{751E7DEE-D6C0-8229-4A35-F4DB2711A471}"/>
                  </a:ext>
                </a:extLst>
              </p14:cNvPr>
              <p14:cNvContentPartPr/>
              <p14:nvPr/>
            </p14:nvContentPartPr>
            <p14:xfrm>
              <a:off x="1347997" y="3166623"/>
              <a:ext cx="360" cy="360"/>
            </p14:xfrm>
          </p:contentPart>
        </mc:Choice>
        <mc:Fallback xmlns="">
          <p:pic>
            <p:nvPicPr>
              <p:cNvPr id="98" name="Ink 97">
                <a:extLst>
                  <a:ext uri="{FF2B5EF4-FFF2-40B4-BE49-F238E27FC236}">
                    <a16:creationId xmlns:a16="http://schemas.microsoft.com/office/drawing/2014/main" id="{803FBEB5-3760-00A0-C61C-D76C2954DEDA}"/>
                  </a:ext>
                </a:extLst>
              </p:cNvPr>
              <p:cNvPicPr/>
              <p:nvPr/>
            </p:nvPicPr>
            <p:blipFill>
              <a:blip r:embed="rId182"/>
              <a:stretch>
                <a:fillRect/>
              </a:stretch>
            </p:blipFill>
            <p:spPr>
              <a:xfrm>
                <a:off x="1338997" y="315762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2">
            <p14:nvContentPartPr>
              <p14:cNvPr id="101" name="Ink 100">
                <a:extLst>
                  <a:ext uri="{FF2B5EF4-FFF2-40B4-BE49-F238E27FC236}">
                    <a16:creationId xmlns:a16="http://schemas.microsoft.com/office/drawing/2014/main" id="{7D266CF9-86EE-A42A-BCFA-F66B6D46D914}"/>
                  </a:ext>
                </a:extLst>
              </p14:cNvPr>
              <p14:cNvContentPartPr/>
              <p14:nvPr/>
            </p14:nvContentPartPr>
            <p14:xfrm>
              <a:off x="1441597" y="3147903"/>
              <a:ext cx="360" cy="360"/>
            </p14:xfrm>
          </p:contentPart>
        </mc:Choice>
        <mc:Fallback xmlns="">
          <p:pic>
            <p:nvPicPr>
              <p:cNvPr id="101" name="Ink 100">
                <a:extLst>
                  <a:ext uri="{FF2B5EF4-FFF2-40B4-BE49-F238E27FC236}">
                    <a16:creationId xmlns:a16="http://schemas.microsoft.com/office/drawing/2014/main" id="{5CDB1152-427C-24CD-49DC-74B9216AF430}"/>
                  </a:ext>
                </a:extLst>
              </p:cNvPr>
              <p:cNvPicPr/>
              <p:nvPr/>
            </p:nvPicPr>
            <p:blipFill>
              <a:blip r:embed="rId182"/>
              <a:stretch>
                <a:fillRect/>
              </a:stretch>
            </p:blipFill>
            <p:spPr>
              <a:xfrm>
                <a:off x="1432597" y="313890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3">
            <p14:nvContentPartPr>
              <p14:cNvPr id="102" name="Ink 101">
                <a:extLst>
                  <a:ext uri="{FF2B5EF4-FFF2-40B4-BE49-F238E27FC236}">
                    <a16:creationId xmlns:a16="http://schemas.microsoft.com/office/drawing/2014/main" id="{FEE37E03-383D-35FF-FAB4-55368ADD6819}"/>
                  </a:ext>
                </a:extLst>
              </p14:cNvPr>
              <p14:cNvContentPartPr/>
              <p14:nvPr/>
            </p14:nvContentPartPr>
            <p14:xfrm>
              <a:off x="1441597" y="3245103"/>
              <a:ext cx="360" cy="360"/>
            </p14:xfrm>
          </p:contentPart>
        </mc:Choice>
        <mc:Fallback xmlns="">
          <p:pic>
            <p:nvPicPr>
              <p:cNvPr id="102" name="Ink 101">
                <a:extLst>
                  <a:ext uri="{FF2B5EF4-FFF2-40B4-BE49-F238E27FC236}">
                    <a16:creationId xmlns:a16="http://schemas.microsoft.com/office/drawing/2014/main" id="{7A820CB4-6E7F-86E1-DF64-CDC242BB2C70}"/>
                  </a:ext>
                </a:extLst>
              </p:cNvPr>
              <p:cNvPicPr/>
              <p:nvPr/>
            </p:nvPicPr>
            <p:blipFill>
              <a:blip r:embed="rId182"/>
              <a:stretch>
                <a:fillRect/>
              </a:stretch>
            </p:blipFill>
            <p:spPr>
              <a:xfrm>
                <a:off x="1432597" y="323610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151" name="Ink 150">
                <a:extLst>
                  <a:ext uri="{FF2B5EF4-FFF2-40B4-BE49-F238E27FC236}">
                    <a16:creationId xmlns:a16="http://schemas.microsoft.com/office/drawing/2014/main" id="{132FDDE8-04FA-9C34-962D-4FA98793ECAB}"/>
                  </a:ext>
                </a:extLst>
              </p14:cNvPr>
              <p14:cNvContentPartPr/>
              <p14:nvPr/>
            </p14:nvContentPartPr>
            <p14:xfrm>
              <a:off x="1299037" y="3204423"/>
              <a:ext cx="360" cy="360"/>
            </p14:xfrm>
          </p:contentPart>
        </mc:Choice>
        <mc:Fallback xmlns="">
          <p:pic>
            <p:nvPicPr>
              <p:cNvPr id="151" name="Ink 150">
                <a:extLst>
                  <a:ext uri="{FF2B5EF4-FFF2-40B4-BE49-F238E27FC236}">
                    <a16:creationId xmlns:a16="http://schemas.microsoft.com/office/drawing/2014/main" id="{ED7369EA-DC5C-6298-53B9-B2CFC2511C7D}"/>
                  </a:ext>
                </a:extLst>
              </p:cNvPr>
              <p:cNvPicPr/>
              <p:nvPr/>
            </p:nvPicPr>
            <p:blipFill>
              <a:blip r:embed="rId182"/>
              <a:stretch>
                <a:fillRect/>
              </a:stretch>
            </p:blipFill>
            <p:spPr>
              <a:xfrm>
                <a:off x="1290037" y="319542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5">
            <p14:nvContentPartPr>
              <p14:cNvPr id="152" name="Ink 151">
                <a:extLst>
                  <a:ext uri="{FF2B5EF4-FFF2-40B4-BE49-F238E27FC236}">
                    <a16:creationId xmlns:a16="http://schemas.microsoft.com/office/drawing/2014/main" id="{8D93C629-7F85-B220-4F48-DCF42DF769ED}"/>
                  </a:ext>
                </a:extLst>
              </p14:cNvPr>
              <p14:cNvContentPartPr/>
              <p14:nvPr/>
            </p14:nvContentPartPr>
            <p14:xfrm>
              <a:off x="1464997" y="3204423"/>
              <a:ext cx="360" cy="360"/>
            </p14:xfrm>
          </p:contentPart>
        </mc:Choice>
        <mc:Fallback xmlns="">
          <p:pic>
            <p:nvPicPr>
              <p:cNvPr id="152" name="Ink 151">
                <a:extLst>
                  <a:ext uri="{FF2B5EF4-FFF2-40B4-BE49-F238E27FC236}">
                    <a16:creationId xmlns:a16="http://schemas.microsoft.com/office/drawing/2014/main" id="{BA10CC83-26D9-1C26-EAF2-937EF8A4C299}"/>
                  </a:ext>
                </a:extLst>
              </p:cNvPr>
              <p:cNvPicPr/>
              <p:nvPr/>
            </p:nvPicPr>
            <p:blipFill>
              <a:blip r:embed="rId182"/>
              <a:stretch>
                <a:fillRect/>
              </a:stretch>
            </p:blipFill>
            <p:spPr>
              <a:xfrm>
                <a:off x="1455997" y="319542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6">
            <p14:nvContentPartPr>
              <p14:cNvPr id="153" name="Ink 152">
                <a:extLst>
                  <a:ext uri="{FF2B5EF4-FFF2-40B4-BE49-F238E27FC236}">
                    <a16:creationId xmlns:a16="http://schemas.microsoft.com/office/drawing/2014/main" id="{100F91CB-DC2D-01E0-B729-8FBDF09BD9FB}"/>
                  </a:ext>
                </a:extLst>
              </p14:cNvPr>
              <p14:cNvContentPartPr/>
              <p14:nvPr/>
            </p14:nvContentPartPr>
            <p14:xfrm>
              <a:off x="1405597" y="3204423"/>
              <a:ext cx="360" cy="360"/>
            </p14:xfrm>
          </p:contentPart>
        </mc:Choice>
        <mc:Fallback xmlns="">
          <p:pic>
            <p:nvPicPr>
              <p:cNvPr id="153" name="Ink 152">
                <a:extLst>
                  <a:ext uri="{FF2B5EF4-FFF2-40B4-BE49-F238E27FC236}">
                    <a16:creationId xmlns:a16="http://schemas.microsoft.com/office/drawing/2014/main" id="{8C8CD49E-372C-F37F-D764-BE4E2166EEE0}"/>
                  </a:ext>
                </a:extLst>
              </p:cNvPr>
              <p:cNvPicPr/>
              <p:nvPr/>
            </p:nvPicPr>
            <p:blipFill>
              <a:blip r:embed="rId182"/>
              <a:stretch>
                <a:fillRect/>
              </a:stretch>
            </p:blipFill>
            <p:spPr>
              <a:xfrm>
                <a:off x="1396597" y="3195423"/>
                <a:ext cx="18000" cy="18000"/>
              </a:xfrm>
              <a:prstGeom prst="rect">
                <a:avLst/>
              </a:prstGeom>
            </p:spPr>
          </p:pic>
        </mc:Fallback>
      </mc:AlternateContent>
      <p:grpSp>
        <p:nvGrpSpPr>
          <p:cNvPr id="160" name="Group 159">
            <a:extLst>
              <a:ext uri="{FF2B5EF4-FFF2-40B4-BE49-F238E27FC236}">
                <a16:creationId xmlns:a16="http://schemas.microsoft.com/office/drawing/2014/main" id="{88CE8975-5057-6309-F544-6DCCC9150B4B}"/>
              </a:ext>
            </a:extLst>
          </p:cNvPr>
          <p:cNvGrpSpPr/>
          <p:nvPr/>
        </p:nvGrpSpPr>
        <p:grpSpPr>
          <a:xfrm>
            <a:off x="1495597" y="3122703"/>
            <a:ext cx="37080" cy="44280"/>
            <a:chOff x="1495597" y="3122703"/>
            <a:chExt cx="37080" cy="44280"/>
          </a:xfrm>
        </p:grpSpPr>
        <mc:AlternateContent xmlns:mc="http://schemas.openxmlformats.org/markup-compatibility/2006" xmlns:p14="http://schemas.microsoft.com/office/powerpoint/2010/main">
          <mc:Choice Requires="p14">
            <p:contentPart p14:bwMode="auto" r:id="rId197">
              <p14:nvContentPartPr>
                <p14:cNvPr id="100" name="Ink 99">
                  <a:extLst>
                    <a:ext uri="{FF2B5EF4-FFF2-40B4-BE49-F238E27FC236}">
                      <a16:creationId xmlns:a16="http://schemas.microsoft.com/office/drawing/2014/main" id="{8AD8FE9B-E9D1-A5EA-8F6D-15379C13DDCB}"/>
                    </a:ext>
                  </a:extLst>
                </p14:cNvPr>
                <p14:cNvContentPartPr/>
                <p14:nvPr/>
              </p14:nvContentPartPr>
              <p14:xfrm>
                <a:off x="1495597" y="3166623"/>
                <a:ext cx="360" cy="360"/>
              </p14:xfrm>
            </p:contentPart>
          </mc:Choice>
          <mc:Fallback xmlns="">
            <p:pic>
              <p:nvPicPr>
                <p:cNvPr id="100" name="Ink 99">
                  <a:extLst>
                    <a:ext uri="{FF2B5EF4-FFF2-40B4-BE49-F238E27FC236}">
                      <a16:creationId xmlns:a16="http://schemas.microsoft.com/office/drawing/2014/main" id="{F9AF16DD-D833-1635-254C-625156C48BA4}"/>
                    </a:ext>
                  </a:extLst>
                </p:cNvPr>
                <p:cNvPicPr/>
                <p:nvPr/>
              </p:nvPicPr>
              <p:blipFill>
                <a:blip r:embed="rId182"/>
                <a:stretch>
                  <a:fillRect/>
                </a:stretch>
              </p:blipFill>
              <p:spPr>
                <a:xfrm>
                  <a:off x="1486597" y="315762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8">
              <p14:nvContentPartPr>
                <p14:cNvPr id="155" name="Ink 154">
                  <a:extLst>
                    <a:ext uri="{FF2B5EF4-FFF2-40B4-BE49-F238E27FC236}">
                      <a16:creationId xmlns:a16="http://schemas.microsoft.com/office/drawing/2014/main" id="{5FB4180F-E3C2-C032-102E-2B846D35B0C9}"/>
                    </a:ext>
                  </a:extLst>
                </p14:cNvPr>
                <p14:cNvContentPartPr/>
                <p14:nvPr/>
              </p14:nvContentPartPr>
              <p14:xfrm>
                <a:off x="1499557" y="3131343"/>
                <a:ext cx="360" cy="360"/>
              </p14:xfrm>
            </p:contentPart>
          </mc:Choice>
          <mc:Fallback xmlns="">
            <p:pic>
              <p:nvPicPr>
                <p:cNvPr id="155" name="Ink 154">
                  <a:extLst>
                    <a:ext uri="{FF2B5EF4-FFF2-40B4-BE49-F238E27FC236}">
                      <a16:creationId xmlns:a16="http://schemas.microsoft.com/office/drawing/2014/main" id="{AF257AAE-571C-1403-FC03-37CA82434B0B}"/>
                    </a:ext>
                  </a:extLst>
                </p:cNvPr>
                <p:cNvPicPr/>
                <p:nvPr/>
              </p:nvPicPr>
              <p:blipFill>
                <a:blip r:embed="rId182"/>
                <a:stretch>
                  <a:fillRect/>
                </a:stretch>
              </p:blipFill>
              <p:spPr>
                <a:xfrm>
                  <a:off x="1490557" y="312234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9">
              <p14:nvContentPartPr>
                <p14:cNvPr id="156" name="Ink 155">
                  <a:extLst>
                    <a:ext uri="{FF2B5EF4-FFF2-40B4-BE49-F238E27FC236}">
                      <a16:creationId xmlns:a16="http://schemas.microsoft.com/office/drawing/2014/main" id="{6158833B-BF91-CD6A-090D-1FCD83DBB2AD}"/>
                    </a:ext>
                  </a:extLst>
                </p14:cNvPr>
                <p14:cNvContentPartPr/>
                <p14:nvPr/>
              </p14:nvContentPartPr>
              <p14:xfrm>
                <a:off x="1526197" y="3156903"/>
                <a:ext cx="360" cy="360"/>
              </p14:xfrm>
            </p:contentPart>
          </mc:Choice>
          <mc:Fallback xmlns="">
            <p:pic>
              <p:nvPicPr>
                <p:cNvPr id="156" name="Ink 155">
                  <a:extLst>
                    <a:ext uri="{FF2B5EF4-FFF2-40B4-BE49-F238E27FC236}">
                      <a16:creationId xmlns:a16="http://schemas.microsoft.com/office/drawing/2014/main" id="{5BD4B403-23A0-0133-31F8-B4EC9075A10A}"/>
                    </a:ext>
                  </a:extLst>
                </p:cNvPr>
                <p:cNvPicPr/>
                <p:nvPr/>
              </p:nvPicPr>
              <p:blipFill>
                <a:blip r:embed="rId182"/>
                <a:stretch>
                  <a:fillRect/>
                </a:stretch>
              </p:blipFill>
              <p:spPr>
                <a:xfrm>
                  <a:off x="1517197" y="314790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157" name="Ink 156">
                  <a:extLst>
                    <a:ext uri="{FF2B5EF4-FFF2-40B4-BE49-F238E27FC236}">
                      <a16:creationId xmlns:a16="http://schemas.microsoft.com/office/drawing/2014/main" id="{FACE8629-EC13-2A22-BBA9-AEFE5DC4340D}"/>
                    </a:ext>
                  </a:extLst>
                </p14:cNvPr>
                <p14:cNvContentPartPr/>
                <p14:nvPr/>
              </p14:nvContentPartPr>
              <p14:xfrm>
                <a:off x="1532317" y="3140343"/>
                <a:ext cx="360" cy="360"/>
              </p14:xfrm>
            </p:contentPart>
          </mc:Choice>
          <mc:Fallback xmlns="">
            <p:pic>
              <p:nvPicPr>
                <p:cNvPr id="157" name="Ink 156">
                  <a:extLst>
                    <a:ext uri="{FF2B5EF4-FFF2-40B4-BE49-F238E27FC236}">
                      <a16:creationId xmlns:a16="http://schemas.microsoft.com/office/drawing/2014/main" id="{1E0F43BA-91B7-C3E9-E06B-657816853002}"/>
                    </a:ext>
                  </a:extLst>
                </p:cNvPr>
                <p:cNvPicPr/>
                <p:nvPr/>
              </p:nvPicPr>
              <p:blipFill>
                <a:blip r:embed="rId182"/>
                <a:stretch>
                  <a:fillRect/>
                </a:stretch>
              </p:blipFill>
              <p:spPr>
                <a:xfrm>
                  <a:off x="1523317" y="313134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01">
              <p14:nvContentPartPr>
                <p14:cNvPr id="158" name="Ink 157">
                  <a:extLst>
                    <a:ext uri="{FF2B5EF4-FFF2-40B4-BE49-F238E27FC236}">
                      <a16:creationId xmlns:a16="http://schemas.microsoft.com/office/drawing/2014/main" id="{4CA9B8D3-4F04-A28E-1CCC-3CED182B0A48}"/>
                    </a:ext>
                  </a:extLst>
                </p14:cNvPr>
                <p14:cNvContentPartPr/>
                <p14:nvPr/>
              </p14:nvContentPartPr>
              <p14:xfrm>
                <a:off x="1532317" y="3122703"/>
                <a:ext cx="360" cy="360"/>
              </p14:xfrm>
            </p:contentPart>
          </mc:Choice>
          <mc:Fallback xmlns="">
            <p:pic>
              <p:nvPicPr>
                <p:cNvPr id="158" name="Ink 157">
                  <a:extLst>
                    <a:ext uri="{FF2B5EF4-FFF2-40B4-BE49-F238E27FC236}">
                      <a16:creationId xmlns:a16="http://schemas.microsoft.com/office/drawing/2014/main" id="{7CFB666E-DF2F-90F0-7407-41B7BD738559}"/>
                    </a:ext>
                  </a:extLst>
                </p:cNvPr>
                <p:cNvPicPr/>
                <p:nvPr/>
              </p:nvPicPr>
              <p:blipFill>
                <a:blip r:embed="rId182"/>
                <a:stretch>
                  <a:fillRect/>
                </a:stretch>
              </p:blipFill>
              <p:spPr>
                <a:xfrm>
                  <a:off x="1523317" y="3113703"/>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02">
            <p14:nvContentPartPr>
              <p14:cNvPr id="161" name="Ink 160">
                <a:extLst>
                  <a:ext uri="{FF2B5EF4-FFF2-40B4-BE49-F238E27FC236}">
                    <a16:creationId xmlns:a16="http://schemas.microsoft.com/office/drawing/2014/main" id="{D907B298-A2D1-7FB8-1DFD-971E3D816451}"/>
                  </a:ext>
                </a:extLst>
              </p14:cNvPr>
              <p14:cNvContentPartPr/>
              <p14:nvPr/>
            </p14:nvContentPartPr>
            <p14:xfrm>
              <a:off x="1360597" y="3206583"/>
              <a:ext cx="360" cy="360"/>
            </p14:xfrm>
          </p:contentPart>
        </mc:Choice>
        <mc:Fallback xmlns="">
          <p:pic>
            <p:nvPicPr>
              <p:cNvPr id="161" name="Ink 160">
                <a:extLst>
                  <a:ext uri="{FF2B5EF4-FFF2-40B4-BE49-F238E27FC236}">
                    <a16:creationId xmlns:a16="http://schemas.microsoft.com/office/drawing/2014/main" id="{1BA32FF7-C98D-3493-61E3-3138F2BA47E4}"/>
                  </a:ext>
                </a:extLst>
              </p:cNvPr>
              <p:cNvPicPr/>
              <p:nvPr/>
            </p:nvPicPr>
            <p:blipFill>
              <a:blip r:embed="rId203"/>
              <a:stretch>
                <a:fillRect/>
              </a:stretch>
            </p:blipFill>
            <p:spPr>
              <a:xfrm>
                <a:off x="1354477" y="32004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4">
            <p14:nvContentPartPr>
              <p14:cNvPr id="162" name="Ink 161">
                <a:extLst>
                  <a:ext uri="{FF2B5EF4-FFF2-40B4-BE49-F238E27FC236}">
                    <a16:creationId xmlns:a16="http://schemas.microsoft.com/office/drawing/2014/main" id="{B8E74ECE-1262-E2B6-1B45-C61FFA145335}"/>
                  </a:ext>
                </a:extLst>
              </p14:cNvPr>
              <p14:cNvContentPartPr/>
              <p14:nvPr/>
            </p14:nvContentPartPr>
            <p14:xfrm>
              <a:off x="1284997" y="3050703"/>
              <a:ext cx="360" cy="360"/>
            </p14:xfrm>
          </p:contentPart>
        </mc:Choice>
        <mc:Fallback xmlns="">
          <p:pic>
            <p:nvPicPr>
              <p:cNvPr id="162" name="Ink 161">
                <a:extLst>
                  <a:ext uri="{FF2B5EF4-FFF2-40B4-BE49-F238E27FC236}">
                    <a16:creationId xmlns:a16="http://schemas.microsoft.com/office/drawing/2014/main" id="{86F9BA41-30F8-2BA7-0187-0C366C2A0310}"/>
                  </a:ext>
                </a:extLst>
              </p:cNvPr>
              <p:cNvPicPr/>
              <p:nvPr/>
            </p:nvPicPr>
            <p:blipFill>
              <a:blip r:embed="rId203"/>
              <a:stretch>
                <a:fillRect/>
              </a:stretch>
            </p:blipFill>
            <p:spPr>
              <a:xfrm>
                <a:off x="1278877" y="30445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5">
            <p14:nvContentPartPr>
              <p14:cNvPr id="163" name="Ink 162">
                <a:extLst>
                  <a:ext uri="{FF2B5EF4-FFF2-40B4-BE49-F238E27FC236}">
                    <a16:creationId xmlns:a16="http://schemas.microsoft.com/office/drawing/2014/main" id="{7419C756-AEAD-F548-456D-C1D21991BC6B}"/>
                  </a:ext>
                </a:extLst>
              </p14:cNvPr>
              <p14:cNvContentPartPr/>
              <p14:nvPr/>
            </p14:nvContentPartPr>
            <p14:xfrm>
              <a:off x="1360957" y="3080583"/>
              <a:ext cx="360" cy="360"/>
            </p14:xfrm>
          </p:contentPart>
        </mc:Choice>
        <mc:Fallback xmlns="">
          <p:pic>
            <p:nvPicPr>
              <p:cNvPr id="163" name="Ink 162">
                <a:extLst>
                  <a:ext uri="{FF2B5EF4-FFF2-40B4-BE49-F238E27FC236}">
                    <a16:creationId xmlns:a16="http://schemas.microsoft.com/office/drawing/2014/main" id="{8CD3DA65-9D45-57AD-A571-B44F46109ACC}"/>
                  </a:ext>
                </a:extLst>
              </p:cNvPr>
              <p:cNvPicPr/>
              <p:nvPr/>
            </p:nvPicPr>
            <p:blipFill>
              <a:blip r:embed="rId203"/>
              <a:stretch>
                <a:fillRect/>
              </a:stretch>
            </p:blipFill>
            <p:spPr>
              <a:xfrm>
                <a:off x="1354837" y="30744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6">
            <p14:nvContentPartPr>
              <p14:cNvPr id="165" name="Ink 164">
                <a:extLst>
                  <a:ext uri="{FF2B5EF4-FFF2-40B4-BE49-F238E27FC236}">
                    <a16:creationId xmlns:a16="http://schemas.microsoft.com/office/drawing/2014/main" id="{33352598-3597-A724-067A-F010695EEC12}"/>
                  </a:ext>
                </a:extLst>
              </p14:cNvPr>
              <p14:cNvContentPartPr/>
              <p14:nvPr/>
            </p14:nvContentPartPr>
            <p14:xfrm>
              <a:off x="1360957" y="3158703"/>
              <a:ext cx="360" cy="360"/>
            </p14:xfrm>
          </p:contentPart>
        </mc:Choice>
        <mc:Fallback xmlns="">
          <p:pic>
            <p:nvPicPr>
              <p:cNvPr id="165" name="Ink 164">
                <a:extLst>
                  <a:ext uri="{FF2B5EF4-FFF2-40B4-BE49-F238E27FC236}">
                    <a16:creationId xmlns:a16="http://schemas.microsoft.com/office/drawing/2014/main" id="{5F1836ED-FA27-5648-336B-6C216339623F}"/>
                  </a:ext>
                </a:extLst>
              </p:cNvPr>
              <p:cNvPicPr/>
              <p:nvPr/>
            </p:nvPicPr>
            <p:blipFill>
              <a:blip r:embed="rId203"/>
              <a:stretch>
                <a:fillRect/>
              </a:stretch>
            </p:blipFill>
            <p:spPr>
              <a:xfrm>
                <a:off x="1354837" y="31525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7">
            <p14:nvContentPartPr>
              <p14:cNvPr id="189" name="Ink 188">
                <a:extLst>
                  <a:ext uri="{FF2B5EF4-FFF2-40B4-BE49-F238E27FC236}">
                    <a16:creationId xmlns:a16="http://schemas.microsoft.com/office/drawing/2014/main" id="{D0FD5B76-618F-AE8A-F0F5-578E98E3983D}"/>
                  </a:ext>
                </a:extLst>
              </p14:cNvPr>
              <p14:cNvContentPartPr/>
              <p14:nvPr/>
            </p14:nvContentPartPr>
            <p14:xfrm>
              <a:off x="1251517" y="3141423"/>
              <a:ext cx="360" cy="360"/>
            </p14:xfrm>
          </p:contentPart>
        </mc:Choice>
        <mc:Fallback xmlns="">
          <p:pic>
            <p:nvPicPr>
              <p:cNvPr id="189" name="Ink 188">
                <a:extLst>
                  <a:ext uri="{FF2B5EF4-FFF2-40B4-BE49-F238E27FC236}">
                    <a16:creationId xmlns:a16="http://schemas.microsoft.com/office/drawing/2014/main" id="{C11DA473-8F91-1446-02D3-46B98A6592EC}"/>
                  </a:ext>
                </a:extLst>
              </p:cNvPr>
              <p:cNvPicPr/>
              <p:nvPr/>
            </p:nvPicPr>
            <p:blipFill>
              <a:blip r:embed="rId203"/>
              <a:stretch>
                <a:fillRect/>
              </a:stretch>
            </p:blipFill>
            <p:spPr>
              <a:xfrm>
                <a:off x="1245397" y="31353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8">
            <p14:nvContentPartPr>
              <p14:cNvPr id="190" name="Ink 189">
                <a:extLst>
                  <a:ext uri="{FF2B5EF4-FFF2-40B4-BE49-F238E27FC236}">
                    <a16:creationId xmlns:a16="http://schemas.microsoft.com/office/drawing/2014/main" id="{0F7537EE-0FBE-140F-F628-395683CF99D9}"/>
                  </a:ext>
                </a:extLst>
              </p14:cNvPr>
              <p14:cNvContentPartPr/>
              <p14:nvPr/>
            </p14:nvContentPartPr>
            <p14:xfrm>
              <a:off x="1256917" y="3076983"/>
              <a:ext cx="360" cy="360"/>
            </p14:xfrm>
          </p:contentPart>
        </mc:Choice>
        <mc:Fallback xmlns="">
          <p:pic>
            <p:nvPicPr>
              <p:cNvPr id="190" name="Ink 189">
                <a:extLst>
                  <a:ext uri="{FF2B5EF4-FFF2-40B4-BE49-F238E27FC236}">
                    <a16:creationId xmlns:a16="http://schemas.microsoft.com/office/drawing/2014/main" id="{9E54782C-4829-E236-3B12-B757F1F47858}"/>
                  </a:ext>
                </a:extLst>
              </p:cNvPr>
              <p:cNvPicPr/>
              <p:nvPr/>
            </p:nvPicPr>
            <p:blipFill>
              <a:blip r:embed="rId203"/>
              <a:stretch>
                <a:fillRect/>
              </a:stretch>
            </p:blipFill>
            <p:spPr>
              <a:xfrm>
                <a:off x="1250797" y="30708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09">
            <p14:nvContentPartPr>
              <p14:cNvPr id="191" name="Ink 190">
                <a:extLst>
                  <a:ext uri="{FF2B5EF4-FFF2-40B4-BE49-F238E27FC236}">
                    <a16:creationId xmlns:a16="http://schemas.microsoft.com/office/drawing/2014/main" id="{C4C24323-ED17-CFEF-83B7-23948A47AA8A}"/>
                  </a:ext>
                </a:extLst>
              </p14:cNvPr>
              <p14:cNvContentPartPr/>
              <p14:nvPr/>
            </p14:nvContentPartPr>
            <p14:xfrm>
              <a:off x="1345837" y="3027663"/>
              <a:ext cx="360" cy="360"/>
            </p14:xfrm>
          </p:contentPart>
        </mc:Choice>
        <mc:Fallback xmlns="">
          <p:pic>
            <p:nvPicPr>
              <p:cNvPr id="191" name="Ink 190">
                <a:extLst>
                  <a:ext uri="{FF2B5EF4-FFF2-40B4-BE49-F238E27FC236}">
                    <a16:creationId xmlns:a16="http://schemas.microsoft.com/office/drawing/2014/main" id="{D2DD97A7-D37C-A9FA-C714-D2A75B50DDC3}"/>
                  </a:ext>
                </a:extLst>
              </p:cNvPr>
              <p:cNvPicPr/>
              <p:nvPr/>
            </p:nvPicPr>
            <p:blipFill>
              <a:blip r:embed="rId203"/>
              <a:stretch>
                <a:fillRect/>
              </a:stretch>
            </p:blipFill>
            <p:spPr>
              <a:xfrm>
                <a:off x="1339717" y="30215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192" name="Ink 191">
                <a:extLst>
                  <a:ext uri="{FF2B5EF4-FFF2-40B4-BE49-F238E27FC236}">
                    <a16:creationId xmlns:a16="http://schemas.microsoft.com/office/drawing/2014/main" id="{1DA4DFCC-0DA6-F08F-6573-5EF577C51CE6}"/>
                  </a:ext>
                </a:extLst>
              </p14:cNvPr>
              <p14:cNvContentPartPr/>
              <p14:nvPr/>
            </p14:nvContentPartPr>
            <p14:xfrm>
              <a:off x="1448077" y="3025503"/>
              <a:ext cx="360" cy="360"/>
            </p14:xfrm>
          </p:contentPart>
        </mc:Choice>
        <mc:Fallback xmlns="">
          <p:pic>
            <p:nvPicPr>
              <p:cNvPr id="192" name="Ink 191">
                <a:extLst>
                  <a:ext uri="{FF2B5EF4-FFF2-40B4-BE49-F238E27FC236}">
                    <a16:creationId xmlns:a16="http://schemas.microsoft.com/office/drawing/2014/main" id="{1B1FC5B2-022E-468D-245C-C1B877AF2BE0}"/>
                  </a:ext>
                </a:extLst>
              </p:cNvPr>
              <p:cNvPicPr/>
              <p:nvPr/>
            </p:nvPicPr>
            <p:blipFill>
              <a:blip r:embed="rId203"/>
              <a:stretch>
                <a:fillRect/>
              </a:stretch>
            </p:blipFill>
            <p:spPr>
              <a:xfrm>
                <a:off x="1441957" y="30193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1">
            <p14:nvContentPartPr>
              <p14:cNvPr id="212" name="Ink 211">
                <a:extLst>
                  <a:ext uri="{FF2B5EF4-FFF2-40B4-BE49-F238E27FC236}">
                    <a16:creationId xmlns:a16="http://schemas.microsoft.com/office/drawing/2014/main" id="{4FD7320A-33AB-9A03-990C-F48C262B2825}"/>
                  </a:ext>
                </a:extLst>
              </p14:cNvPr>
              <p14:cNvContentPartPr/>
              <p14:nvPr/>
            </p14:nvContentPartPr>
            <p14:xfrm>
              <a:off x="1538077" y="3070863"/>
              <a:ext cx="360" cy="360"/>
            </p14:xfrm>
          </p:contentPart>
        </mc:Choice>
        <mc:Fallback xmlns="">
          <p:pic>
            <p:nvPicPr>
              <p:cNvPr id="212" name="Ink 211">
                <a:extLst>
                  <a:ext uri="{FF2B5EF4-FFF2-40B4-BE49-F238E27FC236}">
                    <a16:creationId xmlns:a16="http://schemas.microsoft.com/office/drawing/2014/main" id="{5D4D1846-DA5E-5340-B57A-E66EC98B83FD}"/>
                  </a:ext>
                </a:extLst>
              </p:cNvPr>
              <p:cNvPicPr/>
              <p:nvPr/>
            </p:nvPicPr>
            <p:blipFill>
              <a:blip r:embed="rId203"/>
              <a:stretch>
                <a:fillRect/>
              </a:stretch>
            </p:blipFill>
            <p:spPr>
              <a:xfrm>
                <a:off x="1531957" y="30647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213" name="Ink 212">
                <a:extLst>
                  <a:ext uri="{FF2B5EF4-FFF2-40B4-BE49-F238E27FC236}">
                    <a16:creationId xmlns:a16="http://schemas.microsoft.com/office/drawing/2014/main" id="{E9F63572-5242-B6A8-B583-AEDA78400105}"/>
                  </a:ext>
                </a:extLst>
              </p14:cNvPr>
              <p14:cNvContentPartPr/>
              <p14:nvPr/>
            </p14:nvContentPartPr>
            <p14:xfrm>
              <a:off x="1494157" y="3326463"/>
              <a:ext cx="360" cy="360"/>
            </p14:xfrm>
          </p:contentPart>
        </mc:Choice>
        <mc:Fallback xmlns="">
          <p:pic>
            <p:nvPicPr>
              <p:cNvPr id="213" name="Ink 212">
                <a:extLst>
                  <a:ext uri="{FF2B5EF4-FFF2-40B4-BE49-F238E27FC236}">
                    <a16:creationId xmlns:a16="http://schemas.microsoft.com/office/drawing/2014/main" id="{4C1EB00F-8C21-C36C-A30D-12F701C8B0E9}"/>
                  </a:ext>
                </a:extLst>
              </p:cNvPr>
              <p:cNvPicPr/>
              <p:nvPr/>
            </p:nvPicPr>
            <p:blipFill>
              <a:blip r:embed="rId203"/>
              <a:stretch>
                <a:fillRect/>
              </a:stretch>
            </p:blipFill>
            <p:spPr>
              <a:xfrm>
                <a:off x="1488037" y="3320343"/>
                <a:ext cx="12600" cy="12600"/>
              </a:xfrm>
              <a:prstGeom prst="rect">
                <a:avLst/>
              </a:prstGeom>
            </p:spPr>
          </p:pic>
        </mc:Fallback>
      </mc:AlternateContent>
      <p:grpSp>
        <p:nvGrpSpPr>
          <p:cNvPr id="266" name="Group 265">
            <a:extLst>
              <a:ext uri="{FF2B5EF4-FFF2-40B4-BE49-F238E27FC236}">
                <a16:creationId xmlns:a16="http://schemas.microsoft.com/office/drawing/2014/main" id="{9F09EA05-8832-AF68-4D4E-295C5B4B67B0}"/>
              </a:ext>
            </a:extLst>
          </p:cNvPr>
          <p:cNvGrpSpPr/>
          <p:nvPr/>
        </p:nvGrpSpPr>
        <p:grpSpPr>
          <a:xfrm>
            <a:off x="1413517" y="3327543"/>
            <a:ext cx="360" cy="360"/>
            <a:chOff x="1413517" y="3327543"/>
            <a:chExt cx="360" cy="360"/>
          </a:xfrm>
        </p:grpSpPr>
        <mc:AlternateContent xmlns:mc="http://schemas.openxmlformats.org/markup-compatibility/2006" xmlns:p14="http://schemas.microsoft.com/office/powerpoint/2010/main">
          <mc:Choice Requires="p14">
            <p:contentPart p14:bwMode="auto" r:id="rId213">
              <p14:nvContentPartPr>
                <p14:cNvPr id="215" name="Ink 214">
                  <a:extLst>
                    <a:ext uri="{FF2B5EF4-FFF2-40B4-BE49-F238E27FC236}">
                      <a16:creationId xmlns:a16="http://schemas.microsoft.com/office/drawing/2014/main" id="{DC49317A-AD76-0542-0F48-9C059C8E40DA}"/>
                    </a:ext>
                  </a:extLst>
                </p14:cNvPr>
                <p14:cNvContentPartPr/>
                <p14:nvPr/>
              </p14:nvContentPartPr>
              <p14:xfrm>
                <a:off x="1413517" y="3327543"/>
                <a:ext cx="360" cy="360"/>
              </p14:xfrm>
            </p:contentPart>
          </mc:Choice>
          <mc:Fallback xmlns="">
            <p:pic>
              <p:nvPicPr>
                <p:cNvPr id="215" name="Ink 214">
                  <a:extLst>
                    <a:ext uri="{FF2B5EF4-FFF2-40B4-BE49-F238E27FC236}">
                      <a16:creationId xmlns:a16="http://schemas.microsoft.com/office/drawing/2014/main" id="{DC0548EF-592F-7F99-A744-DC6FD34B1571}"/>
                    </a:ext>
                  </a:extLst>
                </p:cNvPr>
                <p:cNvPicPr/>
                <p:nvPr/>
              </p:nvPicPr>
              <p:blipFill>
                <a:blip r:embed="rId203"/>
                <a:stretch>
                  <a:fillRect/>
                </a:stretch>
              </p:blipFill>
              <p:spPr>
                <a:xfrm>
                  <a:off x="1407397" y="33214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217" name="Ink 216">
                  <a:extLst>
                    <a:ext uri="{FF2B5EF4-FFF2-40B4-BE49-F238E27FC236}">
                      <a16:creationId xmlns:a16="http://schemas.microsoft.com/office/drawing/2014/main" id="{52E80A73-FD08-AEA6-642F-EB6F3CAA5007}"/>
                    </a:ext>
                  </a:extLst>
                </p14:cNvPr>
                <p14:cNvContentPartPr/>
                <p14:nvPr/>
              </p14:nvContentPartPr>
              <p14:xfrm>
                <a:off x="1413517" y="3327543"/>
                <a:ext cx="360" cy="360"/>
              </p14:xfrm>
            </p:contentPart>
          </mc:Choice>
          <mc:Fallback xmlns="">
            <p:pic>
              <p:nvPicPr>
                <p:cNvPr id="217" name="Ink 216">
                  <a:extLst>
                    <a:ext uri="{FF2B5EF4-FFF2-40B4-BE49-F238E27FC236}">
                      <a16:creationId xmlns:a16="http://schemas.microsoft.com/office/drawing/2014/main" id="{AAE9E145-D84B-0817-37BC-27F918B7BAFB}"/>
                    </a:ext>
                  </a:extLst>
                </p:cNvPr>
                <p:cNvPicPr/>
                <p:nvPr/>
              </p:nvPicPr>
              <p:blipFill>
                <a:blip r:embed="rId203"/>
                <a:stretch>
                  <a:fillRect/>
                </a:stretch>
              </p:blipFill>
              <p:spPr>
                <a:xfrm>
                  <a:off x="1407397" y="3321423"/>
                  <a:ext cx="12600" cy="12600"/>
                </a:xfrm>
                <a:prstGeom prst="rect">
                  <a:avLst/>
                </a:prstGeom>
              </p:spPr>
            </p:pic>
          </mc:Fallback>
        </mc:AlternateContent>
      </p:grpSp>
      <p:grpSp>
        <p:nvGrpSpPr>
          <p:cNvPr id="264" name="Group 263">
            <a:extLst>
              <a:ext uri="{FF2B5EF4-FFF2-40B4-BE49-F238E27FC236}">
                <a16:creationId xmlns:a16="http://schemas.microsoft.com/office/drawing/2014/main" id="{880492C5-670D-561B-F2FE-5871EEA2AC86}"/>
              </a:ext>
            </a:extLst>
          </p:cNvPr>
          <p:cNvGrpSpPr/>
          <p:nvPr/>
        </p:nvGrpSpPr>
        <p:grpSpPr>
          <a:xfrm>
            <a:off x="1328197" y="3294783"/>
            <a:ext cx="360" cy="360"/>
            <a:chOff x="1328197" y="3294783"/>
            <a:chExt cx="360" cy="360"/>
          </a:xfrm>
        </p:grpSpPr>
        <mc:AlternateContent xmlns:mc="http://schemas.openxmlformats.org/markup-compatibility/2006" xmlns:p14="http://schemas.microsoft.com/office/powerpoint/2010/main">
          <mc:Choice Requires="p14">
            <p:contentPart p14:bwMode="auto" r:id="rId215">
              <p14:nvContentPartPr>
                <p14:cNvPr id="219" name="Ink 218">
                  <a:extLst>
                    <a:ext uri="{FF2B5EF4-FFF2-40B4-BE49-F238E27FC236}">
                      <a16:creationId xmlns:a16="http://schemas.microsoft.com/office/drawing/2014/main" id="{2FFF252C-6F6D-0132-A2E4-BD4E5C6A1982}"/>
                    </a:ext>
                  </a:extLst>
                </p14:cNvPr>
                <p14:cNvContentPartPr/>
                <p14:nvPr/>
              </p14:nvContentPartPr>
              <p14:xfrm>
                <a:off x="1328197" y="3294783"/>
                <a:ext cx="360" cy="360"/>
              </p14:xfrm>
            </p:contentPart>
          </mc:Choice>
          <mc:Fallback xmlns="">
            <p:pic>
              <p:nvPicPr>
                <p:cNvPr id="219" name="Ink 218">
                  <a:extLst>
                    <a:ext uri="{FF2B5EF4-FFF2-40B4-BE49-F238E27FC236}">
                      <a16:creationId xmlns:a16="http://schemas.microsoft.com/office/drawing/2014/main" id="{682EE8D0-5622-6AE0-7B94-D0FA3E5E0397}"/>
                    </a:ext>
                  </a:extLst>
                </p:cNvPr>
                <p:cNvPicPr/>
                <p:nvPr/>
              </p:nvPicPr>
              <p:blipFill>
                <a:blip r:embed="rId203"/>
                <a:stretch>
                  <a:fillRect/>
                </a:stretch>
              </p:blipFill>
              <p:spPr>
                <a:xfrm>
                  <a:off x="1322077" y="32886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225" name="Ink 224">
                  <a:extLst>
                    <a:ext uri="{FF2B5EF4-FFF2-40B4-BE49-F238E27FC236}">
                      <a16:creationId xmlns:a16="http://schemas.microsoft.com/office/drawing/2014/main" id="{A2A6EFB5-A431-5BD6-7D78-591DE5AC0A7A}"/>
                    </a:ext>
                  </a:extLst>
                </p14:cNvPr>
                <p14:cNvContentPartPr/>
                <p14:nvPr/>
              </p14:nvContentPartPr>
              <p14:xfrm>
                <a:off x="1328197" y="3294783"/>
                <a:ext cx="360" cy="360"/>
              </p14:xfrm>
            </p:contentPart>
          </mc:Choice>
          <mc:Fallback xmlns="">
            <p:pic>
              <p:nvPicPr>
                <p:cNvPr id="225" name="Ink 224">
                  <a:extLst>
                    <a:ext uri="{FF2B5EF4-FFF2-40B4-BE49-F238E27FC236}">
                      <a16:creationId xmlns:a16="http://schemas.microsoft.com/office/drawing/2014/main" id="{7D29F2F8-D86E-5C8A-186C-B69B57871705}"/>
                    </a:ext>
                  </a:extLst>
                </p:cNvPr>
                <p:cNvPicPr/>
                <p:nvPr/>
              </p:nvPicPr>
              <p:blipFill>
                <a:blip r:embed="rId203"/>
                <a:stretch>
                  <a:fillRect/>
                </a:stretch>
              </p:blipFill>
              <p:spPr>
                <a:xfrm>
                  <a:off x="1322077" y="32886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7">
              <p14:nvContentPartPr>
                <p14:cNvPr id="228" name="Ink 227">
                  <a:extLst>
                    <a:ext uri="{FF2B5EF4-FFF2-40B4-BE49-F238E27FC236}">
                      <a16:creationId xmlns:a16="http://schemas.microsoft.com/office/drawing/2014/main" id="{35C7C471-087F-30F1-FE23-0F83EA3699C0}"/>
                    </a:ext>
                  </a:extLst>
                </p14:cNvPr>
                <p14:cNvContentPartPr/>
                <p14:nvPr/>
              </p14:nvContentPartPr>
              <p14:xfrm>
                <a:off x="1328197" y="3294783"/>
                <a:ext cx="360" cy="360"/>
              </p14:xfrm>
            </p:contentPart>
          </mc:Choice>
          <mc:Fallback xmlns="">
            <p:pic>
              <p:nvPicPr>
                <p:cNvPr id="228" name="Ink 227">
                  <a:extLst>
                    <a:ext uri="{FF2B5EF4-FFF2-40B4-BE49-F238E27FC236}">
                      <a16:creationId xmlns:a16="http://schemas.microsoft.com/office/drawing/2014/main" id="{2F4C2EAC-77C6-2195-B689-1A8451AF5E0B}"/>
                    </a:ext>
                  </a:extLst>
                </p:cNvPr>
                <p:cNvPicPr/>
                <p:nvPr/>
              </p:nvPicPr>
              <p:blipFill>
                <a:blip r:embed="rId203"/>
                <a:stretch>
                  <a:fillRect/>
                </a:stretch>
              </p:blipFill>
              <p:spPr>
                <a:xfrm>
                  <a:off x="1322077" y="3288663"/>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18">
            <p14:nvContentPartPr>
              <p14:cNvPr id="230" name="Ink 229">
                <a:extLst>
                  <a:ext uri="{FF2B5EF4-FFF2-40B4-BE49-F238E27FC236}">
                    <a16:creationId xmlns:a16="http://schemas.microsoft.com/office/drawing/2014/main" id="{810E0A41-5E2D-2BAE-6016-62F108034831}"/>
                  </a:ext>
                </a:extLst>
              </p14:cNvPr>
              <p14:cNvContentPartPr/>
              <p14:nvPr/>
            </p14:nvContentPartPr>
            <p14:xfrm>
              <a:off x="1291477" y="3224943"/>
              <a:ext cx="360" cy="360"/>
            </p14:xfrm>
          </p:contentPart>
        </mc:Choice>
        <mc:Fallback xmlns="">
          <p:pic>
            <p:nvPicPr>
              <p:cNvPr id="230" name="Ink 229">
                <a:extLst>
                  <a:ext uri="{FF2B5EF4-FFF2-40B4-BE49-F238E27FC236}">
                    <a16:creationId xmlns:a16="http://schemas.microsoft.com/office/drawing/2014/main" id="{C55622A1-8DE3-B8A0-C52F-861867EE9BF8}"/>
                  </a:ext>
                </a:extLst>
              </p:cNvPr>
              <p:cNvPicPr/>
              <p:nvPr/>
            </p:nvPicPr>
            <p:blipFill>
              <a:blip r:embed="rId203"/>
              <a:stretch>
                <a:fillRect/>
              </a:stretch>
            </p:blipFill>
            <p:spPr>
              <a:xfrm>
                <a:off x="1285357" y="32188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19">
            <p14:nvContentPartPr>
              <p14:cNvPr id="231" name="Ink 230">
                <a:extLst>
                  <a:ext uri="{FF2B5EF4-FFF2-40B4-BE49-F238E27FC236}">
                    <a16:creationId xmlns:a16="http://schemas.microsoft.com/office/drawing/2014/main" id="{338AEC16-119E-3BB4-57BC-F54B5A4BDAA7}"/>
                  </a:ext>
                </a:extLst>
              </p14:cNvPr>
              <p14:cNvContentPartPr/>
              <p14:nvPr/>
            </p14:nvContentPartPr>
            <p14:xfrm>
              <a:off x="1405957" y="3256983"/>
              <a:ext cx="360" cy="360"/>
            </p14:xfrm>
          </p:contentPart>
        </mc:Choice>
        <mc:Fallback xmlns="">
          <p:pic>
            <p:nvPicPr>
              <p:cNvPr id="231" name="Ink 230">
                <a:extLst>
                  <a:ext uri="{FF2B5EF4-FFF2-40B4-BE49-F238E27FC236}">
                    <a16:creationId xmlns:a16="http://schemas.microsoft.com/office/drawing/2014/main" id="{02F2FDD2-EE5F-4466-9159-79DDCE444EB0}"/>
                  </a:ext>
                </a:extLst>
              </p:cNvPr>
              <p:cNvPicPr/>
              <p:nvPr/>
            </p:nvPicPr>
            <p:blipFill>
              <a:blip r:embed="rId203"/>
              <a:stretch>
                <a:fillRect/>
              </a:stretch>
            </p:blipFill>
            <p:spPr>
              <a:xfrm>
                <a:off x="1399837" y="32508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232" name="Ink 231">
                <a:extLst>
                  <a:ext uri="{FF2B5EF4-FFF2-40B4-BE49-F238E27FC236}">
                    <a16:creationId xmlns:a16="http://schemas.microsoft.com/office/drawing/2014/main" id="{E1D14215-7A0F-36D0-7721-5BA0BEEEFD00}"/>
                  </a:ext>
                </a:extLst>
              </p14:cNvPr>
              <p14:cNvContentPartPr/>
              <p14:nvPr/>
            </p14:nvContentPartPr>
            <p14:xfrm>
              <a:off x="1229917" y="3186063"/>
              <a:ext cx="360" cy="360"/>
            </p14:xfrm>
          </p:contentPart>
        </mc:Choice>
        <mc:Fallback xmlns="">
          <p:pic>
            <p:nvPicPr>
              <p:cNvPr id="232" name="Ink 231">
                <a:extLst>
                  <a:ext uri="{FF2B5EF4-FFF2-40B4-BE49-F238E27FC236}">
                    <a16:creationId xmlns:a16="http://schemas.microsoft.com/office/drawing/2014/main" id="{4B17FE34-D225-440E-DA75-DD2B7E1545AA}"/>
                  </a:ext>
                </a:extLst>
              </p:cNvPr>
              <p:cNvPicPr/>
              <p:nvPr/>
            </p:nvPicPr>
            <p:blipFill>
              <a:blip r:embed="rId203"/>
              <a:stretch>
                <a:fillRect/>
              </a:stretch>
            </p:blipFill>
            <p:spPr>
              <a:xfrm>
                <a:off x="1223797" y="31799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1">
            <p14:nvContentPartPr>
              <p14:cNvPr id="233" name="Ink 232">
                <a:extLst>
                  <a:ext uri="{FF2B5EF4-FFF2-40B4-BE49-F238E27FC236}">
                    <a16:creationId xmlns:a16="http://schemas.microsoft.com/office/drawing/2014/main" id="{20631D91-3388-6D96-B8B2-5E36DFE521AA}"/>
                  </a:ext>
                </a:extLst>
              </p14:cNvPr>
              <p14:cNvContentPartPr/>
              <p14:nvPr/>
            </p14:nvContentPartPr>
            <p14:xfrm>
              <a:off x="1257637" y="3046743"/>
              <a:ext cx="360" cy="360"/>
            </p14:xfrm>
          </p:contentPart>
        </mc:Choice>
        <mc:Fallback xmlns="">
          <p:pic>
            <p:nvPicPr>
              <p:cNvPr id="233" name="Ink 232">
                <a:extLst>
                  <a:ext uri="{FF2B5EF4-FFF2-40B4-BE49-F238E27FC236}">
                    <a16:creationId xmlns:a16="http://schemas.microsoft.com/office/drawing/2014/main" id="{FD01CDA9-5153-6470-E716-F27D1C650374}"/>
                  </a:ext>
                </a:extLst>
              </p:cNvPr>
              <p:cNvPicPr/>
              <p:nvPr/>
            </p:nvPicPr>
            <p:blipFill>
              <a:blip r:embed="rId203"/>
              <a:stretch>
                <a:fillRect/>
              </a:stretch>
            </p:blipFill>
            <p:spPr>
              <a:xfrm>
                <a:off x="1251517" y="3040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2">
            <p14:nvContentPartPr>
              <p14:cNvPr id="234" name="Ink 233">
                <a:extLst>
                  <a:ext uri="{FF2B5EF4-FFF2-40B4-BE49-F238E27FC236}">
                    <a16:creationId xmlns:a16="http://schemas.microsoft.com/office/drawing/2014/main" id="{B8E9C171-8A39-7BF0-FF9A-8B6AC7516B4E}"/>
                  </a:ext>
                </a:extLst>
              </p14:cNvPr>
              <p14:cNvContentPartPr/>
              <p14:nvPr/>
            </p14:nvContentPartPr>
            <p14:xfrm>
              <a:off x="1270237" y="2970423"/>
              <a:ext cx="360" cy="360"/>
            </p14:xfrm>
          </p:contentPart>
        </mc:Choice>
        <mc:Fallback xmlns="">
          <p:pic>
            <p:nvPicPr>
              <p:cNvPr id="234" name="Ink 233">
                <a:extLst>
                  <a:ext uri="{FF2B5EF4-FFF2-40B4-BE49-F238E27FC236}">
                    <a16:creationId xmlns:a16="http://schemas.microsoft.com/office/drawing/2014/main" id="{24573906-958B-713C-4B56-8AEC78A6A0FF}"/>
                  </a:ext>
                </a:extLst>
              </p:cNvPr>
              <p:cNvPicPr/>
              <p:nvPr/>
            </p:nvPicPr>
            <p:blipFill>
              <a:blip r:embed="rId203"/>
              <a:stretch>
                <a:fillRect/>
              </a:stretch>
            </p:blipFill>
            <p:spPr>
              <a:xfrm>
                <a:off x="1264117" y="29643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3">
            <p14:nvContentPartPr>
              <p14:cNvPr id="235" name="Ink 234">
                <a:extLst>
                  <a:ext uri="{FF2B5EF4-FFF2-40B4-BE49-F238E27FC236}">
                    <a16:creationId xmlns:a16="http://schemas.microsoft.com/office/drawing/2014/main" id="{2956C022-8C7A-DBE6-AFBE-CC43BA6B482F}"/>
                  </a:ext>
                </a:extLst>
              </p14:cNvPr>
              <p14:cNvContentPartPr/>
              <p14:nvPr/>
            </p14:nvContentPartPr>
            <p14:xfrm>
              <a:off x="1382557" y="2970423"/>
              <a:ext cx="360" cy="360"/>
            </p14:xfrm>
          </p:contentPart>
        </mc:Choice>
        <mc:Fallback xmlns="">
          <p:pic>
            <p:nvPicPr>
              <p:cNvPr id="235" name="Ink 234">
                <a:extLst>
                  <a:ext uri="{FF2B5EF4-FFF2-40B4-BE49-F238E27FC236}">
                    <a16:creationId xmlns:a16="http://schemas.microsoft.com/office/drawing/2014/main" id="{EA565ED2-9214-AEA8-D523-519AD8299EB3}"/>
                  </a:ext>
                </a:extLst>
              </p:cNvPr>
              <p:cNvPicPr/>
              <p:nvPr/>
            </p:nvPicPr>
            <p:blipFill>
              <a:blip r:embed="rId203"/>
              <a:stretch>
                <a:fillRect/>
              </a:stretch>
            </p:blipFill>
            <p:spPr>
              <a:xfrm>
                <a:off x="1376437" y="29643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4">
            <p14:nvContentPartPr>
              <p14:cNvPr id="236" name="Ink 235">
                <a:extLst>
                  <a:ext uri="{FF2B5EF4-FFF2-40B4-BE49-F238E27FC236}">
                    <a16:creationId xmlns:a16="http://schemas.microsoft.com/office/drawing/2014/main" id="{442F1188-4D11-CF2F-377B-4B3E71070348}"/>
                  </a:ext>
                </a:extLst>
              </p14:cNvPr>
              <p14:cNvContentPartPr/>
              <p14:nvPr/>
            </p14:nvContentPartPr>
            <p14:xfrm>
              <a:off x="1429357" y="2961063"/>
              <a:ext cx="360" cy="360"/>
            </p14:xfrm>
          </p:contentPart>
        </mc:Choice>
        <mc:Fallback xmlns="">
          <p:pic>
            <p:nvPicPr>
              <p:cNvPr id="236" name="Ink 235">
                <a:extLst>
                  <a:ext uri="{FF2B5EF4-FFF2-40B4-BE49-F238E27FC236}">
                    <a16:creationId xmlns:a16="http://schemas.microsoft.com/office/drawing/2014/main" id="{44CC6407-1E32-4918-6A06-231ABE174801}"/>
                  </a:ext>
                </a:extLst>
              </p:cNvPr>
              <p:cNvPicPr/>
              <p:nvPr/>
            </p:nvPicPr>
            <p:blipFill>
              <a:blip r:embed="rId203"/>
              <a:stretch>
                <a:fillRect/>
              </a:stretch>
            </p:blipFill>
            <p:spPr>
              <a:xfrm>
                <a:off x="1423237" y="29549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5">
            <p14:nvContentPartPr>
              <p14:cNvPr id="237" name="Ink 236">
                <a:extLst>
                  <a:ext uri="{FF2B5EF4-FFF2-40B4-BE49-F238E27FC236}">
                    <a16:creationId xmlns:a16="http://schemas.microsoft.com/office/drawing/2014/main" id="{70EB6F86-14A4-3D75-AEF6-71BD8DB4E7F0}"/>
                  </a:ext>
                </a:extLst>
              </p14:cNvPr>
              <p14:cNvContentPartPr/>
              <p14:nvPr/>
            </p14:nvContentPartPr>
            <p14:xfrm>
              <a:off x="1481557" y="2961063"/>
              <a:ext cx="360" cy="360"/>
            </p14:xfrm>
          </p:contentPart>
        </mc:Choice>
        <mc:Fallback xmlns="">
          <p:pic>
            <p:nvPicPr>
              <p:cNvPr id="237" name="Ink 236">
                <a:extLst>
                  <a:ext uri="{FF2B5EF4-FFF2-40B4-BE49-F238E27FC236}">
                    <a16:creationId xmlns:a16="http://schemas.microsoft.com/office/drawing/2014/main" id="{03CD6E95-F9C5-B689-E97D-E3D62C10D66F}"/>
                  </a:ext>
                </a:extLst>
              </p:cNvPr>
              <p:cNvPicPr/>
              <p:nvPr/>
            </p:nvPicPr>
            <p:blipFill>
              <a:blip r:embed="rId203"/>
              <a:stretch>
                <a:fillRect/>
              </a:stretch>
            </p:blipFill>
            <p:spPr>
              <a:xfrm>
                <a:off x="1475437" y="29549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6">
            <p14:nvContentPartPr>
              <p14:cNvPr id="238" name="Ink 237">
                <a:extLst>
                  <a:ext uri="{FF2B5EF4-FFF2-40B4-BE49-F238E27FC236}">
                    <a16:creationId xmlns:a16="http://schemas.microsoft.com/office/drawing/2014/main" id="{7B0735BC-2B14-2EB4-39FA-3BA3A511F608}"/>
                  </a:ext>
                </a:extLst>
              </p14:cNvPr>
              <p14:cNvContentPartPr/>
              <p14:nvPr/>
            </p14:nvContentPartPr>
            <p14:xfrm>
              <a:off x="1578397" y="2963223"/>
              <a:ext cx="360" cy="360"/>
            </p14:xfrm>
          </p:contentPart>
        </mc:Choice>
        <mc:Fallback xmlns="">
          <p:pic>
            <p:nvPicPr>
              <p:cNvPr id="238" name="Ink 237">
                <a:extLst>
                  <a:ext uri="{FF2B5EF4-FFF2-40B4-BE49-F238E27FC236}">
                    <a16:creationId xmlns:a16="http://schemas.microsoft.com/office/drawing/2014/main" id="{ADBA144D-F5EB-803C-5394-BBE1880777C8}"/>
                  </a:ext>
                </a:extLst>
              </p:cNvPr>
              <p:cNvPicPr/>
              <p:nvPr/>
            </p:nvPicPr>
            <p:blipFill>
              <a:blip r:embed="rId203"/>
              <a:stretch>
                <a:fillRect/>
              </a:stretch>
            </p:blipFill>
            <p:spPr>
              <a:xfrm>
                <a:off x="1572277" y="29571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7">
            <p14:nvContentPartPr>
              <p14:cNvPr id="239" name="Ink 238">
                <a:extLst>
                  <a:ext uri="{FF2B5EF4-FFF2-40B4-BE49-F238E27FC236}">
                    <a16:creationId xmlns:a16="http://schemas.microsoft.com/office/drawing/2014/main" id="{3FF0DA30-C1A0-1E6D-6080-D3011FB712F1}"/>
                  </a:ext>
                </a:extLst>
              </p14:cNvPr>
              <p14:cNvContentPartPr/>
              <p14:nvPr/>
            </p14:nvContentPartPr>
            <p14:xfrm>
              <a:off x="1578397" y="3125943"/>
              <a:ext cx="360" cy="360"/>
            </p14:xfrm>
          </p:contentPart>
        </mc:Choice>
        <mc:Fallback xmlns="">
          <p:pic>
            <p:nvPicPr>
              <p:cNvPr id="239" name="Ink 238">
                <a:extLst>
                  <a:ext uri="{FF2B5EF4-FFF2-40B4-BE49-F238E27FC236}">
                    <a16:creationId xmlns:a16="http://schemas.microsoft.com/office/drawing/2014/main" id="{2CF71DB7-A7AD-ED83-FEA1-B25D75C1C0FF}"/>
                  </a:ext>
                </a:extLst>
              </p:cNvPr>
              <p:cNvPicPr/>
              <p:nvPr/>
            </p:nvPicPr>
            <p:blipFill>
              <a:blip r:embed="rId203"/>
              <a:stretch>
                <a:fillRect/>
              </a:stretch>
            </p:blipFill>
            <p:spPr>
              <a:xfrm>
                <a:off x="1572277" y="31198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8">
            <p14:nvContentPartPr>
              <p14:cNvPr id="240" name="Ink 239">
                <a:extLst>
                  <a:ext uri="{FF2B5EF4-FFF2-40B4-BE49-F238E27FC236}">
                    <a16:creationId xmlns:a16="http://schemas.microsoft.com/office/drawing/2014/main" id="{DFF4D077-4231-A2CD-4705-9CA13C8E16BD}"/>
                  </a:ext>
                </a:extLst>
              </p14:cNvPr>
              <p14:cNvContentPartPr/>
              <p14:nvPr/>
            </p14:nvContentPartPr>
            <p14:xfrm>
              <a:off x="1628437" y="3181743"/>
              <a:ext cx="360" cy="360"/>
            </p14:xfrm>
          </p:contentPart>
        </mc:Choice>
        <mc:Fallback xmlns="">
          <p:pic>
            <p:nvPicPr>
              <p:cNvPr id="240" name="Ink 239">
                <a:extLst>
                  <a:ext uri="{FF2B5EF4-FFF2-40B4-BE49-F238E27FC236}">
                    <a16:creationId xmlns:a16="http://schemas.microsoft.com/office/drawing/2014/main" id="{40A3C7A6-1774-F052-B02A-74B72FC34EB9}"/>
                  </a:ext>
                </a:extLst>
              </p:cNvPr>
              <p:cNvPicPr/>
              <p:nvPr/>
            </p:nvPicPr>
            <p:blipFill>
              <a:blip r:embed="rId203"/>
              <a:stretch>
                <a:fillRect/>
              </a:stretch>
            </p:blipFill>
            <p:spPr>
              <a:xfrm>
                <a:off x="1622317" y="3175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9">
            <p14:nvContentPartPr>
              <p14:cNvPr id="241" name="Ink 240">
                <a:extLst>
                  <a:ext uri="{FF2B5EF4-FFF2-40B4-BE49-F238E27FC236}">
                    <a16:creationId xmlns:a16="http://schemas.microsoft.com/office/drawing/2014/main" id="{16BF64B8-96AA-5104-A5A2-F69EB74CDF43}"/>
                  </a:ext>
                </a:extLst>
              </p14:cNvPr>
              <p14:cNvContentPartPr/>
              <p14:nvPr/>
            </p14:nvContentPartPr>
            <p14:xfrm>
              <a:off x="1529437" y="3181743"/>
              <a:ext cx="360" cy="360"/>
            </p14:xfrm>
          </p:contentPart>
        </mc:Choice>
        <mc:Fallback xmlns="">
          <p:pic>
            <p:nvPicPr>
              <p:cNvPr id="241" name="Ink 240">
                <a:extLst>
                  <a:ext uri="{FF2B5EF4-FFF2-40B4-BE49-F238E27FC236}">
                    <a16:creationId xmlns:a16="http://schemas.microsoft.com/office/drawing/2014/main" id="{F25BB5BF-5D58-6BFD-2F0D-166817E8BDA8}"/>
                  </a:ext>
                </a:extLst>
              </p:cNvPr>
              <p:cNvPicPr/>
              <p:nvPr/>
            </p:nvPicPr>
            <p:blipFill>
              <a:blip r:embed="rId203"/>
              <a:stretch>
                <a:fillRect/>
              </a:stretch>
            </p:blipFill>
            <p:spPr>
              <a:xfrm>
                <a:off x="1523317" y="3175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242" name="Ink 241">
                <a:extLst>
                  <a:ext uri="{FF2B5EF4-FFF2-40B4-BE49-F238E27FC236}">
                    <a16:creationId xmlns:a16="http://schemas.microsoft.com/office/drawing/2014/main" id="{D2460832-6515-96A1-81FE-FA65EF9144C5}"/>
                  </a:ext>
                </a:extLst>
              </p14:cNvPr>
              <p14:cNvContentPartPr/>
              <p14:nvPr/>
            </p14:nvContentPartPr>
            <p14:xfrm>
              <a:off x="1551757" y="3317823"/>
              <a:ext cx="360" cy="360"/>
            </p14:xfrm>
          </p:contentPart>
        </mc:Choice>
        <mc:Fallback xmlns="">
          <p:pic>
            <p:nvPicPr>
              <p:cNvPr id="242" name="Ink 241">
                <a:extLst>
                  <a:ext uri="{FF2B5EF4-FFF2-40B4-BE49-F238E27FC236}">
                    <a16:creationId xmlns:a16="http://schemas.microsoft.com/office/drawing/2014/main" id="{2753A590-10D0-0DBD-9E3F-57FA2010D67E}"/>
                  </a:ext>
                </a:extLst>
              </p:cNvPr>
              <p:cNvPicPr/>
              <p:nvPr/>
            </p:nvPicPr>
            <p:blipFill>
              <a:blip r:embed="rId203"/>
              <a:stretch>
                <a:fillRect/>
              </a:stretch>
            </p:blipFill>
            <p:spPr>
              <a:xfrm>
                <a:off x="1545637" y="33117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1">
            <p14:nvContentPartPr>
              <p14:cNvPr id="243" name="Ink 242">
                <a:extLst>
                  <a:ext uri="{FF2B5EF4-FFF2-40B4-BE49-F238E27FC236}">
                    <a16:creationId xmlns:a16="http://schemas.microsoft.com/office/drawing/2014/main" id="{B9BE08D4-5CE0-315D-BBF7-9636AD5F4605}"/>
                  </a:ext>
                </a:extLst>
              </p14:cNvPr>
              <p14:cNvContentPartPr/>
              <p14:nvPr/>
            </p14:nvContentPartPr>
            <p14:xfrm>
              <a:off x="1493077" y="3273183"/>
              <a:ext cx="360" cy="360"/>
            </p14:xfrm>
          </p:contentPart>
        </mc:Choice>
        <mc:Fallback xmlns="">
          <p:pic>
            <p:nvPicPr>
              <p:cNvPr id="243" name="Ink 242">
                <a:extLst>
                  <a:ext uri="{FF2B5EF4-FFF2-40B4-BE49-F238E27FC236}">
                    <a16:creationId xmlns:a16="http://schemas.microsoft.com/office/drawing/2014/main" id="{200CCF95-FEFD-369E-E208-FCB73660832D}"/>
                  </a:ext>
                </a:extLst>
              </p:cNvPr>
              <p:cNvPicPr/>
              <p:nvPr/>
            </p:nvPicPr>
            <p:blipFill>
              <a:blip r:embed="rId203"/>
              <a:stretch>
                <a:fillRect/>
              </a:stretch>
            </p:blipFill>
            <p:spPr>
              <a:xfrm>
                <a:off x="1486957" y="32670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244" name="Ink 243">
                <a:extLst>
                  <a:ext uri="{FF2B5EF4-FFF2-40B4-BE49-F238E27FC236}">
                    <a16:creationId xmlns:a16="http://schemas.microsoft.com/office/drawing/2014/main" id="{1669B03E-3CEC-9189-523A-B7CEE14FA97E}"/>
                  </a:ext>
                </a:extLst>
              </p14:cNvPr>
              <p14:cNvContentPartPr/>
              <p14:nvPr/>
            </p14:nvContentPartPr>
            <p14:xfrm>
              <a:off x="1557157" y="3273183"/>
              <a:ext cx="360" cy="360"/>
            </p14:xfrm>
          </p:contentPart>
        </mc:Choice>
        <mc:Fallback xmlns="">
          <p:pic>
            <p:nvPicPr>
              <p:cNvPr id="244" name="Ink 243">
                <a:extLst>
                  <a:ext uri="{FF2B5EF4-FFF2-40B4-BE49-F238E27FC236}">
                    <a16:creationId xmlns:a16="http://schemas.microsoft.com/office/drawing/2014/main" id="{21DDBA4E-62BC-B2CE-717F-8593FE9A699C}"/>
                  </a:ext>
                </a:extLst>
              </p:cNvPr>
              <p:cNvPicPr/>
              <p:nvPr/>
            </p:nvPicPr>
            <p:blipFill>
              <a:blip r:embed="rId203"/>
              <a:stretch>
                <a:fillRect/>
              </a:stretch>
            </p:blipFill>
            <p:spPr>
              <a:xfrm>
                <a:off x="1551037" y="32670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3">
            <p14:nvContentPartPr>
              <p14:cNvPr id="245" name="Ink 244">
                <a:extLst>
                  <a:ext uri="{FF2B5EF4-FFF2-40B4-BE49-F238E27FC236}">
                    <a16:creationId xmlns:a16="http://schemas.microsoft.com/office/drawing/2014/main" id="{C84866C6-C956-28F2-5EEF-FE9203CE9713}"/>
                  </a:ext>
                </a:extLst>
              </p14:cNvPr>
              <p14:cNvContentPartPr/>
              <p14:nvPr/>
            </p14:nvContentPartPr>
            <p14:xfrm>
              <a:off x="1557157" y="3199743"/>
              <a:ext cx="360" cy="360"/>
            </p14:xfrm>
          </p:contentPart>
        </mc:Choice>
        <mc:Fallback xmlns="">
          <p:pic>
            <p:nvPicPr>
              <p:cNvPr id="245" name="Ink 244">
                <a:extLst>
                  <a:ext uri="{FF2B5EF4-FFF2-40B4-BE49-F238E27FC236}">
                    <a16:creationId xmlns:a16="http://schemas.microsoft.com/office/drawing/2014/main" id="{D6DA8569-2517-48B9-AEC6-ACDBF8641D18}"/>
                  </a:ext>
                </a:extLst>
              </p:cNvPr>
              <p:cNvPicPr/>
              <p:nvPr/>
            </p:nvPicPr>
            <p:blipFill>
              <a:blip r:embed="rId203"/>
              <a:stretch>
                <a:fillRect/>
              </a:stretch>
            </p:blipFill>
            <p:spPr>
              <a:xfrm>
                <a:off x="1551037" y="3193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4">
            <p14:nvContentPartPr>
              <p14:cNvPr id="246" name="Ink 245">
                <a:extLst>
                  <a:ext uri="{FF2B5EF4-FFF2-40B4-BE49-F238E27FC236}">
                    <a16:creationId xmlns:a16="http://schemas.microsoft.com/office/drawing/2014/main" id="{1B394083-73A1-81E7-C06D-3F7E801924FC}"/>
                  </a:ext>
                </a:extLst>
              </p14:cNvPr>
              <p14:cNvContentPartPr/>
              <p14:nvPr/>
            </p14:nvContentPartPr>
            <p14:xfrm>
              <a:off x="1638877" y="3064383"/>
              <a:ext cx="360" cy="360"/>
            </p14:xfrm>
          </p:contentPart>
        </mc:Choice>
        <mc:Fallback xmlns="">
          <p:pic>
            <p:nvPicPr>
              <p:cNvPr id="246" name="Ink 245">
                <a:extLst>
                  <a:ext uri="{FF2B5EF4-FFF2-40B4-BE49-F238E27FC236}">
                    <a16:creationId xmlns:a16="http://schemas.microsoft.com/office/drawing/2014/main" id="{D1FD8681-A63F-028E-D907-2E1578232294}"/>
                  </a:ext>
                </a:extLst>
              </p:cNvPr>
              <p:cNvPicPr/>
              <p:nvPr/>
            </p:nvPicPr>
            <p:blipFill>
              <a:blip r:embed="rId203"/>
              <a:stretch>
                <a:fillRect/>
              </a:stretch>
            </p:blipFill>
            <p:spPr>
              <a:xfrm>
                <a:off x="1632757" y="30582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5">
            <p14:nvContentPartPr>
              <p14:cNvPr id="247" name="Ink 246">
                <a:extLst>
                  <a:ext uri="{FF2B5EF4-FFF2-40B4-BE49-F238E27FC236}">
                    <a16:creationId xmlns:a16="http://schemas.microsoft.com/office/drawing/2014/main" id="{EADF85DE-0AA6-CD8A-E816-63144409C664}"/>
                  </a:ext>
                </a:extLst>
              </p14:cNvPr>
              <p14:cNvContentPartPr/>
              <p14:nvPr/>
            </p14:nvContentPartPr>
            <p14:xfrm>
              <a:off x="1468957" y="2914983"/>
              <a:ext cx="360" cy="360"/>
            </p14:xfrm>
          </p:contentPart>
        </mc:Choice>
        <mc:Fallback xmlns="">
          <p:pic>
            <p:nvPicPr>
              <p:cNvPr id="247" name="Ink 246">
                <a:extLst>
                  <a:ext uri="{FF2B5EF4-FFF2-40B4-BE49-F238E27FC236}">
                    <a16:creationId xmlns:a16="http://schemas.microsoft.com/office/drawing/2014/main" id="{12D44BDE-A6C2-782F-B9A5-E95C7C6C5ADC}"/>
                  </a:ext>
                </a:extLst>
              </p:cNvPr>
              <p:cNvPicPr/>
              <p:nvPr/>
            </p:nvPicPr>
            <p:blipFill>
              <a:blip r:embed="rId203"/>
              <a:stretch>
                <a:fillRect/>
              </a:stretch>
            </p:blipFill>
            <p:spPr>
              <a:xfrm>
                <a:off x="1462837" y="29088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6">
            <p14:nvContentPartPr>
              <p14:cNvPr id="248" name="Ink 247">
                <a:extLst>
                  <a:ext uri="{FF2B5EF4-FFF2-40B4-BE49-F238E27FC236}">
                    <a16:creationId xmlns:a16="http://schemas.microsoft.com/office/drawing/2014/main" id="{96D0A44D-A759-2CC6-9924-BADE67EC3698}"/>
                  </a:ext>
                </a:extLst>
              </p14:cNvPr>
              <p14:cNvContentPartPr/>
              <p14:nvPr/>
            </p14:nvContentPartPr>
            <p14:xfrm>
              <a:off x="1237837" y="3375783"/>
              <a:ext cx="360" cy="360"/>
            </p14:xfrm>
          </p:contentPart>
        </mc:Choice>
        <mc:Fallback xmlns="">
          <p:pic>
            <p:nvPicPr>
              <p:cNvPr id="248" name="Ink 247">
                <a:extLst>
                  <a:ext uri="{FF2B5EF4-FFF2-40B4-BE49-F238E27FC236}">
                    <a16:creationId xmlns:a16="http://schemas.microsoft.com/office/drawing/2014/main" id="{CDAE6D25-0512-9DEF-9D2D-E421C736BBC0}"/>
                  </a:ext>
                </a:extLst>
              </p:cNvPr>
              <p:cNvPicPr/>
              <p:nvPr/>
            </p:nvPicPr>
            <p:blipFill>
              <a:blip r:embed="rId203"/>
              <a:stretch>
                <a:fillRect/>
              </a:stretch>
            </p:blipFill>
            <p:spPr>
              <a:xfrm>
                <a:off x="1231717" y="33696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7">
            <p14:nvContentPartPr>
              <p14:cNvPr id="249" name="Ink 248">
                <a:extLst>
                  <a:ext uri="{FF2B5EF4-FFF2-40B4-BE49-F238E27FC236}">
                    <a16:creationId xmlns:a16="http://schemas.microsoft.com/office/drawing/2014/main" id="{0A7CEBEE-3426-C694-5A1C-486C418A21D8}"/>
                  </a:ext>
                </a:extLst>
              </p14:cNvPr>
              <p14:cNvContentPartPr/>
              <p14:nvPr/>
            </p14:nvContentPartPr>
            <p14:xfrm>
              <a:off x="1454197" y="3426903"/>
              <a:ext cx="360" cy="360"/>
            </p14:xfrm>
          </p:contentPart>
        </mc:Choice>
        <mc:Fallback xmlns="">
          <p:pic>
            <p:nvPicPr>
              <p:cNvPr id="249" name="Ink 248">
                <a:extLst>
                  <a:ext uri="{FF2B5EF4-FFF2-40B4-BE49-F238E27FC236}">
                    <a16:creationId xmlns:a16="http://schemas.microsoft.com/office/drawing/2014/main" id="{18ECB26A-8E37-DA65-D725-1295F707EA6B}"/>
                  </a:ext>
                </a:extLst>
              </p:cNvPr>
              <p:cNvPicPr/>
              <p:nvPr/>
            </p:nvPicPr>
            <p:blipFill>
              <a:blip r:embed="rId203"/>
              <a:stretch>
                <a:fillRect/>
              </a:stretch>
            </p:blipFill>
            <p:spPr>
              <a:xfrm>
                <a:off x="1448077" y="34207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8">
            <p14:nvContentPartPr>
              <p14:cNvPr id="250" name="Ink 249">
                <a:extLst>
                  <a:ext uri="{FF2B5EF4-FFF2-40B4-BE49-F238E27FC236}">
                    <a16:creationId xmlns:a16="http://schemas.microsoft.com/office/drawing/2014/main" id="{6188394C-15BA-856E-B8E5-E847BFC58E36}"/>
                  </a:ext>
                </a:extLst>
              </p14:cNvPr>
              <p14:cNvContentPartPr/>
              <p14:nvPr/>
            </p14:nvContentPartPr>
            <p14:xfrm>
              <a:off x="1705477" y="3426903"/>
              <a:ext cx="360" cy="360"/>
            </p14:xfrm>
          </p:contentPart>
        </mc:Choice>
        <mc:Fallback xmlns="">
          <p:pic>
            <p:nvPicPr>
              <p:cNvPr id="250" name="Ink 249">
                <a:extLst>
                  <a:ext uri="{FF2B5EF4-FFF2-40B4-BE49-F238E27FC236}">
                    <a16:creationId xmlns:a16="http://schemas.microsoft.com/office/drawing/2014/main" id="{9E3CE0C5-9012-8798-038B-547A19F897DA}"/>
                  </a:ext>
                </a:extLst>
              </p:cNvPr>
              <p:cNvPicPr/>
              <p:nvPr/>
            </p:nvPicPr>
            <p:blipFill>
              <a:blip r:embed="rId203"/>
              <a:stretch>
                <a:fillRect/>
              </a:stretch>
            </p:blipFill>
            <p:spPr>
              <a:xfrm>
                <a:off x="1699357" y="34207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39">
            <p14:nvContentPartPr>
              <p14:cNvPr id="251" name="Ink 250">
                <a:extLst>
                  <a:ext uri="{FF2B5EF4-FFF2-40B4-BE49-F238E27FC236}">
                    <a16:creationId xmlns:a16="http://schemas.microsoft.com/office/drawing/2014/main" id="{B88AC20C-4056-E8E2-DC59-91F3D4377CA4}"/>
                  </a:ext>
                </a:extLst>
              </p14:cNvPr>
              <p14:cNvContentPartPr/>
              <p14:nvPr/>
            </p14:nvContentPartPr>
            <p14:xfrm>
              <a:off x="1659757" y="3316023"/>
              <a:ext cx="360" cy="360"/>
            </p14:xfrm>
          </p:contentPart>
        </mc:Choice>
        <mc:Fallback xmlns="">
          <p:pic>
            <p:nvPicPr>
              <p:cNvPr id="251" name="Ink 250">
                <a:extLst>
                  <a:ext uri="{FF2B5EF4-FFF2-40B4-BE49-F238E27FC236}">
                    <a16:creationId xmlns:a16="http://schemas.microsoft.com/office/drawing/2014/main" id="{FEB5F900-C6A1-BF21-B4B6-9A65A8973C83}"/>
                  </a:ext>
                </a:extLst>
              </p:cNvPr>
              <p:cNvPicPr/>
              <p:nvPr/>
            </p:nvPicPr>
            <p:blipFill>
              <a:blip r:embed="rId203"/>
              <a:stretch>
                <a:fillRect/>
              </a:stretch>
            </p:blipFill>
            <p:spPr>
              <a:xfrm>
                <a:off x="1653637" y="33099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0">
            <p14:nvContentPartPr>
              <p14:cNvPr id="252" name="Ink 251">
                <a:extLst>
                  <a:ext uri="{FF2B5EF4-FFF2-40B4-BE49-F238E27FC236}">
                    <a16:creationId xmlns:a16="http://schemas.microsoft.com/office/drawing/2014/main" id="{9F0DDF8B-E083-ABF7-E555-4253021BFC20}"/>
                  </a:ext>
                </a:extLst>
              </p14:cNvPr>
              <p14:cNvContentPartPr/>
              <p14:nvPr/>
            </p14:nvContentPartPr>
            <p14:xfrm>
              <a:off x="1288597" y="3263823"/>
              <a:ext cx="360" cy="360"/>
            </p14:xfrm>
          </p:contentPart>
        </mc:Choice>
        <mc:Fallback xmlns="">
          <p:pic>
            <p:nvPicPr>
              <p:cNvPr id="252" name="Ink 251">
                <a:extLst>
                  <a:ext uri="{FF2B5EF4-FFF2-40B4-BE49-F238E27FC236}">
                    <a16:creationId xmlns:a16="http://schemas.microsoft.com/office/drawing/2014/main" id="{6C2625AE-CE75-5324-4BE5-44C6F6A94B32}"/>
                  </a:ext>
                </a:extLst>
              </p:cNvPr>
              <p:cNvPicPr/>
              <p:nvPr/>
            </p:nvPicPr>
            <p:blipFill>
              <a:blip r:embed="rId203"/>
              <a:stretch>
                <a:fillRect/>
              </a:stretch>
            </p:blipFill>
            <p:spPr>
              <a:xfrm>
                <a:off x="1282477" y="32577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1">
            <p14:nvContentPartPr>
              <p14:cNvPr id="253" name="Ink 252">
                <a:extLst>
                  <a:ext uri="{FF2B5EF4-FFF2-40B4-BE49-F238E27FC236}">
                    <a16:creationId xmlns:a16="http://schemas.microsoft.com/office/drawing/2014/main" id="{724F8EE1-1F41-B72E-9ADB-B432A4BB1037}"/>
                  </a:ext>
                </a:extLst>
              </p14:cNvPr>
              <p14:cNvContentPartPr/>
              <p14:nvPr/>
            </p14:nvContentPartPr>
            <p14:xfrm>
              <a:off x="1224517" y="3181743"/>
              <a:ext cx="360" cy="360"/>
            </p14:xfrm>
          </p:contentPart>
        </mc:Choice>
        <mc:Fallback xmlns="">
          <p:pic>
            <p:nvPicPr>
              <p:cNvPr id="253" name="Ink 252">
                <a:extLst>
                  <a:ext uri="{FF2B5EF4-FFF2-40B4-BE49-F238E27FC236}">
                    <a16:creationId xmlns:a16="http://schemas.microsoft.com/office/drawing/2014/main" id="{DF9F748E-6239-0BE5-E44C-1031AF44AE42}"/>
                  </a:ext>
                </a:extLst>
              </p:cNvPr>
              <p:cNvPicPr/>
              <p:nvPr/>
            </p:nvPicPr>
            <p:blipFill>
              <a:blip r:embed="rId203"/>
              <a:stretch>
                <a:fillRect/>
              </a:stretch>
            </p:blipFill>
            <p:spPr>
              <a:xfrm>
                <a:off x="1218397" y="3175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254" name="Ink 253">
                <a:extLst>
                  <a:ext uri="{FF2B5EF4-FFF2-40B4-BE49-F238E27FC236}">
                    <a16:creationId xmlns:a16="http://schemas.microsoft.com/office/drawing/2014/main" id="{B2330BCE-7167-BD18-B0B6-7B466EE405A8}"/>
                  </a:ext>
                </a:extLst>
              </p14:cNvPr>
              <p14:cNvContentPartPr/>
              <p14:nvPr/>
            </p14:nvContentPartPr>
            <p14:xfrm>
              <a:off x="1224517" y="2994183"/>
              <a:ext cx="360" cy="360"/>
            </p14:xfrm>
          </p:contentPart>
        </mc:Choice>
        <mc:Fallback xmlns="">
          <p:pic>
            <p:nvPicPr>
              <p:cNvPr id="254" name="Ink 253">
                <a:extLst>
                  <a:ext uri="{FF2B5EF4-FFF2-40B4-BE49-F238E27FC236}">
                    <a16:creationId xmlns:a16="http://schemas.microsoft.com/office/drawing/2014/main" id="{499C639B-2766-AF43-2181-C67446C61CBE}"/>
                  </a:ext>
                </a:extLst>
              </p:cNvPr>
              <p:cNvPicPr/>
              <p:nvPr/>
            </p:nvPicPr>
            <p:blipFill>
              <a:blip r:embed="rId203"/>
              <a:stretch>
                <a:fillRect/>
              </a:stretch>
            </p:blipFill>
            <p:spPr>
              <a:xfrm>
                <a:off x="1218397" y="29880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3">
            <p14:nvContentPartPr>
              <p14:cNvPr id="255" name="Ink 254">
                <a:extLst>
                  <a:ext uri="{FF2B5EF4-FFF2-40B4-BE49-F238E27FC236}">
                    <a16:creationId xmlns:a16="http://schemas.microsoft.com/office/drawing/2014/main" id="{2ABF410C-C1E1-19CE-1292-9A49E954DF8E}"/>
                  </a:ext>
                </a:extLst>
              </p14:cNvPr>
              <p14:cNvContentPartPr/>
              <p14:nvPr/>
            </p14:nvContentPartPr>
            <p14:xfrm>
              <a:off x="1184917" y="3047463"/>
              <a:ext cx="360" cy="360"/>
            </p14:xfrm>
          </p:contentPart>
        </mc:Choice>
        <mc:Fallback xmlns="">
          <p:pic>
            <p:nvPicPr>
              <p:cNvPr id="255" name="Ink 254">
                <a:extLst>
                  <a:ext uri="{FF2B5EF4-FFF2-40B4-BE49-F238E27FC236}">
                    <a16:creationId xmlns:a16="http://schemas.microsoft.com/office/drawing/2014/main" id="{914E4CAC-6E27-97B3-7F24-5593A811304C}"/>
                  </a:ext>
                </a:extLst>
              </p:cNvPr>
              <p:cNvPicPr/>
              <p:nvPr/>
            </p:nvPicPr>
            <p:blipFill>
              <a:blip r:embed="rId203"/>
              <a:stretch>
                <a:fillRect/>
              </a:stretch>
            </p:blipFill>
            <p:spPr>
              <a:xfrm>
                <a:off x="1178797" y="30413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256" name="Ink 255">
                <a:extLst>
                  <a:ext uri="{FF2B5EF4-FFF2-40B4-BE49-F238E27FC236}">
                    <a16:creationId xmlns:a16="http://schemas.microsoft.com/office/drawing/2014/main" id="{ED452054-2DBF-8F08-C245-9E949826F73A}"/>
                  </a:ext>
                </a:extLst>
              </p14:cNvPr>
              <p14:cNvContentPartPr/>
              <p14:nvPr/>
            </p14:nvContentPartPr>
            <p14:xfrm>
              <a:off x="1682797" y="3102903"/>
              <a:ext cx="360" cy="360"/>
            </p14:xfrm>
          </p:contentPart>
        </mc:Choice>
        <mc:Fallback xmlns="">
          <p:pic>
            <p:nvPicPr>
              <p:cNvPr id="256" name="Ink 255">
                <a:extLst>
                  <a:ext uri="{FF2B5EF4-FFF2-40B4-BE49-F238E27FC236}">
                    <a16:creationId xmlns:a16="http://schemas.microsoft.com/office/drawing/2014/main" id="{0209D440-84D4-B744-8514-8FE0E580260D}"/>
                  </a:ext>
                </a:extLst>
              </p:cNvPr>
              <p:cNvPicPr/>
              <p:nvPr/>
            </p:nvPicPr>
            <p:blipFill>
              <a:blip r:embed="rId203"/>
              <a:stretch>
                <a:fillRect/>
              </a:stretch>
            </p:blipFill>
            <p:spPr>
              <a:xfrm>
                <a:off x="1676677" y="30967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5">
            <p14:nvContentPartPr>
              <p14:cNvPr id="257" name="Ink 256">
                <a:extLst>
                  <a:ext uri="{FF2B5EF4-FFF2-40B4-BE49-F238E27FC236}">
                    <a16:creationId xmlns:a16="http://schemas.microsoft.com/office/drawing/2014/main" id="{8CFC304A-45DA-81DB-1F98-3AFA9816A405}"/>
                  </a:ext>
                </a:extLst>
              </p14:cNvPr>
              <p14:cNvContentPartPr/>
              <p14:nvPr/>
            </p14:nvContentPartPr>
            <p14:xfrm>
              <a:off x="1651477" y="2979783"/>
              <a:ext cx="360" cy="360"/>
            </p14:xfrm>
          </p:contentPart>
        </mc:Choice>
        <mc:Fallback xmlns="">
          <p:pic>
            <p:nvPicPr>
              <p:cNvPr id="257" name="Ink 256">
                <a:extLst>
                  <a:ext uri="{FF2B5EF4-FFF2-40B4-BE49-F238E27FC236}">
                    <a16:creationId xmlns:a16="http://schemas.microsoft.com/office/drawing/2014/main" id="{FF0425CE-4577-1D6F-E332-21316A925D06}"/>
                  </a:ext>
                </a:extLst>
              </p:cNvPr>
              <p:cNvPicPr/>
              <p:nvPr/>
            </p:nvPicPr>
            <p:blipFill>
              <a:blip r:embed="rId203"/>
              <a:stretch>
                <a:fillRect/>
              </a:stretch>
            </p:blipFill>
            <p:spPr>
              <a:xfrm>
                <a:off x="1645357" y="29736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6">
            <p14:nvContentPartPr>
              <p14:cNvPr id="258" name="Ink 257">
                <a:extLst>
                  <a:ext uri="{FF2B5EF4-FFF2-40B4-BE49-F238E27FC236}">
                    <a16:creationId xmlns:a16="http://schemas.microsoft.com/office/drawing/2014/main" id="{B6647C8D-0F52-C484-CE1B-B6E79C9EC526}"/>
                  </a:ext>
                </a:extLst>
              </p14:cNvPr>
              <p14:cNvContentPartPr/>
              <p14:nvPr/>
            </p14:nvContentPartPr>
            <p14:xfrm>
              <a:off x="1751917" y="3175983"/>
              <a:ext cx="360" cy="360"/>
            </p14:xfrm>
          </p:contentPart>
        </mc:Choice>
        <mc:Fallback xmlns="">
          <p:pic>
            <p:nvPicPr>
              <p:cNvPr id="258" name="Ink 257">
                <a:extLst>
                  <a:ext uri="{FF2B5EF4-FFF2-40B4-BE49-F238E27FC236}">
                    <a16:creationId xmlns:a16="http://schemas.microsoft.com/office/drawing/2014/main" id="{6F392096-6BFC-60A4-00BC-4B18E17E1C71}"/>
                  </a:ext>
                </a:extLst>
              </p:cNvPr>
              <p:cNvPicPr/>
              <p:nvPr/>
            </p:nvPicPr>
            <p:blipFill>
              <a:blip r:embed="rId203"/>
              <a:stretch>
                <a:fillRect/>
              </a:stretch>
            </p:blipFill>
            <p:spPr>
              <a:xfrm>
                <a:off x="1745797" y="31698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7">
            <p14:nvContentPartPr>
              <p14:cNvPr id="259" name="Ink 258">
                <a:extLst>
                  <a:ext uri="{FF2B5EF4-FFF2-40B4-BE49-F238E27FC236}">
                    <a16:creationId xmlns:a16="http://schemas.microsoft.com/office/drawing/2014/main" id="{3CA0810F-4A41-C19B-853C-87701C3A8B36}"/>
                  </a:ext>
                </a:extLst>
              </p14:cNvPr>
              <p14:cNvContentPartPr/>
              <p14:nvPr/>
            </p14:nvContentPartPr>
            <p14:xfrm>
              <a:off x="1679917" y="3233223"/>
              <a:ext cx="360" cy="360"/>
            </p14:xfrm>
          </p:contentPart>
        </mc:Choice>
        <mc:Fallback xmlns="">
          <p:pic>
            <p:nvPicPr>
              <p:cNvPr id="259" name="Ink 258">
                <a:extLst>
                  <a:ext uri="{FF2B5EF4-FFF2-40B4-BE49-F238E27FC236}">
                    <a16:creationId xmlns:a16="http://schemas.microsoft.com/office/drawing/2014/main" id="{227A0184-AD9D-79EE-E22C-9FFFB4650409}"/>
                  </a:ext>
                </a:extLst>
              </p:cNvPr>
              <p:cNvPicPr/>
              <p:nvPr/>
            </p:nvPicPr>
            <p:blipFill>
              <a:blip r:embed="rId203"/>
              <a:stretch>
                <a:fillRect/>
              </a:stretch>
            </p:blipFill>
            <p:spPr>
              <a:xfrm>
                <a:off x="1673797" y="32271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8">
            <p14:nvContentPartPr>
              <p14:cNvPr id="260" name="Ink 259">
                <a:extLst>
                  <a:ext uri="{FF2B5EF4-FFF2-40B4-BE49-F238E27FC236}">
                    <a16:creationId xmlns:a16="http://schemas.microsoft.com/office/drawing/2014/main" id="{870903C6-B417-A3AC-ADF2-913E73BC1F5A}"/>
                  </a:ext>
                </a:extLst>
              </p14:cNvPr>
              <p14:cNvContentPartPr/>
              <p14:nvPr/>
            </p14:nvContentPartPr>
            <p14:xfrm>
              <a:off x="1183117" y="3340503"/>
              <a:ext cx="360" cy="360"/>
            </p14:xfrm>
          </p:contentPart>
        </mc:Choice>
        <mc:Fallback xmlns="">
          <p:pic>
            <p:nvPicPr>
              <p:cNvPr id="260" name="Ink 259">
                <a:extLst>
                  <a:ext uri="{FF2B5EF4-FFF2-40B4-BE49-F238E27FC236}">
                    <a16:creationId xmlns:a16="http://schemas.microsoft.com/office/drawing/2014/main" id="{3AAE5E43-9996-EB59-C902-0D668617FB7C}"/>
                  </a:ext>
                </a:extLst>
              </p:cNvPr>
              <p:cNvPicPr/>
              <p:nvPr/>
            </p:nvPicPr>
            <p:blipFill>
              <a:blip r:embed="rId203"/>
              <a:stretch>
                <a:fillRect/>
              </a:stretch>
            </p:blipFill>
            <p:spPr>
              <a:xfrm>
                <a:off x="1176997" y="33343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49">
            <p14:nvContentPartPr>
              <p14:cNvPr id="261" name="Ink 260">
                <a:extLst>
                  <a:ext uri="{FF2B5EF4-FFF2-40B4-BE49-F238E27FC236}">
                    <a16:creationId xmlns:a16="http://schemas.microsoft.com/office/drawing/2014/main" id="{46F1231A-FE83-414C-9990-BFE18B8852C9}"/>
                  </a:ext>
                </a:extLst>
              </p14:cNvPr>
              <p14:cNvContentPartPr/>
              <p14:nvPr/>
            </p14:nvContentPartPr>
            <p14:xfrm>
              <a:off x="1183117" y="3049263"/>
              <a:ext cx="360" cy="360"/>
            </p14:xfrm>
          </p:contentPart>
        </mc:Choice>
        <mc:Fallback xmlns="">
          <p:pic>
            <p:nvPicPr>
              <p:cNvPr id="261" name="Ink 260">
                <a:extLst>
                  <a:ext uri="{FF2B5EF4-FFF2-40B4-BE49-F238E27FC236}">
                    <a16:creationId xmlns:a16="http://schemas.microsoft.com/office/drawing/2014/main" id="{979BFE1E-30F6-2736-303B-6993BCC7BE9E}"/>
                  </a:ext>
                </a:extLst>
              </p:cNvPr>
              <p:cNvPicPr/>
              <p:nvPr/>
            </p:nvPicPr>
            <p:blipFill>
              <a:blip r:embed="rId203"/>
              <a:stretch>
                <a:fillRect/>
              </a:stretch>
            </p:blipFill>
            <p:spPr>
              <a:xfrm>
                <a:off x="1176997" y="30431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0">
            <p14:nvContentPartPr>
              <p14:cNvPr id="262" name="Ink 261">
                <a:extLst>
                  <a:ext uri="{FF2B5EF4-FFF2-40B4-BE49-F238E27FC236}">
                    <a16:creationId xmlns:a16="http://schemas.microsoft.com/office/drawing/2014/main" id="{84C277FD-45B5-06E7-4B0E-7AC41C9A3353}"/>
                  </a:ext>
                </a:extLst>
              </p14:cNvPr>
              <p14:cNvContentPartPr/>
              <p14:nvPr/>
            </p14:nvContentPartPr>
            <p14:xfrm>
              <a:off x="1398397" y="2942703"/>
              <a:ext cx="360" cy="360"/>
            </p14:xfrm>
          </p:contentPart>
        </mc:Choice>
        <mc:Fallback xmlns="">
          <p:pic>
            <p:nvPicPr>
              <p:cNvPr id="262" name="Ink 261">
                <a:extLst>
                  <a:ext uri="{FF2B5EF4-FFF2-40B4-BE49-F238E27FC236}">
                    <a16:creationId xmlns:a16="http://schemas.microsoft.com/office/drawing/2014/main" id="{67425C0E-61EC-88CA-C05D-B97DD002987D}"/>
                  </a:ext>
                </a:extLst>
              </p:cNvPr>
              <p:cNvPicPr/>
              <p:nvPr/>
            </p:nvPicPr>
            <p:blipFill>
              <a:blip r:embed="rId203"/>
              <a:stretch>
                <a:fillRect/>
              </a:stretch>
            </p:blipFill>
            <p:spPr>
              <a:xfrm>
                <a:off x="1392277" y="29365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1">
            <p14:nvContentPartPr>
              <p14:cNvPr id="269" name="Ink 268">
                <a:extLst>
                  <a:ext uri="{FF2B5EF4-FFF2-40B4-BE49-F238E27FC236}">
                    <a16:creationId xmlns:a16="http://schemas.microsoft.com/office/drawing/2014/main" id="{E6988A17-DBE4-02E7-9D22-D43E2DD0EE63}"/>
                  </a:ext>
                </a:extLst>
              </p14:cNvPr>
              <p14:cNvContentPartPr/>
              <p14:nvPr/>
            </p14:nvContentPartPr>
            <p14:xfrm>
              <a:off x="1178077" y="3100743"/>
              <a:ext cx="360" cy="360"/>
            </p14:xfrm>
          </p:contentPart>
        </mc:Choice>
        <mc:Fallback xmlns="">
          <p:pic>
            <p:nvPicPr>
              <p:cNvPr id="269" name="Ink 268">
                <a:extLst>
                  <a:ext uri="{FF2B5EF4-FFF2-40B4-BE49-F238E27FC236}">
                    <a16:creationId xmlns:a16="http://schemas.microsoft.com/office/drawing/2014/main" id="{38F4AFE6-94AA-2C96-1714-5E2808A8A6CF}"/>
                  </a:ext>
                </a:extLst>
              </p:cNvPr>
              <p:cNvPicPr/>
              <p:nvPr/>
            </p:nvPicPr>
            <p:blipFill>
              <a:blip r:embed="rId203"/>
              <a:stretch>
                <a:fillRect/>
              </a:stretch>
            </p:blipFill>
            <p:spPr>
              <a:xfrm>
                <a:off x="1171957" y="3094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2">
            <p14:nvContentPartPr>
              <p14:cNvPr id="270" name="Ink 269">
                <a:extLst>
                  <a:ext uri="{FF2B5EF4-FFF2-40B4-BE49-F238E27FC236}">
                    <a16:creationId xmlns:a16="http://schemas.microsoft.com/office/drawing/2014/main" id="{88A64816-783E-485F-08F7-6485598FFC15}"/>
                  </a:ext>
                </a:extLst>
              </p14:cNvPr>
              <p14:cNvContentPartPr/>
              <p14:nvPr/>
            </p14:nvContentPartPr>
            <p14:xfrm>
              <a:off x="1502797" y="3227823"/>
              <a:ext cx="1440" cy="1440"/>
            </p14:xfrm>
          </p:contentPart>
        </mc:Choice>
        <mc:Fallback xmlns="">
          <p:pic>
            <p:nvPicPr>
              <p:cNvPr id="270" name="Ink 269">
                <a:extLst>
                  <a:ext uri="{FF2B5EF4-FFF2-40B4-BE49-F238E27FC236}">
                    <a16:creationId xmlns:a16="http://schemas.microsoft.com/office/drawing/2014/main" id="{45D51C9F-D025-B13F-07F4-C246A84171A5}"/>
                  </a:ext>
                </a:extLst>
              </p:cNvPr>
              <p:cNvPicPr/>
              <p:nvPr/>
            </p:nvPicPr>
            <p:blipFill>
              <a:blip r:embed="rId253"/>
              <a:stretch>
                <a:fillRect/>
              </a:stretch>
            </p:blipFill>
            <p:spPr>
              <a:xfrm>
                <a:off x="1494637" y="3219663"/>
                <a:ext cx="17760" cy="17760"/>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271" name="Ink 270">
                <a:extLst>
                  <a:ext uri="{FF2B5EF4-FFF2-40B4-BE49-F238E27FC236}">
                    <a16:creationId xmlns:a16="http://schemas.microsoft.com/office/drawing/2014/main" id="{7FAF7836-E577-7EF4-0A75-2C45C6B361BC}"/>
                  </a:ext>
                </a:extLst>
              </p14:cNvPr>
              <p14:cNvContentPartPr/>
              <p14:nvPr/>
            </p14:nvContentPartPr>
            <p14:xfrm>
              <a:off x="1485877" y="3206583"/>
              <a:ext cx="360" cy="360"/>
            </p14:xfrm>
          </p:contentPart>
        </mc:Choice>
        <mc:Fallback xmlns="">
          <p:pic>
            <p:nvPicPr>
              <p:cNvPr id="271" name="Ink 270">
                <a:extLst>
                  <a:ext uri="{FF2B5EF4-FFF2-40B4-BE49-F238E27FC236}">
                    <a16:creationId xmlns:a16="http://schemas.microsoft.com/office/drawing/2014/main" id="{EBA99F68-F40B-ACA6-855F-A4506BE3DB11}"/>
                  </a:ext>
                </a:extLst>
              </p:cNvPr>
              <p:cNvPicPr/>
              <p:nvPr/>
            </p:nvPicPr>
            <p:blipFill>
              <a:blip r:embed="rId203"/>
              <a:stretch>
                <a:fillRect/>
              </a:stretch>
            </p:blipFill>
            <p:spPr>
              <a:xfrm>
                <a:off x="1479757" y="320046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5">
            <p14:nvContentPartPr>
              <p14:cNvPr id="272" name="Ink 271">
                <a:extLst>
                  <a:ext uri="{FF2B5EF4-FFF2-40B4-BE49-F238E27FC236}">
                    <a16:creationId xmlns:a16="http://schemas.microsoft.com/office/drawing/2014/main" id="{4A54EC2E-5453-EB94-6098-9BEDCFCDD516}"/>
                  </a:ext>
                </a:extLst>
              </p14:cNvPr>
              <p14:cNvContentPartPr/>
              <p14:nvPr/>
            </p14:nvContentPartPr>
            <p14:xfrm>
              <a:off x="1454197" y="3205503"/>
              <a:ext cx="360" cy="360"/>
            </p14:xfrm>
          </p:contentPart>
        </mc:Choice>
        <mc:Fallback xmlns="">
          <p:pic>
            <p:nvPicPr>
              <p:cNvPr id="272" name="Ink 271">
                <a:extLst>
                  <a:ext uri="{FF2B5EF4-FFF2-40B4-BE49-F238E27FC236}">
                    <a16:creationId xmlns:a16="http://schemas.microsoft.com/office/drawing/2014/main" id="{7895DD5A-76F1-D331-5B85-9048F778A6D6}"/>
                  </a:ext>
                </a:extLst>
              </p:cNvPr>
              <p:cNvPicPr/>
              <p:nvPr/>
            </p:nvPicPr>
            <p:blipFill>
              <a:blip r:embed="rId203"/>
              <a:stretch>
                <a:fillRect/>
              </a:stretch>
            </p:blipFill>
            <p:spPr>
              <a:xfrm>
                <a:off x="1448077" y="31993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6">
            <p14:nvContentPartPr>
              <p14:cNvPr id="277" name="Ink 276">
                <a:extLst>
                  <a:ext uri="{FF2B5EF4-FFF2-40B4-BE49-F238E27FC236}">
                    <a16:creationId xmlns:a16="http://schemas.microsoft.com/office/drawing/2014/main" id="{D8E0398F-72EF-8C41-9525-499AD8048407}"/>
                  </a:ext>
                </a:extLst>
              </p14:cNvPr>
              <p14:cNvContentPartPr/>
              <p14:nvPr/>
            </p14:nvContentPartPr>
            <p14:xfrm>
              <a:off x="1402717" y="3098583"/>
              <a:ext cx="360" cy="360"/>
            </p14:xfrm>
          </p:contentPart>
        </mc:Choice>
        <mc:Fallback xmlns="">
          <p:pic>
            <p:nvPicPr>
              <p:cNvPr id="277" name="Ink 276">
                <a:extLst>
                  <a:ext uri="{FF2B5EF4-FFF2-40B4-BE49-F238E27FC236}">
                    <a16:creationId xmlns:a16="http://schemas.microsoft.com/office/drawing/2014/main" id="{8E86ABB0-72DB-6943-1D21-C6224814E9F7}"/>
                  </a:ext>
                </a:extLst>
              </p:cNvPr>
              <p:cNvPicPr/>
              <p:nvPr/>
            </p:nvPicPr>
            <p:blipFill>
              <a:blip r:embed="rId203"/>
              <a:stretch>
                <a:fillRect/>
              </a:stretch>
            </p:blipFill>
            <p:spPr>
              <a:xfrm>
                <a:off x="1396597" y="3092463"/>
                <a:ext cx="12600" cy="12600"/>
              </a:xfrm>
              <a:prstGeom prst="rect">
                <a:avLst/>
              </a:prstGeom>
            </p:spPr>
          </p:pic>
        </mc:Fallback>
      </mc:AlternateContent>
      <p:grpSp>
        <p:nvGrpSpPr>
          <p:cNvPr id="295" name="Group 294">
            <a:extLst>
              <a:ext uri="{FF2B5EF4-FFF2-40B4-BE49-F238E27FC236}">
                <a16:creationId xmlns:a16="http://schemas.microsoft.com/office/drawing/2014/main" id="{0AECFF80-8A8B-1DE1-C5DB-7435008AF9D2}"/>
              </a:ext>
            </a:extLst>
          </p:cNvPr>
          <p:cNvGrpSpPr/>
          <p:nvPr/>
        </p:nvGrpSpPr>
        <p:grpSpPr>
          <a:xfrm>
            <a:off x="1530157" y="3025503"/>
            <a:ext cx="8280" cy="7200"/>
            <a:chOff x="1530157" y="3025503"/>
            <a:chExt cx="8280" cy="7200"/>
          </a:xfrm>
        </p:grpSpPr>
        <mc:AlternateContent xmlns:mc="http://schemas.openxmlformats.org/markup-compatibility/2006" xmlns:p14="http://schemas.microsoft.com/office/powerpoint/2010/main">
          <mc:Choice Requires="p14">
            <p:contentPart p14:bwMode="auto" r:id="rId257">
              <p14:nvContentPartPr>
                <p14:cNvPr id="193" name="Ink 192">
                  <a:extLst>
                    <a:ext uri="{FF2B5EF4-FFF2-40B4-BE49-F238E27FC236}">
                      <a16:creationId xmlns:a16="http://schemas.microsoft.com/office/drawing/2014/main" id="{1D0F8D7D-067B-4576-8567-6F19B2E1E012}"/>
                    </a:ext>
                  </a:extLst>
                </p14:cNvPr>
                <p14:cNvContentPartPr/>
                <p14:nvPr/>
              </p14:nvContentPartPr>
              <p14:xfrm>
                <a:off x="1538077" y="3025503"/>
                <a:ext cx="360" cy="360"/>
              </p14:xfrm>
            </p:contentPart>
          </mc:Choice>
          <mc:Fallback xmlns="">
            <p:pic>
              <p:nvPicPr>
                <p:cNvPr id="193" name="Ink 192">
                  <a:extLst>
                    <a:ext uri="{FF2B5EF4-FFF2-40B4-BE49-F238E27FC236}">
                      <a16:creationId xmlns:a16="http://schemas.microsoft.com/office/drawing/2014/main" id="{1A8F7677-C287-59DB-8CA0-AA3742FA6841}"/>
                    </a:ext>
                  </a:extLst>
                </p:cNvPr>
                <p:cNvPicPr/>
                <p:nvPr/>
              </p:nvPicPr>
              <p:blipFill>
                <a:blip r:embed="rId203"/>
                <a:stretch>
                  <a:fillRect/>
                </a:stretch>
              </p:blipFill>
              <p:spPr>
                <a:xfrm>
                  <a:off x="1531957" y="30193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8">
              <p14:nvContentPartPr>
                <p14:cNvPr id="211" name="Ink 210">
                  <a:extLst>
                    <a:ext uri="{FF2B5EF4-FFF2-40B4-BE49-F238E27FC236}">
                      <a16:creationId xmlns:a16="http://schemas.microsoft.com/office/drawing/2014/main" id="{ED881069-60F0-B97B-B2C4-7C7CAC403ABC}"/>
                    </a:ext>
                  </a:extLst>
                </p14:cNvPr>
                <p14:cNvContentPartPr/>
                <p14:nvPr/>
              </p14:nvContentPartPr>
              <p14:xfrm>
                <a:off x="1538077" y="3025503"/>
                <a:ext cx="360" cy="360"/>
              </p14:xfrm>
            </p:contentPart>
          </mc:Choice>
          <mc:Fallback xmlns="">
            <p:pic>
              <p:nvPicPr>
                <p:cNvPr id="211" name="Ink 210">
                  <a:extLst>
                    <a:ext uri="{FF2B5EF4-FFF2-40B4-BE49-F238E27FC236}">
                      <a16:creationId xmlns:a16="http://schemas.microsoft.com/office/drawing/2014/main" id="{4B291A59-D2FE-2E63-DB96-19A9C44729F4}"/>
                    </a:ext>
                  </a:extLst>
                </p:cNvPr>
                <p:cNvPicPr/>
                <p:nvPr/>
              </p:nvPicPr>
              <p:blipFill>
                <a:blip r:embed="rId203"/>
                <a:stretch>
                  <a:fillRect/>
                </a:stretch>
              </p:blipFill>
              <p:spPr>
                <a:xfrm>
                  <a:off x="1531957" y="30193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59">
              <p14:nvContentPartPr>
                <p14:cNvPr id="278" name="Ink 277">
                  <a:extLst>
                    <a:ext uri="{FF2B5EF4-FFF2-40B4-BE49-F238E27FC236}">
                      <a16:creationId xmlns:a16="http://schemas.microsoft.com/office/drawing/2014/main" id="{B817213B-41FD-7CB9-FBDB-9AD4DE81AC78}"/>
                    </a:ext>
                  </a:extLst>
                </p14:cNvPr>
                <p14:cNvContentPartPr/>
                <p14:nvPr/>
              </p14:nvContentPartPr>
              <p14:xfrm>
                <a:off x="1530157" y="3032343"/>
                <a:ext cx="360" cy="360"/>
              </p14:xfrm>
            </p:contentPart>
          </mc:Choice>
          <mc:Fallback xmlns="">
            <p:pic>
              <p:nvPicPr>
                <p:cNvPr id="278" name="Ink 277">
                  <a:extLst>
                    <a:ext uri="{FF2B5EF4-FFF2-40B4-BE49-F238E27FC236}">
                      <a16:creationId xmlns:a16="http://schemas.microsoft.com/office/drawing/2014/main" id="{768E20A8-0115-BE3F-1FE8-7DB214D7B43E}"/>
                    </a:ext>
                  </a:extLst>
                </p:cNvPr>
                <p:cNvPicPr/>
                <p:nvPr/>
              </p:nvPicPr>
              <p:blipFill>
                <a:blip r:embed="rId203"/>
                <a:stretch>
                  <a:fillRect/>
                </a:stretch>
              </p:blipFill>
              <p:spPr>
                <a:xfrm>
                  <a:off x="1524037" y="3026223"/>
                  <a:ext cx="12600" cy="12600"/>
                </a:xfrm>
                <a:prstGeom prst="rect">
                  <a:avLst/>
                </a:prstGeom>
              </p:spPr>
            </p:pic>
          </mc:Fallback>
        </mc:AlternateContent>
      </p:grpSp>
      <p:grpSp>
        <p:nvGrpSpPr>
          <p:cNvPr id="293" name="Group 292">
            <a:extLst>
              <a:ext uri="{FF2B5EF4-FFF2-40B4-BE49-F238E27FC236}">
                <a16:creationId xmlns:a16="http://schemas.microsoft.com/office/drawing/2014/main" id="{C06422E1-561A-BFFE-1F84-EA8BC6A93268}"/>
              </a:ext>
            </a:extLst>
          </p:cNvPr>
          <p:cNvGrpSpPr/>
          <p:nvPr/>
        </p:nvGrpSpPr>
        <p:grpSpPr>
          <a:xfrm>
            <a:off x="1394077" y="3127023"/>
            <a:ext cx="60480" cy="10440"/>
            <a:chOff x="1394077" y="3127023"/>
            <a:chExt cx="60480" cy="10440"/>
          </a:xfrm>
        </p:grpSpPr>
        <mc:AlternateContent xmlns:mc="http://schemas.openxmlformats.org/markup-compatibility/2006" xmlns:p14="http://schemas.microsoft.com/office/powerpoint/2010/main">
          <mc:Choice Requires="p14">
            <p:contentPart p14:bwMode="auto" r:id="rId260">
              <p14:nvContentPartPr>
                <p14:cNvPr id="273" name="Ink 272">
                  <a:extLst>
                    <a:ext uri="{FF2B5EF4-FFF2-40B4-BE49-F238E27FC236}">
                      <a16:creationId xmlns:a16="http://schemas.microsoft.com/office/drawing/2014/main" id="{3ACE2ED9-D856-9670-6C7C-4D267D08BC45}"/>
                    </a:ext>
                  </a:extLst>
                </p14:cNvPr>
                <p14:cNvContentPartPr/>
                <p14:nvPr/>
              </p14:nvContentPartPr>
              <p14:xfrm>
                <a:off x="1454197" y="3136743"/>
                <a:ext cx="360" cy="360"/>
              </p14:xfrm>
            </p:contentPart>
          </mc:Choice>
          <mc:Fallback xmlns="">
            <p:pic>
              <p:nvPicPr>
                <p:cNvPr id="273" name="Ink 272">
                  <a:extLst>
                    <a:ext uri="{FF2B5EF4-FFF2-40B4-BE49-F238E27FC236}">
                      <a16:creationId xmlns:a16="http://schemas.microsoft.com/office/drawing/2014/main" id="{C5380A6D-4D1C-A28F-A879-3E1CB9AA5F57}"/>
                    </a:ext>
                  </a:extLst>
                </p:cNvPr>
                <p:cNvPicPr/>
                <p:nvPr/>
              </p:nvPicPr>
              <p:blipFill>
                <a:blip r:embed="rId203"/>
                <a:stretch>
                  <a:fillRect/>
                </a:stretch>
              </p:blipFill>
              <p:spPr>
                <a:xfrm>
                  <a:off x="1448077" y="3130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1">
              <p14:nvContentPartPr>
                <p14:cNvPr id="274" name="Ink 273">
                  <a:extLst>
                    <a:ext uri="{FF2B5EF4-FFF2-40B4-BE49-F238E27FC236}">
                      <a16:creationId xmlns:a16="http://schemas.microsoft.com/office/drawing/2014/main" id="{7FA5AD5B-6D02-827E-2109-D6037DE0EBF9}"/>
                    </a:ext>
                  </a:extLst>
                </p14:cNvPr>
                <p14:cNvContentPartPr/>
                <p14:nvPr/>
              </p14:nvContentPartPr>
              <p14:xfrm>
                <a:off x="1394077" y="3136743"/>
                <a:ext cx="360" cy="360"/>
              </p14:xfrm>
            </p:contentPart>
          </mc:Choice>
          <mc:Fallback xmlns="">
            <p:pic>
              <p:nvPicPr>
                <p:cNvPr id="274" name="Ink 273">
                  <a:extLst>
                    <a:ext uri="{FF2B5EF4-FFF2-40B4-BE49-F238E27FC236}">
                      <a16:creationId xmlns:a16="http://schemas.microsoft.com/office/drawing/2014/main" id="{F966200D-8596-A4CF-E4F8-70E00B5823B4}"/>
                    </a:ext>
                  </a:extLst>
                </p:cNvPr>
                <p:cNvPicPr/>
                <p:nvPr/>
              </p:nvPicPr>
              <p:blipFill>
                <a:blip r:embed="rId203"/>
                <a:stretch>
                  <a:fillRect/>
                </a:stretch>
              </p:blipFill>
              <p:spPr>
                <a:xfrm>
                  <a:off x="1387957" y="31306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275" name="Ink 274">
                  <a:extLst>
                    <a:ext uri="{FF2B5EF4-FFF2-40B4-BE49-F238E27FC236}">
                      <a16:creationId xmlns:a16="http://schemas.microsoft.com/office/drawing/2014/main" id="{523CC772-F88A-018E-04E2-22B43DD6FD33}"/>
                    </a:ext>
                  </a:extLst>
                </p14:cNvPr>
                <p14:cNvContentPartPr/>
                <p14:nvPr/>
              </p14:nvContentPartPr>
              <p14:xfrm>
                <a:off x="1433317" y="3136023"/>
                <a:ext cx="1440" cy="1440"/>
              </p14:xfrm>
            </p:contentPart>
          </mc:Choice>
          <mc:Fallback xmlns="">
            <p:pic>
              <p:nvPicPr>
                <p:cNvPr id="275" name="Ink 274">
                  <a:extLst>
                    <a:ext uri="{FF2B5EF4-FFF2-40B4-BE49-F238E27FC236}">
                      <a16:creationId xmlns:a16="http://schemas.microsoft.com/office/drawing/2014/main" id="{54FA5F06-199F-E8DC-D0C4-62E438B86ADA}"/>
                    </a:ext>
                  </a:extLst>
                </p:cNvPr>
                <p:cNvPicPr/>
                <p:nvPr/>
              </p:nvPicPr>
              <p:blipFill>
                <a:blip r:embed="rId253"/>
                <a:stretch>
                  <a:fillRect/>
                </a:stretch>
              </p:blipFill>
              <p:spPr>
                <a:xfrm>
                  <a:off x="1425157" y="3129903"/>
                  <a:ext cx="17760" cy="13680"/>
                </a:xfrm>
                <a:prstGeom prst="rect">
                  <a:avLst/>
                </a:prstGeom>
              </p:spPr>
            </p:pic>
          </mc:Fallback>
        </mc:AlternateContent>
        <mc:AlternateContent xmlns:mc="http://schemas.openxmlformats.org/markup-compatibility/2006" xmlns:p14="http://schemas.microsoft.com/office/powerpoint/2010/main">
          <mc:Choice Requires="p14">
            <p:contentPart p14:bwMode="auto" r:id="rId263">
              <p14:nvContentPartPr>
                <p14:cNvPr id="276" name="Ink 275">
                  <a:extLst>
                    <a:ext uri="{FF2B5EF4-FFF2-40B4-BE49-F238E27FC236}">
                      <a16:creationId xmlns:a16="http://schemas.microsoft.com/office/drawing/2014/main" id="{7CB1F382-BAE2-E539-8796-941E046819DE}"/>
                    </a:ext>
                  </a:extLst>
                </p14:cNvPr>
                <p14:cNvContentPartPr/>
                <p14:nvPr/>
              </p14:nvContentPartPr>
              <p14:xfrm>
                <a:off x="1434397" y="3132063"/>
                <a:ext cx="360" cy="360"/>
              </p14:xfrm>
            </p:contentPart>
          </mc:Choice>
          <mc:Fallback xmlns="">
            <p:pic>
              <p:nvPicPr>
                <p:cNvPr id="276" name="Ink 275">
                  <a:extLst>
                    <a:ext uri="{FF2B5EF4-FFF2-40B4-BE49-F238E27FC236}">
                      <a16:creationId xmlns:a16="http://schemas.microsoft.com/office/drawing/2014/main" id="{6AE2F2D9-A589-4A92-C269-0DDCA76E0BA7}"/>
                    </a:ext>
                  </a:extLst>
                </p:cNvPr>
                <p:cNvPicPr/>
                <p:nvPr/>
              </p:nvPicPr>
              <p:blipFill>
                <a:blip r:embed="rId203"/>
                <a:stretch>
                  <a:fillRect/>
                </a:stretch>
              </p:blipFill>
              <p:spPr>
                <a:xfrm>
                  <a:off x="1428277" y="312594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279" name="Ink 278">
                  <a:extLst>
                    <a:ext uri="{FF2B5EF4-FFF2-40B4-BE49-F238E27FC236}">
                      <a16:creationId xmlns:a16="http://schemas.microsoft.com/office/drawing/2014/main" id="{E7A054FE-5E8F-05D7-2D46-6B1CFBB6ED61}"/>
                    </a:ext>
                  </a:extLst>
                </p14:cNvPr>
                <p14:cNvContentPartPr/>
                <p14:nvPr/>
              </p14:nvContentPartPr>
              <p14:xfrm>
                <a:off x="1410277" y="3127023"/>
                <a:ext cx="360" cy="360"/>
              </p14:xfrm>
            </p:contentPart>
          </mc:Choice>
          <mc:Fallback xmlns="">
            <p:pic>
              <p:nvPicPr>
                <p:cNvPr id="279" name="Ink 278">
                  <a:extLst>
                    <a:ext uri="{FF2B5EF4-FFF2-40B4-BE49-F238E27FC236}">
                      <a16:creationId xmlns:a16="http://schemas.microsoft.com/office/drawing/2014/main" id="{4EBF4827-A89C-4D70-9E81-409351785200}"/>
                    </a:ext>
                  </a:extLst>
                </p:cNvPr>
                <p:cNvPicPr/>
                <p:nvPr/>
              </p:nvPicPr>
              <p:blipFill>
                <a:blip r:embed="rId203"/>
                <a:stretch>
                  <a:fillRect/>
                </a:stretch>
              </p:blipFill>
              <p:spPr>
                <a:xfrm>
                  <a:off x="1404157" y="3120903"/>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65">
            <p14:nvContentPartPr>
              <p14:cNvPr id="281" name="Ink 280">
                <a:extLst>
                  <a:ext uri="{FF2B5EF4-FFF2-40B4-BE49-F238E27FC236}">
                    <a16:creationId xmlns:a16="http://schemas.microsoft.com/office/drawing/2014/main" id="{058DCA75-F120-2583-3185-182DEC8F7B44}"/>
                  </a:ext>
                </a:extLst>
              </p14:cNvPr>
              <p14:cNvContentPartPr/>
              <p14:nvPr/>
            </p14:nvContentPartPr>
            <p14:xfrm>
              <a:off x="1565077" y="3250143"/>
              <a:ext cx="360" cy="360"/>
            </p14:xfrm>
          </p:contentPart>
        </mc:Choice>
        <mc:Fallback xmlns="">
          <p:pic>
            <p:nvPicPr>
              <p:cNvPr id="281" name="Ink 280">
                <a:extLst>
                  <a:ext uri="{FF2B5EF4-FFF2-40B4-BE49-F238E27FC236}">
                    <a16:creationId xmlns:a16="http://schemas.microsoft.com/office/drawing/2014/main" id="{C6093BA9-CB57-0B1F-404C-0F7C63F04D25}"/>
                  </a:ext>
                </a:extLst>
              </p:cNvPr>
              <p:cNvPicPr/>
              <p:nvPr/>
            </p:nvPicPr>
            <p:blipFill>
              <a:blip r:embed="rId203"/>
              <a:stretch>
                <a:fillRect/>
              </a:stretch>
            </p:blipFill>
            <p:spPr>
              <a:xfrm>
                <a:off x="1558957" y="3244023"/>
                <a:ext cx="12600" cy="12600"/>
              </a:xfrm>
              <a:prstGeom prst="rect">
                <a:avLst/>
              </a:prstGeom>
            </p:spPr>
          </p:pic>
        </mc:Fallback>
      </mc:AlternateContent>
      <p:grpSp>
        <p:nvGrpSpPr>
          <p:cNvPr id="291" name="Group 290">
            <a:extLst>
              <a:ext uri="{FF2B5EF4-FFF2-40B4-BE49-F238E27FC236}">
                <a16:creationId xmlns:a16="http://schemas.microsoft.com/office/drawing/2014/main" id="{53C4AE55-0892-5BA1-6145-37250B5CC7C9}"/>
              </a:ext>
            </a:extLst>
          </p:cNvPr>
          <p:cNvGrpSpPr/>
          <p:nvPr/>
        </p:nvGrpSpPr>
        <p:grpSpPr>
          <a:xfrm>
            <a:off x="1391557" y="3250143"/>
            <a:ext cx="4320" cy="360"/>
            <a:chOff x="1391557" y="3250143"/>
            <a:chExt cx="4320" cy="360"/>
          </a:xfrm>
        </p:grpSpPr>
        <mc:AlternateContent xmlns:mc="http://schemas.openxmlformats.org/markup-compatibility/2006" xmlns:p14="http://schemas.microsoft.com/office/powerpoint/2010/main">
          <mc:Choice Requires="p14">
            <p:contentPart p14:bwMode="auto" r:id="rId266">
              <p14:nvContentPartPr>
                <p14:cNvPr id="280" name="Ink 279">
                  <a:extLst>
                    <a:ext uri="{FF2B5EF4-FFF2-40B4-BE49-F238E27FC236}">
                      <a16:creationId xmlns:a16="http://schemas.microsoft.com/office/drawing/2014/main" id="{C87BE7DB-0E94-F5CE-49E6-E337FA857A4A}"/>
                    </a:ext>
                  </a:extLst>
                </p14:cNvPr>
                <p14:cNvContentPartPr/>
                <p14:nvPr/>
              </p14:nvContentPartPr>
              <p14:xfrm>
                <a:off x="1391557" y="3250143"/>
                <a:ext cx="360" cy="360"/>
              </p14:xfrm>
            </p:contentPart>
          </mc:Choice>
          <mc:Fallback xmlns="">
            <p:pic>
              <p:nvPicPr>
                <p:cNvPr id="280" name="Ink 279">
                  <a:extLst>
                    <a:ext uri="{FF2B5EF4-FFF2-40B4-BE49-F238E27FC236}">
                      <a16:creationId xmlns:a16="http://schemas.microsoft.com/office/drawing/2014/main" id="{DBE6D007-F352-7FD7-C2BE-81C063C63C0B}"/>
                    </a:ext>
                  </a:extLst>
                </p:cNvPr>
                <p:cNvPicPr/>
                <p:nvPr/>
              </p:nvPicPr>
              <p:blipFill>
                <a:blip r:embed="rId203"/>
                <a:stretch>
                  <a:fillRect/>
                </a:stretch>
              </p:blipFill>
              <p:spPr>
                <a:xfrm>
                  <a:off x="1385437" y="324402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7">
              <p14:nvContentPartPr>
                <p14:cNvPr id="282" name="Ink 281">
                  <a:extLst>
                    <a:ext uri="{FF2B5EF4-FFF2-40B4-BE49-F238E27FC236}">
                      <a16:creationId xmlns:a16="http://schemas.microsoft.com/office/drawing/2014/main" id="{A7287D9D-3639-C9EC-2A74-34466DE2C8A3}"/>
                    </a:ext>
                  </a:extLst>
                </p14:cNvPr>
                <p14:cNvContentPartPr/>
                <p14:nvPr/>
              </p14:nvContentPartPr>
              <p14:xfrm>
                <a:off x="1395517" y="3250143"/>
                <a:ext cx="360" cy="360"/>
              </p14:xfrm>
            </p:contentPart>
          </mc:Choice>
          <mc:Fallback xmlns="">
            <p:pic>
              <p:nvPicPr>
                <p:cNvPr id="282" name="Ink 281">
                  <a:extLst>
                    <a:ext uri="{FF2B5EF4-FFF2-40B4-BE49-F238E27FC236}">
                      <a16:creationId xmlns:a16="http://schemas.microsoft.com/office/drawing/2014/main" id="{7512E49E-D100-A11A-1C66-FFB5B3CE247A}"/>
                    </a:ext>
                  </a:extLst>
                </p:cNvPr>
                <p:cNvPicPr/>
                <p:nvPr/>
              </p:nvPicPr>
              <p:blipFill>
                <a:blip r:embed="rId203"/>
                <a:stretch>
                  <a:fillRect/>
                </a:stretch>
              </p:blipFill>
              <p:spPr>
                <a:xfrm>
                  <a:off x="1389397" y="3244023"/>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68">
            <p14:nvContentPartPr>
              <p14:cNvPr id="283" name="Ink 282">
                <a:extLst>
                  <a:ext uri="{FF2B5EF4-FFF2-40B4-BE49-F238E27FC236}">
                    <a16:creationId xmlns:a16="http://schemas.microsoft.com/office/drawing/2014/main" id="{E6F3B1F8-4BAF-5CCA-6F63-21766AE24B73}"/>
                  </a:ext>
                </a:extLst>
              </p14:cNvPr>
              <p14:cNvContentPartPr/>
              <p14:nvPr/>
            </p14:nvContentPartPr>
            <p14:xfrm>
              <a:off x="1395517" y="3209103"/>
              <a:ext cx="360" cy="360"/>
            </p14:xfrm>
          </p:contentPart>
        </mc:Choice>
        <mc:Fallback xmlns="">
          <p:pic>
            <p:nvPicPr>
              <p:cNvPr id="283" name="Ink 282">
                <a:extLst>
                  <a:ext uri="{FF2B5EF4-FFF2-40B4-BE49-F238E27FC236}">
                    <a16:creationId xmlns:a16="http://schemas.microsoft.com/office/drawing/2014/main" id="{325B8456-781B-8F3C-0520-D147F316122A}"/>
                  </a:ext>
                </a:extLst>
              </p:cNvPr>
              <p:cNvPicPr/>
              <p:nvPr/>
            </p:nvPicPr>
            <p:blipFill>
              <a:blip r:embed="rId203"/>
              <a:stretch>
                <a:fillRect/>
              </a:stretch>
            </p:blipFill>
            <p:spPr>
              <a:xfrm>
                <a:off x="1389397" y="320298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69">
            <p14:nvContentPartPr>
              <p14:cNvPr id="284" name="Ink 283">
                <a:extLst>
                  <a:ext uri="{FF2B5EF4-FFF2-40B4-BE49-F238E27FC236}">
                    <a16:creationId xmlns:a16="http://schemas.microsoft.com/office/drawing/2014/main" id="{2844C4D6-C875-B2AC-9831-B958D1932125}"/>
                  </a:ext>
                </a:extLst>
              </p14:cNvPr>
              <p14:cNvContentPartPr/>
              <p14:nvPr/>
            </p14:nvContentPartPr>
            <p14:xfrm>
              <a:off x="1391557" y="3152223"/>
              <a:ext cx="2160" cy="360"/>
            </p14:xfrm>
          </p:contentPart>
        </mc:Choice>
        <mc:Fallback xmlns="">
          <p:pic>
            <p:nvPicPr>
              <p:cNvPr id="284" name="Ink 283">
                <a:extLst>
                  <a:ext uri="{FF2B5EF4-FFF2-40B4-BE49-F238E27FC236}">
                    <a16:creationId xmlns:a16="http://schemas.microsoft.com/office/drawing/2014/main" id="{791C962A-F306-4E18-9B5B-3467CB3108D0}"/>
                  </a:ext>
                </a:extLst>
              </p:cNvPr>
              <p:cNvPicPr/>
              <p:nvPr/>
            </p:nvPicPr>
            <p:blipFill>
              <a:blip r:embed="rId253"/>
              <a:stretch>
                <a:fillRect/>
              </a:stretch>
            </p:blipFill>
            <p:spPr>
              <a:xfrm>
                <a:off x="1385437" y="3146103"/>
                <a:ext cx="144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70">
            <p14:nvContentPartPr>
              <p14:cNvPr id="285" name="Ink 284">
                <a:extLst>
                  <a:ext uri="{FF2B5EF4-FFF2-40B4-BE49-F238E27FC236}">
                    <a16:creationId xmlns:a16="http://schemas.microsoft.com/office/drawing/2014/main" id="{8A61A93E-E67C-6262-681B-C704B319C030}"/>
                  </a:ext>
                </a:extLst>
              </p14:cNvPr>
              <p14:cNvContentPartPr/>
              <p14:nvPr/>
            </p14:nvContentPartPr>
            <p14:xfrm>
              <a:off x="1351597" y="3152223"/>
              <a:ext cx="360" cy="360"/>
            </p14:xfrm>
          </p:contentPart>
        </mc:Choice>
        <mc:Fallback xmlns="">
          <p:pic>
            <p:nvPicPr>
              <p:cNvPr id="285" name="Ink 284">
                <a:extLst>
                  <a:ext uri="{FF2B5EF4-FFF2-40B4-BE49-F238E27FC236}">
                    <a16:creationId xmlns:a16="http://schemas.microsoft.com/office/drawing/2014/main" id="{D8C42C6E-B45F-5F3D-1FF6-58AA0ABBF427}"/>
                  </a:ext>
                </a:extLst>
              </p:cNvPr>
              <p:cNvPicPr/>
              <p:nvPr/>
            </p:nvPicPr>
            <p:blipFill>
              <a:blip r:embed="rId203"/>
              <a:stretch>
                <a:fillRect/>
              </a:stretch>
            </p:blipFill>
            <p:spPr>
              <a:xfrm>
                <a:off x="1345477" y="3146103"/>
                <a:ext cx="12600" cy="12600"/>
              </a:xfrm>
              <a:prstGeom prst="rect">
                <a:avLst/>
              </a:prstGeom>
            </p:spPr>
          </p:pic>
        </mc:Fallback>
      </mc:AlternateContent>
      <p:grpSp>
        <p:nvGrpSpPr>
          <p:cNvPr id="289" name="Group 288">
            <a:extLst>
              <a:ext uri="{FF2B5EF4-FFF2-40B4-BE49-F238E27FC236}">
                <a16:creationId xmlns:a16="http://schemas.microsoft.com/office/drawing/2014/main" id="{0D254357-6EFD-CA41-B440-D6B85CB2BFB8}"/>
              </a:ext>
            </a:extLst>
          </p:cNvPr>
          <p:cNvGrpSpPr/>
          <p:nvPr/>
        </p:nvGrpSpPr>
        <p:grpSpPr>
          <a:xfrm>
            <a:off x="1330717" y="3130623"/>
            <a:ext cx="21240" cy="360"/>
            <a:chOff x="1330717" y="3130623"/>
            <a:chExt cx="21240" cy="360"/>
          </a:xfrm>
        </p:grpSpPr>
        <mc:AlternateContent xmlns:mc="http://schemas.openxmlformats.org/markup-compatibility/2006" xmlns:p14="http://schemas.microsoft.com/office/powerpoint/2010/main">
          <mc:Choice Requires="p14">
            <p:contentPart p14:bwMode="auto" r:id="rId271">
              <p14:nvContentPartPr>
                <p14:cNvPr id="286" name="Ink 285">
                  <a:extLst>
                    <a:ext uri="{FF2B5EF4-FFF2-40B4-BE49-F238E27FC236}">
                      <a16:creationId xmlns:a16="http://schemas.microsoft.com/office/drawing/2014/main" id="{217CFC8C-5E1D-8FF6-405F-E96BA96E541D}"/>
                    </a:ext>
                  </a:extLst>
                </p14:cNvPr>
                <p14:cNvContentPartPr/>
                <p14:nvPr/>
              </p14:nvContentPartPr>
              <p14:xfrm>
                <a:off x="1351597" y="3130623"/>
                <a:ext cx="360" cy="360"/>
              </p14:xfrm>
            </p:contentPart>
          </mc:Choice>
          <mc:Fallback xmlns="">
            <p:pic>
              <p:nvPicPr>
                <p:cNvPr id="286" name="Ink 285">
                  <a:extLst>
                    <a:ext uri="{FF2B5EF4-FFF2-40B4-BE49-F238E27FC236}">
                      <a16:creationId xmlns:a16="http://schemas.microsoft.com/office/drawing/2014/main" id="{E547460A-0BA5-ABE0-4477-660ECCA5E346}"/>
                    </a:ext>
                  </a:extLst>
                </p:cNvPr>
                <p:cNvPicPr/>
                <p:nvPr/>
              </p:nvPicPr>
              <p:blipFill>
                <a:blip r:embed="rId203"/>
                <a:stretch>
                  <a:fillRect/>
                </a:stretch>
              </p:blipFill>
              <p:spPr>
                <a:xfrm>
                  <a:off x="1345477" y="3124503"/>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72">
              <p14:nvContentPartPr>
                <p14:cNvPr id="287" name="Ink 286">
                  <a:extLst>
                    <a:ext uri="{FF2B5EF4-FFF2-40B4-BE49-F238E27FC236}">
                      <a16:creationId xmlns:a16="http://schemas.microsoft.com/office/drawing/2014/main" id="{610854AA-41BA-1968-67DD-ACAE35EDF461}"/>
                    </a:ext>
                  </a:extLst>
                </p14:cNvPr>
                <p14:cNvContentPartPr/>
                <p14:nvPr/>
              </p14:nvContentPartPr>
              <p14:xfrm>
                <a:off x="1330717" y="3130623"/>
                <a:ext cx="360" cy="360"/>
              </p14:xfrm>
            </p:contentPart>
          </mc:Choice>
          <mc:Fallback xmlns="">
            <p:pic>
              <p:nvPicPr>
                <p:cNvPr id="287" name="Ink 286">
                  <a:extLst>
                    <a:ext uri="{FF2B5EF4-FFF2-40B4-BE49-F238E27FC236}">
                      <a16:creationId xmlns:a16="http://schemas.microsoft.com/office/drawing/2014/main" id="{2000D0B8-CA74-E5BF-26C9-63D26CF65F69}"/>
                    </a:ext>
                  </a:extLst>
                </p:cNvPr>
                <p:cNvPicPr/>
                <p:nvPr/>
              </p:nvPicPr>
              <p:blipFill>
                <a:blip r:embed="rId203"/>
                <a:stretch>
                  <a:fillRect/>
                </a:stretch>
              </p:blipFill>
              <p:spPr>
                <a:xfrm>
                  <a:off x="1324597" y="3124503"/>
                  <a:ext cx="12600" cy="12600"/>
                </a:xfrm>
                <a:prstGeom prst="rect">
                  <a:avLst/>
                </a:prstGeom>
              </p:spPr>
            </p:pic>
          </mc:Fallback>
        </mc:AlternateContent>
      </p:grpSp>
      <p:cxnSp>
        <p:nvCxnSpPr>
          <p:cNvPr id="296" name="Straight Arrow Connector 295">
            <a:extLst>
              <a:ext uri="{FF2B5EF4-FFF2-40B4-BE49-F238E27FC236}">
                <a16:creationId xmlns:a16="http://schemas.microsoft.com/office/drawing/2014/main" id="{100797CE-539F-B3AD-9120-FD907A1CD0C2}"/>
              </a:ext>
            </a:extLst>
          </p:cNvPr>
          <p:cNvCxnSpPr>
            <a:cxnSpLocks/>
          </p:cNvCxnSpPr>
          <p:nvPr/>
        </p:nvCxnSpPr>
        <p:spPr>
          <a:xfrm flipV="1">
            <a:off x="1444876" y="3168791"/>
            <a:ext cx="570" cy="583842"/>
          </a:xfrm>
          <a:prstGeom prst="straightConnector1">
            <a:avLst/>
          </a:prstGeom>
          <a:ln w="190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8" name="TextBox 297">
                <a:extLst>
                  <a:ext uri="{FF2B5EF4-FFF2-40B4-BE49-F238E27FC236}">
                    <a16:creationId xmlns:a16="http://schemas.microsoft.com/office/drawing/2014/main" id="{9B2BF969-E6C0-D088-F4C2-5A8ED43FCBCA}"/>
                  </a:ext>
                </a:extLst>
              </p:cNvPr>
              <p:cNvSpPr txBox="1"/>
              <p:nvPr/>
            </p:nvSpPr>
            <p:spPr>
              <a:xfrm>
                <a:off x="1326695" y="3330377"/>
                <a:ext cx="520704"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H" sz="1200" b="1" i="1" smtClean="0">
                              <a:solidFill>
                                <a:schemeClr val="accent1"/>
                              </a:solidFill>
                              <a:latin typeface="Cambria Math" panose="02040503050406030204" pitchFamily="18" charset="0"/>
                            </a:rPr>
                          </m:ctrlPr>
                        </m:sSubPr>
                        <m:e>
                          <m:acc>
                            <m:accPr>
                              <m:chr m:val="̅"/>
                              <m:ctrlPr>
                                <a:rPr lang="en-CH" sz="1200" b="1" i="1">
                                  <a:solidFill>
                                    <a:schemeClr val="accent1"/>
                                  </a:solidFill>
                                  <a:latin typeface="Cambria Math" panose="02040503050406030204" pitchFamily="18" charset="0"/>
                                </a:rPr>
                              </m:ctrlPr>
                            </m:accPr>
                            <m:e>
                              <m:r>
                                <a:rPr lang="en-US" sz="1200" b="1" i="1">
                                  <a:solidFill>
                                    <a:schemeClr val="accent1"/>
                                  </a:solidFill>
                                  <a:latin typeface="Cambria Math" panose="02040503050406030204" pitchFamily="18" charset="0"/>
                                </a:rPr>
                                <m:t>𝒚</m:t>
                              </m:r>
                            </m:e>
                          </m:acc>
                        </m:e>
                        <m:sub>
                          <m:r>
                            <a:rPr lang="en-US" sz="1200" b="1" i="1" smtClean="0">
                              <a:solidFill>
                                <a:schemeClr val="accent1"/>
                              </a:solidFill>
                              <a:latin typeface="Cambria Math" panose="02040503050406030204" pitchFamily="18" charset="0"/>
                            </a:rPr>
                            <m:t>𝟑</m:t>
                          </m:r>
                        </m:sub>
                      </m:sSub>
                    </m:oMath>
                  </m:oMathPara>
                </a14:m>
                <a:endParaRPr lang="en-CH" sz="1200" b="1" dirty="0">
                  <a:solidFill>
                    <a:srgbClr val="FF0000"/>
                  </a:solidFill>
                </a:endParaRPr>
              </a:p>
            </p:txBody>
          </p:sp>
        </mc:Choice>
        <mc:Fallback xmlns="">
          <p:sp>
            <p:nvSpPr>
              <p:cNvPr id="298" name="TextBox 297">
                <a:extLst>
                  <a:ext uri="{FF2B5EF4-FFF2-40B4-BE49-F238E27FC236}">
                    <a16:creationId xmlns:a16="http://schemas.microsoft.com/office/drawing/2014/main" id="{CA081076-F403-7DE5-952C-0B09169C6909}"/>
                  </a:ext>
                </a:extLst>
              </p:cNvPr>
              <p:cNvSpPr txBox="1">
                <a:spLocks noRot="1" noChangeAspect="1" noMove="1" noResize="1" noEditPoints="1" noAdjustHandles="1" noChangeArrowheads="1" noChangeShapeType="1" noTextEdit="1"/>
              </p:cNvSpPr>
              <p:nvPr/>
            </p:nvSpPr>
            <p:spPr>
              <a:xfrm>
                <a:off x="1326695" y="3330377"/>
                <a:ext cx="520704" cy="276999"/>
              </a:xfrm>
              <a:prstGeom prst="rect">
                <a:avLst/>
              </a:prstGeom>
              <a:blipFill>
                <a:blip r:embed="rId273"/>
                <a:stretch>
                  <a:fillRect b="-4348"/>
                </a:stretch>
              </a:blipFill>
            </p:spPr>
            <p:txBody>
              <a:bodyPr/>
              <a:lstStyle/>
              <a:p>
                <a:r>
                  <a:rPr lang="en-CH">
                    <a:noFill/>
                  </a:rPr>
                  <a:t> </a:t>
                </a:r>
              </a:p>
            </p:txBody>
          </p:sp>
        </mc:Fallback>
      </mc:AlternateContent>
      <p:sp>
        <p:nvSpPr>
          <p:cNvPr id="299" name="Rectangle 298">
            <a:extLst>
              <a:ext uri="{FF2B5EF4-FFF2-40B4-BE49-F238E27FC236}">
                <a16:creationId xmlns:a16="http://schemas.microsoft.com/office/drawing/2014/main" id="{1B959399-41C7-DCDB-AD94-E658D36F4A5C}"/>
              </a:ext>
            </a:extLst>
          </p:cNvPr>
          <p:cNvSpPr/>
          <p:nvPr/>
        </p:nvSpPr>
        <p:spPr>
          <a:xfrm>
            <a:off x="6934100" y="4011085"/>
            <a:ext cx="170669" cy="120316"/>
          </a:xfrm>
          <a:prstGeom prst="rect">
            <a:avLst/>
          </a:prstGeom>
          <a:solidFill>
            <a:schemeClr val="accent1"/>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59" name="Picture 158" descr="A black and white line drawing of a curve&#10;&#10;AI-generated content may be incorrect.">
            <a:extLst>
              <a:ext uri="{FF2B5EF4-FFF2-40B4-BE49-F238E27FC236}">
                <a16:creationId xmlns:a16="http://schemas.microsoft.com/office/drawing/2014/main" id="{695EED59-A12F-B54B-7ECC-CB32F39E8A4F}"/>
              </a:ext>
            </a:extLst>
          </p:cNvPr>
          <p:cNvPicPr>
            <a:picLocks noChangeAspect="1"/>
          </p:cNvPicPr>
          <p:nvPr/>
        </p:nvPicPr>
        <p:blipFill>
          <a:blip r:embed="rId274">
            <a:extLst>
              <a:ext uri="{28A0092B-C50C-407E-A947-70E740481C1C}">
                <a14:useLocalDpi xmlns:a14="http://schemas.microsoft.com/office/drawing/2010/main" val="0"/>
              </a:ext>
            </a:extLst>
          </a:blip>
          <a:stretch>
            <a:fillRect/>
          </a:stretch>
        </p:blipFill>
        <p:spPr>
          <a:xfrm>
            <a:off x="5317920" y="2139702"/>
            <a:ext cx="2650847" cy="3744416"/>
          </a:xfrm>
          <a:prstGeom prst="rect">
            <a:avLst/>
          </a:prstGeom>
        </p:spPr>
      </p:pic>
      <mc:AlternateContent xmlns:mc="http://schemas.openxmlformats.org/markup-compatibility/2006" xmlns:a14="http://schemas.microsoft.com/office/drawing/2010/main">
        <mc:Choice Requires="a14">
          <p:sp>
            <p:nvSpPr>
              <p:cNvPr id="263" name="TextBox 262">
                <a:extLst>
                  <a:ext uri="{FF2B5EF4-FFF2-40B4-BE49-F238E27FC236}">
                    <a16:creationId xmlns:a16="http://schemas.microsoft.com/office/drawing/2014/main" id="{8A63FA67-B863-C3B6-CD27-509BA6A57472}"/>
                  </a:ext>
                </a:extLst>
              </p:cNvPr>
              <p:cNvSpPr txBox="1"/>
              <p:nvPr/>
            </p:nvSpPr>
            <p:spPr>
              <a:xfrm>
                <a:off x="6660232" y="4601362"/>
                <a:ext cx="488724" cy="391261"/>
              </a:xfrm>
              <a:prstGeom prst="rect">
                <a:avLst/>
              </a:prstGeom>
              <a:noFill/>
            </p:spPr>
            <p:txBody>
              <a:bodyPr wrap="none" rtlCol="0">
                <a:spAutoFit/>
              </a:bodyPr>
              <a:lstStyle/>
              <a:p>
                <a:pPr algn="l"/>
                <a14:m>
                  <m:oMathPara xmlns:m="http://schemas.openxmlformats.org/officeDocument/2006/math">
                    <m:oMathParaPr>
                      <m:jc m:val="centerGroup"/>
                    </m:oMathParaPr>
                    <m:oMath xmlns:m="http://schemas.openxmlformats.org/officeDocument/2006/math">
                      <m:sSub>
                        <m:sSubPr>
                          <m:ctrlPr>
                            <a:rPr lang="en-CH" sz="1800" i="1" smtClean="0">
                              <a:solidFill>
                                <a:schemeClr val="tx2"/>
                              </a:solidFill>
                              <a:latin typeface="Cambria Math" panose="02040503050406030204" pitchFamily="18" charset="0"/>
                            </a:rPr>
                          </m:ctrlPr>
                        </m:sSubPr>
                        <m:e>
                          <m:r>
                            <a:rPr lang="en-CH" sz="1800" i="1" smtClean="0">
                              <a:solidFill>
                                <a:schemeClr val="tx2"/>
                              </a:solidFill>
                              <a:latin typeface="Cambria Math" panose="02040503050406030204" pitchFamily="18" charset="0"/>
                              <a:ea typeface="Cambria Math" panose="02040503050406030204" pitchFamily="18" charset="0"/>
                            </a:rPr>
                            <m:t>𝜎</m:t>
                          </m:r>
                        </m:e>
                        <m:sub>
                          <m:acc>
                            <m:accPr>
                              <m:chr m:val="̅"/>
                              <m:ctrlPr>
                                <a:rPr lang="en-CH" sz="1800" i="1" smtClean="0">
                                  <a:solidFill>
                                    <a:schemeClr val="tx2"/>
                                  </a:solidFill>
                                  <a:latin typeface="Cambria Math" panose="02040503050406030204" pitchFamily="18" charset="0"/>
                                  <a:ea typeface="Cambria Math" panose="02040503050406030204" pitchFamily="18" charset="0"/>
                                </a:rPr>
                              </m:ctrlPr>
                            </m:accPr>
                            <m:e>
                              <m:r>
                                <a:rPr lang="en-US" sz="1800" b="0" i="1" smtClean="0">
                                  <a:solidFill>
                                    <a:schemeClr val="tx2"/>
                                  </a:solidFill>
                                  <a:latin typeface="Cambria Math" panose="02040503050406030204" pitchFamily="18" charset="0"/>
                                  <a:ea typeface="Cambria Math" panose="02040503050406030204" pitchFamily="18" charset="0"/>
                                </a:rPr>
                                <m:t>𝑦</m:t>
                              </m:r>
                            </m:e>
                          </m:acc>
                        </m:sub>
                      </m:sSub>
                    </m:oMath>
                  </m:oMathPara>
                </a14:m>
                <a:endParaRPr lang="en-CH" sz="1800" dirty="0">
                  <a:solidFill>
                    <a:schemeClr val="tx2"/>
                  </a:solidFill>
                </a:endParaRPr>
              </a:p>
            </p:txBody>
          </p:sp>
        </mc:Choice>
        <mc:Fallback xmlns="">
          <p:sp>
            <p:nvSpPr>
              <p:cNvPr id="263" name="TextBox 262">
                <a:extLst>
                  <a:ext uri="{FF2B5EF4-FFF2-40B4-BE49-F238E27FC236}">
                    <a16:creationId xmlns:a16="http://schemas.microsoft.com/office/drawing/2014/main" id="{C169358F-5FB2-3404-47FE-AF516152634A}"/>
                  </a:ext>
                </a:extLst>
              </p:cNvPr>
              <p:cNvSpPr txBox="1">
                <a:spLocks noRot="1" noChangeAspect="1" noMove="1" noResize="1" noEditPoints="1" noAdjustHandles="1" noChangeArrowheads="1" noChangeShapeType="1" noTextEdit="1"/>
              </p:cNvSpPr>
              <p:nvPr/>
            </p:nvSpPr>
            <p:spPr>
              <a:xfrm>
                <a:off x="6660232" y="4601362"/>
                <a:ext cx="488724" cy="391261"/>
              </a:xfrm>
              <a:prstGeom prst="rect">
                <a:avLst/>
              </a:prstGeom>
              <a:blipFill>
                <a:blip r:embed="rId275"/>
                <a:stretch>
                  <a:fillRect b="-3125"/>
                </a:stretch>
              </a:blipFill>
            </p:spPr>
            <p:txBody>
              <a:bodyPr/>
              <a:lstStyle/>
              <a:p>
                <a:r>
                  <a:rPr lang="en-CH">
                    <a:noFill/>
                  </a:rPr>
                  <a:t> </a:t>
                </a:r>
              </a:p>
            </p:txBody>
          </p:sp>
        </mc:Fallback>
      </mc:AlternateContent>
      <p:cxnSp>
        <p:nvCxnSpPr>
          <p:cNvPr id="265" name="Straight Arrow Connector 264">
            <a:extLst>
              <a:ext uri="{FF2B5EF4-FFF2-40B4-BE49-F238E27FC236}">
                <a16:creationId xmlns:a16="http://schemas.microsoft.com/office/drawing/2014/main" id="{0A2CDA79-74AE-EBBB-6F55-AE72811AA290}"/>
              </a:ext>
            </a:extLst>
          </p:cNvPr>
          <p:cNvCxnSpPr>
            <a:cxnSpLocks/>
          </p:cNvCxnSpPr>
          <p:nvPr/>
        </p:nvCxnSpPr>
        <p:spPr>
          <a:xfrm>
            <a:off x="6629255" y="4686632"/>
            <a:ext cx="529305"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4354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D4A44F-F34F-14E3-80F1-77A840D77DA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DC415A8-1A76-95A3-1F43-1D4CB83BA1E8}"/>
              </a:ext>
            </a:extLst>
          </p:cNvPr>
          <p:cNvSpPr>
            <a:spLocks noGrp="1"/>
          </p:cNvSpPr>
          <p:nvPr>
            <p:ph type="sldNum" sz="quarter" idx="10"/>
          </p:nvPr>
        </p:nvSpPr>
        <p:spPr/>
        <p:txBody>
          <a:bodyPr/>
          <a:lstStyle/>
          <a:p>
            <a:r>
              <a:rPr lang="en-US" dirty="0"/>
              <a:t>4 / 14</a:t>
            </a:r>
            <a:endParaRPr lang="en-US" noProof="0" dirty="0"/>
          </a:p>
        </p:txBody>
      </p:sp>
      <p:sp>
        <p:nvSpPr>
          <p:cNvPr id="5" name="Title 4">
            <a:extLst>
              <a:ext uri="{FF2B5EF4-FFF2-40B4-BE49-F238E27FC236}">
                <a16:creationId xmlns:a16="http://schemas.microsoft.com/office/drawing/2014/main" id="{7FBEBD10-2793-58A3-AA47-71AB06BC6A34}"/>
              </a:ext>
            </a:extLst>
          </p:cNvPr>
          <p:cNvSpPr>
            <a:spLocks noGrp="1"/>
          </p:cNvSpPr>
          <p:nvPr>
            <p:ph type="title"/>
          </p:nvPr>
        </p:nvSpPr>
        <p:spPr>
          <a:xfrm>
            <a:off x="481950" y="487660"/>
            <a:ext cx="8263350" cy="499914"/>
          </a:xfrm>
        </p:spPr>
        <p:txBody>
          <a:bodyPr/>
          <a:lstStyle/>
          <a:p>
            <a:r>
              <a:rPr lang="en-US" dirty="0"/>
              <a:t>The Future Circular Collider</a:t>
            </a:r>
            <a:endParaRPr lang="en-CH" dirty="0"/>
          </a:p>
        </p:txBody>
      </p:sp>
      <mc:AlternateContent xmlns:mc="http://schemas.openxmlformats.org/markup-compatibility/2006">
        <mc:Choice xmlns:a14="http://schemas.microsoft.com/office/drawing/2010/main" Requires="a14">
          <p:sp>
            <p:nvSpPr>
              <p:cNvPr id="10" name="Content Placeholder 2">
                <a:extLst>
                  <a:ext uri="{FF2B5EF4-FFF2-40B4-BE49-F238E27FC236}">
                    <a16:creationId xmlns:a16="http://schemas.microsoft.com/office/drawing/2014/main" id="{577D3A6D-6E11-4FA8-62AF-FB12CD2C0D89}"/>
                  </a:ext>
                </a:extLst>
              </p:cNvPr>
              <p:cNvSpPr txBox="1">
                <a:spLocks/>
              </p:cNvSpPr>
              <p:nvPr/>
            </p:nvSpPr>
            <p:spPr>
              <a:xfrm>
                <a:off x="323527" y="987573"/>
                <a:ext cx="8820473" cy="4060961"/>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750"/>
                  </a:spcBef>
                </a:pPr>
                <a:r>
                  <a:rPr lang="en-US" sz="1400" dirty="0"/>
                  <a:t>The FCC feasibility study concluded in 2025, and consolidated the following parameters for the four modes of operation: </a:t>
                </a:r>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14:m>
                  <m:oMath xmlns:m="http://schemas.openxmlformats.org/officeDocument/2006/math">
                    <m:r>
                      <a:rPr lang="en-US" sz="1400" b="0" i="1" smtClean="0">
                        <a:latin typeface="Cambria Math" panose="02040503050406030204" pitchFamily="18" charset="0"/>
                      </a:rPr>
                      <m:t>1.45 </m:t>
                    </m:r>
                    <m:r>
                      <a:rPr lang="en-US" sz="1400" b="0" i="1" smtClean="0">
                        <a:latin typeface="Cambria Math" panose="02040503050406030204" pitchFamily="18" charset="0"/>
                        <a:ea typeface="Cambria Math" panose="02040503050406030204" pitchFamily="18" charset="0"/>
                      </a:rPr>
                      <m:t>× </m:t>
                    </m:r>
                    <m:sSup>
                      <m:sSupPr>
                        <m:ctrlPr>
                          <a:rPr lang="en-US" sz="1400" b="0" i="1" smtClean="0">
                            <a:latin typeface="Cambria Math" panose="02040503050406030204" pitchFamily="18" charset="0"/>
                            <a:ea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10</m:t>
                        </m:r>
                      </m:e>
                      <m:sup>
                        <m:r>
                          <a:rPr lang="en-US" sz="1400" b="0" i="1" smtClean="0">
                            <a:latin typeface="Cambria Math" panose="02040503050406030204" pitchFamily="18" charset="0"/>
                            <a:ea typeface="Cambria Math" panose="02040503050406030204" pitchFamily="18" charset="0"/>
                          </a:rPr>
                          <m:t>36</m:t>
                        </m:r>
                      </m:sup>
                    </m:sSup>
                    <m:r>
                      <a:rPr lang="en-US" sz="1400" b="0" i="1" smtClean="0">
                        <a:latin typeface="Cambria Math" panose="02040503050406030204" pitchFamily="18" charset="0"/>
                        <a:ea typeface="Cambria Math" panose="02040503050406030204" pitchFamily="18" charset="0"/>
                      </a:rPr>
                      <m:t> </m:t>
                    </m:r>
                    <m:r>
                      <m:rPr>
                        <m:nor/>
                      </m:rPr>
                      <a:rPr lang="en-US" sz="1400" b="0" i="0" smtClean="0">
                        <a:latin typeface="Cambria Math" panose="02040503050406030204" pitchFamily="18" charset="0"/>
                        <a:ea typeface="Cambria Math" panose="02040503050406030204" pitchFamily="18" charset="0"/>
                      </a:rPr>
                      <m:t>c</m:t>
                    </m:r>
                    <m:sSup>
                      <m:sSupPr>
                        <m:ctrlPr>
                          <a:rPr lang="en-US" sz="1400" b="0" i="1" smtClean="0">
                            <a:latin typeface="Cambria Math" panose="02040503050406030204" pitchFamily="18" charset="0"/>
                            <a:ea typeface="Cambria Math" panose="02040503050406030204" pitchFamily="18" charset="0"/>
                          </a:rPr>
                        </m:ctrlPr>
                      </m:sSupPr>
                      <m:e>
                        <m:r>
                          <m:rPr>
                            <m:nor/>
                          </m:rPr>
                          <a:rPr lang="en-US" sz="1400" b="0" i="0" smtClean="0">
                            <a:latin typeface="Cambria Math" panose="02040503050406030204" pitchFamily="18" charset="0"/>
                            <a:ea typeface="Cambria Math" panose="02040503050406030204" pitchFamily="18" charset="0"/>
                          </a:rPr>
                          <m:t>m</m:t>
                        </m:r>
                      </m:e>
                      <m:sup>
                        <m:r>
                          <a:rPr lang="en-US" sz="1400" b="0" i="1" smtClean="0">
                            <a:latin typeface="Cambria Math" panose="02040503050406030204" pitchFamily="18" charset="0"/>
                            <a:ea typeface="Cambria Math" panose="02040503050406030204" pitchFamily="18" charset="0"/>
                          </a:rPr>
                          <m:t>−2</m:t>
                        </m:r>
                      </m:sup>
                    </m:sSup>
                    <m:sSup>
                      <m:sSupPr>
                        <m:ctrlPr>
                          <a:rPr lang="en-US" sz="1400" b="0" i="1" smtClean="0">
                            <a:latin typeface="Cambria Math" panose="02040503050406030204" pitchFamily="18" charset="0"/>
                            <a:ea typeface="Cambria Math" panose="02040503050406030204" pitchFamily="18" charset="0"/>
                          </a:rPr>
                        </m:ctrlPr>
                      </m:sSupPr>
                      <m:e>
                        <m:r>
                          <m:rPr>
                            <m:nor/>
                          </m:rPr>
                          <a:rPr lang="en-US" sz="1400" b="0" i="0" smtClean="0">
                            <a:latin typeface="Cambria Math" panose="02040503050406030204" pitchFamily="18" charset="0"/>
                            <a:ea typeface="Cambria Math" panose="02040503050406030204" pitchFamily="18" charset="0"/>
                          </a:rPr>
                          <m:t>s</m:t>
                        </m:r>
                      </m:e>
                      <m:sup>
                        <m:r>
                          <a:rPr lang="en-US" sz="1400" b="0" i="1" smtClean="0">
                            <a:latin typeface="Cambria Math" panose="02040503050406030204" pitchFamily="18" charset="0"/>
                            <a:ea typeface="Cambria Math" panose="02040503050406030204" pitchFamily="18" charset="0"/>
                          </a:rPr>
                          <m:t>−1</m:t>
                        </m:r>
                      </m:sup>
                    </m:sSup>
                  </m:oMath>
                </a14:m>
                <a:r>
                  <a:rPr lang="en-US" sz="1400" dirty="0"/>
                  <a:t> instantaneous luminosity at Z mode.</a:t>
                </a:r>
              </a:p>
              <a:p>
                <a:pPr>
                  <a:spcBef>
                    <a:spcPts val="750"/>
                  </a:spcBef>
                </a:pPr>
                <a:r>
                  <a:rPr lang="en-US" sz="1400" dirty="0"/>
                  <a:t>Maximum Z mode luminosity at LEP was ~</a:t>
                </a:r>
                <a14:m>
                  <m:oMath xmlns:m="http://schemas.openxmlformats.org/officeDocument/2006/math">
                    <m:r>
                      <a:rPr lang="en-US" sz="1400" i="1" dirty="0">
                        <a:latin typeface="Cambria Math" panose="02040503050406030204" pitchFamily="18" charset="0"/>
                      </a:rPr>
                      <m:t>3</m:t>
                    </m:r>
                    <m:r>
                      <a:rPr lang="en-US" sz="1400" i="1">
                        <a:latin typeface="Cambria Math" panose="02040503050406030204" pitchFamily="18" charset="0"/>
                      </a:rPr>
                      <m:t> </m:t>
                    </m:r>
                    <m:r>
                      <a:rPr lang="en-US" sz="1400" i="1">
                        <a:latin typeface="Cambria Math" panose="02040503050406030204" pitchFamily="18" charset="0"/>
                        <a:ea typeface="Cambria Math" panose="02040503050406030204" pitchFamily="18" charset="0"/>
                      </a:rPr>
                      <m:t>× </m:t>
                    </m:r>
                    <m:sSup>
                      <m:sSupPr>
                        <m:ctrlPr>
                          <a:rPr lang="en-US" sz="1400" i="1">
                            <a:latin typeface="Cambria Math" panose="02040503050406030204" pitchFamily="18" charset="0"/>
                            <a:ea typeface="Cambria Math" panose="02040503050406030204" pitchFamily="18" charset="0"/>
                          </a:rPr>
                        </m:ctrlPr>
                      </m:sSupPr>
                      <m:e>
                        <m:r>
                          <a:rPr lang="en-US" sz="1400" i="1">
                            <a:latin typeface="Cambria Math" panose="02040503050406030204" pitchFamily="18" charset="0"/>
                            <a:ea typeface="Cambria Math" panose="02040503050406030204" pitchFamily="18" charset="0"/>
                          </a:rPr>
                          <m:t>10</m:t>
                        </m:r>
                      </m:e>
                      <m:sup>
                        <m:r>
                          <a:rPr lang="en-US" sz="1400" i="1">
                            <a:latin typeface="Cambria Math" panose="02040503050406030204" pitchFamily="18" charset="0"/>
                            <a:ea typeface="Cambria Math" panose="02040503050406030204" pitchFamily="18" charset="0"/>
                          </a:rPr>
                          <m:t>3</m:t>
                        </m:r>
                        <m:r>
                          <a:rPr lang="en-US" sz="1400" i="1">
                            <a:latin typeface="Cambria Math" panose="02040503050406030204" pitchFamily="18" charset="0"/>
                            <a:ea typeface="Cambria Math" panose="02040503050406030204" pitchFamily="18" charset="0"/>
                          </a:rPr>
                          <m:t>1</m:t>
                        </m:r>
                      </m:sup>
                    </m:sSup>
                    <m:r>
                      <a:rPr lang="en-US" sz="1400" i="1">
                        <a:latin typeface="Cambria Math" panose="02040503050406030204" pitchFamily="18" charset="0"/>
                        <a:ea typeface="Cambria Math" panose="02040503050406030204" pitchFamily="18" charset="0"/>
                      </a:rPr>
                      <m:t> </m:t>
                    </m:r>
                    <m:r>
                      <m:rPr>
                        <m:nor/>
                      </m:rPr>
                      <a:rPr lang="en-US" sz="1400">
                        <a:latin typeface="Cambria Math" panose="02040503050406030204" pitchFamily="18" charset="0"/>
                        <a:ea typeface="Cambria Math" panose="02040503050406030204" pitchFamily="18" charset="0"/>
                      </a:rPr>
                      <m:t>c</m:t>
                    </m:r>
                    <m:sSup>
                      <m:sSupPr>
                        <m:ctrlPr>
                          <a:rPr lang="en-US" sz="1400" i="1">
                            <a:latin typeface="Cambria Math" panose="02040503050406030204" pitchFamily="18" charset="0"/>
                            <a:ea typeface="Cambria Math" panose="02040503050406030204" pitchFamily="18" charset="0"/>
                          </a:rPr>
                        </m:ctrlPr>
                      </m:sSupPr>
                      <m:e>
                        <m:r>
                          <m:rPr>
                            <m:nor/>
                          </m:rPr>
                          <a:rPr lang="en-US" sz="1400">
                            <a:latin typeface="Cambria Math" panose="02040503050406030204" pitchFamily="18" charset="0"/>
                            <a:ea typeface="Cambria Math" panose="02040503050406030204" pitchFamily="18" charset="0"/>
                          </a:rPr>
                          <m:t>m</m:t>
                        </m:r>
                      </m:e>
                      <m:sup>
                        <m:r>
                          <a:rPr lang="en-US" sz="1400" i="1">
                            <a:latin typeface="Cambria Math" panose="02040503050406030204" pitchFamily="18" charset="0"/>
                            <a:ea typeface="Cambria Math" panose="02040503050406030204" pitchFamily="18" charset="0"/>
                          </a:rPr>
                          <m:t>−2</m:t>
                        </m:r>
                      </m:sup>
                    </m:sSup>
                    <m:sSup>
                      <m:sSupPr>
                        <m:ctrlPr>
                          <a:rPr lang="en-US" sz="1400" i="1">
                            <a:latin typeface="Cambria Math" panose="02040503050406030204" pitchFamily="18" charset="0"/>
                            <a:ea typeface="Cambria Math" panose="02040503050406030204" pitchFamily="18" charset="0"/>
                          </a:rPr>
                        </m:ctrlPr>
                      </m:sSupPr>
                      <m:e>
                        <m:r>
                          <m:rPr>
                            <m:nor/>
                          </m:rPr>
                          <a:rPr lang="en-US" sz="1400">
                            <a:latin typeface="Cambria Math" panose="02040503050406030204" pitchFamily="18" charset="0"/>
                            <a:ea typeface="Cambria Math" panose="02040503050406030204" pitchFamily="18" charset="0"/>
                          </a:rPr>
                          <m:t>s</m:t>
                        </m:r>
                      </m:e>
                      <m:sup>
                        <m:r>
                          <a:rPr lang="en-US" sz="1400" i="1">
                            <a:latin typeface="Cambria Math" panose="02040503050406030204" pitchFamily="18" charset="0"/>
                            <a:ea typeface="Cambria Math" panose="02040503050406030204" pitchFamily="18" charset="0"/>
                          </a:rPr>
                          <m:t>−1</m:t>
                        </m:r>
                      </m:sup>
                    </m:sSup>
                  </m:oMath>
                </a14:m>
                <a:r>
                  <a:rPr lang="en-US" sz="1400" dirty="0"/>
                  <a:t>.</a:t>
                </a:r>
              </a:p>
              <a:p>
                <a:pPr lvl="1">
                  <a:spcBef>
                    <a:spcPts val="750"/>
                  </a:spcBef>
                  <a:buFont typeface="Symbol" pitchFamily="2" charset="2"/>
                  <a:buChar char="Þ"/>
                </a:pPr>
                <a:r>
                  <a:rPr lang="en-US" sz="1400" dirty="0"/>
                  <a:t>~</a:t>
                </a:r>
                <a14:m>
                  <m:oMath xmlns:m="http://schemas.openxmlformats.org/officeDocument/2006/math">
                    <m:sSup>
                      <m:sSupPr>
                        <m:ctrlPr>
                          <a:rPr lang="en-US" sz="1400" i="1">
                            <a:latin typeface="Cambria Math" panose="02040503050406030204" pitchFamily="18" charset="0"/>
                          </a:rPr>
                        </m:ctrlPr>
                      </m:sSupPr>
                      <m:e>
                        <m:r>
                          <a:rPr lang="en-US" sz="1400" i="1">
                            <a:latin typeface="Cambria Math" panose="02040503050406030204" pitchFamily="18" charset="0"/>
                          </a:rPr>
                          <m:t>10</m:t>
                        </m:r>
                      </m:e>
                      <m:sup>
                        <m:r>
                          <a:rPr lang="en-US" sz="1400" i="1">
                            <a:latin typeface="Cambria Math" panose="02040503050406030204" pitchFamily="18" charset="0"/>
                          </a:rPr>
                          <m:t>5</m:t>
                        </m:r>
                      </m:sup>
                    </m:sSup>
                  </m:oMath>
                </a14:m>
                <a:r>
                  <a:rPr lang="en-US" sz="1400" dirty="0"/>
                  <a:t> increase in luminosity for FCC-ee</a:t>
                </a:r>
              </a:p>
              <a:p>
                <a:pPr lvl="1">
                  <a:spcBef>
                    <a:spcPts val="750"/>
                  </a:spcBef>
                  <a:buFont typeface="Symbol" pitchFamily="2" charset="2"/>
                  <a:buChar char="Þ"/>
                </a:pPr>
                <a:r>
                  <a:rPr lang="en-US" sz="1400" dirty="0"/>
                  <a:t>FCC-ee will exceed the total number of Z mode collisions in the 6-year run at LEP in </a:t>
                </a:r>
                <a:r>
                  <a:rPr lang="en-US" sz="1400" b="1" dirty="0"/>
                  <a:t>~2 minutes.</a:t>
                </a: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CH" sz="1400" dirty="0"/>
              </a:p>
            </p:txBody>
          </p:sp>
        </mc:Choice>
        <mc:Fallback>
          <p:sp>
            <p:nvSpPr>
              <p:cNvPr id="10" name="Content Placeholder 2">
                <a:extLst>
                  <a:ext uri="{FF2B5EF4-FFF2-40B4-BE49-F238E27FC236}">
                    <a16:creationId xmlns:a16="http://schemas.microsoft.com/office/drawing/2014/main" id="{577D3A6D-6E11-4FA8-62AF-FB12CD2C0D89}"/>
                  </a:ext>
                </a:extLst>
              </p:cNvPr>
              <p:cNvSpPr txBox="1">
                <a:spLocks noRot="1" noChangeAspect="1" noMove="1" noResize="1" noEditPoints="1" noAdjustHandles="1" noChangeArrowheads="1" noChangeShapeType="1" noTextEdit="1"/>
              </p:cNvSpPr>
              <p:nvPr/>
            </p:nvSpPr>
            <p:spPr>
              <a:xfrm>
                <a:off x="323527" y="987573"/>
                <a:ext cx="8820473" cy="4060961"/>
              </a:xfrm>
              <a:prstGeom prst="rect">
                <a:avLst/>
              </a:prstGeom>
              <a:blipFill>
                <a:blip r:embed="rId2"/>
                <a:stretch>
                  <a:fillRect t="-312"/>
                </a:stretch>
              </a:blipFill>
            </p:spPr>
            <p:txBody>
              <a:bodyPr/>
              <a:lstStyle/>
              <a:p>
                <a:r>
                  <a:rPr lang="en-CH">
                    <a:noFill/>
                  </a:rPr>
                  <a:t> </a:t>
                </a:r>
              </a:p>
            </p:txBody>
          </p:sp>
        </mc:Fallback>
      </mc:AlternateContent>
      <p:pic>
        <p:nvPicPr>
          <p:cNvPr id="23" name="Picture 22">
            <a:extLst>
              <a:ext uri="{FF2B5EF4-FFF2-40B4-BE49-F238E27FC236}">
                <a16:creationId xmlns:a16="http://schemas.microsoft.com/office/drawing/2014/main" id="{9768EB5A-6B0A-508D-6EB8-B64FC013BD01}"/>
              </a:ext>
            </a:extLst>
          </p:cNvPr>
          <p:cNvPicPr>
            <a:picLocks noChangeAspect="1"/>
          </p:cNvPicPr>
          <p:nvPr/>
        </p:nvPicPr>
        <p:blipFill>
          <a:blip r:embed="rId3"/>
          <a:stretch>
            <a:fillRect/>
          </a:stretch>
        </p:blipFill>
        <p:spPr>
          <a:xfrm>
            <a:off x="683568" y="1453241"/>
            <a:ext cx="6294024" cy="1981033"/>
          </a:xfrm>
          <a:prstGeom prst="rect">
            <a:avLst/>
          </a:prstGeom>
        </p:spPr>
      </p:pic>
      <p:sp>
        <p:nvSpPr>
          <p:cNvPr id="26" name="Oval 25">
            <a:extLst>
              <a:ext uri="{FF2B5EF4-FFF2-40B4-BE49-F238E27FC236}">
                <a16:creationId xmlns:a16="http://schemas.microsoft.com/office/drawing/2014/main" id="{4BEA83FF-F71C-ED5F-F05A-361A15E8C015}"/>
              </a:ext>
            </a:extLst>
          </p:cNvPr>
          <p:cNvSpPr/>
          <p:nvPr/>
        </p:nvSpPr>
        <p:spPr>
          <a:xfrm>
            <a:off x="673058" y="2315249"/>
            <a:ext cx="4176464" cy="42242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706381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D6724-C3AA-7413-42B0-C4AB2D451F8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11BBFC-39AB-F450-A567-A85A16F641CD}"/>
              </a:ext>
            </a:extLst>
          </p:cNvPr>
          <p:cNvSpPr>
            <a:spLocks noGrp="1"/>
          </p:cNvSpPr>
          <p:nvPr>
            <p:ph type="sldNum" sz="quarter" idx="10"/>
          </p:nvPr>
        </p:nvSpPr>
        <p:spPr/>
        <p:txBody>
          <a:bodyPr/>
          <a:lstStyle/>
          <a:p>
            <a:r>
              <a:rPr lang="en-US" dirty="0"/>
              <a:t>4 / 14</a:t>
            </a:r>
            <a:endParaRPr lang="en-US" noProof="0" dirty="0"/>
          </a:p>
        </p:txBody>
      </p:sp>
      <p:sp>
        <p:nvSpPr>
          <p:cNvPr id="5" name="Title 4">
            <a:extLst>
              <a:ext uri="{FF2B5EF4-FFF2-40B4-BE49-F238E27FC236}">
                <a16:creationId xmlns:a16="http://schemas.microsoft.com/office/drawing/2014/main" id="{1DDEA076-4B74-8957-CA3C-28512CAEFCBF}"/>
              </a:ext>
            </a:extLst>
          </p:cNvPr>
          <p:cNvSpPr>
            <a:spLocks noGrp="1"/>
          </p:cNvSpPr>
          <p:nvPr>
            <p:ph type="title"/>
          </p:nvPr>
        </p:nvSpPr>
        <p:spPr>
          <a:xfrm>
            <a:off x="481950" y="487660"/>
            <a:ext cx="8263350" cy="499914"/>
          </a:xfrm>
        </p:spPr>
        <p:txBody>
          <a:bodyPr/>
          <a:lstStyle/>
          <a:p>
            <a:r>
              <a:rPr lang="en-US" dirty="0"/>
              <a:t>The Future Circular Collider</a:t>
            </a:r>
            <a:endParaRPr lang="en-CH" dirty="0"/>
          </a:p>
        </p:txBody>
      </p:sp>
      <mc:AlternateContent xmlns:mc="http://schemas.openxmlformats.org/markup-compatibility/2006">
        <mc:Choice xmlns:a14="http://schemas.microsoft.com/office/drawing/2010/main" Requires="a14">
          <p:sp>
            <p:nvSpPr>
              <p:cNvPr id="10" name="Content Placeholder 2">
                <a:extLst>
                  <a:ext uri="{FF2B5EF4-FFF2-40B4-BE49-F238E27FC236}">
                    <a16:creationId xmlns:a16="http://schemas.microsoft.com/office/drawing/2014/main" id="{65A976A2-3742-952A-A56B-EF59AED778F2}"/>
                  </a:ext>
                </a:extLst>
              </p:cNvPr>
              <p:cNvSpPr txBox="1">
                <a:spLocks/>
              </p:cNvSpPr>
              <p:nvPr/>
            </p:nvSpPr>
            <p:spPr>
              <a:xfrm>
                <a:off x="323527" y="987573"/>
                <a:ext cx="8820473" cy="4060961"/>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750"/>
                  </a:spcBef>
                </a:pPr>
                <a:r>
                  <a:rPr lang="en-US" sz="1400" dirty="0"/>
                  <a:t>The FCC feasibility study concluded in 2025, and consolidated the following parameters for the four modes of operation: </a:t>
                </a:r>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14:m>
                  <m:oMath xmlns:m="http://schemas.openxmlformats.org/officeDocument/2006/math">
                    <m:r>
                      <a:rPr lang="en-US" sz="1400" b="0" i="1" smtClean="0">
                        <a:latin typeface="Cambria Math" panose="02040503050406030204" pitchFamily="18" charset="0"/>
                      </a:rPr>
                      <m:t>1.45 </m:t>
                    </m:r>
                    <m:r>
                      <a:rPr lang="en-US" sz="1400" b="0" i="1" smtClean="0">
                        <a:latin typeface="Cambria Math" panose="02040503050406030204" pitchFamily="18" charset="0"/>
                        <a:ea typeface="Cambria Math" panose="02040503050406030204" pitchFamily="18" charset="0"/>
                      </a:rPr>
                      <m:t>× </m:t>
                    </m:r>
                    <m:sSup>
                      <m:sSupPr>
                        <m:ctrlPr>
                          <a:rPr lang="en-US" sz="1400" b="0" i="1" smtClean="0">
                            <a:latin typeface="Cambria Math" panose="02040503050406030204" pitchFamily="18" charset="0"/>
                            <a:ea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10</m:t>
                        </m:r>
                      </m:e>
                      <m:sup>
                        <m:r>
                          <a:rPr lang="en-US" sz="1400" b="0" i="1" smtClean="0">
                            <a:latin typeface="Cambria Math" panose="02040503050406030204" pitchFamily="18" charset="0"/>
                            <a:ea typeface="Cambria Math" panose="02040503050406030204" pitchFamily="18" charset="0"/>
                          </a:rPr>
                          <m:t>36</m:t>
                        </m:r>
                      </m:sup>
                    </m:sSup>
                    <m:r>
                      <a:rPr lang="en-US" sz="1400" b="0" i="1" smtClean="0">
                        <a:latin typeface="Cambria Math" panose="02040503050406030204" pitchFamily="18" charset="0"/>
                        <a:ea typeface="Cambria Math" panose="02040503050406030204" pitchFamily="18" charset="0"/>
                      </a:rPr>
                      <m:t> </m:t>
                    </m:r>
                    <m:r>
                      <m:rPr>
                        <m:nor/>
                      </m:rPr>
                      <a:rPr lang="en-US" sz="1400" b="0" i="0" smtClean="0">
                        <a:latin typeface="Cambria Math" panose="02040503050406030204" pitchFamily="18" charset="0"/>
                        <a:ea typeface="Cambria Math" panose="02040503050406030204" pitchFamily="18" charset="0"/>
                      </a:rPr>
                      <m:t>c</m:t>
                    </m:r>
                    <m:sSup>
                      <m:sSupPr>
                        <m:ctrlPr>
                          <a:rPr lang="en-US" sz="1400" b="0" i="1" smtClean="0">
                            <a:latin typeface="Cambria Math" panose="02040503050406030204" pitchFamily="18" charset="0"/>
                            <a:ea typeface="Cambria Math" panose="02040503050406030204" pitchFamily="18" charset="0"/>
                          </a:rPr>
                        </m:ctrlPr>
                      </m:sSupPr>
                      <m:e>
                        <m:r>
                          <m:rPr>
                            <m:nor/>
                          </m:rPr>
                          <a:rPr lang="en-US" sz="1400" b="0" i="0" smtClean="0">
                            <a:latin typeface="Cambria Math" panose="02040503050406030204" pitchFamily="18" charset="0"/>
                            <a:ea typeface="Cambria Math" panose="02040503050406030204" pitchFamily="18" charset="0"/>
                          </a:rPr>
                          <m:t>m</m:t>
                        </m:r>
                      </m:e>
                      <m:sup>
                        <m:r>
                          <a:rPr lang="en-US" sz="1400" b="0" i="1" smtClean="0">
                            <a:latin typeface="Cambria Math" panose="02040503050406030204" pitchFamily="18" charset="0"/>
                            <a:ea typeface="Cambria Math" panose="02040503050406030204" pitchFamily="18" charset="0"/>
                          </a:rPr>
                          <m:t>−2</m:t>
                        </m:r>
                      </m:sup>
                    </m:sSup>
                    <m:sSup>
                      <m:sSupPr>
                        <m:ctrlPr>
                          <a:rPr lang="en-US" sz="1400" b="0" i="1" smtClean="0">
                            <a:latin typeface="Cambria Math" panose="02040503050406030204" pitchFamily="18" charset="0"/>
                            <a:ea typeface="Cambria Math" panose="02040503050406030204" pitchFamily="18" charset="0"/>
                          </a:rPr>
                        </m:ctrlPr>
                      </m:sSupPr>
                      <m:e>
                        <m:r>
                          <m:rPr>
                            <m:nor/>
                          </m:rPr>
                          <a:rPr lang="en-US" sz="1400" b="0" i="0" smtClean="0">
                            <a:latin typeface="Cambria Math" panose="02040503050406030204" pitchFamily="18" charset="0"/>
                            <a:ea typeface="Cambria Math" panose="02040503050406030204" pitchFamily="18" charset="0"/>
                          </a:rPr>
                          <m:t>s</m:t>
                        </m:r>
                      </m:e>
                      <m:sup>
                        <m:r>
                          <a:rPr lang="en-US" sz="1400" b="0" i="1" smtClean="0">
                            <a:latin typeface="Cambria Math" panose="02040503050406030204" pitchFamily="18" charset="0"/>
                            <a:ea typeface="Cambria Math" panose="02040503050406030204" pitchFamily="18" charset="0"/>
                          </a:rPr>
                          <m:t>−1</m:t>
                        </m:r>
                      </m:sup>
                    </m:sSup>
                  </m:oMath>
                </a14:m>
                <a:r>
                  <a:rPr lang="en-US" sz="1400" dirty="0"/>
                  <a:t> instantaneous luminosity at Z mode.</a:t>
                </a:r>
              </a:p>
              <a:p>
                <a:pPr>
                  <a:spcBef>
                    <a:spcPts val="750"/>
                  </a:spcBef>
                </a:pPr>
                <a:r>
                  <a:rPr lang="en-US" sz="1400" dirty="0"/>
                  <a:t>Maximum Z mode luminosity at LEP was ~</a:t>
                </a:r>
                <a14:m>
                  <m:oMath xmlns:m="http://schemas.openxmlformats.org/officeDocument/2006/math">
                    <m:r>
                      <a:rPr lang="en-US" sz="1400" i="1" dirty="0">
                        <a:latin typeface="Cambria Math" panose="02040503050406030204" pitchFamily="18" charset="0"/>
                      </a:rPr>
                      <m:t>3</m:t>
                    </m:r>
                    <m:r>
                      <a:rPr lang="en-US" sz="1400" i="1">
                        <a:latin typeface="Cambria Math" panose="02040503050406030204" pitchFamily="18" charset="0"/>
                      </a:rPr>
                      <m:t> </m:t>
                    </m:r>
                    <m:r>
                      <a:rPr lang="en-US" sz="1400" i="1">
                        <a:latin typeface="Cambria Math" panose="02040503050406030204" pitchFamily="18" charset="0"/>
                        <a:ea typeface="Cambria Math" panose="02040503050406030204" pitchFamily="18" charset="0"/>
                      </a:rPr>
                      <m:t>× </m:t>
                    </m:r>
                    <m:sSup>
                      <m:sSupPr>
                        <m:ctrlPr>
                          <a:rPr lang="en-US" sz="1400" i="1">
                            <a:latin typeface="Cambria Math" panose="02040503050406030204" pitchFamily="18" charset="0"/>
                            <a:ea typeface="Cambria Math" panose="02040503050406030204" pitchFamily="18" charset="0"/>
                          </a:rPr>
                        </m:ctrlPr>
                      </m:sSupPr>
                      <m:e>
                        <m:r>
                          <a:rPr lang="en-US" sz="1400" i="1">
                            <a:latin typeface="Cambria Math" panose="02040503050406030204" pitchFamily="18" charset="0"/>
                            <a:ea typeface="Cambria Math" panose="02040503050406030204" pitchFamily="18" charset="0"/>
                          </a:rPr>
                          <m:t>10</m:t>
                        </m:r>
                      </m:e>
                      <m:sup>
                        <m:r>
                          <a:rPr lang="en-US" sz="1400" i="1">
                            <a:latin typeface="Cambria Math" panose="02040503050406030204" pitchFamily="18" charset="0"/>
                            <a:ea typeface="Cambria Math" panose="02040503050406030204" pitchFamily="18" charset="0"/>
                          </a:rPr>
                          <m:t>31</m:t>
                        </m:r>
                      </m:sup>
                    </m:sSup>
                    <m:r>
                      <a:rPr lang="en-US" sz="1400" i="1">
                        <a:latin typeface="Cambria Math" panose="02040503050406030204" pitchFamily="18" charset="0"/>
                        <a:ea typeface="Cambria Math" panose="02040503050406030204" pitchFamily="18" charset="0"/>
                      </a:rPr>
                      <m:t> </m:t>
                    </m:r>
                    <m:r>
                      <m:rPr>
                        <m:nor/>
                      </m:rPr>
                      <a:rPr lang="en-US" sz="1400">
                        <a:latin typeface="Cambria Math" panose="02040503050406030204" pitchFamily="18" charset="0"/>
                        <a:ea typeface="Cambria Math" panose="02040503050406030204" pitchFamily="18" charset="0"/>
                      </a:rPr>
                      <m:t>c</m:t>
                    </m:r>
                    <m:sSup>
                      <m:sSupPr>
                        <m:ctrlPr>
                          <a:rPr lang="en-US" sz="1400" i="1">
                            <a:latin typeface="Cambria Math" panose="02040503050406030204" pitchFamily="18" charset="0"/>
                            <a:ea typeface="Cambria Math" panose="02040503050406030204" pitchFamily="18" charset="0"/>
                          </a:rPr>
                        </m:ctrlPr>
                      </m:sSupPr>
                      <m:e>
                        <m:r>
                          <m:rPr>
                            <m:nor/>
                          </m:rPr>
                          <a:rPr lang="en-US" sz="1400">
                            <a:latin typeface="Cambria Math" panose="02040503050406030204" pitchFamily="18" charset="0"/>
                            <a:ea typeface="Cambria Math" panose="02040503050406030204" pitchFamily="18" charset="0"/>
                          </a:rPr>
                          <m:t>m</m:t>
                        </m:r>
                      </m:e>
                      <m:sup>
                        <m:r>
                          <a:rPr lang="en-US" sz="1400" i="1">
                            <a:latin typeface="Cambria Math" panose="02040503050406030204" pitchFamily="18" charset="0"/>
                            <a:ea typeface="Cambria Math" panose="02040503050406030204" pitchFamily="18" charset="0"/>
                          </a:rPr>
                          <m:t>−2</m:t>
                        </m:r>
                      </m:sup>
                    </m:sSup>
                    <m:sSup>
                      <m:sSupPr>
                        <m:ctrlPr>
                          <a:rPr lang="en-US" sz="1400" i="1">
                            <a:latin typeface="Cambria Math" panose="02040503050406030204" pitchFamily="18" charset="0"/>
                            <a:ea typeface="Cambria Math" panose="02040503050406030204" pitchFamily="18" charset="0"/>
                          </a:rPr>
                        </m:ctrlPr>
                      </m:sSupPr>
                      <m:e>
                        <m:r>
                          <m:rPr>
                            <m:nor/>
                          </m:rPr>
                          <a:rPr lang="en-US" sz="1400">
                            <a:latin typeface="Cambria Math" panose="02040503050406030204" pitchFamily="18" charset="0"/>
                            <a:ea typeface="Cambria Math" panose="02040503050406030204" pitchFamily="18" charset="0"/>
                          </a:rPr>
                          <m:t>s</m:t>
                        </m:r>
                      </m:e>
                      <m:sup>
                        <m:r>
                          <a:rPr lang="en-US" sz="1400" i="1">
                            <a:latin typeface="Cambria Math" panose="02040503050406030204" pitchFamily="18" charset="0"/>
                            <a:ea typeface="Cambria Math" panose="02040503050406030204" pitchFamily="18" charset="0"/>
                          </a:rPr>
                          <m:t>−1</m:t>
                        </m:r>
                      </m:sup>
                    </m:sSup>
                  </m:oMath>
                </a14:m>
                <a:r>
                  <a:rPr lang="en-US" sz="1400" dirty="0"/>
                  <a:t>.</a:t>
                </a:r>
              </a:p>
              <a:p>
                <a:pPr lvl="1">
                  <a:spcBef>
                    <a:spcPts val="750"/>
                  </a:spcBef>
                  <a:buFont typeface="Symbol" pitchFamily="2" charset="2"/>
                  <a:buChar char="Þ"/>
                </a:pPr>
                <a:r>
                  <a:rPr lang="en-US" sz="1400" dirty="0"/>
                  <a:t>~</a:t>
                </a:r>
                <a14:m>
                  <m:oMath xmlns:m="http://schemas.openxmlformats.org/officeDocument/2006/math">
                    <m:sSup>
                      <m:sSupPr>
                        <m:ctrlPr>
                          <a:rPr lang="en-US" sz="1400" i="1">
                            <a:latin typeface="Cambria Math" panose="02040503050406030204" pitchFamily="18" charset="0"/>
                          </a:rPr>
                        </m:ctrlPr>
                      </m:sSupPr>
                      <m:e>
                        <m:r>
                          <a:rPr lang="en-US" sz="1400" i="1">
                            <a:latin typeface="Cambria Math" panose="02040503050406030204" pitchFamily="18" charset="0"/>
                          </a:rPr>
                          <m:t>10</m:t>
                        </m:r>
                      </m:e>
                      <m:sup>
                        <m:r>
                          <a:rPr lang="en-US" sz="1400" i="1">
                            <a:latin typeface="Cambria Math" panose="02040503050406030204" pitchFamily="18" charset="0"/>
                          </a:rPr>
                          <m:t>5</m:t>
                        </m:r>
                      </m:sup>
                    </m:sSup>
                  </m:oMath>
                </a14:m>
                <a:r>
                  <a:rPr lang="en-US" sz="1400" dirty="0"/>
                  <a:t> increase in luminosity for FCC-ee</a:t>
                </a:r>
              </a:p>
              <a:p>
                <a:pPr lvl="1">
                  <a:spcBef>
                    <a:spcPts val="750"/>
                  </a:spcBef>
                  <a:buFont typeface="Symbol" pitchFamily="2" charset="2"/>
                  <a:buChar char="Þ"/>
                </a:pPr>
                <a:r>
                  <a:rPr lang="en-US" sz="1400" dirty="0"/>
                  <a:t>FCC-ee will exceed the total number of Z mode collisions in the 6-year run at LEP in </a:t>
                </a:r>
                <a:r>
                  <a:rPr lang="en-US" sz="1400" b="1" dirty="0"/>
                  <a:t>~2 minutes.</a:t>
                </a:r>
                <a:endParaRPr lang="en-US" sz="1400" dirty="0"/>
              </a:p>
              <a:p>
                <a:pPr>
                  <a:spcBef>
                    <a:spcPts val="750"/>
                  </a:spcBef>
                </a:pPr>
                <a:r>
                  <a:rPr lang="en-US" sz="1400" dirty="0"/>
                  <a:t>Pressure on detectors and instrumentation to make the most of this!</a:t>
                </a:r>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US" sz="1400" dirty="0"/>
              </a:p>
              <a:p>
                <a:pPr>
                  <a:spcBef>
                    <a:spcPts val="750"/>
                  </a:spcBef>
                </a:pPr>
                <a:endParaRPr lang="en-CH" sz="1400" dirty="0"/>
              </a:p>
            </p:txBody>
          </p:sp>
        </mc:Choice>
        <mc:Fallback>
          <p:sp>
            <p:nvSpPr>
              <p:cNvPr id="10" name="Content Placeholder 2">
                <a:extLst>
                  <a:ext uri="{FF2B5EF4-FFF2-40B4-BE49-F238E27FC236}">
                    <a16:creationId xmlns:a16="http://schemas.microsoft.com/office/drawing/2014/main" id="{65A976A2-3742-952A-A56B-EF59AED778F2}"/>
                  </a:ext>
                </a:extLst>
              </p:cNvPr>
              <p:cNvSpPr txBox="1">
                <a:spLocks noRot="1" noChangeAspect="1" noMove="1" noResize="1" noEditPoints="1" noAdjustHandles="1" noChangeArrowheads="1" noChangeShapeType="1" noTextEdit="1"/>
              </p:cNvSpPr>
              <p:nvPr/>
            </p:nvSpPr>
            <p:spPr>
              <a:xfrm>
                <a:off x="323527" y="987573"/>
                <a:ext cx="8820473" cy="4060961"/>
              </a:xfrm>
              <a:prstGeom prst="rect">
                <a:avLst/>
              </a:prstGeom>
              <a:blipFill>
                <a:blip r:embed="rId2"/>
                <a:stretch>
                  <a:fillRect t="-312"/>
                </a:stretch>
              </a:blipFill>
            </p:spPr>
            <p:txBody>
              <a:bodyPr/>
              <a:lstStyle/>
              <a:p>
                <a:r>
                  <a:rPr lang="en-CH">
                    <a:noFill/>
                  </a:rPr>
                  <a:t> </a:t>
                </a:r>
              </a:p>
            </p:txBody>
          </p:sp>
        </mc:Fallback>
      </mc:AlternateContent>
      <p:pic>
        <p:nvPicPr>
          <p:cNvPr id="23" name="Picture 22">
            <a:extLst>
              <a:ext uri="{FF2B5EF4-FFF2-40B4-BE49-F238E27FC236}">
                <a16:creationId xmlns:a16="http://schemas.microsoft.com/office/drawing/2014/main" id="{81D99BB0-B944-7727-999F-65052459FEEF}"/>
              </a:ext>
            </a:extLst>
          </p:cNvPr>
          <p:cNvPicPr>
            <a:picLocks noChangeAspect="1"/>
          </p:cNvPicPr>
          <p:nvPr/>
        </p:nvPicPr>
        <p:blipFill>
          <a:blip r:embed="rId3"/>
          <a:stretch>
            <a:fillRect/>
          </a:stretch>
        </p:blipFill>
        <p:spPr>
          <a:xfrm>
            <a:off x="683568" y="1453241"/>
            <a:ext cx="6294024" cy="1981033"/>
          </a:xfrm>
          <a:prstGeom prst="rect">
            <a:avLst/>
          </a:prstGeom>
        </p:spPr>
      </p:pic>
      <p:sp>
        <p:nvSpPr>
          <p:cNvPr id="26" name="Oval 25">
            <a:extLst>
              <a:ext uri="{FF2B5EF4-FFF2-40B4-BE49-F238E27FC236}">
                <a16:creationId xmlns:a16="http://schemas.microsoft.com/office/drawing/2014/main" id="{9072BC47-CE03-ADA4-1275-39143D298918}"/>
              </a:ext>
            </a:extLst>
          </p:cNvPr>
          <p:cNvSpPr/>
          <p:nvPr/>
        </p:nvSpPr>
        <p:spPr>
          <a:xfrm>
            <a:off x="673058" y="2315249"/>
            <a:ext cx="4176464" cy="42242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136341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D8DB57-18DE-2A23-785F-4CE7D56B8DF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D114C9-92F3-0D93-37F0-0866FBB528C3}"/>
              </a:ext>
            </a:extLst>
          </p:cNvPr>
          <p:cNvSpPr>
            <a:spLocks noGrp="1"/>
          </p:cNvSpPr>
          <p:nvPr>
            <p:ph type="sldNum" sz="quarter" idx="10"/>
          </p:nvPr>
        </p:nvSpPr>
        <p:spPr/>
        <p:txBody>
          <a:bodyPr/>
          <a:lstStyle/>
          <a:p>
            <a:r>
              <a:rPr lang="en-US" dirty="0"/>
              <a:t>5 / 14</a:t>
            </a:r>
            <a:endParaRPr lang="en-US" noProof="0" dirty="0"/>
          </a:p>
        </p:txBody>
      </p:sp>
      <p:sp>
        <p:nvSpPr>
          <p:cNvPr id="5" name="Title 4">
            <a:extLst>
              <a:ext uri="{FF2B5EF4-FFF2-40B4-BE49-F238E27FC236}">
                <a16:creationId xmlns:a16="http://schemas.microsoft.com/office/drawing/2014/main" id="{3E84C973-58B8-4B0D-E522-4A1321BCC95E}"/>
              </a:ext>
            </a:extLst>
          </p:cNvPr>
          <p:cNvSpPr>
            <a:spLocks noGrp="1"/>
          </p:cNvSpPr>
          <p:nvPr>
            <p:ph type="title"/>
          </p:nvPr>
        </p:nvSpPr>
        <p:spPr>
          <a:xfrm>
            <a:off x="481950" y="487660"/>
            <a:ext cx="8263350" cy="499914"/>
          </a:xfrm>
        </p:spPr>
        <p:txBody>
          <a:bodyPr/>
          <a:lstStyle/>
          <a:p>
            <a:r>
              <a:rPr lang="en-US" dirty="0"/>
              <a:t>The Future Circular Collider</a:t>
            </a:r>
            <a:endParaRPr lang="en-CH" dirty="0"/>
          </a:p>
        </p:txBody>
      </p:sp>
      <p:sp>
        <p:nvSpPr>
          <p:cNvPr id="3" name="Content Placeholder 2">
            <a:extLst>
              <a:ext uri="{FF2B5EF4-FFF2-40B4-BE49-F238E27FC236}">
                <a16:creationId xmlns:a16="http://schemas.microsoft.com/office/drawing/2014/main" id="{F47953D9-FF24-1100-7265-E2B5816E32E7}"/>
              </a:ext>
            </a:extLst>
          </p:cNvPr>
          <p:cNvSpPr txBox="1">
            <a:spLocks/>
          </p:cNvSpPr>
          <p:nvPr/>
        </p:nvSpPr>
        <p:spPr>
          <a:xfrm>
            <a:off x="323527" y="987574"/>
            <a:ext cx="8136906"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US" sz="1400" dirty="0"/>
              <a:t>FCC-ee as a high-precision machine includes a very precise </a:t>
            </a:r>
            <a:r>
              <a:rPr lang="en-US" sz="1400" b="1" dirty="0"/>
              <a:t>energy calibration</a:t>
            </a:r>
            <a:r>
              <a:rPr lang="en-US" sz="1400" dirty="0"/>
              <a:t>.</a:t>
            </a:r>
          </a:p>
        </p:txBody>
      </p:sp>
    </p:spTree>
    <p:extLst>
      <p:ext uri="{BB962C8B-B14F-4D97-AF65-F5344CB8AC3E}">
        <p14:creationId xmlns:p14="http://schemas.microsoft.com/office/powerpoint/2010/main" val="2285857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0F606-A19F-BBD4-4248-5A829AD5726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6B0BC9-1028-8BA7-2B61-571D3B8B1C81}"/>
              </a:ext>
            </a:extLst>
          </p:cNvPr>
          <p:cNvSpPr>
            <a:spLocks noGrp="1"/>
          </p:cNvSpPr>
          <p:nvPr>
            <p:ph type="sldNum" sz="quarter" idx="10"/>
          </p:nvPr>
        </p:nvSpPr>
        <p:spPr/>
        <p:txBody>
          <a:bodyPr/>
          <a:lstStyle/>
          <a:p>
            <a:r>
              <a:rPr lang="en-US" dirty="0"/>
              <a:t>5 / 14</a:t>
            </a:r>
            <a:endParaRPr lang="en-US" noProof="0" dirty="0"/>
          </a:p>
        </p:txBody>
      </p:sp>
      <p:sp>
        <p:nvSpPr>
          <p:cNvPr id="5" name="Title 4">
            <a:extLst>
              <a:ext uri="{FF2B5EF4-FFF2-40B4-BE49-F238E27FC236}">
                <a16:creationId xmlns:a16="http://schemas.microsoft.com/office/drawing/2014/main" id="{C2A4B907-F398-D5BF-1669-1C0265CF94FE}"/>
              </a:ext>
            </a:extLst>
          </p:cNvPr>
          <p:cNvSpPr>
            <a:spLocks noGrp="1"/>
          </p:cNvSpPr>
          <p:nvPr>
            <p:ph type="title"/>
          </p:nvPr>
        </p:nvSpPr>
        <p:spPr>
          <a:xfrm>
            <a:off x="481950" y="487660"/>
            <a:ext cx="8263350" cy="499914"/>
          </a:xfrm>
        </p:spPr>
        <p:txBody>
          <a:bodyPr/>
          <a:lstStyle/>
          <a:p>
            <a:r>
              <a:rPr lang="en-US" dirty="0"/>
              <a:t>The Future Circular Collider</a:t>
            </a:r>
            <a:endParaRPr lang="en-CH"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F3AB3D6-A07D-F466-713C-35FB260724C2}"/>
                  </a:ext>
                </a:extLst>
              </p:cNvPr>
              <p:cNvSpPr txBox="1">
                <a:spLocks/>
              </p:cNvSpPr>
              <p:nvPr/>
            </p:nvSpPr>
            <p:spPr>
              <a:xfrm>
                <a:off x="323527" y="987574"/>
                <a:ext cx="8136906" cy="3957976"/>
              </a:xfrm>
              <a:prstGeom prst="rect">
                <a:avLst/>
              </a:prstGeom>
            </p:spPr>
            <p:txBody>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300"/>
                  </a:spcBef>
                </a:pPr>
                <a:r>
                  <a:rPr lang="en-US" sz="1400" dirty="0"/>
                  <a:t>FCC-ee as a high-precision machine includes a very precise </a:t>
                </a:r>
                <a:r>
                  <a:rPr lang="en-US" sz="1400" b="1" dirty="0"/>
                  <a:t>energy calibration</a:t>
                </a:r>
                <a:r>
                  <a:rPr lang="en-US" sz="1400" dirty="0"/>
                  <a:t>.</a:t>
                </a:r>
              </a:p>
              <a:p>
                <a:pPr>
                  <a:spcBef>
                    <a:spcPts val="300"/>
                  </a:spcBef>
                </a:pPr>
                <a:r>
                  <a:rPr lang="en-US" sz="1400" dirty="0"/>
                  <a:t>Table from the Feasibility Study Report giving estimates on </a:t>
                </a: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𝐸</m:t>
                        </m:r>
                      </m:e>
                      <m:sub>
                        <m:r>
                          <a:rPr lang="en-US" sz="1400" b="0" i="1" smtClean="0">
                            <a:latin typeface="Cambria Math" panose="02040503050406030204" pitchFamily="18" charset="0"/>
                          </a:rPr>
                          <m:t>𝐶𝑀</m:t>
                        </m:r>
                      </m:sub>
                    </m:sSub>
                  </m:oMath>
                </a14:m>
                <a:r>
                  <a:rPr lang="en-US" sz="1400" dirty="0"/>
                  <a:t>-related uncertainties for FCC-ee at Z and W modes: </a:t>
                </a:r>
              </a:p>
              <a:p>
                <a:pPr marL="0" indent="0">
                  <a:spcBef>
                    <a:spcPts val="300"/>
                  </a:spcBef>
                  <a:buNone/>
                </a:pPr>
                <a:r>
                  <a:rPr lang="en-US" sz="1400" dirty="0"/>
                  <a:t> </a:t>
                </a:r>
                <a:endParaRPr lang="en-CH" sz="1400" dirty="0"/>
              </a:p>
            </p:txBody>
          </p:sp>
        </mc:Choice>
        <mc:Fallback>
          <p:sp>
            <p:nvSpPr>
              <p:cNvPr id="3" name="Content Placeholder 2">
                <a:extLst>
                  <a:ext uri="{FF2B5EF4-FFF2-40B4-BE49-F238E27FC236}">
                    <a16:creationId xmlns:a16="http://schemas.microsoft.com/office/drawing/2014/main" id="{4F3AB3D6-A07D-F466-713C-35FB260724C2}"/>
                  </a:ext>
                </a:extLst>
              </p:cNvPr>
              <p:cNvSpPr txBox="1">
                <a:spLocks noRot="1" noChangeAspect="1" noMove="1" noResize="1" noEditPoints="1" noAdjustHandles="1" noChangeArrowheads="1" noChangeShapeType="1" noTextEdit="1"/>
              </p:cNvSpPr>
              <p:nvPr/>
            </p:nvSpPr>
            <p:spPr>
              <a:xfrm>
                <a:off x="323527" y="987574"/>
                <a:ext cx="8136906" cy="3957976"/>
              </a:xfrm>
              <a:prstGeom prst="rect">
                <a:avLst/>
              </a:prstGeom>
              <a:blipFill>
                <a:blip r:embed="rId2"/>
                <a:stretch>
                  <a:fillRect t="-319"/>
                </a:stretch>
              </a:blipFill>
            </p:spPr>
            <p:txBody>
              <a:bodyPr/>
              <a:lstStyle/>
              <a:p>
                <a:r>
                  <a:rPr lang="en-CH">
                    <a:noFill/>
                  </a:rPr>
                  <a:t> </a:t>
                </a:r>
              </a:p>
            </p:txBody>
          </p:sp>
        </mc:Fallback>
      </mc:AlternateContent>
      <p:pic>
        <p:nvPicPr>
          <p:cNvPr id="4" name="Picture 3">
            <a:extLst>
              <a:ext uri="{FF2B5EF4-FFF2-40B4-BE49-F238E27FC236}">
                <a16:creationId xmlns:a16="http://schemas.microsoft.com/office/drawing/2014/main" id="{5F863C07-79DB-7E6C-F9E5-62C3B988D76B}"/>
              </a:ext>
            </a:extLst>
          </p:cNvPr>
          <p:cNvPicPr>
            <a:picLocks noChangeAspect="1"/>
          </p:cNvPicPr>
          <p:nvPr/>
        </p:nvPicPr>
        <p:blipFill>
          <a:blip r:embed="rId3"/>
          <a:stretch>
            <a:fillRect/>
          </a:stretch>
        </p:blipFill>
        <p:spPr>
          <a:xfrm>
            <a:off x="1153853" y="1779662"/>
            <a:ext cx="6836294" cy="2528372"/>
          </a:xfrm>
          <a:prstGeom prst="rect">
            <a:avLst/>
          </a:prstGeom>
        </p:spPr>
      </p:pic>
    </p:spTree>
    <p:extLst>
      <p:ext uri="{BB962C8B-B14F-4D97-AF65-F5344CB8AC3E}">
        <p14:creationId xmlns:p14="http://schemas.microsoft.com/office/powerpoint/2010/main" val="712363109"/>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49490</TotalTime>
  <Words>4305</Words>
  <Application>Microsoft Macintosh PowerPoint</Application>
  <PresentationFormat>On-screen Show (16:9)</PresentationFormat>
  <Paragraphs>601</Paragraphs>
  <Slides>57</Slides>
  <Notes>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57</vt:i4>
      </vt:variant>
    </vt:vector>
  </HeadingPairs>
  <TitlesOfParts>
    <vt:vector size="65" baseType="lpstr">
      <vt:lpstr>Arial</vt:lpstr>
      <vt:lpstr>Calibri</vt:lpstr>
      <vt:lpstr>Cambria Math</vt:lpstr>
      <vt:lpstr>Symbol</vt:lpstr>
      <vt:lpstr>Times New Roman</vt:lpstr>
      <vt:lpstr>Introslides</vt:lpstr>
      <vt:lpstr>Titleslides, Conclusion</vt:lpstr>
      <vt:lpstr>Content Slides - Deep Blue</vt:lpstr>
      <vt:lpstr>Design of the Compton polarimeter for the FCC-ee</vt:lpstr>
      <vt:lpstr>Overview</vt:lpstr>
      <vt:lpstr>The Future Circular Collider</vt:lpstr>
      <vt:lpstr>The Future Circular Collider</vt:lpstr>
      <vt:lpstr>The Future Circular Collider</vt:lpstr>
      <vt:lpstr>The Future Circular Collider</vt:lpstr>
      <vt:lpstr>The Future Circular Collider</vt:lpstr>
      <vt:lpstr>The Future Circular Collider</vt:lpstr>
      <vt:lpstr>The Future Circular Collider</vt:lpstr>
      <vt:lpstr>The Future Circular Collider</vt:lpstr>
      <vt:lpstr>Resonant Depolarisation</vt:lpstr>
      <vt:lpstr>Resonant Depolarisation</vt:lpstr>
      <vt:lpstr>Resonant Depolarisation</vt:lpstr>
      <vt:lpstr>Resonant Depolarisation</vt:lpstr>
      <vt:lpstr>Resonant Depolarisation</vt:lpstr>
      <vt:lpstr>How to measure polarisation?</vt:lpstr>
      <vt:lpstr>How to measure polarisation?</vt:lpstr>
      <vt:lpstr>Polarimeter layout</vt:lpstr>
      <vt:lpstr>Polarimeter layout</vt:lpstr>
      <vt:lpstr>Polarimeter layout</vt:lpstr>
      <vt:lpstr>Polarimeter layout</vt:lpstr>
      <vt:lpstr>Polarimeter layout</vt:lpstr>
      <vt:lpstr>Polarimeter layout</vt:lpstr>
      <vt:lpstr>Simulating the polarimeter</vt:lpstr>
      <vt:lpstr>Simulating the polarimeter</vt:lpstr>
      <vt:lpstr>Simulating the polarimeter</vt:lpstr>
      <vt:lpstr>Simulating the polarimeter</vt:lpstr>
      <vt:lpstr>Polarimeter performance</vt:lpstr>
      <vt:lpstr>Polarimeter performance</vt:lpstr>
      <vt:lpstr>Polarimeter performance</vt:lpstr>
      <vt:lpstr>Polarimeter performance</vt:lpstr>
      <vt:lpstr>Polarimeter performance</vt:lpstr>
      <vt:lpstr>Summary</vt:lpstr>
      <vt:lpstr>Next steps for the polarimeter design</vt:lpstr>
      <vt:lpstr>Thank you  for your attention.</vt:lpstr>
      <vt:lpstr>Backup slides</vt:lpstr>
      <vt:lpstr>Simulating the polarimeter</vt:lpstr>
      <vt:lpstr>Simulating the polarimeter</vt:lpstr>
      <vt:lpstr>PowerPoint Presentation</vt:lpstr>
      <vt:lpstr>Measuring the polarisation (100% beam polarisation)</vt:lpstr>
      <vt:lpstr>Measuring the polarisation (10% beam polarisation)</vt:lpstr>
      <vt:lpstr>PowerPoint Presentation</vt:lpstr>
      <vt:lpstr>Photon Sensor Structure</vt:lpstr>
      <vt:lpstr>Photon Sensor Structure</vt:lpstr>
      <vt:lpstr>Measuring the polarisation</vt:lpstr>
      <vt:lpstr>Measuring the polarisation (100% beam polarisation)</vt:lpstr>
      <vt:lpstr>Measuring the polarisation (100% beam polarisation)</vt:lpstr>
      <vt:lpstr>Measuring the polarisation (100% beam polarisation)</vt:lpstr>
      <vt:lpstr>Measuring the polarisation (10% beam polarisation)</vt:lpstr>
      <vt:lpstr>Comparison to sampler</vt:lpstr>
      <vt:lpstr>Comparison to sampler</vt:lpstr>
      <vt:lpstr>Analysis of the profile mean position  </vt:lpstr>
      <vt:lpstr>Analysis of the profile mean position  </vt:lpstr>
      <vt:lpstr>Analysis of the profile mean position  </vt:lpstr>
      <vt:lpstr>Polarisation error assumption</vt:lpstr>
      <vt:lpstr>Analysis of the profile mean position  </vt:lpstr>
      <vt:lpstr>Analysis of the profile mean position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Jasper Burvill</cp:lastModifiedBy>
  <cp:revision>70</cp:revision>
  <dcterms:created xsi:type="dcterms:W3CDTF">2020-10-27T09:23:42Z</dcterms:created>
  <dcterms:modified xsi:type="dcterms:W3CDTF">2026-06-30T10:39:37Z</dcterms:modified>
</cp:coreProperties>
</file>