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5.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727" r:id="rId4"/>
    <p:sldMasterId id="2147483719" r:id="rId5"/>
    <p:sldMasterId id="2147483663" r:id="rId6"/>
    <p:sldMasterId id="2147483734" r:id="rId7"/>
    <p:sldMasterId id="2147483763" r:id="rId8"/>
    <p:sldMasterId id="2147483777" r:id="rId9"/>
    <p:sldMasterId id="2147483792" r:id="rId10"/>
  </p:sldMasterIdLst>
  <p:notesMasterIdLst>
    <p:notesMasterId r:id="rId29"/>
  </p:notesMasterIdLst>
  <p:handoutMasterIdLst>
    <p:handoutMasterId r:id="rId30"/>
  </p:handoutMasterIdLst>
  <p:sldIdLst>
    <p:sldId id="256" r:id="rId11"/>
    <p:sldId id="266" r:id="rId12"/>
    <p:sldId id="262" r:id="rId13"/>
    <p:sldId id="5301" r:id="rId14"/>
    <p:sldId id="5306" r:id="rId15"/>
    <p:sldId id="5305" r:id="rId16"/>
    <p:sldId id="5298" r:id="rId17"/>
    <p:sldId id="5304" r:id="rId18"/>
    <p:sldId id="5303" r:id="rId19"/>
    <p:sldId id="5302" r:id="rId20"/>
    <p:sldId id="5291" r:id="rId21"/>
    <p:sldId id="5292" r:id="rId22"/>
    <p:sldId id="5293" r:id="rId23"/>
    <p:sldId id="5294" r:id="rId24"/>
    <p:sldId id="5295" r:id="rId25"/>
    <p:sldId id="5296" r:id="rId26"/>
    <p:sldId id="5290" r:id="rId27"/>
    <p:sldId id="5307" r:id="rId28"/>
  </p:sldIdLst>
  <p:sldSz cx="12192000" cy="6858000"/>
  <p:notesSz cx="6858000" cy="9144000"/>
  <p:embeddedFontLst>
    <p:embeddedFont>
      <p:font typeface="Segoe UI" panose="020B0502040204020203" pitchFamily="34" charset="0"/>
      <p:regular r:id="rId31"/>
      <p:bold r:id="rId32"/>
      <p:italic r:id="rId33"/>
      <p:boldItalic r:id="rId34"/>
    </p:embeddedFont>
    <p:embeddedFont>
      <p:font typeface="Segoe UI Semibold" panose="020B0702040204020203" pitchFamily="34" charset="0"/>
      <p:bold r:id="rId35"/>
      <p:boldItalic r:id="rId3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1854"/>
    <a:srgbClr val="1E1E5C"/>
    <a:srgbClr val="0033A0"/>
    <a:srgbClr val="1A64A0"/>
    <a:srgbClr val="FF9D1B"/>
    <a:srgbClr val="676767"/>
    <a:srgbClr val="0030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5C2B4A-486F-4F96-BA80-A77DEA667113}" v="3" dt="2023-08-11T19:17:55.7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489" autoAdjust="0"/>
    <p:restoredTop sz="87006" autoAdjust="0"/>
  </p:normalViewPr>
  <p:slideViewPr>
    <p:cSldViewPr snapToGrid="0">
      <p:cViewPr varScale="1">
        <p:scale>
          <a:sx n="79" d="100"/>
          <a:sy n="79" d="100"/>
        </p:scale>
        <p:origin x="245" y="82"/>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theme" Target="theme/theme1.xml"/><Relationship Id="rId21" Type="http://schemas.openxmlformats.org/officeDocument/2006/relationships/slide" Target="slides/slide11.xml"/><Relationship Id="rId34" Type="http://schemas.openxmlformats.org/officeDocument/2006/relationships/font" Target="fonts/font4.fntdata"/><Relationship Id="rId42"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notesMaster" Target="notesMasters/notesMaster1.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font" Target="fonts/font2.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font" Target="fonts/font6.fntdata"/><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font" Target="fonts/font1.fntdata"/><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handoutMaster" Target="handoutMasters/handoutMaster1.xml"/><Relationship Id="rId35" Type="http://schemas.openxmlformats.org/officeDocument/2006/relationships/font" Target="fonts/font5.fntdata"/><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font" Target="fonts/font3.fntdata"/><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chardson, Stephanie (STFC,RAL,ISIS)" userId="fb9e1876-ffcf-45bf-abd9-b21078f88f3e" providerId="ADAL" clId="{425C2B4A-486F-4F96-BA80-A77DEA667113}"/>
    <pc:docChg chg="modMainMaster">
      <pc:chgData name="Richardson, Stephanie (STFC,RAL,ISIS)" userId="fb9e1876-ffcf-45bf-abd9-b21078f88f3e" providerId="ADAL" clId="{425C2B4A-486F-4F96-BA80-A77DEA667113}" dt="2023-08-11T19:17:55.756" v="2" actId="14826"/>
      <pc:docMkLst>
        <pc:docMk/>
      </pc:docMkLst>
      <pc:sldMasterChg chg="modSp">
        <pc:chgData name="Richardson, Stephanie (STFC,RAL,ISIS)" userId="fb9e1876-ffcf-45bf-abd9-b21078f88f3e" providerId="ADAL" clId="{425C2B4A-486F-4F96-BA80-A77DEA667113}" dt="2023-08-11T19:17:16.339" v="1" actId="14826"/>
        <pc:sldMasterMkLst>
          <pc:docMk/>
          <pc:sldMasterMk cId="3837374745" sldId="2147483663"/>
        </pc:sldMasterMkLst>
        <pc:picChg chg="mod">
          <ac:chgData name="Richardson, Stephanie (STFC,RAL,ISIS)" userId="fb9e1876-ffcf-45bf-abd9-b21078f88f3e" providerId="ADAL" clId="{425C2B4A-486F-4F96-BA80-A77DEA667113}" dt="2023-08-11T19:17:16.339" v="1" actId="14826"/>
          <ac:picMkLst>
            <pc:docMk/>
            <pc:sldMasterMk cId="3837374745" sldId="2147483663"/>
            <ac:picMk id="7" creationId="{52AB5F44-508E-D5E3-9686-E5DB5331D657}"/>
          </ac:picMkLst>
        </pc:picChg>
      </pc:sldMasterChg>
      <pc:sldMasterChg chg="modSp">
        <pc:chgData name="Richardson, Stephanie (STFC,RAL,ISIS)" userId="fb9e1876-ffcf-45bf-abd9-b21078f88f3e" providerId="ADAL" clId="{425C2B4A-486F-4F96-BA80-A77DEA667113}" dt="2023-08-11T19:17:04.472" v="0" actId="14826"/>
        <pc:sldMasterMkLst>
          <pc:docMk/>
          <pc:sldMasterMk cId="2232557041" sldId="2147483719"/>
        </pc:sldMasterMkLst>
        <pc:picChg chg="mod">
          <ac:chgData name="Richardson, Stephanie (STFC,RAL,ISIS)" userId="fb9e1876-ffcf-45bf-abd9-b21078f88f3e" providerId="ADAL" clId="{425C2B4A-486F-4F96-BA80-A77DEA667113}" dt="2023-08-11T19:17:04.472" v="0" actId="14826"/>
          <ac:picMkLst>
            <pc:docMk/>
            <pc:sldMasterMk cId="2232557041" sldId="2147483719"/>
            <ac:picMk id="4" creationId="{C5EE97D3-004E-241C-1F4D-DA2001CE0425}"/>
          </ac:picMkLst>
        </pc:picChg>
      </pc:sldMasterChg>
      <pc:sldMasterChg chg="modSp">
        <pc:chgData name="Richardson, Stephanie (STFC,RAL,ISIS)" userId="fb9e1876-ffcf-45bf-abd9-b21078f88f3e" providerId="ADAL" clId="{425C2B4A-486F-4F96-BA80-A77DEA667113}" dt="2023-08-11T19:17:55.756" v="2" actId="14826"/>
        <pc:sldMasterMkLst>
          <pc:docMk/>
          <pc:sldMasterMk cId="3562387349" sldId="2147483734"/>
        </pc:sldMasterMkLst>
        <pc:picChg chg="mod">
          <ac:chgData name="Richardson, Stephanie (STFC,RAL,ISIS)" userId="fb9e1876-ffcf-45bf-abd9-b21078f88f3e" providerId="ADAL" clId="{425C2B4A-486F-4F96-BA80-A77DEA667113}" dt="2023-08-11T19:17:55.756" v="2" actId="14826"/>
          <ac:picMkLst>
            <pc:docMk/>
            <pc:sldMasterMk cId="3562387349" sldId="2147483734"/>
            <ac:picMk id="7" creationId="{52AB5F44-508E-D5E3-9686-E5DB5331D657}"/>
          </ac:picMkLst>
        </pc:picChg>
      </pc:sldMasterChg>
    </pc:docChg>
  </pc:docChgLst>
  <pc:docChgLst>
    <pc:chgData name="Richardson, Stephanie (STFC,RAL,ISIS)" userId="fb9e1876-ffcf-45bf-abd9-b21078f88f3e" providerId="ADAL" clId="{9AD97143-98FB-4579-9750-783D5C12E4A2}"/>
    <pc:docChg chg="undo custSel addSld delSld modSld sldOrd addMainMaster delMainMaster modMainMaster">
      <pc:chgData name="Richardson, Stephanie (STFC,RAL,ISIS)" userId="fb9e1876-ffcf-45bf-abd9-b21078f88f3e" providerId="ADAL" clId="{9AD97143-98FB-4579-9750-783D5C12E4A2}" dt="2023-06-13T10:37:38.715" v="172" actId="14826"/>
      <pc:docMkLst>
        <pc:docMk/>
      </pc:docMkLst>
      <pc:sldChg chg="del">
        <pc:chgData name="Richardson, Stephanie (STFC,RAL,ISIS)" userId="fb9e1876-ffcf-45bf-abd9-b21078f88f3e" providerId="ADAL" clId="{9AD97143-98FB-4579-9750-783D5C12E4A2}" dt="2023-06-13T09:44:59.998" v="5" actId="47"/>
        <pc:sldMkLst>
          <pc:docMk/>
          <pc:sldMk cId="1229566265" sldId="256"/>
        </pc:sldMkLst>
      </pc:sldChg>
      <pc:sldChg chg="modSp new mod">
        <pc:chgData name="Richardson, Stephanie (STFC,RAL,ISIS)" userId="fb9e1876-ffcf-45bf-abd9-b21078f88f3e" providerId="ADAL" clId="{9AD97143-98FB-4579-9750-783D5C12E4A2}" dt="2023-06-13T09:57:56.830" v="159" actId="27636"/>
        <pc:sldMkLst>
          <pc:docMk/>
          <pc:sldMk cId="1481826788" sldId="256"/>
        </pc:sldMkLst>
        <pc:spChg chg="mod">
          <ac:chgData name="Richardson, Stephanie (STFC,RAL,ISIS)" userId="fb9e1876-ffcf-45bf-abd9-b21078f88f3e" providerId="ADAL" clId="{9AD97143-98FB-4579-9750-783D5C12E4A2}" dt="2023-06-13T09:57:56.830" v="159" actId="27636"/>
          <ac:spMkLst>
            <pc:docMk/>
            <pc:sldMk cId="1481826788" sldId="256"/>
            <ac:spMk id="4" creationId="{F317514D-CA92-5C28-8A6F-C434B7EF14DE}"/>
          </ac:spMkLst>
        </pc:spChg>
        <pc:spChg chg="mod">
          <ac:chgData name="Richardson, Stephanie (STFC,RAL,ISIS)" userId="fb9e1876-ffcf-45bf-abd9-b21078f88f3e" providerId="ADAL" clId="{9AD97143-98FB-4579-9750-783D5C12E4A2}" dt="2023-06-13T09:57:56.820" v="158" actId="27636"/>
          <ac:spMkLst>
            <pc:docMk/>
            <pc:sldMk cId="1481826788" sldId="256"/>
            <ac:spMk id="5" creationId="{F4CC80D5-0EB8-807C-B0E7-140CDCF28F4C}"/>
          </ac:spMkLst>
        </pc:spChg>
      </pc:sldChg>
      <pc:sldChg chg="new del">
        <pc:chgData name="Richardson, Stephanie (STFC,RAL,ISIS)" userId="fb9e1876-ffcf-45bf-abd9-b21078f88f3e" providerId="ADAL" clId="{9AD97143-98FB-4579-9750-783D5C12E4A2}" dt="2023-06-13T09:50:27.893" v="42" actId="47"/>
        <pc:sldMkLst>
          <pc:docMk/>
          <pc:sldMk cId="3957375093" sldId="256"/>
        </pc:sldMkLst>
      </pc:sldChg>
      <pc:sldChg chg="new del">
        <pc:chgData name="Richardson, Stephanie (STFC,RAL,ISIS)" userId="fb9e1876-ffcf-45bf-abd9-b21078f88f3e" providerId="ADAL" clId="{9AD97143-98FB-4579-9750-783D5C12E4A2}" dt="2023-06-13T09:58:26.490" v="161" actId="47"/>
        <pc:sldMkLst>
          <pc:docMk/>
          <pc:sldMk cId="487648230" sldId="257"/>
        </pc:sldMkLst>
      </pc:sldChg>
      <pc:sldChg chg="new">
        <pc:chgData name="Richardson, Stephanie (STFC,RAL,ISIS)" userId="fb9e1876-ffcf-45bf-abd9-b21078f88f3e" providerId="ADAL" clId="{9AD97143-98FB-4579-9750-783D5C12E4A2}" dt="2023-06-13T10:05:27.475" v="169" actId="680"/>
        <pc:sldMkLst>
          <pc:docMk/>
          <pc:sldMk cId="583982086" sldId="257"/>
        </pc:sldMkLst>
      </pc:sldChg>
      <pc:sldChg chg="new">
        <pc:chgData name="Richardson, Stephanie (STFC,RAL,ISIS)" userId="fb9e1876-ffcf-45bf-abd9-b21078f88f3e" providerId="ADAL" clId="{9AD97143-98FB-4579-9750-783D5C12E4A2}" dt="2023-06-13T10:05:34.385" v="170" actId="680"/>
        <pc:sldMkLst>
          <pc:docMk/>
          <pc:sldMk cId="3699373884" sldId="258"/>
        </pc:sldMkLst>
      </pc:sldChg>
      <pc:sldChg chg="new">
        <pc:chgData name="Richardson, Stephanie (STFC,RAL,ISIS)" userId="fb9e1876-ffcf-45bf-abd9-b21078f88f3e" providerId="ADAL" clId="{9AD97143-98FB-4579-9750-783D5C12E4A2}" dt="2023-06-13T10:05:37.535" v="171" actId="680"/>
        <pc:sldMkLst>
          <pc:docMk/>
          <pc:sldMk cId="67218123" sldId="259"/>
        </pc:sldMkLst>
      </pc:sldChg>
      <pc:sldChg chg="del">
        <pc:chgData name="Richardson, Stephanie (STFC,RAL,ISIS)" userId="fb9e1876-ffcf-45bf-abd9-b21078f88f3e" providerId="ADAL" clId="{9AD97143-98FB-4579-9750-783D5C12E4A2}" dt="2023-06-13T09:45:00.983" v="6" actId="47"/>
        <pc:sldMkLst>
          <pc:docMk/>
          <pc:sldMk cId="1187316113" sldId="263"/>
        </pc:sldMkLst>
      </pc:sldChg>
      <pc:sldChg chg="new del ord">
        <pc:chgData name="Richardson, Stephanie (STFC,RAL,ISIS)" userId="fb9e1876-ffcf-45bf-abd9-b21078f88f3e" providerId="ADAL" clId="{9AD97143-98FB-4579-9750-783D5C12E4A2}" dt="2023-06-13T09:46:03.793" v="18" actId="47"/>
        <pc:sldMkLst>
          <pc:docMk/>
          <pc:sldMk cId="2346451150" sldId="264"/>
        </pc:sldMkLst>
      </pc:sldChg>
      <pc:sldChg chg="new del ord">
        <pc:chgData name="Richardson, Stephanie (STFC,RAL,ISIS)" userId="fb9e1876-ffcf-45bf-abd9-b21078f88f3e" providerId="ADAL" clId="{9AD97143-98FB-4579-9750-783D5C12E4A2}" dt="2023-06-13T09:46:04.716" v="19" actId="47"/>
        <pc:sldMkLst>
          <pc:docMk/>
          <pc:sldMk cId="869075889" sldId="265"/>
        </pc:sldMkLst>
      </pc:sldChg>
      <pc:sldChg chg="new del ord">
        <pc:chgData name="Richardson, Stephanie (STFC,RAL,ISIS)" userId="fb9e1876-ffcf-45bf-abd9-b21078f88f3e" providerId="ADAL" clId="{9AD97143-98FB-4579-9750-783D5C12E4A2}" dt="2023-06-13T09:46:06.077" v="21" actId="47"/>
        <pc:sldMkLst>
          <pc:docMk/>
          <pc:sldMk cId="3532201644" sldId="266"/>
        </pc:sldMkLst>
      </pc:sldChg>
      <pc:sldChg chg="new del ord">
        <pc:chgData name="Richardson, Stephanie (STFC,RAL,ISIS)" userId="fb9e1876-ffcf-45bf-abd9-b21078f88f3e" providerId="ADAL" clId="{9AD97143-98FB-4579-9750-783D5C12E4A2}" dt="2023-06-13T09:46:05.263" v="20" actId="47"/>
        <pc:sldMkLst>
          <pc:docMk/>
          <pc:sldMk cId="1735777302" sldId="267"/>
        </pc:sldMkLst>
      </pc:sldChg>
      <pc:sldMasterChg chg="modSp mod addSldLayout delSldLayout modSldLayout">
        <pc:chgData name="Richardson, Stephanie (STFC,RAL,ISIS)" userId="fb9e1876-ffcf-45bf-abd9-b21078f88f3e" providerId="ADAL" clId="{9AD97143-98FB-4579-9750-783D5C12E4A2}" dt="2023-06-13T10:04:03.236" v="167" actId="6014"/>
        <pc:sldMasterMkLst>
          <pc:docMk/>
          <pc:sldMasterMk cId="3837374745" sldId="2147483663"/>
        </pc:sldMasterMkLst>
        <pc:picChg chg="mod">
          <ac:chgData name="Richardson, Stephanie (STFC,RAL,ISIS)" userId="fb9e1876-ffcf-45bf-abd9-b21078f88f3e" providerId="ADAL" clId="{9AD97143-98FB-4579-9750-783D5C12E4A2}" dt="2023-06-13T09:55:44.891" v="153" actId="14826"/>
          <ac:picMkLst>
            <pc:docMk/>
            <pc:sldMasterMk cId="3837374745" sldId="2147483663"/>
            <ac:picMk id="7" creationId="{52AB5F44-508E-D5E3-9686-E5DB5331D657}"/>
          </ac:picMkLst>
        </pc:picChg>
        <pc:sldLayoutChg chg="del">
          <pc:chgData name="Richardson, Stephanie (STFC,RAL,ISIS)" userId="fb9e1876-ffcf-45bf-abd9-b21078f88f3e" providerId="ADAL" clId="{9AD97143-98FB-4579-9750-783D5C12E4A2}" dt="2023-06-13T09:58:47.520" v="164" actId="2696"/>
          <pc:sldLayoutMkLst>
            <pc:docMk/>
            <pc:sldMasterMk cId="3837374745" sldId="2147483663"/>
            <pc:sldLayoutMk cId="1028419414" sldId="2147483670"/>
          </pc:sldLayoutMkLst>
        </pc:sldLayoutChg>
        <pc:sldLayoutChg chg="modSp mod">
          <pc:chgData name="Richardson, Stephanie (STFC,RAL,ISIS)" userId="fb9e1876-ffcf-45bf-abd9-b21078f88f3e" providerId="ADAL" clId="{9AD97143-98FB-4579-9750-783D5C12E4A2}" dt="2023-06-13T09:49:08.927" v="36" actId="14100"/>
          <pc:sldLayoutMkLst>
            <pc:docMk/>
            <pc:sldMasterMk cId="3837374745" sldId="2147483663"/>
            <pc:sldLayoutMk cId="1309071196" sldId="2147483671"/>
          </pc:sldLayoutMkLst>
          <pc:spChg chg="mod">
            <ac:chgData name="Richardson, Stephanie (STFC,RAL,ISIS)" userId="fb9e1876-ffcf-45bf-abd9-b21078f88f3e" providerId="ADAL" clId="{9AD97143-98FB-4579-9750-783D5C12E4A2}" dt="2023-06-13T09:49:02.437" v="34" actId="14100"/>
            <ac:spMkLst>
              <pc:docMk/>
              <pc:sldMasterMk cId="3837374745" sldId="2147483663"/>
              <pc:sldLayoutMk cId="1309071196" sldId="2147483671"/>
              <ac:spMk id="3" creationId="{D0882BAE-96E7-8067-F384-6C81451D56C7}"/>
            </ac:spMkLst>
          </pc:spChg>
          <pc:spChg chg="mod">
            <ac:chgData name="Richardson, Stephanie (STFC,RAL,ISIS)" userId="fb9e1876-ffcf-45bf-abd9-b21078f88f3e" providerId="ADAL" clId="{9AD97143-98FB-4579-9750-783D5C12E4A2}" dt="2023-06-13T09:49:05.097" v="35" actId="14100"/>
            <ac:spMkLst>
              <pc:docMk/>
              <pc:sldMasterMk cId="3837374745" sldId="2147483663"/>
              <pc:sldLayoutMk cId="1309071196" sldId="2147483671"/>
              <ac:spMk id="4" creationId="{F017ED95-2655-DA64-A0CC-0DB50CEC6D30}"/>
            </ac:spMkLst>
          </pc:spChg>
          <pc:spChg chg="mod">
            <ac:chgData name="Richardson, Stephanie (STFC,RAL,ISIS)" userId="fb9e1876-ffcf-45bf-abd9-b21078f88f3e" providerId="ADAL" clId="{9AD97143-98FB-4579-9750-783D5C12E4A2}" dt="2023-06-13T09:49:08.927" v="36" actId="14100"/>
            <ac:spMkLst>
              <pc:docMk/>
              <pc:sldMasterMk cId="3837374745" sldId="2147483663"/>
              <pc:sldLayoutMk cId="1309071196" sldId="2147483671"/>
              <ac:spMk id="8" creationId="{57006FAE-DBD1-BA77-7F74-11A8DCE9D304}"/>
            </ac:spMkLst>
          </pc:spChg>
        </pc:sldLayoutChg>
        <pc:sldLayoutChg chg="modSp del mod">
          <pc:chgData name="Richardson, Stephanie (STFC,RAL,ISIS)" userId="fb9e1876-ffcf-45bf-abd9-b21078f88f3e" providerId="ADAL" clId="{9AD97143-98FB-4579-9750-783D5C12E4A2}" dt="2023-06-13T09:49:19.383" v="38" actId="2696"/>
          <pc:sldLayoutMkLst>
            <pc:docMk/>
            <pc:sldMasterMk cId="3837374745" sldId="2147483663"/>
            <pc:sldLayoutMk cId="131455711" sldId="2147483673"/>
          </pc:sldLayoutMkLst>
          <pc:spChg chg="mod">
            <ac:chgData name="Richardson, Stephanie (STFC,RAL,ISIS)" userId="fb9e1876-ffcf-45bf-abd9-b21078f88f3e" providerId="ADAL" clId="{9AD97143-98FB-4579-9750-783D5C12E4A2}" dt="2023-06-13T09:49:17.923" v="37" actId="14100"/>
            <ac:spMkLst>
              <pc:docMk/>
              <pc:sldMasterMk cId="3837374745" sldId="2147483663"/>
              <pc:sldLayoutMk cId="131455711" sldId="2147483673"/>
              <ac:spMk id="3" creationId="{4CC73CB0-95F2-D5D0-1F36-A5C150CB2F7E}"/>
            </ac:spMkLst>
          </pc:spChg>
        </pc:sldLayoutChg>
        <pc:sldLayoutChg chg="del">
          <pc:chgData name="Richardson, Stephanie (STFC,RAL,ISIS)" userId="fb9e1876-ffcf-45bf-abd9-b21078f88f3e" providerId="ADAL" clId="{9AD97143-98FB-4579-9750-783D5C12E4A2}" dt="2023-06-13T09:49:21.023" v="39" actId="2696"/>
          <pc:sldLayoutMkLst>
            <pc:docMk/>
            <pc:sldMasterMk cId="3837374745" sldId="2147483663"/>
            <pc:sldLayoutMk cId="3491272922" sldId="2147483674"/>
          </pc:sldLayoutMkLst>
        </pc:sldLayoutChg>
        <pc:sldLayoutChg chg="add del mod">
          <pc:chgData name="Richardson, Stephanie (STFC,RAL,ISIS)" userId="fb9e1876-ffcf-45bf-abd9-b21078f88f3e" providerId="ADAL" clId="{9AD97143-98FB-4579-9750-783D5C12E4A2}" dt="2023-06-13T10:04:03.236" v="167" actId="6014"/>
          <pc:sldLayoutMkLst>
            <pc:docMk/>
            <pc:sldMasterMk cId="3837374745" sldId="2147483663"/>
            <pc:sldLayoutMk cId="1238967463" sldId="2147483744"/>
          </pc:sldLayoutMkLst>
        </pc:sldLayoutChg>
      </pc:sldMasterChg>
      <pc:sldMasterChg chg="del addSldLayout delSldLayout modSldLayout sldLayoutOrd">
        <pc:chgData name="Richardson, Stephanie (STFC,RAL,ISIS)" userId="fb9e1876-ffcf-45bf-abd9-b21078f88f3e" providerId="ADAL" clId="{9AD97143-98FB-4579-9750-783D5C12E4A2}" dt="2023-06-13T09:55:33.113" v="151" actId="2696"/>
        <pc:sldMasterMkLst>
          <pc:docMk/>
          <pc:sldMasterMk cId="1988553359" sldId="2147483712"/>
        </pc:sldMasterMkLst>
        <pc:sldLayoutChg chg="del">
          <pc:chgData name="Richardson, Stephanie (STFC,RAL,ISIS)" userId="fb9e1876-ffcf-45bf-abd9-b21078f88f3e" providerId="ADAL" clId="{9AD97143-98FB-4579-9750-783D5C12E4A2}" dt="2023-06-13T09:55:33.102" v="148" actId="2696"/>
          <pc:sldLayoutMkLst>
            <pc:docMk/>
            <pc:sldMasterMk cId="1988553359" sldId="2147483712"/>
            <pc:sldLayoutMk cId="3192206052" sldId="2147483713"/>
          </pc:sldLayoutMkLst>
        </pc:sldLayoutChg>
        <pc:sldLayoutChg chg="del">
          <pc:chgData name="Richardson, Stephanie (STFC,RAL,ISIS)" userId="fb9e1876-ffcf-45bf-abd9-b21078f88f3e" providerId="ADAL" clId="{9AD97143-98FB-4579-9750-783D5C12E4A2}" dt="2023-06-13T09:47:34.623" v="27" actId="2696"/>
          <pc:sldLayoutMkLst>
            <pc:docMk/>
            <pc:sldMasterMk cId="1988553359" sldId="2147483712"/>
            <pc:sldLayoutMk cId="2853269508" sldId="2147483714"/>
          </pc:sldLayoutMkLst>
        </pc:sldLayoutChg>
        <pc:sldLayoutChg chg="del">
          <pc:chgData name="Richardson, Stephanie (STFC,RAL,ISIS)" userId="fb9e1876-ffcf-45bf-abd9-b21078f88f3e" providerId="ADAL" clId="{9AD97143-98FB-4579-9750-783D5C12E4A2}" dt="2023-06-13T09:55:33.102" v="149" actId="2696"/>
          <pc:sldLayoutMkLst>
            <pc:docMk/>
            <pc:sldMasterMk cId="1988553359" sldId="2147483712"/>
            <pc:sldLayoutMk cId="4126579370" sldId="2147483715"/>
          </pc:sldLayoutMkLst>
        </pc:sldLayoutChg>
        <pc:sldLayoutChg chg="del">
          <pc:chgData name="Richardson, Stephanie (STFC,RAL,ISIS)" userId="fb9e1876-ffcf-45bf-abd9-b21078f88f3e" providerId="ADAL" clId="{9AD97143-98FB-4579-9750-783D5C12E4A2}" dt="2023-06-13T09:47:35.553" v="28" actId="2696"/>
          <pc:sldLayoutMkLst>
            <pc:docMk/>
            <pc:sldMasterMk cId="1988553359" sldId="2147483712"/>
            <pc:sldLayoutMk cId="2480453323" sldId="2147483716"/>
          </pc:sldLayoutMkLst>
        </pc:sldLayoutChg>
        <pc:sldLayoutChg chg="del">
          <pc:chgData name="Richardson, Stephanie (STFC,RAL,ISIS)" userId="fb9e1876-ffcf-45bf-abd9-b21078f88f3e" providerId="ADAL" clId="{9AD97143-98FB-4579-9750-783D5C12E4A2}" dt="2023-06-13T09:55:33.102" v="150" actId="2696"/>
          <pc:sldLayoutMkLst>
            <pc:docMk/>
            <pc:sldMasterMk cId="1988553359" sldId="2147483712"/>
            <pc:sldLayoutMk cId="2368600610" sldId="2147483717"/>
          </pc:sldLayoutMkLst>
        </pc:sldLayoutChg>
        <pc:sldLayoutChg chg="del ord">
          <pc:chgData name="Richardson, Stephanie (STFC,RAL,ISIS)" userId="fb9e1876-ffcf-45bf-abd9-b21078f88f3e" providerId="ADAL" clId="{9AD97143-98FB-4579-9750-783D5C12E4A2}" dt="2023-06-13T09:48:14.183" v="32" actId="2696"/>
          <pc:sldLayoutMkLst>
            <pc:docMk/>
            <pc:sldMasterMk cId="1988553359" sldId="2147483712"/>
            <pc:sldLayoutMk cId="1429509868" sldId="2147483718"/>
          </pc:sldLayoutMkLst>
        </pc:sldLayoutChg>
        <pc:sldLayoutChg chg="new del mod replId">
          <pc:chgData name="Richardson, Stephanie (STFC,RAL,ISIS)" userId="fb9e1876-ffcf-45bf-abd9-b21078f88f3e" providerId="ADAL" clId="{9AD97143-98FB-4579-9750-783D5C12E4A2}" dt="2023-06-13T09:47:51.505" v="31" actId="2696"/>
          <pc:sldLayoutMkLst>
            <pc:docMk/>
            <pc:sldMasterMk cId="1988553359" sldId="2147483712"/>
            <pc:sldLayoutMk cId="2225168723" sldId="2147483734"/>
          </pc:sldLayoutMkLst>
        </pc:sldLayoutChg>
      </pc:sldMasterChg>
      <pc:sldMasterChg chg="mod addSldLayout delSldLayout modSldLayout">
        <pc:chgData name="Richardson, Stephanie (STFC,RAL,ISIS)" userId="fb9e1876-ffcf-45bf-abd9-b21078f88f3e" providerId="ADAL" clId="{9AD97143-98FB-4579-9750-783D5C12E4A2}" dt="2023-06-13T10:00:01.010" v="166"/>
        <pc:sldMasterMkLst>
          <pc:docMk/>
          <pc:sldMasterMk cId="2232557041" sldId="2147483719"/>
        </pc:sldMasterMkLst>
        <pc:sldLayoutChg chg="modSp mod">
          <pc:chgData name="Richardson, Stephanie (STFC,RAL,ISIS)" userId="fb9e1876-ffcf-45bf-abd9-b21078f88f3e" providerId="ADAL" clId="{9AD97143-98FB-4579-9750-783D5C12E4A2}" dt="2023-06-13T09:53:08.643" v="53" actId="14100"/>
          <pc:sldLayoutMkLst>
            <pc:docMk/>
            <pc:sldMasterMk cId="2232557041" sldId="2147483719"/>
            <pc:sldLayoutMk cId="1675949791" sldId="2147483721"/>
          </pc:sldLayoutMkLst>
          <pc:spChg chg="mod">
            <ac:chgData name="Richardson, Stephanie (STFC,RAL,ISIS)" userId="fb9e1876-ffcf-45bf-abd9-b21078f88f3e" providerId="ADAL" clId="{9AD97143-98FB-4579-9750-783D5C12E4A2}" dt="2023-06-13T09:53:02.219" v="51" actId="14100"/>
            <ac:spMkLst>
              <pc:docMk/>
              <pc:sldMasterMk cId="2232557041" sldId="2147483719"/>
              <pc:sldLayoutMk cId="1675949791" sldId="2147483721"/>
              <ac:spMk id="5" creationId="{BCE196B2-446B-C638-E24B-42F7A659B1DC}"/>
            </ac:spMkLst>
          </pc:spChg>
          <pc:spChg chg="mod">
            <ac:chgData name="Richardson, Stephanie (STFC,RAL,ISIS)" userId="fb9e1876-ffcf-45bf-abd9-b21078f88f3e" providerId="ADAL" clId="{9AD97143-98FB-4579-9750-783D5C12E4A2}" dt="2023-06-13T09:53:08.643" v="53" actId="14100"/>
            <ac:spMkLst>
              <pc:docMk/>
              <pc:sldMasterMk cId="2232557041" sldId="2147483719"/>
              <pc:sldLayoutMk cId="1675949791" sldId="2147483721"/>
              <ac:spMk id="6" creationId="{9E2D15B4-3C1F-6E32-114C-0E3C063437E2}"/>
            </ac:spMkLst>
          </pc:spChg>
          <pc:spChg chg="mod">
            <ac:chgData name="Richardson, Stephanie (STFC,RAL,ISIS)" userId="fb9e1876-ffcf-45bf-abd9-b21078f88f3e" providerId="ADAL" clId="{9AD97143-98FB-4579-9750-783D5C12E4A2}" dt="2023-06-13T09:53:00.202" v="50" actId="14100"/>
            <ac:spMkLst>
              <pc:docMk/>
              <pc:sldMasterMk cId="2232557041" sldId="2147483719"/>
              <pc:sldLayoutMk cId="1675949791" sldId="2147483721"/>
              <ac:spMk id="7" creationId="{6D58FB62-6305-D775-94D1-00380F2AC31D}"/>
            </ac:spMkLst>
          </pc:spChg>
        </pc:sldLayoutChg>
        <pc:sldLayoutChg chg="del">
          <pc:chgData name="Richardson, Stephanie (STFC,RAL,ISIS)" userId="fb9e1876-ffcf-45bf-abd9-b21078f88f3e" providerId="ADAL" clId="{9AD97143-98FB-4579-9750-783D5C12E4A2}" dt="2023-06-13T09:47:24.373" v="26" actId="2696"/>
          <pc:sldLayoutMkLst>
            <pc:docMk/>
            <pc:sldMasterMk cId="2232557041" sldId="2147483719"/>
            <pc:sldLayoutMk cId="1922209044" sldId="2147483722"/>
          </pc:sldLayoutMkLst>
        </pc:sldLayoutChg>
        <pc:sldLayoutChg chg="del">
          <pc:chgData name="Richardson, Stephanie (STFC,RAL,ISIS)" userId="fb9e1876-ffcf-45bf-abd9-b21078f88f3e" providerId="ADAL" clId="{9AD97143-98FB-4579-9750-783D5C12E4A2}" dt="2023-06-13T09:50:02.353" v="40" actId="2696"/>
          <pc:sldLayoutMkLst>
            <pc:docMk/>
            <pc:sldMasterMk cId="2232557041" sldId="2147483719"/>
            <pc:sldLayoutMk cId="1863908208" sldId="2147483723"/>
          </pc:sldLayoutMkLst>
        </pc:sldLayoutChg>
        <pc:sldLayoutChg chg="modSp mod">
          <pc:chgData name="Richardson, Stephanie (STFC,RAL,ISIS)" userId="fb9e1876-ffcf-45bf-abd9-b21078f88f3e" providerId="ADAL" clId="{9AD97143-98FB-4579-9750-783D5C12E4A2}" dt="2023-06-13T09:55:17.820" v="147" actId="14100"/>
          <pc:sldLayoutMkLst>
            <pc:docMk/>
            <pc:sldMasterMk cId="2232557041" sldId="2147483719"/>
            <pc:sldLayoutMk cId="1747815310" sldId="2147483724"/>
          </pc:sldLayoutMkLst>
          <pc:spChg chg="mod">
            <ac:chgData name="Richardson, Stephanie (STFC,RAL,ISIS)" userId="fb9e1876-ffcf-45bf-abd9-b21078f88f3e" providerId="ADAL" clId="{9AD97143-98FB-4579-9750-783D5C12E4A2}" dt="2023-06-13T09:55:17.820" v="147" actId="14100"/>
            <ac:spMkLst>
              <pc:docMk/>
              <pc:sldMasterMk cId="2232557041" sldId="2147483719"/>
              <pc:sldLayoutMk cId="1747815310" sldId="2147483724"/>
              <ac:spMk id="4" creationId="{D3A8A21F-2C7D-3EED-D3DE-935B34DCFB6C}"/>
            </ac:spMkLst>
          </pc:spChg>
        </pc:sldLayoutChg>
        <pc:sldLayoutChg chg="mod">
          <pc:chgData name="Richardson, Stephanie (STFC,RAL,ISIS)" userId="fb9e1876-ffcf-45bf-abd9-b21078f88f3e" providerId="ADAL" clId="{9AD97143-98FB-4579-9750-783D5C12E4A2}" dt="2023-06-13T09:52:36.938" v="49" actId="6014"/>
          <pc:sldLayoutMkLst>
            <pc:docMk/>
            <pc:sldMasterMk cId="2232557041" sldId="2147483719"/>
            <pc:sldLayoutMk cId="3910029188" sldId="2147483725"/>
          </pc:sldLayoutMkLst>
        </pc:sldLayoutChg>
        <pc:sldLayoutChg chg="del">
          <pc:chgData name="Richardson, Stephanie (STFC,RAL,ISIS)" userId="fb9e1876-ffcf-45bf-abd9-b21078f88f3e" providerId="ADAL" clId="{9AD97143-98FB-4579-9750-783D5C12E4A2}" dt="2023-06-13T09:44:59.998" v="5" actId="47"/>
          <pc:sldLayoutMkLst>
            <pc:docMk/>
            <pc:sldMasterMk cId="2232557041" sldId="2147483719"/>
            <pc:sldLayoutMk cId="963376447" sldId="2147483726"/>
          </pc:sldLayoutMkLst>
        </pc:sldLayoutChg>
        <pc:sldLayoutChg chg="new del mod">
          <pc:chgData name="Richardson, Stephanie (STFC,RAL,ISIS)" userId="fb9e1876-ffcf-45bf-abd9-b21078f88f3e" providerId="ADAL" clId="{9AD97143-98FB-4579-9750-783D5C12E4A2}" dt="2023-06-13T09:51:18.793" v="46" actId="2696"/>
          <pc:sldLayoutMkLst>
            <pc:docMk/>
            <pc:sldMasterMk cId="2232557041" sldId="2147483719"/>
            <pc:sldLayoutMk cId="2812007920" sldId="2147483726"/>
          </pc:sldLayoutMkLst>
        </pc:sldLayoutChg>
        <pc:sldLayoutChg chg="addSp delSp modSp add mod modTransition">
          <pc:chgData name="Richardson, Stephanie (STFC,RAL,ISIS)" userId="fb9e1876-ffcf-45bf-abd9-b21078f88f3e" providerId="ADAL" clId="{9AD97143-98FB-4579-9750-783D5C12E4A2}" dt="2023-06-13T09:55:09.755" v="146" actId="6014"/>
          <pc:sldLayoutMkLst>
            <pc:docMk/>
            <pc:sldMasterMk cId="2232557041" sldId="2147483719"/>
            <pc:sldLayoutMk cId="3623609204" sldId="2147483726"/>
          </pc:sldLayoutMkLst>
          <pc:spChg chg="add mod">
            <ac:chgData name="Richardson, Stephanie (STFC,RAL,ISIS)" userId="fb9e1876-ffcf-45bf-abd9-b21078f88f3e" providerId="ADAL" clId="{9AD97143-98FB-4579-9750-783D5C12E4A2}" dt="2023-06-13T09:54:20.608" v="129" actId="14100"/>
            <ac:spMkLst>
              <pc:docMk/>
              <pc:sldMasterMk cId="2232557041" sldId="2147483719"/>
              <pc:sldLayoutMk cId="3623609204" sldId="2147483726"/>
              <ac:spMk id="2" creationId="{39A72C94-07DD-E2CA-345A-A35125CE44A6}"/>
            </ac:spMkLst>
          </pc:spChg>
          <pc:spChg chg="add mod">
            <ac:chgData name="Richardson, Stephanie (STFC,RAL,ISIS)" userId="fb9e1876-ffcf-45bf-abd9-b21078f88f3e" providerId="ADAL" clId="{9AD97143-98FB-4579-9750-783D5C12E4A2}" dt="2023-06-13T09:54:25.892" v="133" actId="408"/>
            <ac:spMkLst>
              <pc:docMk/>
              <pc:sldMasterMk cId="2232557041" sldId="2147483719"/>
              <pc:sldLayoutMk cId="3623609204" sldId="2147483726"/>
              <ac:spMk id="3" creationId="{1BFA7CDF-E186-FDDF-CF2E-0B3F10DB84DD}"/>
            </ac:spMkLst>
          </pc:spChg>
          <pc:spChg chg="add del">
            <ac:chgData name="Richardson, Stephanie (STFC,RAL,ISIS)" userId="fb9e1876-ffcf-45bf-abd9-b21078f88f3e" providerId="ADAL" clId="{9AD97143-98FB-4579-9750-783D5C12E4A2}" dt="2023-06-13T09:54:32.809" v="134" actId="11529"/>
            <ac:spMkLst>
              <pc:docMk/>
              <pc:sldMasterMk cId="2232557041" sldId="2147483719"/>
              <pc:sldLayoutMk cId="3623609204" sldId="2147483726"/>
              <ac:spMk id="4" creationId="{97D7855A-65D1-22A7-5579-ACA2935602DA}"/>
            </ac:spMkLst>
          </pc:spChg>
          <pc:spChg chg="mod">
            <ac:chgData name="Richardson, Stephanie (STFC,RAL,ISIS)" userId="fb9e1876-ffcf-45bf-abd9-b21078f88f3e" providerId="ADAL" clId="{9AD97143-98FB-4579-9750-783D5C12E4A2}" dt="2023-06-13T09:54:22.662" v="132" actId="1038"/>
            <ac:spMkLst>
              <pc:docMk/>
              <pc:sldMasterMk cId="2232557041" sldId="2147483719"/>
              <pc:sldLayoutMk cId="3623609204" sldId="2147483726"/>
              <ac:spMk id="6" creationId="{9E2D15B4-3C1F-6E32-114C-0E3C063437E2}"/>
            </ac:spMkLst>
          </pc:spChg>
          <pc:spChg chg="del">
            <ac:chgData name="Richardson, Stephanie (STFC,RAL,ISIS)" userId="fb9e1876-ffcf-45bf-abd9-b21078f88f3e" providerId="ADAL" clId="{9AD97143-98FB-4579-9750-783D5C12E4A2}" dt="2023-06-13T09:53:29.553" v="56" actId="478"/>
            <ac:spMkLst>
              <pc:docMk/>
              <pc:sldMasterMk cId="2232557041" sldId="2147483719"/>
              <pc:sldLayoutMk cId="3623609204" sldId="2147483726"/>
              <ac:spMk id="7" creationId="{6D58FB62-6305-D775-94D1-00380F2AC31D}"/>
            </ac:spMkLst>
          </pc:spChg>
          <pc:spChg chg="add mod">
            <ac:chgData name="Richardson, Stephanie (STFC,RAL,ISIS)" userId="fb9e1876-ffcf-45bf-abd9-b21078f88f3e" providerId="ADAL" clId="{9AD97143-98FB-4579-9750-783D5C12E4A2}" dt="2023-06-13T09:54:56.659" v="145" actId="14100"/>
            <ac:spMkLst>
              <pc:docMk/>
              <pc:sldMasterMk cId="2232557041" sldId="2147483719"/>
              <pc:sldLayoutMk cId="3623609204" sldId="2147483726"/>
              <ac:spMk id="8" creationId="{4A93167B-5805-9EBB-6E54-360D545AFA15}"/>
            </ac:spMkLst>
          </pc:spChg>
        </pc:sldLayoutChg>
        <pc:sldLayoutChg chg="modSp">
          <pc:chgData name="Richardson, Stephanie (STFC,RAL,ISIS)" userId="fb9e1876-ffcf-45bf-abd9-b21078f88f3e" providerId="ADAL" clId="{9AD97143-98FB-4579-9750-783D5C12E4A2}" dt="2023-06-13T10:00:01.010" v="166"/>
          <pc:sldLayoutMkLst>
            <pc:docMk/>
            <pc:sldMasterMk cId="2232557041" sldId="2147483719"/>
            <pc:sldLayoutMk cId="2652264531" sldId="2147483754"/>
          </pc:sldLayoutMkLst>
          <pc:spChg chg="mod">
            <ac:chgData name="Richardson, Stephanie (STFC,RAL,ISIS)" userId="fb9e1876-ffcf-45bf-abd9-b21078f88f3e" providerId="ADAL" clId="{9AD97143-98FB-4579-9750-783D5C12E4A2}" dt="2023-06-13T10:00:01.010" v="166"/>
            <ac:spMkLst>
              <pc:docMk/>
              <pc:sldMasterMk cId="2232557041" sldId="2147483719"/>
              <pc:sldLayoutMk cId="2652264531" sldId="2147483754"/>
              <ac:spMk id="4" creationId="{B7783C9B-D14B-899C-B084-D233E5CF9D89}"/>
            </ac:spMkLst>
          </pc:spChg>
          <pc:spChg chg="mod">
            <ac:chgData name="Richardson, Stephanie (STFC,RAL,ISIS)" userId="fb9e1876-ffcf-45bf-abd9-b21078f88f3e" providerId="ADAL" clId="{9AD97143-98FB-4579-9750-783D5C12E4A2}" dt="2023-06-13T10:00:01.010" v="166"/>
            <ac:spMkLst>
              <pc:docMk/>
              <pc:sldMasterMk cId="2232557041" sldId="2147483719"/>
              <pc:sldLayoutMk cId="2652264531" sldId="2147483754"/>
              <ac:spMk id="5" creationId="{2E2C38EF-93AE-9214-FDFE-009AE71CD7A1}"/>
            </ac:spMkLst>
          </pc:spChg>
          <pc:spChg chg="mod">
            <ac:chgData name="Richardson, Stephanie (STFC,RAL,ISIS)" userId="fb9e1876-ffcf-45bf-abd9-b21078f88f3e" providerId="ADAL" clId="{9AD97143-98FB-4579-9750-783D5C12E4A2}" dt="2023-06-13T10:00:01.010" v="166"/>
            <ac:spMkLst>
              <pc:docMk/>
              <pc:sldMasterMk cId="2232557041" sldId="2147483719"/>
              <pc:sldLayoutMk cId="2652264531" sldId="2147483754"/>
              <ac:spMk id="6" creationId="{4E881CBA-3EB3-43A7-D2FA-2410CF2BAE2D}"/>
            </ac:spMkLst>
          </pc:spChg>
        </pc:sldLayoutChg>
        <pc:sldLayoutChg chg="modSp">
          <pc:chgData name="Richardson, Stephanie (STFC,RAL,ISIS)" userId="fb9e1876-ffcf-45bf-abd9-b21078f88f3e" providerId="ADAL" clId="{9AD97143-98FB-4579-9750-783D5C12E4A2}" dt="2023-06-13T10:00:01.010" v="166"/>
          <pc:sldLayoutMkLst>
            <pc:docMk/>
            <pc:sldMasterMk cId="2232557041" sldId="2147483719"/>
            <pc:sldLayoutMk cId="3831121784" sldId="2147483755"/>
          </pc:sldLayoutMkLst>
          <pc:spChg chg="mod">
            <ac:chgData name="Richardson, Stephanie (STFC,RAL,ISIS)" userId="fb9e1876-ffcf-45bf-abd9-b21078f88f3e" providerId="ADAL" clId="{9AD97143-98FB-4579-9750-783D5C12E4A2}" dt="2023-06-13T10:00:01.010" v="166"/>
            <ac:spMkLst>
              <pc:docMk/>
              <pc:sldMasterMk cId="2232557041" sldId="2147483719"/>
              <pc:sldLayoutMk cId="3831121784" sldId="2147483755"/>
              <ac:spMk id="4" creationId="{0311ECD2-7228-FC6F-D057-E1D381721D2D}"/>
            </ac:spMkLst>
          </pc:spChg>
          <pc:spChg chg="mod">
            <ac:chgData name="Richardson, Stephanie (STFC,RAL,ISIS)" userId="fb9e1876-ffcf-45bf-abd9-b21078f88f3e" providerId="ADAL" clId="{9AD97143-98FB-4579-9750-783D5C12E4A2}" dt="2023-06-13T10:00:01.010" v="166"/>
            <ac:spMkLst>
              <pc:docMk/>
              <pc:sldMasterMk cId="2232557041" sldId="2147483719"/>
              <pc:sldLayoutMk cId="3831121784" sldId="2147483755"/>
              <ac:spMk id="5" creationId="{A0501347-B148-1746-115D-B3672939A7E1}"/>
            </ac:spMkLst>
          </pc:spChg>
          <pc:spChg chg="mod">
            <ac:chgData name="Richardson, Stephanie (STFC,RAL,ISIS)" userId="fb9e1876-ffcf-45bf-abd9-b21078f88f3e" providerId="ADAL" clId="{9AD97143-98FB-4579-9750-783D5C12E4A2}" dt="2023-06-13T10:00:01.010" v="166"/>
            <ac:spMkLst>
              <pc:docMk/>
              <pc:sldMasterMk cId="2232557041" sldId="2147483719"/>
              <pc:sldLayoutMk cId="3831121784" sldId="2147483755"/>
              <ac:spMk id="6" creationId="{E474C7FE-56F7-317A-6A29-7F808D2B3C8A}"/>
            </ac:spMkLst>
          </pc:spChg>
        </pc:sldLayoutChg>
        <pc:sldLayoutChg chg="modSp">
          <pc:chgData name="Richardson, Stephanie (STFC,RAL,ISIS)" userId="fb9e1876-ffcf-45bf-abd9-b21078f88f3e" providerId="ADAL" clId="{9AD97143-98FB-4579-9750-783D5C12E4A2}" dt="2023-06-13T10:00:01.010" v="166"/>
          <pc:sldLayoutMkLst>
            <pc:docMk/>
            <pc:sldMasterMk cId="2232557041" sldId="2147483719"/>
            <pc:sldLayoutMk cId="1672187643" sldId="2147483756"/>
          </pc:sldLayoutMkLst>
          <pc:spChg chg="mod">
            <ac:chgData name="Richardson, Stephanie (STFC,RAL,ISIS)" userId="fb9e1876-ffcf-45bf-abd9-b21078f88f3e" providerId="ADAL" clId="{9AD97143-98FB-4579-9750-783D5C12E4A2}" dt="2023-06-13T10:00:01.010" v="166"/>
            <ac:spMkLst>
              <pc:docMk/>
              <pc:sldMasterMk cId="2232557041" sldId="2147483719"/>
              <pc:sldLayoutMk cId="1672187643" sldId="2147483756"/>
              <ac:spMk id="4" creationId="{DC61FB1F-7BDA-DC86-9EF3-DB36350C8D2F}"/>
            </ac:spMkLst>
          </pc:spChg>
          <pc:spChg chg="mod">
            <ac:chgData name="Richardson, Stephanie (STFC,RAL,ISIS)" userId="fb9e1876-ffcf-45bf-abd9-b21078f88f3e" providerId="ADAL" clId="{9AD97143-98FB-4579-9750-783D5C12E4A2}" dt="2023-06-13T10:00:01.010" v="166"/>
            <ac:spMkLst>
              <pc:docMk/>
              <pc:sldMasterMk cId="2232557041" sldId="2147483719"/>
              <pc:sldLayoutMk cId="1672187643" sldId="2147483756"/>
              <ac:spMk id="5" creationId="{C77E4339-5CB2-7EDB-C9AA-C007FA14F698}"/>
            </ac:spMkLst>
          </pc:spChg>
          <pc:spChg chg="mod">
            <ac:chgData name="Richardson, Stephanie (STFC,RAL,ISIS)" userId="fb9e1876-ffcf-45bf-abd9-b21078f88f3e" providerId="ADAL" clId="{9AD97143-98FB-4579-9750-783D5C12E4A2}" dt="2023-06-13T10:00:01.010" v="166"/>
            <ac:spMkLst>
              <pc:docMk/>
              <pc:sldMasterMk cId="2232557041" sldId="2147483719"/>
              <pc:sldLayoutMk cId="1672187643" sldId="2147483756"/>
              <ac:spMk id="6" creationId="{1B47BCC8-EC59-1A12-7C24-DEA423BC7F75}"/>
            </ac:spMkLst>
          </pc:spChg>
        </pc:sldLayoutChg>
        <pc:sldLayoutChg chg="modSp">
          <pc:chgData name="Richardson, Stephanie (STFC,RAL,ISIS)" userId="fb9e1876-ffcf-45bf-abd9-b21078f88f3e" providerId="ADAL" clId="{9AD97143-98FB-4579-9750-783D5C12E4A2}" dt="2023-06-13T10:00:01.010" v="166"/>
          <pc:sldLayoutMkLst>
            <pc:docMk/>
            <pc:sldMasterMk cId="2232557041" sldId="2147483719"/>
            <pc:sldLayoutMk cId="1546897535" sldId="2147483757"/>
          </pc:sldLayoutMkLst>
          <pc:spChg chg="mod">
            <ac:chgData name="Richardson, Stephanie (STFC,RAL,ISIS)" userId="fb9e1876-ffcf-45bf-abd9-b21078f88f3e" providerId="ADAL" clId="{9AD97143-98FB-4579-9750-783D5C12E4A2}" dt="2023-06-13T10:00:01.010" v="166"/>
            <ac:spMkLst>
              <pc:docMk/>
              <pc:sldMasterMk cId="2232557041" sldId="2147483719"/>
              <pc:sldLayoutMk cId="1546897535" sldId="2147483757"/>
              <ac:spMk id="5" creationId="{C400EE24-2BFB-8E46-2E66-3BA36D59A1CA}"/>
            </ac:spMkLst>
          </pc:spChg>
          <pc:spChg chg="mod">
            <ac:chgData name="Richardson, Stephanie (STFC,RAL,ISIS)" userId="fb9e1876-ffcf-45bf-abd9-b21078f88f3e" providerId="ADAL" clId="{9AD97143-98FB-4579-9750-783D5C12E4A2}" dt="2023-06-13T10:00:01.010" v="166"/>
            <ac:spMkLst>
              <pc:docMk/>
              <pc:sldMasterMk cId="2232557041" sldId="2147483719"/>
              <pc:sldLayoutMk cId="1546897535" sldId="2147483757"/>
              <ac:spMk id="6" creationId="{F5F2556D-B5E1-EF44-908B-500C8837B6D3}"/>
            </ac:spMkLst>
          </pc:spChg>
          <pc:spChg chg="mod">
            <ac:chgData name="Richardson, Stephanie (STFC,RAL,ISIS)" userId="fb9e1876-ffcf-45bf-abd9-b21078f88f3e" providerId="ADAL" clId="{9AD97143-98FB-4579-9750-783D5C12E4A2}" dt="2023-06-13T10:00:01.010" v="166"/>
            <ac:spMkLst>
              <pc:docMk/>
              <pc:sldMasterMk cId="2232557041" sldId="2147483719"/>
              <pc:sldLayoutMk cId="1546897535" sldId="2147483757"/>
              <ac:spMk id="7" creationId="{36B4910F-1642-C042-4D26-BC4F3A55A63E}"/>
            </ac:spMkLst>
          </pc:spChg>
        </pc:sldLayoutChg>
        <pc:sldLayoutChg chg="modSp">
          <pc:chgData name="Richardson, Stephanie (STFC,RAL,ISIS)" userId="fb9e1876-ffcf-45bf-abd9-b21078f88f3e" providerId="ADAL" clId="{9AD97143-98FB-4579-9750-783D5C12E4A2}" dt="2023-06-13T10:00:01.010" v="166"/>
          <pc:sldLayoutMkLst>
            <pc:docMk/>
            <pc:sldMasterMk cId="2232557041" sldId="2147483719"/>
            <pc:sldLayoutMk cId="3075672927" sldId="2147483758"/>
          </pc:sldLayoutMkLst>
          <pc:spChg chg="mod">
            <ac:chgData name="Richardson, Stephanie (STFC,RAL,ISIS)" userId="fb9e1876-ffcf-45bf-abd9-b21078f88f3e" providerId="ADAL" clId="{9AD97143-98FB-4579-9750-783D5C12E4A2}" dt="2023-06-13T10:00:01.010" v="166"/>
            <ac:spMkLst>
              <pc:docMk/>
              <pc:sldMasterMk cId="2232557041" sldId="2147483719"/>
              <pc:sldLayoutMk cId="3075672927" sldId="2147483758"/>
              <ac:spMk id="7" creationId="{CF70523E-13BC-6AF4-F44B-1E81F5078040}"/>
            </ac:spMkLst>
          </pc:spChg>
          <pc:spChg chg="mod">
            <ac:chgData name="Richardson, Stephanie (STFC,RAL,ISIS)" userId="fb9e1876-ffcf-45bf-abd9-b21078f88f3e" providerId="ADAL" clId="{9AD97143-98FB-4579-9750-783D5C12E4A2}" dt="2023-06-13T10:00:01.010" v="166"/>
            <ac:spMkLst>
              <pc:docMk/>
              <pc:sldMasterMk cId="2232557041" sldId="2147483719"/>
              <pc:sldLayoutMk cId="3075672927" sldId="2147483758"/>
              <ac:spMk id="8" creationId="{22ACC21D-81ED-0C7F-2CF7-CFDE23016EBF}"/>
            </ac:spMkLst>
          </pc:spChg>
          <pc:spChg chg="mod">
            <ac:chgData name="Richardson, Stephanie (STFC,RAL,ISIS)" userId="fb9e1876-ffcf-45bf-abd9-b21078f88f3e" providerId="ADAL" clId="{9AD97143-98FB-4579-9750-783D5C12E4A2}" dt="2023-06-13T10:00:01.010" v="166"/>
            <ac:spMkLst>
              <pc:docMk/>
              <pc:sldMasterMk cId="2232557041" sldId="2147483719"/>
              <pc:sldLayoutMk cId="3075672927" sldId="2147483758"/>
              <ac:spMk id="9" creationId="{A75BA4D1-1395-871F-083F-CCC3ADAA7675}"/>
            </ac:spMkLst>
          </pc:spChg>
        </pc:sldLayoutChg>
        <pc:sldLayoutChg chg="modSp">
          <pc:chgData name="Richardson, Stephanie (STFC,RAL,ISIS)" userId="fb9e1876-ffcf-45bf-abd9-b21078f88f3e" providerId="ADAL" clId="{9AD97143-98FB-4579-9750-783D5C12E4A2}" dt="2023-06-13T10:00:01.010" v="166"/>
          <pc:sldLayoutMkLst>
            <pc:docMk/>
            <pc:sldMasterMk cId="2232557041" sldId="2147483719"/>
            <pc:sldLayoutMk cId="107841998" sldId="2147483759"/>
          </pc:sldLayoutMkLst>
          <pc:spChg chg="mod">
            <ac:chgData name="Richardson, Stephanie (STFC,RAL,ISIS)" userId="fb9e1876-ffcf-45bf-abd9-b21078f88f3e" providerId="ADAL" clId="{9AD97143-98FB-4579-9750-783D5C12E4A2}" dt="2023-06-13T10:00:01.010" v="166"/>
            <ac:spMkLst>
              <pc:docMk/>
              <pc:sldMasterMk cId="2232557041" sldId="2147483719"/>
              <pc:sldLayoutMk cId="107841998" sldId="2147483759"/>
              <ac:spMk id="3" creationId="{ACA4210A-8AD6-DB76-6435-6F1565CF23B3}"/>
            </ac:spMkLst>
          </pc:spChg>
          <pc:spChg chg="mod">
            <ac:chgData name="Richardson, Stephanie (STFC,RAL,ISIS)" userId="fb9e1876-ffcf-45bf-abd9-b21078f88f3e" providerId="ADAL" clId="{9AD97143-98FB-4579-9750-783D5C12E4A2}" dt="2023-06-13T10:00:01.010" v="166"/>
            <ac:spMkLst>
              <pc:docMk/>
              <pc:sldMasterMk cId="2232557041" sldId="2147483719"/>
              <pc:sldLayoutMk cId="107841998" sldId="2147483759"/>
              <ac:spMk id="4" creationId="{E65DFFE2-973C-8808-2027-0A0826D0678B}"/>
            </ac:spMkLst>
          </pc:spChg>
          <pc:spChg chg="mod">
            <ac:chgData name="Richardson, Stephanie (STFC,RAL,ISIS)" userId="fb9e1876-ffcf-45bf-abd9-b21078f88f3e" providerId="ADAL" clId="{9AD97143-98FB-4579-9750-783D5C12E4A2}" dt="2023-06-13T10:00:01.010" v="166"/>
            <ac:spMkLst>
              <pc:docMk/>
              <pc:sldMasterMk cId="2232557041" sldId="2147483719"/>
              <pc:sldLayoutMk cId="107841998" sldId="2147483759"/>
              <ac:spMk id="5" creationId="{2827C7D8-7501-4918-C3A4-210FC2D1AD31}"/>
            </ac:spMkLst>
          </pc:spChg>
        </pc:sldLayoutChg>
        <pc:sldLayoutChg chg="modSp">
          <pc:chgData name="Richardson, Stephanie (STFC,RAL,ISIS)" userId="fb9e1876-ffcf-45bf-abd9-b21078f88f3e" providerId="ADAL" clId="{9AD97143-98FB-4579-9750-783D5C12E4A2}" dt="2023-06-13T10:00:01.010" v="166"/>
          <pc:sldLayoutMkLst>
            <pc:docMk/>
            <pc:sldMasterMk cId="2232557041" sldId="2147483719"/>
            <pc:sldLayoutMk cId="528458597" sldId="2147483760"/>
          </pc:sldLayoutMkLst>
          <pc:spChg chg="mod">
            <ac:chgData name="Richardson, Stephanie (STFC,RAL,ISIS)" userId="fb9e1876-ffcf-45bf-abd9-b21078f88f3e" providerId="ADAL" clId="{9AD97143-98FB-4579-9750-783D5C12E4A2}" dt="2023-06-13T10:00:01.010" v="166"/>
            <ac:spMkLst>
              <pc:docMk/>
              <pc:sldMasterMk cId="2232557041" sldId="2147483719"/>
              <pc:sldLayoutMk cId="528458597" sldId="2147483760"/>
              <ac:spMk id="5" creationId="{0BBF7D06-9178-0519-324E-D3FAE1553A1C}"/>
            </ac:spMkLst>
          </pc:spChg>
          <pc:spChg chg="mod">
            <ac:chgData name="Richardson, Stephanie (STFC,RAL,ISIS)" userId="fb9e1876-ffcf-45bf-abd9-b21078f88f3e" providerId="ADAL" clId="{9AD97143-98FB-4579-9750-783D5C12E4A2}" dt="2023-06-13T10:00:01.010" v="166"/>
            <ac:spMkLst>
              <pc:docMk/>
              <pc:sldMasterMk cId="2232557041" sldId="2147483719"/>
              <pc:sldLayoutMk cId="528458597" sldId="2147483760"/>
              <ac:spMk id="6" creationId="{DDED0C21-14CC-0A4D-09D2-207115B3D4DC}"/>
            </ac:spMkLst>
          </pc:spChg>
          <pc:spChg chg="mod">
            <ac:chgData name="Richardson, Stephanie (STFC,RAL,ISIS)" userId="fb9e1876-ffcf-45bf-abd9-b21078f88f3e" providerId="ADAL" clId="{9AD97143-98FB-4579-9750-783D5C12E4A2}" dt="2023-06-13T10:00:01.010" v="166"/>
            <ac:spMkLst>
              <pc:docMk/>
              <pc:sldMasterMk cId="2232557041" sldId="2147483719"/>
              <pc:sldLayoutMk cId="528458597" sldId="2147483760"/>
              <ac:spMk id="7" creationId="{094D343D-82C5-3AAA-AADD-2197F991E673}"/>
            </ac:spMkLst>
          </pc:spChg>
        </pc:sldLayoutChg>
        <pc:sldLayoutChg chg="modSp">
          <pc:chgData name="Richardson, Stephanie (STFC,RAL,ISIS)" userId="fb9e1876-ffcf-45bf-abd9-b21078f88f3e" providerId="ADAL" clId="{9AD97143-98FB-4579-9750-783D5C12E4A2}" dt="2023-06-13T10:00:01.010" v="166"/>
          <pc:sldLayoutMkLst>
            <pc:docMk/>
            <pc:sldMasterMk cId="2232557041" sldId="2147483719"/>
            <pc:sldLayoutMk cId="3264549565" sldId="2147483761"/>
          </pc:sldLayoutMkLst>
          <pc:spChg chg="mod">
            <ac:chgData name="Richardson, Stephanie (STFC,RAL,ISIS)" userId="fb9e1876-ffcf-45bf-abd9-b21078f88f3e" providerId="ADAL" clId="{9AD97143-98FB-4579-9750-783D5C12E4A2}" dt="2023-06-13T10:00:01.010" v="166"/>
            <ac:spMkLst>
              <pc:docMk/>
              <pc:sldMasterMk cId="2232557041" sldId="2147483719"/>
              <pc:sldLayoutMk cId="3264549565" sldId="2147483761"/>
              <ac:spMk id="5" creationId="{687748DA-A10C-6B03-FEDA-D99AE6E85A9B}"/>
            </ac:spMkLst>
          </pc:spChg>
          <pc:spChg chg="mod">
            <ac:chgData name="Richardson, Stephanie (STFC,RAL,ISIS)" userId="fb9e1876-ffcf-45bf-abd9-b21078f88f3e" providerId="ADAL" clId="{9AD97143-98FB-4579-9750-783D5C12E4A2}" dt="2023-06-13T10:00:01.010" v="166"/>
            <ac:spMkLst>
              <pc:docMk/>
              <pc:sldMasterMk cId="2232557041" sldId="2147483719"/>
              <pc:sldLayoutMk cId="3264549565" sldId="2147483761"/>
              <ac:spMk id="6" creationId="{5009BA5F-3B12-9A62-2D70-80CF77B9951B}"/>
            </ac:spMkLst>
          </pc:spChg>
          <pc:spChg chg="mod">
            <ac:chgData name="Richardson, Stephanie (STFC,RAL,ISIS)" userId="fb9e1876-ffcf-45bf-abd9-b21078f88f3e" providerId="ADAL" clId="{9AD97143-98FB-4579-9750-783D5C12E4A2}" dt="2023-06-13T10:00:01.010" v="166"/>
            <ac:spMkLst>
              <pc:docMk/>
              <pc:sldMasterMk cId="2232557041" sldId="2147483719"/>
              <pc:sldLayoutMk cId="3264549565" sldId="2147483761"/>
              <ac:spMk id="7" creationId="{361A75CB-A493-E2D5-0C56-6C9F25C86CA4}"/>
            </ac:spMkLst>
          </pc:spChg>
        </pc:sldLayoutChg>
      </pc:sldMasterChg>
      <pc:sldMasterChg chg="modSp mod modSldLayout">
        <pc:chgData name="Richardson, Stephanie (STFC,RAL,ISIS)" userId="fb9e1876-ffcf-45bf-abd9-b21078f88f3e" providerId="ADAL" clId="{9AD97143-98FB-4579-9750-783D5C12E4A2}" dt="2023-06-13T10:37:38.715" v="172" actId="14826"/>
        <pc:sldMasterMkLst>
          <pc:docMk/>
          <pc:sldMasterMk cId="3796829732" sldId="2147483727"/>
        </pc:sldMasterMkLst>
        <pc:picChg chg="mod">
          <ac:chgData name="Richardson, Stephanie (STFC,RAL,ISIS)" userId="fb9e1876-ffcf-45bf-abd9-b21078f88f3e" providerId="ADAL" clId="{9AD97143-98FB-4579-9750-783D5C12E4A2}" dt="2023-06-13T10:37:38.715" v="172" actId="14826"/>
          <ac:picMkLst>
            <pc:docMk/>
            <pc:sldMasterMk cId="3796829732" sldId="2147483727"/>
            <ac:picMk id="4" creationId="{C5EE97D3-004E-241C-1F4D-DA2001CE0425}"/>
          </ac:picMkLst>
        </pc:picChg>
        <pc:sldLayoutChg chg="mod">
          <pc:chgData name="Richardson, Stephanie (STFC,RAL,ISIS)" userId="fb9e1876-ffcf-45bf-abd9-b21078f88f3e" providerId="ADAL" clId="{9AD97143-98FB-4579-9750-783D5C12E4A2}" dt="2023-06-13T09:47:07.019" v="25" actId="6014"/>
          <pc:sldLayoutMkLst>
            <pc:docMk/>
            <pc:sldMasterMk cId="3796829732" sldId="2147483727"/>
            <pc:sldLayoutMk cId="1361455900" sldId="2147483733"/>
          </pc:sldLayoutMkLst>
        </pc:sldLayoutChg>
      </pc:sldMasterChg>
      <pc:sldMasterChg chg="new del mod addSldLayout delSldLayout">
        <pc:chgData name="Richardson, Stephanie (STFC,RAL,ISIS)" userId="fb9e1876-ffcf-45bf-abd9-b21078f88f3e" providerId="ADAL" clId="{9AD97143-98FB-4579-9750-783D5C12E4A2}" dt="2023-06-13T09:50:58.333" v="44" actId="6938"/>
        <pc:sldMasterMkLst>
          <pc:docMk/>
          <pc:sldMasterMk cId="2547378874" sldId="2147483734"/>
        </pc:sldMasterMkLst>
        <pc:sldLayoutChg chg="new del replId">
          <pc:chgData name="Richardson, Stephanie (STFC,RAL,ISIS)" userId="fb9e1876-ffcf-45bf-abd9-b21078f88f3e" providerId="ADAL" clId="{9AD97143-98FB-4579-9750-783D5C12E4A2}" dt="2023-06-13T09:50:58.333" v="44" actId="6938"/>
          <pc:sldLayoutMkLst>
            <pc:docMk/>
            <pc:sldMasterMk cId="2547378874" sldId="2147483734"/>
            <pc:sldLayoutMk cId="1173839450" sldId="2147483735"/>
          </pc:sldLayoutMkLst>
        </pc:sldLayoutChg>
        <pc:sldLayoutChg chg="new del replId">
          <pc:chgData name="Richardson, Stephanie (STFC,RAL,ISIS)" userId="fb9e1876-ffcf-45bf-abd9-b21078f88f3e" providerId="ADAL" clId="{9AD97143-98FB-4579-9750-783D5C12E4A2}" dt="2023-06-13T09:50:58.333" v="44" actId="6938"/>
          <pc:sldLayoutMkLst>
            <pc:docMk/>
            <pc:sldMasterMk cId="2547378874" sldId="2147483734"/>
            <pc:sldLayoutMk cId="2467079635" sldId="2147483736"/>
          </pc:sldLayoutMkLst>
        </pc:sldLayoutChg>
        <pc:sldLayoutChg chg="new del replId">
          <pc:chgData name="Richardson, Stephanie (STFC,RAL,ISIS)" userId="fb9e1876-ffcf-45bf-abd9-b21078f88f3e" providerId="ADAL" clId="{9AD97143-98FB-4579-9750-783D5C12E4A2}" dt="2023-06-13T09:50:58.333" v="44" actId="6938"/>
          <pc:sldLayoutMkLst>
            <pc:docMk/>
            <pc:sldMasterMk cId="2547378874" sldId="2147483734"/>
            <pc:sldLayoutMk cId="2881842932" sldId="2147483737"/>
          </pc:sldLayoutMkLst>
        </pc:sldLayoutChg>
        <pc:sldLayoutChg chg="new del replId">
          <pc:chgData name="Richardson, Stephanie (STFC,RAL,ISIS)" userId="fb9e1876-ffcf-45bf-abd9-b21078f88f3e" providerId="ADAL" clId="{9AD97143-98FB-4579-9750-783D5C12E4A2}" dt="2023-06-13T09:50:58.333" v="44" actId="6938"/>
          <pc:sldLayoutMkLst>
            <pc:docMk/>
            <pc:sldMasterMk cId="2547378874" sldId="2147483734"/>
            <pc:sldLayoutMk cId="509497509" sldId="2147483738"/>
          </pc:sldLayoutMkLst>
        </pc:sldLayoutChg>
        <pc:sldLayoutChg chg="new del replId">
          <pc:chgData name="Richardson, Stephanie (STFC,RAL,ISIS)" userId="fb9e1876-ffcf-45bf-abd9-b21078f88f3e" providerId="ADAL" clId="{9AD97143-98FB-4579-9750-783D5C12E4A2}" dt="2023-06-13T09:50:58.333" v="44" actId="6938"/>
          <pc:sldLayoutMkLst>
            <pc:docMk/>
            <pc:sldMasterMk cId="2547378874" sldId="2147483734"/>
            <pc:sldLayoutMk cId="1104118082" sldId="2147483739"/>
          </pc:sldLayoutMkLst>
        </pc:sldLayoutChg>
        <pc:sldLayoutChg chg="new del replId">
          <pc:chgData name="Richardson, Stephanie (STFC,RAL,ISIS)" userId="fb9e1876-ffcf-45bf-abd9-b21078f88f3e" providerId="ADAL" clId="{9AD97143-98FB-4579-9750-783D5C12E4A2}" dt="2023-06-13T09:50:58.333" v="44" actId="6938"/>
          <pc:sldLayoutMkLst>
            <pc:docMk/>
            <pc:sldMasterMk cId="2547378874" sldId="2147483734"/>
            <pc:sldLayoutMk cId="3458179380" sldId="2147483740"/>
          </pc:sldLayoutMkLst>
        </pc:sldLayoutChg>
        <pc:sldLayoutChg chg="new del replId">
          <pc:chgData name="Richardson, Stephanie (STFC,RAL,ISIS)" userId="fb9e1876-ffcf-45bf-abd9-b21078f88f3e" providerId="ADAL" clId="{9AD97143-98FB-4579-9750-783D5C12E4A2}" dt="2023-06-13T09:50:58.333" v="44" actId="6938"/>
          <pc:sldLayoutMkLst>
            <pc:docMk/>
            <pc:sldMasterMk cId="2547378874" sldId="2147483734"/>
            <pc:sldLayoutMk cId="2874716688" sldId="2147483741"/>
          </pc:sldLayoutMkLst>
        </pc:sldLayoutChg>
        <pc:sldLayoutChg chg="new del replId">
          <pc:chgData name="Richardson, Stephanie (STFC,RAL,ISIS)" userId="fb9e1876-ffcf-45bf-abd9-b21078f88f3e" providerId="ADAL" clId="{9AD97143-98FB-4579-9750-783D5C12E4A2}" dt="2023-06-13T09:50:58.333" v="44" actId="6938"/>
          <pc:sldLayoutMkLst>
            <pc:docMk/>
            <pc:sldMasterMk cId="2547378874" sldId="2147483734"/>
            <pc:sldLayoutMk cId="1545531455" sldId="2147483742"/>
          </pc:sldLayoutMkLst>
        </pc:sldLayoutChg>
        <pc:sldLayoutChg chg="new del replId">
          <pc:chgData name="Richardson, Stephanie (STFC,RAL,ISIS)" userId="fb9e1876-ffcf-45bf-abd9-b21078f88f3e" providerId="ADAL" clId="{9AD97143-98FB-4579-9750-783D5C12E4A2}" dt="2023-06-13T09:50:58.333" v="44" actId="6938"/>
          <pc:sldLayoutMkLst>
            <pc:docMk/>
            <pc:sldMasterMk cId="2547378874" sldId="2147483734"/>
            <pc:sldLayoutMk cId="3260352868" sldId="2147483743"/>
          </pc:sldLayoutMkLst>
        </pc:sldLayoutChg>
        <pc:sldLayoutChg chg="new del replId">
          <pc:chgData name="Richardson, Stephanie (STFC,RAL,ISIS)" userId="fb9e1876-ffcf-45bf-abd9-b21078f88f3e" providerId="ADAL" clId="{9AD97143-98FB-4579-9750-783D5C12E4A2}" dt="2023-06-13T09:50:58.333" v="44" actId="6938"/>
          <pc:sldLayoutMkLst>
            <pc:docMk/>
            <pc:sldMasterMk cId="2547378874" sldId="2147483734"/>
            <pc:sldLayoutMk cId="325583450" sldId="2147483744"/>
          </pc:sldLayoutMkLst>
        </pc:sldLayoutChg>
        <pc:sldLayoutChg chg="new del replId">
          <pc:chgData name="Richardson, Stephanie (STFC,RAL,ISIS)" userId="fb9e1876-ffcf-45bf-abd9-b21078f88f3e" providerId="ADAL" clId="{9AD97143-98FB-4579-9750-783D5C12E4A2}" dt="2023-06-13T09:50:58.333" v="44" actId="6938"/>
          <pc:sldLayoutMkLst>
            <pc:docMk/>
            <pc:sldMasterMk cId="2547378874" sldId="2147483734"/>
            <pc:sldLayoutMk cId="2583740436" sldId="2147483745"/>
          </pc:sldLayoutMkLst>
        </pc:sldLayoutChg>
      </pc:sldMasterChg>
      <pc:sldMasterChg chg="add mod addSldLayout delSldLayout modSldLayout">
        <pc:chgData name="Richardson, Stephanie (STFC,RAL,ISIS)" userId="fb9e1876-ffcf-45bf-abd9-b21078f88f3e" providerId="ADAL" clId="{9AD97143-98FB-4579-9750-783D5C12E4A2}" dt="2023-06-13T10:04:22.250" v="168" actId="6014"/>
        <pc:sldMasterMkLst>
          <pc:docMk/>
          <pc:sldMasterMk cId="3562387349" sldId="2147483734"/>
        </pc:sldMasterMkLst>
        <pc:sldLayoutChg chg="add mod replId">
          <pc:chgData name="Richardson, Stephanie (STFC,RAL,ISIS)" userId="fb9e1876-ffcf-45bf-abd9-b21078f88f3e" providerId="ADAL" clId="{9AD97143-98FB-4579-9750-783D5C12E4A2}" dt="2023-06-13T09:55:35.765" v="152" actId="2890"/>
          <pc:sldLayoutMkLst>
            <pc:docMk/>
            <pc:sldMasterMk cId="3562387349" sldId="2147483734"/>
            <pc:sldLayoutMk cId="379747361" sldId="2147483735"/>
          </pc:sldLayoutMkLst>
        </pc:sldLayoutChg>
        <pc:sldLayoutChg chg="add mod replId">
          <pc:chgData name="Richardson, Stephanie (STFC,RAL,ISIS)" userId="fb9e1876-ffcf-45bf-abd9-b21078f88f3e" providerId="ADAL" clId="{9AD97143-98FB-4579-9750-783D5C12E4A2}" dt="2023-06-13T09:55:35.765" v="152" actId="2890"/>
          <pc:sldLayoutMkLst>
            <pc:docMk/>
            <pc:sldMasterMk cId="3562387349" sldId="2147483734"/>
            <pc:sldLayoutMk cId="180950474" sldId="2147483736"/>
          </pc:sldLayoutMkLst>
        </pc:sldLayoutChg>
        <pc:sldLayoutChg chg="add mod replId">
          <pc:chgData name="Richardson, Stephanie (STFC,RAL,ISIS)" userId="fb9e1876-ffcf-45bf-abd9-b21078f88f3e" providerId="ADAL" clId="{9AD97143-98FB-4579-9750-783D5C12E4A2}" dt="2023-06-13T09:55:35.765" v="152" actId="2890"/>
          <pc:sldLayoutMkLst>
            <pc:docMk/>
            <pc:sldMasterMk cId="3562387349" sldId="2147483734"/>
            <pc:sldLayoutMk cId="2187053031" sldId="2147483737"/>
          </pc:sldLayoutMkLst>
        </pc:sldLayoutChg>
        <pc:sldLayoutChg chg="add mod replId">
          <pc:chgData name="Richardson, Stephanie (STFC,RAL,ISIS)" userId="fb9e1876-ffcf-45bf-abd9-b21078f88f3e" providerId="ADAL" clId="{9AD97143-98FB-4579-9750-783D5C12E4A2}" dt="2023-06-13T09:55:35.765" v="152" actId="2890"/>
          <pc:sldLayoutMkLst>
            <pc:docMk/>
            <pc:sldMasterMk cId="3562387349" sldId="2147483734"/>
            <pc:sldLayoutMk cId="1905161976" sldId="2147483738"/>
          </pc:sldLayoutMkLst>
        </pc:sldLayoutChg>
        <pc:sldLayoutChg chg="add mod replId">
          <pc:chgData name="Richardson, Stephanie (STFC,RAL,ISIS)" userId="fb9e1876-ffcf-45bf-abd9-b21078f88f3e" providerId="ADAL" clId="{9AD97143-98FB-4579-9750-783D5C12E4A2}" dt="2023-06-13T09:55:35.765" v="152" actId="2890"/>
          <pc:sldLayoutMkLst>
            <pc:docMk/>
            <pc:sldMasterMk cId="3562387349" sldId="2147483734"/>
            <pc:sldLayoutMk cId="3538624153" sldId="2147483739"/>
          </pc:sldLayoutMkLst>
        </pc:sldLayoutChg>
        <pc:sldLayoutChg chg="add mod replId">
          <pc:chgData name="Richardson, Stephanie (STFC,RAL,ISIS)" userId="fb9e1876-ffcf-45bf-abd9-b21078f88f3e" providerId="ADAL" clId="{9AD97143-98FB-4579-9750-783D5C12E4A2}" dt="2023-06-13T09:55:35.765" v="152" actId="2890"/>
          <pc:sldLayoutMkLst>
            <pc:docMk/>
            <pc:sldMasterMk cId="3562387349" sldId="2147483734"/>
            <pc:sldLayoutMk cId="2831710968" sldId="2147483740"/>
          </pc:sldLayoutMkLst>
        </pc:sldLayoutChg>
        <pc:sldLayoutChg chg="add del mod replId">
          <pc:chgData name="Richardson, Stephanie (STFC,RAL,ISIS)" userId="fb9e1876-ffcf-45bf-abd9-b21078f88f3e" providerId="ADAL" clId="{9AD97143-98FB-4579-9750-783D5C12E4A2}" dt="2023-06-13T09:58:53.153" v="165" actId="2696"/>
          <pc:sldLayoutMkLst>
            <pc:docMk/>
            <pc:sldMasterMk cId="3562387349" sldId="2147483734"/>
            <pc:sldLayoutMk cId="532212873" sldId="2147483741"/>
          </pc:sldLayoutMkLst>
        </pc:sldLayoutChg>
        <pc:sldLayoutChg chg="add mod replId">
          <pc:chgData name="Richardson, Stephanie (STFC,RAL,ISIS)" userId="fb9e1876-ffcf-45bf-abd9-b21078f88f3e" providerId="ADAL" clId="{9AD97143-98FB-4579-9750-783D5C12E4A2}" dt="2023-06-13T09:55:35.765" v="152" actId="2890"/>
          <pc:sldLayoutMkLst>
            <pc:docMk/>
            <pc:sldMasterMk cId="3562387349" sldId="2147483734"/>
            <pc:sldLayoutMk cId="2539774327" sldId="2147483742"/>
          </pc:sldLayoutMkLst>
        </pc:sldLayoutChg>
        <pc:sldLayoutChg chg="add mod replId">
          <pc:chgData name="Richardson, Stephanie (STFC,RAL,ISIS)" userId="fb9e1876-ffcf-45bf-abd9-b21078f88f3e" providerId="ADAL" clId="{9AD97143-98FB-4579-9750-783D5C12E4A2}" dt="2023-06-13T09:55:35.765" v="152" actId="2890"/>
          <pc:sldLayoutMkLst>
            <pc:docMk/>
            <pc:sldMasterMk cId="3562387349" sldId="2147483734"/>
            <pc:sldLayoutMk cId="2219480384" sldId="2147483743"/>
          </pc:sldLayoutMkLst>
        </pc:sldLayoutChg>
        <pc:sldLayoutChg chg="mod">
          <pc:chgData name="Richardson, Stephanie (STFC,RAL,ISIS)" userId="fb9e1876-ffcf-45bf-abd9-b21078f88f3e" providerId="ADAL" clId="{9AD97143-98FB-4579-9750-783D5C12E4A2}" dt="2023-06-13T10:04:22.250" v="168" actId="6014"/>
          <pc:sldLayoutMkLst>
            <pc:docMk/>
            <pc:sldMasterMk cId="3562387349" sldId="2147483734"/>
            <pc:sldLayoutMk cId="3840627009" sldId="2147483749"/>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45DF8A-12CE-4906-B5A0-5A3DFE3C9A1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3D817923-1846-47F1-9A83-FE808D6CCB4C}">
      <dgm:prSet phldrT="[Text]"/>
      <dgm:spPr>
        <a:solidFill>
          <a:srgbClr val="003088"/>
        </a:solidFill>
      </dgm:spPr>
      <dgm:t>
        <a:bodyPr/>
        <a:lstStyle/>
        <a:p>
          <a:pPr>
            <a:lnSpc>
              <a:spcPct val="100000"/>
            </a:lnSpc>
          </a:pPr>
          <a:r>
            <a:rPr lang="en-GB" dirty="0">
              <a:latin typeface="Arial" panose="020B0604020202020204" pitchFamily="34" charset="0"/>
              <a:cs typeface="Arial" panose="020B0604020202020204" pitchFamily="34" charset="0"/>
            </a:rPr>
            <a:t>Beamlines for Schools – UK win</a:t>
          </a:r>
        </a:p>
      </dgm:t>
    </dgm:pt>
    <dgm:pt modelId="{E1558662-7163-4996-AC56-54661B80AEE8}" type="parTrans" cxnId="{F212268C-2DD0-4A19-A50C-90D599D44388}">
      <dgm:prSet/>
      <dgm:spPr/>
      <dgm:t>
        <a:bodyPr/>
        <a:lstStyle/>
        <a:p>
          <a:pPr>
            <a:lnSpc>
              <a:spcPct val="100000"/>
            </a:lnSpc>
          </a:pPr>
          <a:endParaRPr lang="en-GB">
            <a:latin typeface="Arial" panose="020B0604020202020204" pitchFamily="34" charset="0"/>
            <a:cs typeface="Arial" panose="020B0604020202020204" pitchFamily="34" charset="0"/>
          </a:endParaRPr>
        </a:p>
      </dgm:t>
    </dgm:pt>
    <dgm:pt modelId="{B4433FE2-3758-4963-927F-9DE1379915F1}" type="sibTrans" cxnId="{F212268C-2DD0-4A19-A50C-90D599D44388}">
      <dgm:prSet/>
      <dgm:spPr/>
      <dgm:t>
        <a:bodyPr/>
        <a:lstStyle/>
        <a:p>
          <a:pPr>
            <a:lnSpc>
              <a:spcPct val="100000"/>
            </a:lnSpc>
          </a:pPr>
          <a:endParaRPr lang="en-GB">
            <a:latin typeface="Arial" panose="020B0604020202020204" pitchFamily="34" charset="0"/>
            <a:cs typeface="Arial" panose="020B0604020202020204" pitchFamily="34" charset="0"/>
          </a:endParaRPr>
        </a:p>
      </dgm:t>
    </dgm:pt>
    <dgm:pt modelId="{48680A06-07FA-4FA1-9347-16B1092E04F2}">
      <dgm:prSet phldrT="[Text]"/>
      <dgm:spPr/>
      <dgm:t>
        <a:bodyPr/>
        <a:lstStyle/>
        <a:p>
          <a:pPr>
            <a:lnSpc>
              <a:spcPct val="100000"/>
            </a:lnSpc>
          </a:pPr>
          <a:r>
            <a:rPr lang="en-GB">
              <a:latin typeface="Arial" panose="020B0604020202020204" pitchFamily="34" charset="0"/>
              <a:cs typeface="Arial" panose="020B0604020202020204" pitchFamily="34" charset="0"/>
            </a:rPr>
            <a:t>UK representation in key positions at CERN and its governance (DG, Chair of SPC, TREF, ILO Forum, etc.)</a:t>
          </a:r>
        </a:p>
      </dgm:t>
    </dgm:pt>
    <dgm:pt modelId="{79D63B13-C68D-4E5C-8B8B-DF7ABB5B75EB}" type="parTrans" cxnId="{1956F3DD-D5FC-45D4-B3FD-A9F9376B4D61}">
      <dgm:prSet/>
      <dgm:spPr/>
      <dgm:t>
        <a:bodyPr/>
        <a:lstStyle/>
        <a:p>
          <a:pPr>
            <a:lnSpc>
              <a:spcPct val="100000"/>
            </a:lnSpc>
          </a:pPr>
          <a:endParaRPr lang="en-GB">
            <a:latin typeface="Arial" panose="020B0604020202020204" pitchFamily="34" charset="0"/>
            <a:cs typeface="Arial" panose="020B0604020202020204" pitchFamily="34" charset="0"/>
          </a:endParaRPr>
        </a:p>
      </dgm:t>
    </dgm:pt>
    <dgm:pt modelId="{CC45E659-F6B9-4714-91D4-F77AB28950F4}" type="sibTrans" cxnId="{1956F3DD-D5FC-45D4-B3FD-A9F9376B4D61}">
      <dgm:prSet/>
      <dgm:spPr/>
      <dgm:t>
        <a:bodyPr/>
        <a:lstStyle/>
        <a:p>
          <a:pPr>
            <a:lnSpc>
              <a:spcPct val="100000"/>
            </a:lnSpc>
          </a:pPr>
          <a:endParaRPr lang="en-GB">
            <a:latin typeface="Arial" panose="020B0604020202020204" pitchFamily="34" charset="0"/>
            <a:cs typeface="Arial" panose="020B0604020202020204" pitchFamily="34" charset="0"/>
          </a:endParaRPr>
        </a:p>
      </dgm:t>
    </dgm:pt>
    <dgm:pt modelId="{A620DF66-C384-4221-A99C-32E5C7D26344}">
      <dgm:prSet phldrT="[Text]"/>
      <dgm:spPr/>
      <dgm:t>
        <a:bodyPr/>
        <a:lstStyle/>
        <a:p>
          <a:pPr>
            <a:lnSpc>
              <a:spcPct val="100000"/>
            </a:lnSpc>
          </a:pPr>
          <a:r>
            <a:rPr lang="en-GB" dirty="0">
              <a:latin typeface="Arial" panose="020B0604020202020204" pitchFamily="34" charset="0"/>
              <a:cs typeface="Arial" panose="020B0604020202020204" pitchFamily="34" charset="0"/>
            </a:rPr>
            <a:t>Improvements in skills return with UK ranked 2</a:t>
          </a:r>
          <a:r>
            <a:rPr lang="en-GB" baseline="30000" dirty="0">
              <a:latin typeface="Arial" panose="020B0604020202020204" pitchFamily="34" charset="0"/>
              <a:cs typeface="Arial" panose="020B0604020202020204" pitchFamily="34" charset="0"/>
            </a:rPr>
            <a:t>nd</a:t>
          </a:r>
          <a:r>
            <a:rPr lang="en-GB" dirty="0">
              <a:latin typeface="Arial" panose="020B0604020202020204" pitchFamily="34" charset="0"/>
              <a:cs typeface="Arial" panose="020B0604020202020204" pitchFamily="34" charset="0"/>
            </a:rPr>
            <a:t> for new hires (13.4%) in 2025 driving shift from ‘poorly’ to ‘moderately’ balanced status.</a:t>
          </a:r>
        </a:p>
      </dgm:t>
    </dgm:pt>
    <dgm:pt modelId="{7E0409C2-61AA-496A-AE3F-5C8FE9F83A64}" type="parTrans" cxnId="{B013D7E1-CC54-458F-9144-4F618998DE3E}">
      <dgm:prSet/>
      <dgm:spPr/>
      <dgm:t>
        <a:bodyPr/>
        <a:lstStyle/>
        <a:p>
          <a:pPr>
            <a:lnSpc>
              <a:spcPct val="100000"/>
            </a:lnSpc>
          </a:pPr>
          <a:endParaRPr lang="en-GB">
            <a:latin typeface="Arial" panose="020B0604020202020204" pitchFamily="34" charset="0"/>
            <a:cs typeface="Arial" panose="020B0604020202020204" pitchFamily="34" charset="0"/>
          </a:endParaRPr>
        </a:p>
      </dgm:t>
    </dgm:pt>
    <dgm:pt modelId="{1CA8F7B0-E5B0-44EB-8A40-C2DA34A89F5B}" type="sibTrans" cxnId="{B013D7E1-CC54-458F-9144-4F618998DE3E}">
      <dgm:prSet/>
      <dgm:spPr/>
      <dgm:t>
        <a:bodyPr/>
        <a:lstStyle/>
        <a:p>
          <a:pPr>
            <a:lnSpc>
              <a:spcPct val="100000"/>
            </a:lnSpc>
          </a:pPr>
          <a:endParaRPr lang="en-GB">
            <a:latin typeface="Arial" panose="020B0604020202020204" pitchFamily="34" charset="0"/>
            <a:cs typeface="Arial" panose="020B0604020202020204" pitchFamily="34" charset="0"/>
          </a:endParaRPr>
        </a:p>
      </dgm:t>
    </dgm:pt>
    <dgm:pt modelId="{9063EA8A-6D19-4ACA-82B5-BF5528122FDE}">
      <dgm:prSet phldrT="[Text]"/>
      <dgm:spPr/>
      <dgm:t>
        <a:bodyPr/>
        <a:lstStyle/>
        <a:p>
          <a:pPr>
            <a:lnSpc>
              <a:spcPct val="100000"/>
            </a:lnSpc>
          </a:pPr>
          <a:r>
            <a:rPr lang="en-GB" dirty="0">
              <a:latin typeface="Arial" panose="020B0604020202020204" pitchFamily="34" charset="0"/>
              <a:cs typeface="Arial" panose="020B0604020202020204" pitchFamily="34" charset="0"/>
            </a:rPr>
            <a:t>A UK school has been successful in CERN’s Beamlines for Schools programme. The team, from Liverpool University School for Maths will get access to DESY beamline to carry out their experiments. </a:t>
          </a:r>
        </a:p>
      </dgm:t>
    </dgm:pt>
    <dgm:pt modelId="{FA397EF5-37F1-4CD5-98AA-97F50B11C7CE}" type="parTrans" cxnId="{64D17FC9-7F2C-4D0F-BC80-1BAA7EB3A8C3}">
      <dgm:prSet/>
      <dgm:spPr/>
      <dgm:t>
        <a:bodyPr/>
        <a:lstStyle/>
        <a:p>
          <a:pPr>
            <a:lnSpc>
              <a:spcPct val="100000"/>
            </a:lnSpc>
          </a:pPr>
          <a:endParaRPr lang="en-GB">
            <a:latin typeface="Arial" panose="020B0604020202020204" pitchFamily="34" charset="0"/>
            <a:cs typeface="Arial" panose="020B0604020202020204" pitchFamily="34" charset="0"/>
          </a:endParaRPr>
        </a:p>
      </dgm:t>
    </dgm:pt>
    <dgm:pt modelId="{679C301B-4DBB-4C60-8238-D9235EA12A9F}" type="sibTrans" cxnId="{64D17FC9-7F2C-4D0F-BC80-1BAA7EB3A8C3}">
      <dgm:prSet/>
      <dgm:spPr/>
      <dgm:t>
        <a:bodyPr/>
        <a:lstStyle/>
        <a:p>
          <a:pPr>
            <a:lnSpc>
              <a:spcPct val="100000"/>
            </a:lnSpc>
          </a:pPr>
          <a:endParaRPr lang="en-GB">
            <a:latin typeface="Arial" panose="020B0604020202020204" pitchFamily="34" charset="0"/>
            <a:cs typeface="Arial" panose="020B0604020202020204" pitchFamily="34" charset="0"/>
          </a:endParaRPr>
        </a:p>
      </dgm:t>
    </dgm:pt>
    <dgm:pt modelId="{9255AAEC-98D1-45FC-88C1-14AB8DE37659}">
      <dgm:prSet phldrT="[Text]"/>
      <dgm:spPr/>
      <dgm:t>
        <a:bodyPr/>
        <a:lstStyle/>
        <a:p>
          <a:pPr rtl="0">
            <a:lnSpc>
              <a:spcPct val="100000"/>
            </a:lnSpc>
          </a:pPr>
          <a:r>
            <a:rPr lang="en-GB" dirty="0">
              <a:latin typeface="Arial"/>
              <a:cs typeface="Arial"/>
            </a:rPr>
            <a:t>Scientific Computing: theory and practice – University of Liverpool (23</a:t>
          </a:r>
          <a:r>
            <a:rPr lang="en-GB" baseline="30000" dirty="0">
              <a:latin typeface="Arial"/>
              <a:cs typeface="Arial"/>
            </a:rPr>
            <a:t>rd</a:t>
          </a:r>
          <a:r>
            <a:rPr lang="en-GB" dirty="0">
              <a:latin typeface="Arial"/>
              <a:cs typeface="Arial"/>
            </a:rPr>
            <a:t> August – 5</a:t>
          </a:r>
          <a:r>
            <a:rPr lang="en-GB" baseline="30000" dirty="0">
              <a:latin typeface="Arial"/>
              <a:cs typeface="Arial"/>
            </a:rPr>
            <a:t>th</a:t>
          </a:r>
          <a:r>
            <a:rPr lang="en-GB" dirty="0">
              <a:latin typeface="Arial"/>
              <a:cs typeface="Arial"/>
            </a:rPr>
            <a:t> September)</a:t>
          </a:r>
        </a:p>
      </dgm:t>
    </dgm:pt>
    <dgm:pt modelId="{005BB43B-80B2-4DA9-B007-90DB3BB3724D}" type="parTrans" cxnId="{E35D4097-FB1E-456A-85DB-6C056B89E5D9}">
      <dgm:prSet/>
      <dgm:spPr/>
      <dgm:t>
        <a:bodyPr/>
        <a:lstStyle/>
        <a:p>
          <a:pPr>
            <a:lnSpc>
              <a:spcPct val="100000"/>
            </a:lnSpc>
          </a:pPr>
          <a:endParaRPr lang="en-GB"/>
        </a:p>
      </dgm:t>
    </dgm:pt>
    <dgm:pt modelId="{3BEF1D94-E751-48C8-8EF9-6E6EE3FEE35A}" type="sibTrans" cxnId="{E35D4097-FB1E-456A-85DB-6C056B89E5D9}">
      <dgm:prSet/>
      <dgm:spPr/>
      <dgm:t>
        <a:bodyPr/>
        <a:lstStyle/>
        <a:p>
          <a:pPr>
            <a:lnSpc>
              <a:spcPct val="100000"/>
            </a:lnSpc>
          </a:pPr>
          <a:endParaRPr lang="en-GB"/>
        </a:p>
      </dgm:t>
    </dgm:pt>
    <dgm:pt modelId="{B0F01E70-713A-49EF-A516-4F08B316B114}">
      <dgm:prSet phldrT="[Text]"/>
      <dgm:spPr>
        <a:solidFill>
          <a:srgbClr val="003088"/>
        </a:solidFill>
      </dgm:spPr>
      <dgm:t>
        <a:bodyPr/>
        <a:lstStyle/>
        <a:p>
          <a:pPr>
            <a:lnSpc>
              <a:spcPct val="100000"/>
            </a:lnSpc>
          </a:pPr>
          <a:r>
            <a:rPr lang="en-GB" dirty="0">
              <a:latin typeface="Arial" panose="020B0604020202020204" pitchFamily="34" charset="0"/>
              <a:cs typeface="Arial" panose="020B0604020202020204" pitchFamily="34" charset="0"/>
            </a:rPr>
            <a:t>Skills at CERN</a:t>
          </a:r>
        </a:p>
      </dgm:t>
    </dgm:pt>
    <dgm:pt modelId="{0E6B2E70-B7CC-458F-BCF1-BC655F689750}" type="sibTrans" cxnId="{36DE1D34-C655-4DB3-835D-9A5609C4F28E}">
      <dgm:prSet/>
      <dgm:spPr/>
      <dgm:t>
        <a:bodyPr/>
        <a:lstStyle/>
        <a:p>
          <a:pPr>
            <a:lnSpc>
              <a:spcPct val="100000"/>
            </a:lnSpc>
          </a:pPr>
          <a:endParaRPr lang="en-GB">
            <a:latin typeface="Arial" panose="020B0604020202020204" pitchFamily="34" charset="0"/>
            <a:cs typeface="Arial" panose="020B0604020202020204" pitchFamily="34" charset="0"/>
          </a:endParaRPr>
        </a:p>
      </dgm:t>
    </dgm:pt>
    <dgm:pt modelId="{3E530D75-0DE8-4C93-B0F8-A59246B93F2C}" type="parTrans" cxnId="{36DE1D34-C655-4DB3-835D-9A5609C4F28E}">
      <dgm:prSet/>
      <dgm:spPr/>
      <dgm:t>
        <a:bodyPr/>
        <a:lstStyle/>
        <a:p>
          <a:pPr>
            <a:lnSpc>
              <a:spcPct val="100000"/>
            </a:lnSpc>
          </a:pPr>
          <a:endParaRPr lang="en-GB">
            <a:latin typeface="Arial" panose="020B0604020202020204" pitchFamily="34" charset="0"/>
            <a:cs typeface="Arial" panose="020B0604020202020204" pitchFamily="34" charset="0"/>
          </a:endParaRPr>
        </a:p>
      </dgm:t>
    </dgm:pt>
    <dgm:pt modelId="{0D0F75B5-BF31-40DB-8B76-14325375781C}">
      <dgm:prSet phldrT="[Text]"/>
      <dgm:spPr>
        <a:solidFill>
          <a:srgbClr val="003088"/>
        </a:solidFill>
      </dgm:spPr>
      <dgm:t>
        <a:bodyPr/>
        <a:lstStyle/>
        <a:p>
          <a:pPr rtl="0">
            <a:lnSpc>
              <a:spcPct val="100000"/>
            </a:lnSpc>
          </a:pPr>
          <a:r>
            <a:rPr lang="en-GB">
              <a:latin typeface="Arial"/>
              <a:cs typeface="Arial"/>
            </a:rPr>
            <a:t>Strong UK Representation</a:t>
          </a:r>
        </a:p>
      </dgm:t>
    </dgm:pt>
    <dgm:pt modelId="{0DC3E6EB-9ABE-4D1F-8C5E-BA02C9120F3F}" type="sibTrans" cxnId="{BDAE6425-600E-4301-85EB-924918B4D154}">
      <dgm:prSet/>
      <dgm:spPr/>
      <dgm:t>
        <a:bodyPr/>
        <a:lstStyle/>
        <a:p>
          <a:pPr>
            <a:lnSpc>
              <a:spcPct val="100000"/>
            </a:lnSpc>
          </a:pPr>
          <a:endParaRPr lang="en-GB">
            <a:latin typeface="Arial" panose="020B0604020202020204" pitchFamily="34" charset="0"/>
            <a:cs typeface="Arial" panose="020B0604020202020204" pitchFamily="34" charset="0"/>
          </a:endParaRPr>
        </a:p>
      </dgm:t>
    </dgm:pt>
    <dgm:pt modelId="{EA9112DB-DABB-443A-9B22-71359C6BFCA9}" type="parTrans" cxnId="{BDAE6425-600E-4301-85EB-924918B4D154}">
      <dgm:prSet/>
      <dgm:spPr/>
      <dgm:t>
        <a:bodyPr/>
        <a:lstStyle/>
        <a:p>
          <a:pPr>
            <a:lnSpc>
              <a:spcPct val="100000"/>
            </a:lnSpc>
          </a:pPr>
          <a:endParaRPr lang="en-GB">
            <a:latin typeface="Arial" panose="020B0604020202020204" pitchFamily="34" charset="0"/>
            <a:cs typeface="Arial" panose="020B0604020202020204" pitchFamily="34" charset="0"/>
          </a:endParaRPr>
        </a:p>
      </dgm:t>
    </dgm:pt>
    <dgm:pt modelId="{DFC10DCF-8B91-44DA-8470-EB132D554F1E}">
      <dgm:prSet phldrT="[Text]"/>
      <dgm:spPr>
        <a:solidFill>
          <a:srgbClr val="003088"/>
        </a:solidFill>
      </dgm:spPr>
      <dgm:t>
        <a:bodyPr/>
        <a:lstStyle/>
        <a:p>
          <a:pPr>
            <a:lnSpc>
              <a:spcPct val="100000"/>
            </a:lnSpc>
          </a:pPr>
          <a:r>
            <a:rPr lang="en-GB" dirty="0">
              <a:latin typeface="Arial" panose="020B0604020202020204" pitchFamily="34" charset="0"/>
              <a:cs typeface="Arial" panose="020B0604020202020204" pitchFamily="34" charset="0"/>
            </a:rPr>
            <a:t>Opportunities for Students – CERN schools</a:t>
          </a:r>
        </a:p>
      </dgm:t>
    </dgm:pt>
    <dgm:pt modelId="{C0BA6E35-5BF0-49DC-A1B8-C89EC67D9F57}" type="sibTrans" cxnId="{F4C5029E-E99D-4907-A08D-970A0173D4DD}">
      <dgm:prSet/>
      <dgm:spPr/>
      <dgm:t>
        <a:bodyPr/>
        <a:lstStyle/>
        <a:p>
          <a:pPr>
            <a:lnSpc>
              <a:spcPct val="100000"/>
            </a:lnSpc>
          </a:pPr>
          <a:endParaRPr lang="en-GB">
            <a:latin typeface="Arial" panose="020B0604020202020204" pitchFamily="34" charset="0"/>
            <a:cs typeface="Arial" panose="020B0604020202020204" pitchFamily="34" charset="0"/>
          </a:endParaRPr>
        </a:p>
      </dgm:t>
    </dgm:pt>
    <dgm:pt modelId="{BACC51F8-0287-4D72-81B8-F01D3AE5565E}" type="parTrans" cxnId="{F4C5029E-E99D-4907-A08D-970A0173D4DD}">
      <dgm:prSet/>
      <dgm:spPr/>
      <dgm:t>
        <a:bodyPr/>
        <a:lstStyle/>
        <a:p>
          <a:pPr>
            <a:lnSpc>
              <a:spcPct val="100000"/>
            </a:lnSpc>
          </a:pPr>
          <a:endParaRPr lang="en-GB">
            <a:latin typeface="Arial" panose="020B0604020202020204" pitchFamily="34" charset="0"/>
            <a:cs typeface="Arial" panose="020B0604020202020204" pitchFamily="34" charset="0"/>
          </a:endParaRPr>
        </a:p>
      </dgm:t>
    </dgm:pt>
    <dgm:pt modelId="{D3795B8B-B86C-4336-9534-A17542083394}">
      <dgm:prSet phldrT="[Text]"/>
      <dgm:spPr/>
      <dgm:t>
        <a:bodyPr/>
        <a:lstStyle/>
        <a:p>
          <a:pPr rtl="0">
            <a:lnSpc>
              <a:spcPct val="100000"/>
            </a:lnSpc>
          </a:pPr>
          <a:r>
            <a:rPr lang="en-GB" dirty="0">
              <a:latin typeface="Arial"/>
              <a:cs typeface="Arial"/>
            </a:rPr>
            <a:t>Thematic CERN School of Computing on Security – STFC, Abingdon (27</a:t>
          </a:r>
          <a:r>
            <a:rPr lang="en-GB" baseline="30000" dirty="0">
              <a:latin typeface="Arial"/>
              <a:cs typeface="Arial"/>
            </a:rPr>
            <a:t>th</a:t>
          </a:r>
          <a:r>
            <a:rPr lang="en-GB" dirty="0">
              <a:latin typeface="Arial"/>
              <a:cs typeface="Arial"/>
            </a:rPr>
            <a:t> September – 3</a:t>
          </a:r>
          <a:r>
            <a:rPr lang="en-GB" baseline="30000" dirty="0">
              <a:latin typeface="Arial"/>
              <a:cs typeface="Arial"/>
            </a:rPr>
            <a:t>rd</a:t>
          </a:r>
          <a:r>
            <a:rPr lang="en-GB" dirty="0">
              <a:latin typeface="Arial"/>
              <a:cs typeface="Arial"/>
            </a:rPr>
            <a:t> October) – </a:t>
          </a:r>
          <a:r>
            <a:rPr lang="en-GB" b="1" i="1" dirty="0">
              <a:latin typeface="Arial"/>
              <a:cs typeface="Arial"/>
            </a:rPr>
            <a:t>Applications open until 1</a:t>
          </a:r>
          <a:r>
            <a:rPr lang="en-GB" b="1" i="1" baseline="30000" dirty="0">
              <a:latin typeface="Arial"/>
              <a:cs typeface="Arial"/>
            </a:rPr>
            <a:t>st</a:t>
          </a:r>
          <a:r>
            <a:rPr lang="en-GB" b="1" i="1" dirty="0">
              <a:latin typeface="Arial"/>
              <a:cs typeface="Arial"/>
            </a:rPr>
            <a:t> July </a:t>
          </a:r>
        </a:p>
      </dgm:t>
    </dgm:pt>
    <dgm:pt modelId="{EF797068-853C-4626-8014-ED4E16614FCE}" type="parTrans" cxnId="{449CC118-AAA0-417D-8739-B0E07A7BF67A}">
      <dgm:prSet/>
      <dgm:spPr/>
      <dgm:t>
        <a:bodyPr/>
        <a:lstStyle/>
        <a:p>
          <a:endParaRPr lang="en-GB"/>
        </a:p>
      </dgm:t>
    </dgm:pt>
    <dgm:pt modelId="{2592A66E-39C0-4443-AC00-6CEDDBAF3622}" type="sibTrans" cxnId="{449CC118-AAA0-417D-8739-B0E07A7BF67A}">
      <dgm:prSet/>
      <dgm:spPr/>
      <dgm:t>
        <a:bodyPr/>
        <a:lstStyle/>
        <a:p>
          <a:endParaRPr lang="en-GB"/>
        </a:p>
      </dgm:t>
    </dgm:pt>
    <dgm:pt modelId="{0A382A08-A439-42DF-9BA2-0D0E4F68247A}" type="pres">
      <dgm:prSet presAssocID="{F845DF8A-12CE-4906-B5A0-5A3DFE3C9A10}" presName="linear" presStyleCnt="0">
        <dgm:presLayoutVars>
          <dgm:animLvl val="lvl"/>
          <dgm:resizeHandles val="exact"/>
        </dgm:presLayoutVars>
      </dgm:prSet>
      <dgm:spPr/>
    </dgm:pt>
    <dgm:pt modelId="{FCE86E34-F06B-4C13-A017-1E08B5DB47FE}" type="pres">
      <dgm:prSet presAssocID="{0D0F75B5-BF31-40DB-8B76-14325375781C}" presName="parentText" presStyleLbl="node1" presStyleIdx="0" presStyleCnt="4">
        <dgm:presLayoutVars>
          <dgm:chMax val="0"/>
          <dgm:bulletEnabled val="1"/>
        </dgm:presLayoutVars>
      </dgm:prSet>
      <dgm:spPr/>
    </dgm:pt>
    <dgm:pt modelId="{DA69CEFC-B45B-4A05-8B8D-AA54916F3BF6}" type="pres">
      <dgm:prSet presAssocID="{0D0F75B5-BF31-40DB-8B76-14325375781C}" presName="childText" presStyleLbl="revTx" presStyleIdx="0" presStyleCnt="4">
        <dgm:presLayoutVars>
          <dgm:bulletEnabled val="1"/>
        </dgm:presLayoutVars>
      </dgm:prSet>
      <dgm:spPr/>
    </dgm:pt>
    <dgm:pt modelId="{8111981C-3925-43CE-8B4E-903923B8FB1A}" type="pres">
      <dgm:prSet presAssocID="{B0F01E70-713A-49EF-A516-4F08B316B114}" presName="parentText" presStyleLbl="node1" presStyleIdx="1" presStyleCnt="4">
        <dgm:presLayoutVars>
          <dgm:chMax val="0"/>
          <dgm:bulletEnabled val="1"/>
        </dgm:presLayoutVars>
      </dgm:prSet>
      <dgm:spPr/>
    </dgm:pt>
    <dgm:pt modelId="{0D7E4E54-DE52-4732-A14A-124BCE6A1983}" type="pres">
      <dgm:prSet presAssocID="{B0F01E70-713A-49EF-A516-4F08B316B114}" presName="childText" presStyleLbl="revTx" presStyleIdx="1" presStyleCnt="4">
        <dgm:presLayoutVars>
          <dgm:bulletEnabled val="1"/>
        </dgm:presLayoutVars>
      </dgm:prSet>
      <dgm:spPr/>
    </dgm:pt>
    <dgm:pt modelId="{8D1199CB-3F07-4EB9-BBF5-98B39D66792B}" type="pres">
      <dgm:prSet presAssocID="{DFC10DCF-8B91-44DA-8470-EB132D554F1E}" presName="parentText" presStyleLbl="node1" presStyleIdx="2" presStyleCnt="4">
        <dgm:presLayoutVars>
          <dgm:chMax val="0"/>
          <dgm:bulletEnabled val="1"/>
        </dgm:presLayoutVars>
      </dgm:prSet>
      <dgm:spPr/>
    </dgm:pt>
    <dgm:pt modelId="{9A0C2655-917E-4223-A297-D2A46D2917CD}" type="pres">
      <dgm:prSet presAssocID="{DFC10DCF-8B91-44DA-8470-EB132D554F1E}" presName="childText" presStyleLbl="revTx" presStyleIdx="2" presStyleCnt="4">
        <dgm:presLayoutVars>
          <dgm:bulletEnabled val="1"/>
        </dgm:presLayoutVars>
      </dgm:prSet>
      <dgm:spPr/>
    </dgm:pt>
    <dgm:pt modelId="{B9673088-D603-4033-88CA-34EB66BA6EF1}" type="pres">
      <dgm:prSet presAssocID="{3D817923-1846-47F1-9A83-FE808D6CCB4C}" presName="parentText" presStyleLbl="node1" presStyleIdx="3" presStyleCnt="4">
        <dgm:presLayoutVars>
          <dgm:chMax val="0"/>
          <dgm:bulletEnabled val="1"/>
        </dgm:presLayoutVars>
      </dgm:prSet>
      <dgm:spPr/>
    </dgm:pt>
    <dgm:pt modelId="{0CB59CDC-DE07-4C19-AE15-965548FC1622}" type="pres">
      <dgm:prSet presAssocID="{3D817923-1846-47F1-9A83-FE808D6CCB4C}" presName="childText" presStyleLbl="revTx" presStyleIdx="3" presStyleCnt="4">
        <dgm:presLayoutVars>
          <dgm:bulletEnabled val="1"/>
        </dgm:presLayoutVars>
      </dgm:prSet>
      <dgm:spPr/>
    </dgm:pt>
  </dgm:ptLst>
  <dgm:cxnLst>
    <dgm:cxn modelId="{950A4205-DE8F-41A2-BE06-42F203F15BC5}" type="presOf" srcId="{3D817923-1846-47F1-9A83-FE808D6CCB4C}" destId="{B9673088-D603-4033-88CA-34EB66BA6EF1}" srcOrd="0" destOrd="0" presId="urn:microsoft.com/office/officeart/2005/8/layout/vList2"/>
    <dgm:cxn modelId="{3C286917-2DB1-4F40-8479-A996F5F381A4}" type="presOf" srcId="{DFC10DCF-8B91-44DA-8470-EB132D554F1E}" destId="{8D1199CB-3F07-4EB9-BBF5-98B39D66792B}" srcOrd="0" destOrd="0" presId="urn:microsoft.com/office/officeart/2005/8/layout/vList2"/>
    <dgm:cxn modelId="{449CC118-AAA0-417D-8739-B0E07A7BF67A}" srcId="{DFC10DCF-8B91-44DA-8470-EB132D554F1E}" destId="{D3795B8B-B86C-4336-9534-A17542083394}" srcOrd="1" destOrd="0" parTransId="{EF797068-853C-4626-8014-ED4E16614FCE}" sibTransId="{2592A66E-39C0-4443-AC00-6CEDDBAF3622}"/>
    <dgm:cxn modelId="{BDAE6425-600E-4301-85EB-924918B4D154}" srcId="{F845DF8A-12CE-4906-B5A0-5A3DFE3C9A10}" destId="{0D0F75B5-BF31-40DB-8B76-14325375781C}" srcOrd="0" destOrd="0" parTransId="{EA9112DB-DABB-443A-9B22-71359C6BFCA9}" sibTransId="{0DC3E6EB-9ABE-4D1F-8C5E-BA02C9120F3F}"/>
    <dgm:cxn modelId="{36DE1D34-C655-4DB3-835D-9A5609C4F28E}" srcId="{F845DF8A-12CE-4906-B5A0-5A3DFE3C9A10}" destId="{B0F01E70-713A-49EF-A516-4F08B316B114}" srcOrd="1" destOrd="0" parTransId="{3E530D75-0DE8-4C93-B0F8-A59246B93F2C}" sibTransId="{0E6B2E70-B7CC-458F-BCF1-BC655F689750}"/>
    <dgm:cxn modelId="{90AE7C40-CCE0-4DE7-9E59-A6504803E63C}" type="presOf" srcId="{F845DF8A-12CE-4906-B5A0-5A3DFE3C9A10}" destId="{0A382A08-A439-42DF-9BA2-0D0E4F68247A}" srcOrd="0" destOrd="0" presId="urn:microsoft.com/office/officeart/2005/8/layout/vList2"/>
    <dgm:cxn modelId="{E6845673-96AD-402B-97CD-80EAF5FAE52A}" type="presOf" srcId="{9255AAEC-98D1-45FC-88C1-14AB8DE37659}" destId="{9A0C2655-917E-4223-A297-D2A46D2917CD}" srcOrd="0" destOrd="0" presId="urn:microsoft.com/office/officeart/2005/8/layout/vList2"/>
    <dgm:cxn modelId="{C05FBB55-3095-4979-93E3-F1ECDBE9AEF2}" type="presOf" srcId="{9063EA8A-6D19-4ACA-82B5-BF5528122FDE}" destId="{0CB59CDC-DE07-4C19-AE15-965548FC1622}" srcOrd="0" destOrd="0" presId="urn:microsoft.com/office/officeart/2005/8/layout/vList2"/>
    <dgm:cxn modelId="{F212268C-2DD0-4A19-A50C-90D599D44388}" srcId="{F845DF8A-12CE-4906-B5A0-5A3DFE3C9A10}" destId="{3D817923-1846-47F1-9A83-FE808D6CCB4C}" srcOrd="3" destOrd="0" parTransId="{E1558662-7163-4996-AC56-54661B80AEE8}" sibTransId="{B4433FE2-3758-4963-927F-9DE1379915F1}"/>
    <dgm:cxn modelId="{FD142B93-4162-4A82-9E15-231AA8792EBA}" type="presOf" srcId="{0D0F75B5-BF31-40DB-8B76-14325375781C}" destId="{FCE86E34-F06B-4C13-A017-1E08B5DB47FE}" srcOrd="0" destOrd="0" presId="urn:microsoft.com/office/officeart/2005/8/layout/vList2"/>
    <dgm:cxn modelId="{E35D4097-FB1E-456A-85DB-6C056B89E5D9}" srcId="{DFC10DCF-8B91-44DA-8470-EB132D554F1E}" destId="{9255AAEC-98D1-45FC-88C1-14AB8DE37659}" srcOrd="0" destOrd="0" parTransId="{005BB43B-80B2-4DA9-B007-90DB3BB3724D}" sibTransId="{3BEF1D94-E751-48C8-8EF9-6E6EE3FEE35A}"/>
    <dgm:cxn modelId="{F4C5029E-E99D-4907-A08D-970A0173D4DD}" srcId="{F845DF8A-12CE-4906-B5A0-5A3DFE3C9A10}" destId="{DFC10DCF-8B91-44DA-8470-EB132D554F1E}" srcOrd="2" destOrd="0" parTransId="{BACC51F8-0287-4D72-81B8-F01D3AE5565E}" sibTransId="{C0BA6E35-5BF0-49DC-A1B8-C89EC67D9F57}"/>
    <dgm:cxn modelId="{E62679A4-613F-41A2-9D4E-9AF3A7239FBD}" type="presOf" srcId="{48680A06-07FA-4FA1-9347-16B1092E04F2}" destId="{DA69CEFC-B45B-4A05-8B8D-AA54916F3BF6}" srcOrd="0" destOrd="0" presId="urn:microsoft.com/office/officeart/2005/8/layout/vList2"/>
    <dgm:cxn modelId="{08D8A5A6-E21F-41C4-A4F6-92B3E9E7071E}" type="presOf" srcId="{B0F01E70-713A-49EF-A516-4F08B316B114}" destId="{8111981C-3925-43CE-8B4E-903923B8FB1A}" srcOrd="0" destOrd="0" presId="urn:microsoft.com/office/officeart/2005/8/layout/vList2"/>
    <dgm:cxn modelId="{64D17FC9-7F2C-4D0F-BC80-1BAA7EB3A8C3}" srcId="{3D817923-1846-47F1-9A83-FE808D6CCB4C}" destId="{9063EA8A-6D19-4ACA-82B5-BF5528122FDE}" srcOrd="0" destOrd="0" parTransId="{FA397EF5-37F1-4CD5-98AA-97F50B11C7CE}" sibTransId="{679C301B-4DBB-4C60-8238-D9235EA12A9F}"/>
    <dgm:cxn modelId="{1956F3DD-D5FC-45D4-B3FD-A9F9376B4D61}" srcId="{0D0F75B5-BF31-40DB-8B76-14325375781C}" destId="{48680A06-07FA-4FA1-9347-16B1092E04F2}" srcOrd="0" destOrd="0" parTransId="{79D63B13-C68D-4E5C-8B8B-DF7ABB5B75EB}" sibTransId="{CC45E659-F6B9-4714-91D4-F77AB28950F4}"/>
    <dgm:cxn modelId="{7ED34EE0-19C5-4937-917F-479FE9A662D4}" type="presOf" srcId="{D3795B8B-B86C-4336-9534-A17542083394}" destId="{9A0C2655-917E-4223-A297-D2A46D2917CD}" srcOrd="0" destOrd="1" presId="urn:microsoft.com/office/officeart/2005/8/layout/vList2"/>
    <dgm:cxn modelId="{B013D7E1-CC54-458F-9144-4F618998DE3E}" srcId="{B0F01E70-713A-49EF-A516-4F08B316B114}" destId="{A620DF66-C384-4221-A99C-32E5C7D26344}" srcOrd="0" destOrd="0" parTransId="{7E0409C2-61AA-496A-AE3F-5C8FE9F83A64}" sibTransId="{1CA8F7B0-E5B0-44EB-8A40-C2DA34A89F5B}"/>
    <dgm:cxn modelId="{FD457FE2-F175-4D4A-9AF9-CADE71859C5F}" type="presOf" srcId="{A620DF66-C384-4221-A99C-32E5C7D26344}" destId="{0D7E4E54-DE52-4732-A14A-124BCE6A1983}" srcOrd="0" destOrd="0" presId="urn:microsoft.com/office/officeart/2005/8/layout/vList2"/>
    <dgm:cxn modelId="{ECB97E8A-25A5-40C8-842B-431ADD007EE6}" type="presParOf" srcId="{0A382A08-A439-42DF-9BA2-0D0E4F68247A}" destId="{FCE86E34-F06B-4C13-A017-1E08B5DB47FE}" srcOrd="0" destOrd="0" presId="urn:microsoft.com/office/officeart/2005/8/layout/vList2"/>
    <dgm:cxn modelId="{9806115F-BB3A-4AF6-A575-1A84AD80E403}" type="presParOf" srcId="{0A382A08-A439-42DF-9BA2-0D0E4F68247A}" destId="{DA69CEFC-B45B-4A05-8B8D-AA54916F3BF6}" srcOrd="1" destOrd="0" presId="urn:microsoft.com/office/officeart/2005/8/layout/vList2"/>
    <dgm:cxn modelId="{AE79451E-DF52-4A82-B71F-E7F29C8B703D}" type="presParOf" srcId="{0A382A08-A439-42DF-9BA2-0D0E4F68247A}" destId="{8111981C-3925-43CE-8B4E-903923B8FB1A}" srcOrd="2" destOrd="0" presId="urn:microsoft.com/office/officeart/2005/8/layout/vList2"/>
    <dgm:cxn modelId="{AD1D2A5F-19B5-4C15-B09C-B4C32678336E}" type="presParOf" srcId="{0A382A08-A439-42DF-9BA2-0D0E4F68247A}" destId="{0D7E4E54-DE52-4732-A14A-124BCE6A1983}" srcOrd="3" destOrd="0" presId="urn:microsoft.com/office/officeart/2005/8/layout/vList2"/>
    <dgm:cxn modelId="{5AF6AFAF-3D10-47A3-A44D-E3CF6655B5A9}" type="presParOf" srcId="{0A382A08-A439-42DF-9BA2-0D0E4F68247A}" destId="{8D1199CB-3F07-4EB9-BBF5-98B39D66792B}" srcOrd="4" destOrd="0" presId="urn:microsoft.com/office/officeart/2005/8/layout/vList2"/>
    <dgm:cxn modelId="{20792761-CE49-455E-97C0-5FD9F6137612}" type="presParOf" srcId="{0A382A08-A439-42DF-9BA2-0D0E4F68247A}" destId="{9A0C2655-917E-4223-A297-D2A46D2917CD}" srcOrd="5" destOrd="0" presId="urn:microsoft.com/office/officeart/2005/8/layout/vList2"/>
    <dgm:cxn modelId="{A7A7CF29-4F07-4334-BA04-A3E8D98BA9D7}" type="presParOf" srcId="{0A382A08-A439-42DF-9BA2-0D0E4F68247A}" destId="{B9673088-D603-4033-88CA-34EB66BA6EF1}" srcOrd="6" destOrd="0" presId="urn:microsoft.com/office/officeart/2005/8/layout/vList2"/>
    <dgm:cxn modelId="{333EF072-09D5-4A7B-B254-81FA0E49629B}" type="presParOf" srcId="{0A382A08-A439-42DF-9BA2-0D0E4F68247A}" destId="{0CB59CDC-DE07-4C19-AE15-965548FC1622}" srcOrd="7"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E86E34-F06B-4C13-A017-1E08B5DB47FE}">
      <dsp:nvSpPr>
        <dsp:cNvPr id="0" name=""/>
        <dsp:cNvSpPr/>
      </dsp:nvSpPr>
      <dsp:spPr>
        <a:xfrm>
          <a:off x="0" y="13552"/>
          <a:ext cx="7145972" cy="452790"/>
        </a:xfrm>
        <a:prstGeom prst="roundRect">
          <a:avLst/>
        </a:prstGeom>
        <a:solidFill>
          <a:srgbClr val="00308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rtl="0">
            <a:lnSpc>
              <a:spcPct val="100000"/>
            </a:lnSpc>
            <a:spcBef>
              <a:spcPct val="0"/>
            </a:spcBef>
            <a:spcAft>
              <a:spcPct val="35000"/>
            </a:spcAft>
            <a:buNone/>
          </a:pPr>
          <a:r>
            <a:rPr lang="en-GB" sz="1800" kern="1200">
              <a:latin typeface="Arial"/>
              <a:cs typeface="Arial"/>
            </a:rPr>
            <a:t>Strong UK Representation</a:t>
          </a:r>
        </a:p>
      </dsp:txBody>
      <dsp:txXfrm>
        <a:off x="22103" y="35655"/>
        <a:ext cx="7101766" cy="408584"/>
      </dsp:txXfrm>
    </dsp:sp>
    <dsp:sp modelId="{DA69CEFC-B45B-4A05-8B8D-AA54916F3BF6}">
      <dsp:nvSpPr>
        <dsp:cNvPr id="0" name=""/>
        <dsp:cNvSpPr/>
      </dsp:nvSpPr>
      <dsp:spPr>
        <a:xfrm>
          <a:off x="0" y="466342"/>
          <a:ext cx="7145972" cy="4564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6885" tIns="22860" rIns="128016" bIns="22860" numCol="1" spcCol="1270" anchor="t" anchorCtr="0">
          <a:noAutofit/>
        </a:bodyPr>
        <a:lstStyle/>
        <a:p>
          <a:pPr marL="114300" lvl="1" indent="-114300" algn="l" defTabSz="622300">
            <a:lnSpc>
              <a:spcPct val="100000"/>
            </a:lnSpc>
            <a:spcBef>
              <a:spcPct val="0"/>
            </a:spcBef>
            <a:spcAft>
              <a:spcPct val="20000"/>
            </a:spcAft>
            <a:buChar char="•"/>
          </a:pPr>
          <a:r>
            <a:rPr lang="en-GB" sz="1400" kern="1200">
              <a:latin typeface="Arial" panose="020B0604020202020204" pitchFamily="34" charset="0"/>
              <a:cs typeface="Arial" panose="020B0604020202020204" pitchFamily="34" charset="0"/>
            </a:rPr>
            <a:t>UK representation in key positions at CERN and its governance (DG, Chair of SPC, TREF, ILO Forum, etc.)</a:t>
          </a:r>
        </a:p>
      </dsp:txBody>
      <dsp:txXfrm>
        <a:off x="0" y="466342"/>
        <a:ext cx="7145972" cy="456435"/>
      </dsp:txXfrm>
    </dsp:sp>
    <dsp:sp modelId="{8111981C-3925-43CE-8B4E-903923B8FB1A}">
      <dsp:nvSpPr>
        <dsp:cNvPr id="0" name=""/>
        <dsp:cNvSpPr/>
      </dsp:nvSpPr>
      <dsp:spPr>
        <a:xfrm>
          <a:off x="0" y="922778"/>
          <a:ext cx="7145972" cy="452790"/>
        </a:xfrm>
        <a:prstGeom prst="roundRect">
          <a:avLst/>
        </a:prstGeom>
        <a:solidFill>
          <a:srgbClr val="00308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100000"/>
            </a:lnSpc>
            <a:spcBef>
              <a:spcPct val="0"/>
            </a:spcBef>
            <a:spcAft>
              <a:spcPct val="35000"/>
            </a:spcAft>
            <a:buNone/>
          </a:pPr>
          <a:r>
            <a:rPr lang="en-GB" sz="1800" kern="1200" dirty="0">
              <a:latin typeface="Arial" panose="020B0604020202020204" pitchFamily="34" charset="0"/>
              <a:cs typeface="Arial" panose="020B0604020202020204" pitchFamily="34" charset="0"/>
            </a:rPr>
            <a:t>Skills at CERN</a:t>
          </a:r>
        </a:p>
      </dsp:txBody>
      <dsp:txXfrm>
        <a:off x="22103" y="944881"/>
        <a:ext cx="7101766" cy="408584"/>
      </dsp:txXfrm>
    </dsp:sp>
    <dsp:sp modelId="{0D7E4E54-DE52-4732-A14A-124BCE6A1983}">
      <dsp:nvSpPr>
        <dsp:cNvPr id="0" name=""/>
        <dsp:cNvSpPr/>
      </dsp:nvSpPr>
      <dsp:spPr>
        <a:xfrm>
          <a:off x="0" y="1375568"/>
          <a:ext cx="7145972" cy="4564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6885" tIns="22860" rIns="128016" bIns="22860" numCol="1" spcCol="1270" anchor="t" anchorCtr="0">
          <a:noAutofit/>
        </a:bodyPr>
        <a:lstStyle/>
        <a:p>
          <a:pPr marL="114300" lvl="1" indent="-114300" algn="l" defTabSz="622300">
            <a:lnSpc>
              <a:spcPct val="100000"/>
            </a:lnSpc>
            <a:spcBef>
              <a:spcPct val="0"/>
            </a:spcBef>
            <a:spcAft>
              <a:spcPct val="20000"/>
            </a:spcAft>
            <a:buChar char="•"/>
          </a:pPr>
          <a:r>
            <a:rPr lang="en-GB" sz="1400" kern="1200" dirty="0">
              <a:latin typeface="Arial" panose="020B0604020202020204" pitchFamily="34" charset="0"/>
              <a:cs typeface="Arial" panose="020B0604020202020204" pitchFamily="34" charset="0"/>
            </a:rPr>
            <a:t>Improvements in skills return with UK ranked 2</a:t>
          </a:r>
          <a:r>
            <a:rPr lang="en-GB" sz="1400" kern="1200" baseline="30000" dirty="0">
              <a:latin typeface="Arial" panose="020B0604020202020204" pitchFamily="34" charset="0"/>
              <a:cs typeface="Arial" panose="020B0604020202020204" pitchFamily="34" charset="0"/>
            </a:rPr>
            <a:t>nd</a:t>
          </a:r>
          <a:r>
            <a:rPr lang="en-GB" sz="1400" kern="1200" dirty="0">
              <a:latin typeface="Arial" panose="020B0604020202020204" pitchFamily="34" charset="0"/>
              <a:cs typeface="Arial" panose="020B0604020202020204" pitchFamily="34" charset="0"/>
            </a:rPr>
            <a:t> for new hires (13.4%) in 2025 driving shift from ‘poorly’ to ‘moderately’ balanced status.</a:t>
          </a:r>
        </a:p>
      </dsp:txBody>
      <dsp:txXfrm>
        <a:off x="0" y="1375568"/>
        <a:ext cx="7145972" cy="456435"/>
      </dsp:txXfrm>
    </dsp:sp>
    <dsp:sp modelId="{8D1199CB-3F07-4EB9-BBF5-98B39D66792B}">
      <dsp:nvSpPr>
        <dsp:cNvPr id="0" name=""/>
        <dsp:cNvSpPr/>
      </dsp:nvSpPr>
      <dsp:spPr>
        <a:xfrm>
          <a:off x="0" y="1832003"/>
          <a:ext cx="7145972" cy="452790"/>
        </a:xfrm>
        <a:prstGeom prst="roundRect">
          <a:avLst/>
        </a:prstGeom>
        <a:solidFill>
          <a:srgbClr val="00308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100000"/>
            </a:lnSpc>
            <a:spcBef>
              <a:spcPct val="0"/>
            </a:spcBef>
            <a:spcAft>
              <a:spcPct val="35000"/>
            </a:spcAft>
            <a:buNone/>
          </a:pPr>
          <a:r>
            <a:rPr lang="en-GB" sz="1800" kern="1200" dirty="0">
              <a:latin typeface="Arial" panose="020B0604020202020204" pitchFamily="34" charset="0"/>
              <a:cs typeface="Arial" panose="020B0604020202020204" pitchFamily="34" charset="0"/>
            </a:rPr>
            <a:t>Opportunities for Students – CERN schools</a:t>
          </a:r>
        </a:p>
      </dsp:txBody>
      <dsp:txXfrm>
        <a:off x="22103" y="1854106"/>
        <a:ext cx="7101766" cy="408584"/>
      </dsp:txXfrm>
    </dsp:sp>
    <dsp:sp modelId="{9A0C2655-917E-4223-A297-D2A46D2917CD}">
      <dsp:nvSpPr>
        <dsp:cNvPr id="0" name=""/>
        <dsp:cNvSpPr/>
      </dsp:nvSpPr>
      <dsp:spPr>
        <a:xfrm>
          <a:off x="0" y="2284793"/>
          <a:ext cx="7145972" cy="912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6885" tIns="22860" rIns="128016" bIns="22860" numCol="1" spcCol="1270" anchor="t" anchorCtr="0">
          <a:noAutofit/>
        </a:bodyPr>
        <a:lstStyle/>
        <a:p>
          <a:pPr marL="114300" lvl="1" indent="-114300" algn="l" defTabSz="622300" rtl="0">
            <a:lnSpc>
              <a:spcPct val="100000"/>
            </a:lnSpc>
            <a:spcBef>
              <a:spcPct val="0"/>
            </a:spcBef>
            <a:spcAft>
              <a:spcPct val="20000"/>
            </a:spcAft>
            <a:buChar char="•"/>
          </a:pPr>
          <a:r>
            <a:rPr lang="en-GB" sz="1400" kern="1200" dirty="0">
              <a:latin typeface="Arial"/>
              <a:cs typeface="Arial"/>
            </a:rPr>
            <a:t>Scientific Computing: theory and practice – University of Liverpool (23</a:t>
          </a:r>
          <a:r>
            <a:rPr lang="en-GB" sz="1400" kern="1200" baseline="30000" dirty="0">
              <a:latin typeface="Arial"/>
              <a:cs typeface="Arial"/>
            </a:rPr>
            <a:t>rd</a:t>
          </a:r>
          <a:r>
            <a:rPr lang="en-GB" sz="1400" kern="1200" dirty="0">
              <a:latin typeface="Arial"/>
              <a:cs typeface="Arial"/>
            </a:rPr>
            <a:t> August – 5</a:t>
          </a:r>
          <a:r>
            <a:rPr lang="en-GB" sz="1400" kern="1200" baseline="30000" dirty="0">
              <a:latin typeface="Arial"/>
              <a:cs typeface="Arial"/>
            </a:rPr>
            <a:t>th</a:t>
          </a:r>
          <a:r>
            <a:rPr lang="en-GB" sz="1400" kern="1200" dirty="0">
              <a:latin typeface="Arial"/>
              <a:cs typeface="Arial"/>
            </a:rPr>
            <a:t> September)</a:t>
          </a:r>
        </a:p>
        <a:p>
          <a:pPr marL="114300" lvl="1" indent="-114300" algn="l" defTabSz="622300" rtl="0">
            <a:lnSpc>
              <a:spcPct val="100000"/>
            </a:lnSpc>
            <a:spcBef>
              <a:spcPct val="0"/>
            </a:spcBef>
            <a:spcAft>
              <a:spcPct val="20000"/>
            </a:spcAft>
            <a:buChar char="•"/>
          </a:pPr>
          <a:r>
            <a:rPr lang="en-GB" sz="1400" kern="1200" dirty="0">
              <a:latin typeface="Arial"/>
              <a:cs typeface="Arial"/>
            </a:rPr>
            <a:t>Thematic CERN School of Computing on Security – STFC, Abingdon (27</a:t>
          </a:r>
          <a:r>
            <a:rPr lang="en-GB" sz="1400" kern="1200" baseline="30000" dirty="0">
              <a:latin typeface="Arial"/>
              <a:cs typeface="Arial"/>
            </a:rPr>
            <a:t>th</a:t>
          </a:r>
          <a:r>
            <a:rPr lang="en-GB" sz="1400" kern="1200" dirty="0">
              <a:latin typeface="Arial"/>
              <a:cs typeface="Arial"/>
            </a:rPr>
            <a:t> September – 3</a:t>
          </a:r>
          <a:r>
            <a:rPr lang="en-GB" sz="1400" kern="1200" baseline="30000" dirty="0">
              <a:latin typeface="Arial"/>
              <a:cs typeface="Arial"/>
            </a:rPr>
            <a:t>rd</a:t>
          </a:r>
          <a:r>
            <a:rPr lang="en-GB" sz="1400" kern="1200" dirty="0">
              <a:latin typeface="Arial"/>
              <a:cs typeface="Arial"/>
            </a:rPr>
            <a:t> October) – </a:t>
          </a:r>
          <a:r>
            <a:rPr lang="en-GB" sz="1400" b="1" i="1" kern="1200" dirty="0">
              <a:latin typeface="Arial"/>
              <a:cs typeface="Arial"/>
            </a:rPr>
            <a:t>Applications open until 1</a:t>
          </a:r>
          <a:r>
            <a:rPr lang="en-GB" sz="1400" b="1" i="1" kern="1200" baseline="30000" dirty="0">
              <a:latin typeface="Arial"/>
              <a:cs typeface="Arial"/>
            </a:rPr>
            <a:t>st</a:t>
          </a:r>
          <a:r>
            <a:rPr lang="en-GB" sz="1400" b="1" i="1" kern="1200" dirty="0">
              <a:latin typeface="Arial"/>
              <a:cs typeface="Arial"/>
            </a:rPr>
            <a:t> July </a:t>
          </a:r>
        </a:p>
      </dsp:txBody>
      <dsp:txXfrm>
        <a:off x="0" y="2284793"/>
        <a:ext cx="7145972" cy="912870"/>
      </dsp:txXfrm>
    </dsp:sp>
    <dsp:sp modelId="{B9673088-D603-4033-88CA-34EB66BA6EF1}">
      <dsp:nvSpPr>
        <dsp:cNvPr id="0" name=""/>
        <dsp:cNvSpPr/>
      </dsp:nvSpPr>
      <dsp:spPr>
        <a:xfrm>
          <a:off x="0" y="3197663"/>
          <a:ext cx="7145972" cy="452790"/>
        </a:xfrm>
        <a:prstGeom prst="roundRect">
          <a:avLst/>
        </a:prstGeom>
        <a:solidFill>
          <a:srgbClr val="00308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100000"/>
            </a:lnSpc>
            <a:spcBef>
              <a:spcPct val="0"/>
            </a:spcBef>
            <a:spcAft>
              <a:spcPct val="35000"/>
            </a:spcAft>
            <a:buNone/>
          </a:pPr>
          <a:r>
            <a:rPr lang="en-GB" sz="1800" kern="1200" dirty="0">
              <a:latin typeface="Arial" panose="020B0604020202020204" pitchFamily="34" charset="0"/>
              <a:cs typeface="Arial" panose="020B0604020202020204" pitchFamily="34" charset="0"/>
            </a:rPr>
            <a:t>Beamlines for Schools – UK win</a:t>
          </a:r>
        </a:p>
      </dsp:txBody>
      <dsp:txXfrm>
        <a:off x="22103" y="3219766"/>
        <a:ext cx="7101766" cy="408584"/>
      </dsp:txXfrm>
    </dsp:sp>
    <dsp:sp modelId="{0CB59CDC-DE07-4C19-AE15-965548FC1622}">
      <dsp:nvSpPr>
        <dsp:cNvPr id="0" name=""/>
        <dsp:cNvSpPr/>
      </dsp:nvSpPr>
      <dsp:spPr>
        <a:xfrm>
          <a:off x="0" y="3650453"/>
          <a:ext cx="7145972" cy="670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6885" tIns="22860" rIns="128016" bIns="22860" numCol="1" spcCol="1270" anchor="t" anchorCtr="0">
          <a:noAutofit/>
        </a:bodyPr>
        <a:lstStyle/>
        <a:p>
          <a:pPr marL="114300" lvl="1" indent="-114300" algn="l" defTabSz="622300">
            <a:lnSpc>
              <a:spcPct val="100000"/>
            </a:lnSpc>
            <a:spcBef>
              <a:spcPct val="0"/>
            </a:spcBef>
            <a:spcAft>
              <a:spcPct val="20000"/>
            </a:spcAft>
            <a:buChar char="•"/>
          </a:pPr>
          <a:r>
            <a:rPr lang="en-GB" sz="1400" kern="1200" dirty="0">
              <a:latin typeface="Arial" panose="020B0604020202020204" pitchFamily="34" charset="0"/>
              <a:cs typeface="Arial" panose="020B0604020202020204" pitchFamily="34" charset="0"/>
            </a:rPr>
            <a:t>A UK school has been successful in CERN’s Beamlines for Schools programme. The team, from Liverpool University School for Maths will get access to DESY beamline to carry out their experiments. </a:t>
          </a:r>
        </a:p>
      </dsp:txBody>
      <dsp:txXfrm>
        <a:off x="0" y="3650453"/>
        <a:ext cx="7145972" cy="67068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1C82ED0-7452-4354-A24E-35FB24BF9AE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D6969E9-2182-2FF9-A02F-A1842CE2A4F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1D66A77-BC89-4E24-A414-B6543411FF58}" type="datetimeFigureOut">
              <a:rPr lang="en-GB" smtClean="0"/>
              <a:t>30/06/2026</a:t>
            </a:fld>
            <a:endParaRPr lang="en-GB"/>
          </a:p>
        </p:txBody>
      </p:sp>
      <p:sp>
        <p:nvSpPr>
          <p:cNvPr id="4" name="Footer Placeholder 3">
            <a:extLst>
              <a:ext uri="{FF2B5EF4-FFF2-40B4-BE49-F238E27FC236}">
                <a16:creationId xmlns:a16="http://schemas.microsoft.com/office/drawing/2014/main" id="{E3E84D48-5E89-47EA-5EE7-5780CF041D6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169F5C8-55D8-4294-92FA-96C28702B9F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24A80C6-5E9B-493C-B5B8-6FAC8DE86E53}" type="slidenum">
              <a:rPr lang="en-GB" smtClean="0"/>
              <a:t>‹#›</a:t>
            </a:fld>
            <a:endParaRPr lang="en-GB"/>
          </a:p>
        </p:txBody>
      </p:sp>
    </p:spTree>
    <p:extLst>
      <p:ext uri="{BB962C8B-B14F-4D97-AF65-F5344CB8AC3E}">
        <p14:creationId xmlns:p14="http://schemas.microsoft.com/office/powerpoint/2010/main" val="143078357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4E475C-0005-4055-A503-7A818DF0C8B0}" type="datetimeFigureOut">
              <a:rPr lang="en-GB" smtClean="0"/>
              <a:t>30/06/2026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255ECB-5888-47C0-AA65-95D3CD5EE085}" type="slidenum">
              <a:rPr lang="en-GB" smtClean="0"/>
              <a:t>‹#›</a:t>
            </a:fld>
            <a:endParaRPr lang="en-GB"/>
          </a:p>
        </p:txBody>
      </p:sp>
    </p:spTree>
    <p:extLst>
      <p:ext uri="{BB962C8B-B14F-4D97-AF65-F5344CB8AC3E}">
        <p14:creationId xmlns:p14="http://schemas.microsoft.com/office/powerpoint/2010/main" val="96731477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kern="1200" dirty="0">
                <a:solidFill>
                  <a:schemeClr val="tx1"/>
                </a:solidFill>
                <a:latin typeface="+mn-lt"/>
                <a:ea typeface="+mn-ea"/>
                <a:cs typeface="+mn-cs"/>
              </a:rPr>
              <a:t>Update</a:t>
            </a:r>
            <a:r>
              <a:rPr lang="en-GB" sz="1000" kern="1200" baseline="30000" dirty="0">
                <a:solidFill>
                  <a:schemeClr val="tx1"/>
                </a:solidFill>
                <a:latin typeface="+mn-lt"/>
                <a:ea typeface="+mn-ea"/>
                <a:cs typeface="+mn-cs"/>
              </a:rPr>
              <a:t>2 </a:t>
            </a:r>
            <a:r>
              <a:rPr lang="en-GB" sz="1200" kern="1200" dirty="0">
                <a:solidFill>
                  <a:schemeClr val="tx1"/>
                </a:solidFill>
                <a:latin typeface="+mn-lt"/>
                <a:ea typeface="+mn-ea"/>
                <a:cs typeface="+mn-cs"/>
              </a:rPr>
              <a:t>= update * update </a:t>
            </a:r>
            <a:endParaRPr lang="en-GB" dirty="0"/>
          </a:p>
        </p:txBody>
      </p:sp>
    </p:spTree>
    <p:extLst>
      <p:ext uri="{BB962C8B-B14F-4D97-AF65-F5344CB8AC3E}">
        <p14:creationId xmlns:p14="http://schemas.microsoft.com/office/powerpoint/2010/main" val="41566264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ECFA functions as the </a:t>
            </a:r>
            <a:r>
              <a:rPr lang="en-GB" b="1" dirty="0"/>
              <a:t>strategic steering committee</a:t>
            </a:r>
            <a:r>
              <a:rPr lang="en-GB" dirty="0"/>
              <a:t> for Europe’s high-energy accelerator projects—guiding long-range planning, fostering equitable international collaboration, balancing research infrastructure, and ensuring alignment with broader European strategy through continual review and engagement.</a:t>
            </a:r>
          </a:p>
        </p:txBody>
      </p:sp>
    </p:spTree>
    <p:extLst>
      <p:ext uri="{BB962C8B-B14F-4D97-AF65-F5344CB8AC3E}">
        <p14:creationId xmlns:p14="http://schemas.microsoft.com/office/powerpoint/2010/main" val="7708476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What will CERN build next? What experiments are needed to answer the big questions in physics?</a:t>
            </a:r>
          </a:p>
          <a:p>
            <a:r>
              <a:rPr lang="en-GB" dirty="0"/>
              <a:t>The </a:t>
            </a:r>
            <a:r>
              <a:rPr lang="en-GB" b="1" dirty="0"/>
              <a:t>ESPP</a:t>
            </a:r>
            <a:r>
              <a:rPr lang="en-GB" dirty="0"/>
              <a:t> is Europe's long-term plan for particle physics. It sets scientific priorities, </a:t>
            </a:r>
            <a:r>
              <a:rPr lang="en-GB" b="1" dirty="0"/>
              <a:t>guides investments </a:t>
            </a:r>
            <a:r>
              <a:rPr lang="en-GB" dirty="0"/>
              <a:t>in accelerators, experiments, and R&amp;D, and </a:t>
            </a:r>
            <a:r>
              <a:rPr lang="en-GB" b="1" dirty="0"/>
              <a:t>aligns national efforts with global projects</a:t>
            </a:r>
            <a:r>
              <a:rPr lang="en-GB" dirty="0"/>
              <a:t>.</a:t>
            </a:r>
          </a:p>
          <a:p>
            <a:r>
              <a:rPr lang="en-GB" dirty="0"/>
              <a:t>The </a:t>
            </a:r>
            <a:r>
              <a:rPr lang="en-GB" b="1" dirty="0"/>
              <a:t>ESPPU</a:t>
            </a:r>
            <a:r>
              <a:rPr lang="en-GB" dirty="0"/>
              <a:t> is the periodic update of the ESPP—typically every 7–8 years. </a:t>
            </a:r>
            <a:r>
              <a:rPr lang="en-GB" b="1" dirty="0"/>
              <a:t>It collects community input</a:t>
            </a:r>
            <a:r>
              <a:rPr lang="en-GB" dirty="0"/>
              <a:t>, </a:t>
            </a:r>
            <a:r>
              <a:rPr lang="en-GB" b="1" dirty="0"/>
              <a:t>evaluates progress</a:t>
            </a:r>
            <a:r>
              <a:rPr lang="en-GB" dirty="0"/>
              <a:t>, and </a:t>
            </a:r>
            <a:r>
              <a:rPr lang="en-GB" b="1" dirty="0"/>
              <a:t>recommends future directions</a:t>
            </a:r>
            <a:r>
              <a:rPr lang="en-GB" dirty="0"/>
              <a:t>.</a:t>
            </a:r>
          </a:p>
          <a:p>
            <a:endParaRPr lang="en-GB" dirty="0"/>
          </a:p>
        </p:txBody>
      </p:sp>
    </p:spTree>
    <p:extLst>
      <p:ext uri="{BB962C8B-B14F-4D97-AF65-F5344CB8AC3E}">
        <p14:creationId xmlns:p14="http://schemas.microsoft.com/office/powerpoint/2010/main" val="19234909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67245B-EDB0-9280-B441-FFF23A97969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749392-304F-18FE-2998-0A5B17B486F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FFF1C8-1C88-D539-A4C1-17B4532470E4}"/>
              </a:ext>
            </a:extLst>
          </p:cNvPr>
          <p:cNvSpPr>
            <a:spLocks noGrp="1"/>
          </p:cNvSpPr>
          <p:nvPr>
            <p:ph type="body" idx="1"/>
          </p:nvPr>
        </p:nvSpPr>
        <p:spPr/>
        <p:txBody>
          <a:bodyPr/>
          <a:lstStyle/>
          <a:p>
            <a:r>
              <a:rPr lang="en-GB" dirty="0"/>
              <a:t>PPAP functions as a</a:t>
            </a:r>
            <a:r>
              <a:rPr lang="en-GB" b="1" dirty="0"/>
              <a:t> link between the Particle Physics Community (+ </a:t>
            </a:r>
            <a:r>
              <a:rPr lang="en-GB" b="1" dirty="0" err="1"/>
              <a:t>Acc</a:t>
            </a:r>
            <a:r>
              <a:rPr lang="en-GB" b="1" dirty="0"/>
              <a:t>, + Computing) and STFC Science Board</a:t>
            </a:r>
            <a:r>
              <a:rPr lang="en-GB" b="0" dirty="0"/>
              <a:t>, lately we’ve been doing a lot of communicating and consulting</a:t>
            </a:r>
            <a:endParaRPr lang="en-GB" dirty="0"/>
          </a:p>
        </p:txBody>
      </p:sp>
    </p:spTree>
    <p:extLst>
      <p:ext uri="{BB962C8B-B14F-4D97-AF65-F5344CB8AC3E}">
        <p14:creationId xmlns:p14="http://schemas.microsoft.com/office/powerpoint/2010/main" val="39649903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3836229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F23174-C13E-91E0-98C9-BAEB5C117EE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A8A753-59A6-B3F3-9D57-83A39A3ACF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D80EB78-D255-E2D3-1A35-FB40C43B60E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04A4218D-3DF8-8131-70B0-F248B567EB42}"/>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A32B00-B411-4BC8-8201-7619807AD24C}"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0084304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B21A15-0DE4-DC90-1182-8F25115ED8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4344AD-D928-AEEF-E252-A834A2C3A80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7D356FF-924F-9FB6-0810-1066A46B03CD}"/>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7364AD97-D29C-762A-3C30-5EE5D814A3E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A32B00-B411-4BC8-8201-7619807AD24C}"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7112460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u="none" strike="noStrike" kern="1200">
              <a:solidFill>
                <a:schemeClr val="tx1"/>
              </a:solidFill>
              <a:effectLs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025859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speaker name</a:t>
            </a:r>
            <a:endParaRPr lang="en-GB" dirty="0"/>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date </a:t>
            </a:r>
          </a:p>
        </p:txBody>
      </p:sp>
    </p:spTree>
    <p:extLst>
      <p:ext uri="{BB962C8B-B14F-4D97-AF65-F5344CB8AC3E}">
        <p14:creationId xmlns:p14="http://schemas.microsoft.com/office/powerpoint/2010/main" val="1361455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3409-495B-2752-6BF2-B1848FDE6656}"/>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CF4D184-1DF7-03BD-F6A8-1290E291CFCE}"/>
              </a:ext>
            </a:extLst>
          </p:cNvPr>
          <p:cNvSpPr>
            <a:spLocks noGrp="1"/>
          </p:cNvSpPr>
          <p:nvPr>
            <p:ph sz="half" idx="1"/>
          </p:nvPr>
        </p:nvSpPr>
        <p:spPr>
          <a:xfrm>
            <a:off x="266700"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27F207A8-6978-C1D1-B0D6-FDA0CC1F42B3}"/>
              </a:ext>
            </a:extLst>
          </p:cNvPr>
          <p:cNvSpPr>
            <a:spLocks noGrp="1"/>
          </p:cNvSpPr>
          <p:nvPr>
            <p:ph sz="half" idx="2"/>
          </p:nvPr>
        </p:nvSpPr>
        <p:spPr>
          <a:xfrm>
            <a:off x="6341383"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C400EE24-2BFB-8E46-2E66-3BA36D59A1CA}"/>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IOP PAB @ Lancaster 30 Jul - 1 Aug 2026</a:t>
            </a:r>
            <a:endParaRPr lang="en-GB"/>
          </a:p>
        </p:txBody>
      </p:sp>
      <p:sp>
        <p:nvSpPr>
          <p:cNvPr id="6" name="Footer Placeholder 5">
            <a:extLst>
              <a:ext uri="{FF2B5EF4-FFF2-40B4-BE49-F238E27FC236}">
                <a16:creationId xmlns:a16="http://schemas.microsoft.com/office/drawing/2014/main" id="{F5F2556D-B5E1-EF44-908B-500C8837B6D3}"/>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Haroon Rafique - ECFA-UK/PPAP Update</a:t>
            </a:r>
          </a:p>
        </p:txBody>
      </p:sp>
      <p:sp>
        <p:nvSpPr>
          <p:cNvPr id="7" name="Slide Number Placeholder 6">
            <a:extLst>
              <a:ext uri="{FF2B5EF4-FFF2-40B4-BE49-F238E27FC236}">
                <a16:creationId xmlns:a16="http://schemas.microsoft.com/office/drawing/2014/main" id="{36B4910F-1642-C042-4D26-BC4F3A55A63E}"/>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1546897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8E961-1532-85E1-EF19-CD6FD29F8D4B}"/>
              </a:ext>
            </a:extLst>
          </p:cNvPr>
          <p:cNvSpPr>
            <a:spLocks noGrp="1"/>
          </p:cNvSpPr>
          <p:nvPr>
            <p:ph type="body" idx="1"/>
          </p:nvPr>
        </p:nvSpPr>
        <p:spPr>
          <a:xfrm>
            <a:off x="266701" y="1304925"/>
            <a:ext cx="5580000"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A252AB67-467B-B4C7-6EEB-C8D144E364E8}"/>
              </a:ext>
            </a:extLst>
          </p:cNvPr>
          <p:cNvSpPr>
            <a:spLocks noGrp="1"/>
          </p:cNvSpPr>
          <p:nvPr>
            <p:ph sz="half" idx="2"/>
          </p:nvPr>
        </p:nvSpPr>
        <p:spPr>
          <a:xfrm>
            <a:off x="266700" y="2330075"/>
            <a:ext cx="5580000"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64F16626-4911-CA49-90C2-CE3262F728D3}"/>
              </a:ext>
            </a:extLst>
          </p:cNvPr>
          <p:cNvSpPr>
            <a:spLocks noGrp="1"/>
          </p:cNvSpPr>
          <p:nvPr>
            <p:ph type="body" sz="quarter" idx="3"/>
          </p:nvPr>
        </p:nvSpPr>
        <p:spPr>
          <a:xfrm>
            <a:off x="6341380" y="1304925"/>
            <a:ext cx="5580001"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FC2FF839-783C-36FF-2F59-B33FD00F2E4D}"/>
              </a:ext>
            </a:extLst>
          </p:cNvPr>
          <p:cNvSpPr>
            <a:spLocks noGrp="1"/>
          </p:cNvSpPr>
          <p:nvPr>
            <p:ph sz="quarter" idx="4"/>
          </p:nvPr>
        </p:nvSpPr>
        <p:spPr>
          <a:xfrm>
            <a:off x="6341379" y="2330075"/>
            <a:ext cx="5580003"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CF70523E-13BC-6AF4-F44B-1E81F5078040}"/>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IOP PAB @ Lancaster 30 Jul - 1 Aug 2026</a:t>
            </a:r>
            <a:endParaRPr lang="en-GB"/>
          </a:p>
        </p:txBody>
      </p:sp>
      <p:sp>
        <p:nvSpPr>
          <p:cNvPr id="8" name="Footer Placeholder 7">
            <a:extLst>
              <a:ext uri="{FF2B5EF4-FFF2-40B4-BE49-F238E27FC236}">
                <a16:creationId xmlns:a16="http://schemas.microsoft.com/office/drawing/2014/main" id="{22ACC21D-81ED-0C7F-2CF7-CFDE23016EBF}"/>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Haroon Rafique - ECFA-UK/PPAP Update</a:t>
            </a:r>
          </a:p>
        </p:txBody>
      </p:sp>
      <p:sp>
        <p:nvSpPr>
          <p:cNvPr id="9" name="Slide Number Placeholder 8">
            <a:extLst>
              <a:ext uri="{FF2B5EF4-FFF2-40B4-BE49-F238E27FC236}">
                <a16:creationId xmlns:a16="http://schemas.microsoft.com/office/drawing/2014/main" id="{A75BA4D1-1395-871F-083F-CCC3ADAA7675}"/>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
        <p:nvSpPr>
          <p:cNvPr id="11" name="Title 1">
            <a:extLst>
              <a:ext uri="{FF2B5EF4-FFF2-40B4-BE49-F238E27FC236}">
                <a16:creationId xmlns:a16="http://schemas.microsoft.com/office/drawing/2014/main" id="{86479E40-CA8C-9DEB-E10E-9B0E9423E321}"/>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0756729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CA4210A-8AD6-DB76-6435-6F1565CF23B3}"/>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IOP PAB @ Lancaster 30 Jul - 1 Aug 2026</a:t>
            </a:r>
            <a:endParaRPr lang="en-GB"/>
          </a:p>
        </p:txBody>
      </p:sp>
      <p:sp>
        <p:nvSpPr>
          <p:cNvPr id="4" name="Footer Placeholder 3">
            <a:extLst>
              <a:ext uri="{FF2B5EF4-FFF2-40B4-BE49-F238E27FC236}">
                <a16:creationId xmlns:a16="http://schemas.microsoft.com/office/drawing/2014/main" id="{E65DFFE2-973C-8808-2027-0A0826D0678B}"/>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Haroon Rafique - ECFA-UK/PPAP Update</a:t>
            </a:r>
          </a:p>
        </p:txBody>
      </p:sp>
      <p:sp>
        <p:nvSpPr>
          <p:cNvPr id="5" name="Slide Number Placeholder 4">
            <a:extLst>
              <a:ext uri="{FF2B5EF4-FFF2-40B4-BE49-F238E27FC236}">
                <a16:creationId xmlns:a16="http://schemas.microsoft.com/office/drawing/2014/main" id="{2827C7D8-7501-4918-C3A4-210FC2D1AD31}"/>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
        <p:nvSpPr>
          <p:cNvPr id="6" name="Title 1">
            <a:extLst>
              <a:ext uri="{FF2B5EF4-FFF2-40B4-BE49-F238E27FC236}">
                <a16:creationId xmlns:a16="http://schemas.microsoft.com/office/drawing/2014/main" id="{153C41D6-330E-7D22-3BA7-5AD129D23037}"/>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1078419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82BAE-96E7-8067-F384-6C81451D56C7}"/>
              </a:ext>
            </a:extLst>
          </p:cNvPr>
          <p:cNvSpPr>
            <a:spLocks noGrp="1"/>
          </p:cNvSpPr>
          <p:nvPr>
            <p:ph idx="1"/>
          </p:nvPr>
        </p:nvSpPr>
        <p:spPr>
          <a:xfrm>
            <a:off x="6096000" y="365125"/>
            <a:ext cx="5825382" cy="4814280"/>
          </a:xfrm>
          <a:prstGeom prst="rect">
            <a:avLst/>
          </a:prstGeom>
        </p:spPr>
        <p:txBody>
          <a:bodyPr/>
          <a:lstStyle>
            <a:lvl1pPr>
              <a:defRPr sz="2000"/>
            </a:lvl1pPr>
            <a:lvl2pPr>
              <a:defRPr sz="1800"/>
            </a:lvl2pPr>
            <a:lvl3pPr>
              <a:defRPr sz="18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1E5DF8"/>
                </a:solidFill>
                <a:effectLst/>
                <a:uLnTx/>
                <a:uFillTx/>
                <a:latin typeface="Arial" panose="020B0604020202020204" pitchFamily="34" charset="0"/>
                <a:ea typeface="+mn-ea"/>
                <a:cs typeface="Arial" panose="020B060402020202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Fifth level</a:t>
            </a:r>
            <a:endParaRPr kumimoji="0" lang="en-GB"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F017ED95-2655-DA64-A0CC-0DB50CEC6D30}"/>
              </a:ext>
            </a:extLst>
          </p:cNvPr>
          <p:cNvSpPr>
            <a:spLocks noGrp="1"/>
          </p:cNvSpPr>
          <p:nvPr>
            <p:ph type="body" sz="half" idx="2"/>
          </p:nvPr>
        </p:nvSpPr>
        <p:spPr>
          <a:xfrm>
            <a:off x="266700" y="1418324"/>
            <a:ext cx="5588000"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BBF7D06-9178-0519-324E-D3FAE1553A1C}"/>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IOP PAB @ Lancaster 30 Jul - 1 Aug 2026</a:t>
            </a:r>
            <a:endParaRPr lang="en-GB"/>
          </a:p>
        </p:txBody>
      </p:sp>
      <p:sp>
        <p:nvSpPr>
          <p:cNvPr id="6" name="Footer Placeholder 5">
            <a:extLst>
              <a:ext uri="{FF2B5EF4-FFF2-40B4-BE49-F238E27FC236}">
                <a16:creationId xmlns:a16="http://schemas.microsoft.com/office/drawing/2014/main" id="{DDED0C21-14CC-0A4D-09D2-207115B3D4DC}"/>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Haroon Rafique - ECFA-UK/PPAP Update</a:t>
            </a:r>
          </a:p>
        </p:txBody>
      </p:sp>
      <p:sp>
        <p:nvSpPr>
          <p:cNvPr id="7" name="Slide Number Placeholder 6">
            <a:extLst>
              <a:ext uri="{FF2B5EF4-FFF2-40B4-BE49-F238E27FC236}">
                <a16:creationId xmlns:a16="http://schemas.microsoft.com/office/drawing/2014/main" id="{094D343D-82C5-3AAA-AADD-2197F991E673}"/>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
        <p:nvSpPr>
          <p:cNvPr id="8" name="Title 1">
            <a:extLst>
              <a:ext uri="{FF2B5EF4-FFF2-40B4-BE49-F238E27FC236}">
                <a16:creationId xmlns:a16="http://schemas.microsoft.com/office/drawing/2014/main" id="{57006FAE-DBD1-BA77-7F74-11A8DCE9D304}"/>
              </a:ext>
            </a:extLst>
          </p:cNvPr>
          <p:cNvSpPr>
            <a:spLocks noGrp="1"/>
          </p:cNvSpPr>
          <p:nvPr>
            <p:ph type="title"/>
          </p:nvPr>
        </p:nvSpPr>
        <p:spPr>
          <a:xfrm>
            <a:off x="266700" y="365125"/>
            <a:ext cx="5588000"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5284585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03EE30-E243-DD16-09E0-8B68AEC324FA}"/>
              </a:ext>
            </a:extLst>
          </p:cNvPr>
          <p:cNvSpPr>
            <a:spLocks noGrp="1"/>
          </p:cNvSpPr>
          <p:nvPr>
            <p:ph type="pic" idx="1"/>
          </p:nvPr>
        </p:nvSpPr>
        <p:spPr>
          <a:xfrm>
            <a:off x="5183187" y="365125"/>
            <a:ext cx="6738195" cy="478812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687748DA-A10C-6B03-FEDA-D99AE6E85A9B}"/>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IOP PAB @ Lancaster 30 Jul - 1 Aug 2026</a:t>
            </a:r>
            <a:endParaRPr lang="en-GB"/>
          </a:p>
        </p:txBody>
      </p:sp>
      <p:sp>
        <p:nvSpPr>
          <p:cNvPr id="6" name="Footer Placeholder 5">
            <a:extLst>
              <a:ext uri="{FF2B5EF4-FFF2-40B4-BE49-F238E27FC236}">
                <a16:creationId xmlns:a16="http://schemas.microsoft.com/office/drawing/2014/main" id="{5009BA5F-3B12-9A62-2D70-80CF77B9951B}"/>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Haroon Rafique - ECFA-UK/PPAP Update</a:t>
            </a:r>
          </a:p>
        </p:txBody>
      </p:sp>
      <p:sp>
        <p:nvSpPr>
          <p:cNvPr id="7" name="Slide Number Placeholder 6">
            <a:extLst>
              <a:ext uri="{FF2B5EF4-FFF2-40B4-BE49-F238E27FC236}">
                <a16:creationId xmlns:a16="http://schemas.microsoft.com/office/drawing/2014/main" id="{361A75CB-A493-E2D5-0C56-6C9F25C86CA4}"/>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
        <p:nvSpPr>
          <p:cNvPr id="8" name="Text Placeholder 3">
            <a:extLst>
              <a:ext uri="{FF2B5EF4-FFF2-40B4-BE49-F238E27FC236}">
                <a16:creationId xmlns:a16="http://schemas.microsoft.com/office/drawing/2014/main" id="{DEDEF678-90EE-1594-AB80-39E97C15D7DB}"/>
              </a:ext>
            </a:extLst>
          </p:cNvPr>
          <p:cNvSpPr>
            <a:spLocks noGrp="1"/>
          </p:cNvSpPr>
          <p:nvPr>
            <p:ph type="body" sz="half" idx="2"/>
          </p:nvPr>
        </p:nvSpPr>
        <p:spPr>
          <a:xfrm>
            <a:off x="266700" y="1418324"/>
            <a:ext cx="4638586"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Title 1">
            <a:extLst>
              <a:ext uri="{FF2B5EF4-FFF2-40B4-BE49-F238E27FC236}">
                <a16:creationId xmlns:a16="http://schemas.microsoft.com/office/drawing/2014/main" id="{DBA06E30-B013-E2B6-FBD1-5AB600612D96}"/>
              </a:ext>
            </a:extLst>
          </p:cNvPr>
          <p:cNvSpPr>
            <a:spLocks noGrp="1"/>
          </p:cNvSpPr>
          <p:nvPr>
            <p:ph type="title"/>
          </p:nvPr>
        </p:nvSpPr>
        <p:spPr>
          <a:xfrm>
            <a:off x="266700" y="365125"/>
            <a:ext cx="4638586"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2645495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2703C007-465F-8F95-AB33-D62F1BC9D4DD}"/>
              </a:ext>
            </a:extLst>
          </p:cNvPr>
          <p:cNvSpPr>
            <a:spLocks noGrp="1"/>
          </p:cNvSpPr>
          <p:nvPr>
            <p:ph type="sldNum" sz="quarter" idx="4"/>
          </p:nvPr>
        </p:nvSpPr>
        <p:spPr>
          <a:xfrm>
            <a:off x="8753797" y="6392616"/>
            <a:ext cx="2586556" cy="365125"/>
          </a:xfrm>
          <a:prstGeom prst="rect">
            <a:avLst/>
          </a:prstGeom>
        </p:spPr>
        <p:txBody>
          <a:bodyPr vert="horz" lIns="91440" tIns="45720" rIns="91440" bIns="45720" rtlCol="0" anchor="ctr"/>
          <a:lstStyle>
            <a:lvl1pPr algn="r">
              <a:defRPr sz="1200">
                <a:solidFill>
                  <a:schemeClr val="tx1">
                    <a:tint val="75000"/>
                  </a:schemeClr>
                </a:solidFill>
                <a:latin typeface="+mn-lt"/>
                <a:cs typeface="Arial" panose="020B0604020202020204" pitchFamily="34" charset="0"/>
              </a:defRPr>
            </a:lvl1pPr>
          </a:lstStyle>
          <a:p>
            <a:fld id="{94601B8E-4C5D-4D9E-8821-9696CA0E0E3F}" type="slidenum">
              <a:rPr lang="en-GB" smtClean="0"/>
              <a:pPr/>
              <a:t>‹#›</a:t>
            </a:fld>
            <a:endParaRPr lang="en-GB" dirty="0"/>
          </a:p>
        </p:txBody>
      </p:sp>
      <p:sp>
        <p:nvSpPr>
          <p:cNvPr id="6" name="Date Placeholder 3">
            <a:extLst>
              <a:ext uri="{FF2B5EF4-FFF2-40B4-BE49-F238E27FC236}">
                <a16:creationId xmlns:a16="http://schemas.microsoft.com/office/drawing/2014/main" id="{F4BC67D5-0557-4235-3C28-80B04087DFD9}"/>
              </a:ext>
            </a:extLst>
          </p:cNvPr>
          <p:cNvSpPr>
            <a:spLocks noGrp="1"/>
          </p:cNvSpPr>
          <p:nvPr>
            <p:ph type="dt" sz="half" idx="2"/>
          </p:nvPr>
        </p:nvSpPr>
        <p:spPr>
          <a:xfrm>
            <a:off x="1647264" y="6392616"/>
            <a:ext cx="3079069" cy="365125"/>
          </a:xfrm>
          <a:prstGeom prst="rect">
            <a:avLst/>
          </a:prstGeom>
        </p:spPr>
        <p:txBody>
          <a:bodyPr vert="horz" lIns="91440" tIns="45720" rIns="91440" bIns="45720" rtlCol="0" anchor="ctr"/>
          <a:lstStyle>
            <a:lvl1pPr algn="l">
              <a:defRPr sz="1200">
                <a:solidFill>
                  <a:schemeClr val="tx1">
                    <a:tint val="75000"/>
                  </a:schemeClr>
                </a:solidFill>
                <a:latin typeface="+mn-lt"/>
                <a:cs typeface="Arial" panose="020B0604020202020204" pitchFamily="34" charset="0"/>
              </a:defRPr>
            </a:lvl1pPr>
          </a:lstStyle>
          <a:p>
            <a:r>
              <a:rPr lang="en-US"/>
              <a:t>IOP PAB @ Lancaster 30 Jul - 1 Aug 2026</a:t>
            </a:r>
            <a:endParaRPr lang="en-GB" dirty="0"/>
          </a:p>
        </p:txBody>
      </p:sp>
      <p:sp>
        <p:nvSpPr>
          <p:cNvPr id="7" name="Footer Placeholder 4">
            <a:extLst>
              <a:ext uri="{FF2B5EF4-FFF2-40B4-BE49-F238E27FC236}">
                <a16:creationId xmlns:a16="http://schemas.microsoft.com/office/drawing/2014/main" id="{EE57AAC6-E0F3-C0B3-59CC-B5763B3C333E}"/>
              </a:ext>
            </a:extLst>
          </p:cNvPr>
          <p:cNvSpPr>
            <a:spLocks noGrp="1"/>
          </p:cNvSpPr>
          <p:nvPr>
            <p:ph type="ftr" sz="quarter" idx="3"/>
          </p:nvPr>
        </p:nvSpPr>
        <p:spPr>
          <a:xfrm>
            <a:off x="4830617" y="6392616"/>
            <a:ext cx="3818897" cy="365125"/>
          </a:xfrm>
          <a:prstGeom prst="rect">
            <a:avLst/>
          </a:prstGeom>
        </p:spPr>
        <p:txBody>
          <a:bodyPr vert="horz" lIns="91440" tIns="45720" rIns="91440" bIns="45720" rtlCol="0" anchor="ctr"/>
          <a:lstStyle>
            <a:lvl1pPr algn="ctr">
              <a:defRPr sz="1200">
                <a:solidFill>
                  <a:schemeClr val="tx1">
                    <a:tint val="75000"/>
                  </a:schemeClr>
                </a:solidFill>
                <a:latin typeface="+mn-lt"/>
                <a:cs typeface="Arial" panose="020B0604020202020204" pitchFamily="34" charset="0"/>
              </a:defRPr>
            </a:lvl1pPr>
          </a:lstStyle>
          <a:p>
            <a:r>
              <a:rPr lang="en-GB"/>
              <a:t>Haroon Rafique - ECFA-UK/PPAP Update</a:t>
            </a:r>
            <a:endParaRPr lang="en-GB" dirty="0"/>
          </a:p>
        </p:txBody>
      </p:sp>
    </p:spTree>
    <p:extLst>
      <p:ext uri="{BB962C8B-B14F-4D97-AF65-F5344CB8AC3E}">
        <p14:creationId xmlns:p14="http://schemas.microsoft.com/office/powerpoint/2010/main" val="12389674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40259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dirty="0"/>
              <a:t>Click to edit body text</a:t>
            </a:r>
          </a:p>
        </p:txBody>
      </p:sp>
      <p:sp>
        <p:nvSpPr>
          <p:cNvPr id="8" name="Slide Number Placeholder 5">
            <a:extLst>
              <a:ext uri="{FF2B5EF4-FFF2-40B4-BE49-F238E27FC236}">
                <a16:creationId xmlns:a16="http://schemas.microsoft.com/office/drawing/2014/main" id="{ADD1A4B0-D35D-A5D4-68A5-531EA6880E36}"/>
              </a:ext>
            </a:extLst>
          </p:cNvPr>
          <p:cNvSpPr>
            <a:spLocks noGrp="1"/>
          </p:cNvSpPr>
          <p:nvPr>
            <p:ph type="sldNum" sz="quarter" idx="4"/>
          </p:nvPr>
        </p:nvSpPr>
        <p:spPr>
          <a:xfrm>
            <a:off x="8753797" y="6392616"/>
            <a:ext cx="2586556" cy="365125"/>
          </a:xfrm>
          <a:prstGeom prst="rect">
            <a:avLst/>
          </a:prstGeom>
        </p:spPr>
        <p:txBody>
          <a:bodyPr vert="horz" lIns="91440" tIns="45720" rIns="91440" bIns="45720" rtlCol="0" anchor="ctr"/>
          <a:lstStyle>
            <a:lvl1pPr algn="r">
              <a:defRPr sz="1200">
                <a:solidFill>
                  <a:schemeClr val="tx1">
                    <a:tint val="75000"/>
                  </a:schemeClr>
                </a:solidFill>
                <a:latin typeface="+mn-lt"/>
                <a:cs typeface="Arial" panose="020B0604020202020204" pitchFamily="34" charset="0"/>
              </a:defRPr>
            </a:lvl1pPr>
          </a:lstStyle>
          <a:p>
            <a:fld id="{94601B8E-4C5D-4D9E-8821-9696CA0E0E3F}" type="slidenum">
              <a:rPr lang="en-GB" smtClean="0"/>
              <a:pPr/>
              <a:t>‹#›</a:t>
            </a:fld>
            <a:endParaRPr lang="en-GB" dirty="0"/>
          </a:p>
        </p:txBody>
      </p:sp>
      <p:sp>
        <p:nvSpPr>
          <p:cNvPr id="9" name="Date Placeholder 3">
            <a:extLst>
              <a:ext uri="{FF2B5EF4-FFF2-40B4-BE49-F238E27FC236}">
                <a16:creationId xmlns:a16="http://schemas.microsoft.com/office/drawing/2014/main" id="{5AC1072F-602A-5F35-E82D-2E26953D4943}"/>
              </a:ext>
            </a:extLst>
          </p:cNvPr>
          <p:cNvSpPr>
            <a:spLocks noGrp="1"/>
          </p:cNvSpPr>
          <p:nvPr>
            <p:ph type="dt" sz="half" idx="2"/>
          </p:nvPr>
        </p:nvSpPr>
        <p:spPr>
          <a:xfrm>
            <a:off x="1647264" y="6392616"/>
            <a:ext cx="3079069" cy="365125"/>
          </a:xfrm>
          <a:prstGeom prst="rect">
            <a:avLst/>
          </a:prstGeom>
        </p:spPr>
        <p:txBody>
          <a:bodyPr vert="horz" lIns="91440" tIns="45720" rIns="91440" bIns="45720" rtlCol="0" anchor="ctr"/>
          <a:lstStyle>
            <a:lvl1pPr algn="l">
              <a:defRPr sz="1200">
                <a:solidFill>
                  <a:schemeClr val="tx1">
                    <a:tint val="75000"/>
                  </a:schemeClr>
                </a:solidFill>
                <a:latin typeface="+mn-lt"/>
                <a:cs typeface="Arial" panose="020B0604020202020204" pitchFamily="34" charset="0"/>
              </a:defRPr>
            </a:lvl1pPr>
          </a:lstStyle>
          <a:p>
            <a:r>
              <a:rPr lang="en-US"/>
              <a:t>IOP PAB @ Lancaster 30 Jul - 1 Aug 2026</a:t>
            </a:r>
            <a:endParaRPr lang="en-GB" dirty="0"/>
          </a:p>
        </p:txBody>
      </p:sp>
      <p:sp>
        <p:nvSpPr>
          <p:cNvPr id="10" name="Footer Placeholder 4">
            <a:extLst>
              <a:ext uri="{FF2B5EF4-FFF2-40B4-BE49-F238E27FC236}">
                <a16:creationId xmlns:a16="http://schemas.microsoft.com/office/drawing/2014/main" id="{A81FC5E2-BD77-D9EA-90FA-4D67EFD60C91}"/>
              </a:ext>
            </a:extLst>
          </p:cNvPr>
          <p:cNvSpPr>
            <a:spLocks noGrp="1"/>
          </p:cNvSpPr>
          <p:nvPr>
            <p:ph type="ftr" sz="quarter" idx="3"/>
          </p:nvPr>
        </p:nvSpPr>
        <p:spPr>
          <a:xfrm>
            <a:off x="4830617" y="6392616"/>
            <a:ext cx="3818897" cy="365125"/>
          </a:xfrm>
          <a:prstGeom prst="rect">
            <a:avLst/>
          </a:prstGeom>
        </p:spPr>
        <p:txBody>
          <a:bodyPr vert="horz" lIns="91440" tIns="45720" rIns="91440" bIns="45720" rtlCol="0" anchor="ctr"/>
          <a:lstStyle>
            <a:lvl1pPr algn="ctr">
              <a:defRPr sz="1200">
                <a:solidFill>
                  <a:schemeClr val="tx1">
                    <a:tint val="75000"/>
                  </a:schemeClr>
                </a:solidFill>
                <a:latin typeface="+mn-lt"/>
                <a:cs typeface="Arial" panose="020B0604020202020204" pitchFamily="34" charset="0"/>
              </a:defRPr>
            </a:lvl1pPr>
          </a:lstStyle>
          <a:p>
            <a:r>
              <a:rPr lang="en-GB"/>
              <a:t>Haroon Rafique - ECFA-UK/PPAP Update</a:t>
            </a:r>
            <a:endParaRPr lang="en-GB" dirty="0"/>
          </a:p>
        </p:txBody>
      </p:sp>
    </p:spTree>
    <p:extLst>
      <p:ext uri="{BB962C8B-B14F-4D97-AF65-F5344CB8AC3E}">
        <p14:creationId xmlns:p14="http://schemas.microsoft.com/office/powerpoint/2010/main" val="19530548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eading, text, three images">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7289801" y="2286000"/>
            <a:ext cx="3201066" cy="3213102"/>
          </a:xfrm>
        </p:spPr>
        <p:txBody>
          <a:bodyPr/>
          <a:lstStyle/>
          <a:p>
            <a:endParaRPr lang="en-GB"/>
          </a:p>
        </p:txBody>
      </p:sp>
      <p:sp>
        <p:nvSpPr>
          <p:cNvPr id="2" name="Picture Placeholder 8">
            <a:extLst>
              <a:ext uri="{FF2B5EF4-FFF2-40B4-BE49-F238E27FC236}">
                <a16:creationId xmlns:a16="http://schemas.microsoft.com/office/drawing/2014/main" id="{39A72C94-07DD-E2CA-345A-A35125CE44A6}"/>
              </a:ext>
            </a:extLst>
          </p:cNvPr>
          <p:cNvSpPr>
            <a:spLocks noGrp="1"/>
          </p:cNvSpPr>
          <p:nvPr>
            <p:ph type="pic" sz="quarter" idx="11"/>
          </p:nvPr>
        </p:nvSpPr>
        <p:spPr>
          <a:xfrm>
            <a:off x="266701" y="2286000"/>
            <a:ext cx="3201066" cy="3213102"/>
          </a:xfrm>
        </p:spPr>
        <p:txBody>
          <a:bodyPr/>
          <a:lstStyle/>
          <a:p>
            <a:endParaRPr lang="en-GB"/>
          </a:p>
        </p:txBody>
      </p:sp>
      <p:sp>
        <p:nvSpPr>
          <p:cNvPr id="3" name="Picture Placeholder 8">
            <a:extLst>
              <a:ext uri="{FF2B5EF4-FFF2-40B4-BE49-F238E27FC236}">
                <a16:creationId xmlns:a16="http://schemas.microsoft.com/office/drawing/2014/main" id="{1BFA7CDF-E186-FDDF-CF2E-0B3F10DB84DD}"/>
              </a:ext>
            </a:extLst>
          </p:cNvPr>
          <p:cNvSpPr>
            <a:spLocks noGrp="1"/>
          </p:cNvSpPr>
          <p:nvPr>
            <p:ph type="pic" sz="quarter" idx="12"/>
          </p:nvPr>
        </p:nvSpPr>
        <p:spPr>
          <a:xfrm>
            <a:off x="3778251" y="2286000"/>
            <a:ext cx="3201066" cy="3213102"/>
          </a:xfrm>
        </p:spPr>
        <p:txBody>
          <a:bodyPr/>
          <a:lstStyle/>
          <a:p>
            <a:endParaRPr lang="en-GB"/>
          </a:p>
        </p:txBody>
      </p:sp>
      <p:sp>
        <p:nvSpPr>
          <p:cNvPr id="8" name="Text Placeholder 7">
            <a:extLst>
              <a:ext uri="{FF2B5EF4-FFF2-40B4-BE49-F238E27FC236}">
                <a16:creationId xmlns:a16="http://schemas.microsoft.com/office/drawing/2014/main" id="{4A93167B-5805-9EBB-6E54-360D545AFA15}"/>
              </a:ext>
            </a:extLst>
          </p:cNvPr>
          <p:cNvSpPr>
            <a:spLocks noGrp="1"/>
          </p:cNvSpPr>
          <p:nvPr>
            <p:ph type="body" sz="quarter" idx="13" hasCustomPrompt="1"/>
          </p:nvPr>
        </p:nvSpPr>
        <p:spPr>
          <a:xfrm>
            <a:off x="266700" y="1117600"/>
            <a:ext cx="10223500" cy="838200"/>
          </a:xfrm>
        </p:spPr>
        <p:txBody>
          <a:bodyPr/>
          <a:lstStyle>
            <a:lvl1pPr>
              <a:defRPr/>
            </a:lvl1pPr>
          </a:lstStyle>
          <a:p>
            <a:pPr lvl="0"/>
            <a:r>
              <a:rPr lang="en-US" dirty="0"/>
              <a:t>Click to edit body text</a:t>
            </a:r>
          </a:p>
        </p:txBody>
      </p:sp>
      <p:sp>
        <p:nvSpPr>
          <p:cNvPr id="10" name="Slide Number Placeholder 5">
            <a:extLst>
              <a:ext uri="{FF2B5EF4-FFF2-40B4-BE49-F238E27FC236}">
                <a16:creationId xmlns:a16="http://schemas.microsoft.com/office/drawing/2014/main" id="{DF11D615-4600-F985-EB35-6FA9AC5D4F28}"/>
              </a:ext>
            </a:extLst>
          </p:cNvPr>
          <p:cNvSpPr>
            <a:spLocks noGrp="1"/>
          </p:cNvSpPr>
          <p:nvPr>
            <p:ph type="sldNum" sz="quarter" idx="4"/>
          </p:nvPr>
        </p:nvSpPr>
        <p:spPr>
          <a:xfrm>
            <a:off x="8753797" y="6392616"/>
            <a:ext cx="2586556" cy="365125"/>
          </a:xfrm>
          <a:prstGeom prst="rect">
            <a:avLst/>
          </a:prstGeom>
        </p:spPr>
        <p:txBody>
          <a:bodyPr vert="horz" lIns="91440" tIns="45720" rIns="91440" bIns="45720" rtlCol="0" anchor="ctr"/>
          <a:lstStyle>
            <a:lvl1pPr algn="r">
              <a:defRPr sz="1200">
                <a:solidFill>
                  <a:schemeClr val="tx1">
                    <a:tint val="75000"/>
                  </a:schemeClr>
                </a:solidFill>
                <a:latin typeface="+mn-lt"/>
                <a:cs typeface="Arial" panose="020B0604020202020204" pitchFamily="34" charset="0"/>
              </a:defRPr>
            </a:lvl1pPr>
          </a:lstStyle>
          <a:p>
            <a:fld id="{94601B8E-4C5D-4D9E-8821-9696CA0E0E3F}" type="slidenum">
              <a:rPr lang="en-GB" smtClean="0"/>
              <a:pPr/>
              <a:t>‹#›</a:t>
            </a:fld>
            <a:endParaRPr lang="en-GB" dirty="0"/>
          </a:p>
        </p:txBody>
      </p:sp>
      <p:sp>
        <p:nvSpPr>
          <p:cNvPr id="11" name="Date Placeholder 3">
            <a:extLst>
              <a:ext uri="{FF2B5EF4-FFF2-40B4-BE49-F238E27FC236}">
                <a16:creationId xmlns:a16="http://schemas.microsoft.com/office/drawing/2014/main" id="{7FDAC389-D998-B21E-C272-FAA525025176}"/>
              </a:ext>
            </a:extLst>
          </p:cNvPr>
          <p:cNvSpPr>
            <a:spLocks noGrp="1"/>
          </p:cNvSpPr>
          <p:nvPr>
            <p:ph type="dt" sz="half" idx="2"/>
          </p:nvPr>
        </p:nvSpPr>
        <p:spPr>
          <a:xfrm>
            <a:off x="1647264" y="6392616"/>
            <a:ext cx="3079069" cy="365125"/>
          </a:xfrm>
          <a:prstGeom prst="rect">
            <a:avLst/>
          </a:prstGeom>
        </p:spPr>
        <p:txBody>
          <a:bodyPr vert="horz" lIns="91440" tIns="45720" rIns="91440" bIns="45720" rtlCol="0" anchor="ctr"/>
          <a:lstStyle>
            <a:lvl1pPr algn="l">
              <a:defRPr sz="1200">
                <a:solidFill>
                  <a:schemeClr val="tx1">
                    <a:tint val="75000"/>
                  </a:schemeClr>
                </a:solidFill>
                <a:latin typeface="+mn-lt"/>
                <a:cs typeface="Arial" panose="020B0604020202020204" pitchFamily="34" charset="0"/>
              </a:defRPr>
            </a:lvl1pPr>
          </a:lstStyle>
          <a:p>
            <a:r>
              <a:rPr lang="en-US"/>
              <a:t>IOP PAB @ Lancaster 30 Jul - 1 Aug 2026</a:t>
            </a:r>
            <a:endParaRPr lang="en-GB" dirty="0"/>
          </a:p>
        </p:txBody>
      </p:sp>
      <p:sp>
        <p:nvSpPr>
          <p:cNvPr id="12" name="Footer Placeholder 4">
            <a:extLst>
              <a:ext uri="{FF2B5EF4-FFF2-40B4-BE49-F238E27FC236}">
                <a16:creationId xmlns:a16="http://schemas.microsoft.com/office/drawing/2014/main" id="{80DF61E5-CDC0-2F4B-DB0B-5F065717C79B}"/>
              </a:ext>
            </a:extLst>
          </p:cNvPr>
          <p:cNvSpPr>
            <a:spLocks noGrp="1"/>
          </p:cNvSpPr>
          <p:nvPr>
            <p:ph type="ftr" sz="quarter" idx="3"/>
          </p:nvPr>
        </p:nvSpPr>
        <p:spPr>
          <a:xfrm>
            <a:off x="4830617" y="6392616"/>
            <a:ext cx="3818897" cy="365125"/>
          </a:xfrm>
          <a:prstGeom prst="rect">
            <a:avLst/>
          </a:prstGeom>
        </p:spPr>
        <p:txBody>
          <a:bodyPr vert="horz" lIns="91440" tIns="45720" rIns="91440" bIns="45720" rtlCol="0" anchor="ctr"/>
          <a:lstStyle>
            <a:lvl1pPr algn="ctr">
              <a:defRPr sz="1200">
                <a:solidFill>
                  <a:schemeClr val="tx1">
                    <a:tint val="75000"/>
                  </a:schemeClr>
                </a:solidFill>
                <a:latin typeface="+mn-lt"/>
                <a:cs typeface="Arial" panose="020B0604020202020204" pitchFamily="34" charset="0"/>
              </a:defRPr>
            </a:lvl1pPr>
          </a:lstStyle>
          <a:p>
            <a:r>
              <a:rPr lang="en-GB"/>
              <a:t>Haroon Rafique - ECFA-UK/PPAP Update</a:t>
            </a:r>
            <a:endParaRPr lang="en-GB" dirty="0"/>
          </a:p>
        </p:txBody>
      </p:sp>
    </p:spTree>
    <p:extLst>
      <p:ext uri="{BB962C8B-B14F-4D97-AF65-F5344CB8AC3E}">
        <p14:creationId xmlns:p14="http://schemas.microsoft.com/office/powerpoint/2010/main" val="39328763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eading, text">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4" name="Text Placeholder 9">
            <a:extLst>
              <a:ext uri="{FF2B5EF4-FFF2-40B4-BE49-F238E27FC236}">
                <a16:creationId xmlns:a16="http://schemas.microsoft.com/office/drawing/2014/main" id="{D3A8A21F-2C7D-3EED-D3DE-935B34DCFB6C}"/>
              </a:ext>
            </a:extLst>
          </p:cNvPr>
          <p:cNvSpPr>
            <a:spLocks noGrp="1"/>
          </p:cNvSpPr>
          <p:nvPr>
            <p:ph idx="1"/>
          </p:nvPr>
        </p:nvSpPr>
        <p:spPr>
          <a:xfrm>
            <a:off x="266700" y="1304925"/>
            <a:ext cx="10261600" cy="4351338"/>
          </a:xfrm>
          <a:prstGeom prst="rect">
            <a:avLst/>
          </a:prstGeom>
        </p:spPr>
        <p:txBody>
          <a:bodyPr vert="horz" lIns="91440" tIns="45720" rIns="91440" bIns="45720" rtlCol="0">
            <a:normAutofit/>
          </a:bodyPr>
          <a:lstStyle/>
          <a:p>
            <a:pPr lvl="0"/>
            <a:r>
              <a:rPr lang="en-US"/>
              <a:t>Click to edit body text</a:t>
            </a:r>
          </a:p>
        </p:txBody>
      </p:sp>
      <p:sp>
        <p:nvSpPr>
          <p:cNvPr id="7" name="Slide Number Placeholder 5">
            <a:extLst>
              <a:ext uri="{FF2B5EF4-FFF2-40B4-BE49-F238E27FC236}">
                <a16:creationId xmlns:a16="http://schemas.microsoft.com/office/drawing/2014/main" id="{99338395-6EC6-92FA-D8A0-9C6CEAF185BA}"/>
              </a:ext>
            </a:extLst>
          </p:cNvPr>
          <p:cNvSpPr>
            <a:spLocks noGrp="1"/>
          </p:cNvSpPr>
          <p:nvPr>
            <p:ph type="sldNum" sz="quarter" idx="4"/>
          </p:nvPr>
        </p:nvSpPr>
        <p:spPr>
          <a:xfrm>
            <a:off x="8753797" y="6392616"/>
            <a:ext cx="2586556" cy="365125"/>
          </a:xfrm>
          <a:prstGeom prst="rect">
            <a:avLst/>
          </a:prstGeom>
        </p:spPr>
        <p:txBody>
          <a:bodyPr vert="horz" lIns="91440" tIns="45720" rIns="91440" bIns="45720" rtlCol="0" anchor="ctr"/>
          <a:lstStyle>
            <a:lvl1pPr algn="r">
              <a:defRPr sz="1200">
                <a:solidFill>
                  <a:schemeClr val="tx1">
                    <a:tint val="75000"/>
                  </a:schemeClr>
                </a:solidFill>
                <a:latin typeface="+mn-lt"/>
                <a:cs typeface="Arial" panose="020B0604020202020204" pitchFamily="34" charset="0"/>
              </a:defRPr>
            </a:lvl1pPr>
          </a:lstStyle>
          <a:p>
            <a:fld id="{94601B8E-4C5D-4D9E-8821-9696CA0E0E3F}" type="slidenum">
              <a:rPr lang="en-GB" smtClean="0"/>
              <a:pPr/>
              <a:t>‹#›</a:t>
            </a:fld>
            <a:endParaRPr lang="en-GB" dirty="0"/>
          </a:p>
        </p:txBody>
      </p:sp>
      <p:sp>
        <p:nvSpPr>
          <p:cNvPr id="8" name="Date Placeholder 3">
            <a:extLst>
              <a:ext uri="{FF2B5EF4-FFF2-40B4-BE49-F238E27FC236}">
                <a16:creationId xmlns:a16="http://schemas.microsoft.com/office/drawing/2014/main" id="{5533C755-B8DA-F7E7-BF31-C546BBDB20D2}"/>
              </a:ext>
            </a:extLst>
          </p:cNvPr>
          <p:cNvSpPr>
            <a:spLocks noGrp="1"/>
          </p:cNvSpPr>
          <p:nvPr>
            <p:ph type="dt" sz="half" idx="2"/>
          </p:nvPr>
        </p:nvSpPr>
        <p:spPr>
          <a:xfrm>
            <a:off x="1647264" y="6392616"/>
            <a:ext cx="3079069" cy="365125"/>
          </a:xfrm>
          <a:prstGeom prst="rect">
            <a:avLst/>
          </a:prstGeom>
        </p:spPr>
        <p:txBody>
          <a:bodyPr vert="horz" lIns="91440" tIns="45720" rIns="91440" bIns="45720" rtlCol="0" anchor="ctr"/>
          <a:lstStyle>
            <a:lvl1pPr algn="l">
              <a:defRPr sz="1200">
                <a:solidFill>
                  <a:schemeClr val="tx1">
                    <a:tint val="75000"/>
                  </a:schemeClr>
                </a:solidFill>
                <a:latin typeface="+mn-lt"/>
                <a:cs typeface="Arial" panose="020B0604020202020204" pitchFamily="34" charset="0"/>
              </a:defRPr>
            </a:lvl1pPr>
          </a:lstStyle>
          <a:p>
            <a:r>
              <a:rPr lang="en-US"/>
              <a:t>IOP PAB @ Lancaster 30 Jul - 1 Aug 2026</a:t>
            </a:r>
            <a:endParaRPr lang="en-GB" dirty="0"/>
          </a:p>
        </p:txBody>
      </p:sp>
      <p:sp>
        <p:nvSpPr>
          <p:cNvPr id="9" name="Footer Placeholder 4">
            <a:extLst>
              <a:ext uri="{FF2B5EF4-FFF2-40B4-BE49-F238E27FC236}">
                <a16:creationId xmlns:a16="http://schemas.microsoft.com/office/drawing/2014/main" id="{17F0A16E-66E7-5536-F151-214441441B82}"/>
              </a:ext>
            </a:extLst>
          </p:cNvPr>
          <p:cNvSpPr>
            <a:spLocks noGrp="1"/>
          </p:cNvSpPr>
          <p:nvPr>
            <p:ph type="ftr" sz="quarter" idx="3"/>
          </p:nvPr>
        </p:nvSpPr>
        <p:spPr>
          <a:xfrm>
            <a:off x="4830617" y="6392616"/>
            <a:ext cx="3818897" cy="365125"/>
          </a:xfrm>
          <a:prstGeom prst="rect">
            <a:avLst/>
          </a:prstGeom>
        </p:spPr>
        <p:txBody>
          <a:bodyPr vert="horz" lIns="91440" tIns="45720" rIns="91440" bIns="45720" rtlCol="0" anchor="ctr"/>
          <a:lstStyle>
            <a:lvl1pPr algn="ctr">
              <a:defRPr sz="1200">
                <a:solidFill>
                  <a:schemeClr val="tx1">
                    <a:tint val="75000"/>
                  </a:schemeClr>
                </a:solidFill>
                <a:latin typeface="+mn-lt"/>
                <a:cs typeface="Arial" panose="020B0604020202020204" pitchFamily="34" charset="0"/>
              </a:defRPr>
            </a:lvl1pPr>
          </a:lstStyle>
          <a:p>
            <a:r>
              <a:rPr lang="en-GB"/>
              <a:t>Haroon Rafique - ECFA-UK/PPAP Update</a:t>
            </a:r>
            <a:endParaRPr lang="en-GB" dirty="0"/>
          </a:p>
        </p:txBody>
      </p:sp>
    </p:spTree>
    <p:extLst>
      <p:ext uri="{BB962C8B-B14F-4D97-AF65-F5344CB8AC3E}">
        <p14:creationId xmlns:p14="http://schemas.microsoft.com/office/powerpoint/2010/main" val="1922252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speaker name</a:t>
            </a:r>
            <a:endParaRPr lang="en-GB" dirty="0"/>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date </a:t>
            </a:r>
          </a:p>
        </p:txBody>
      </p:sp>
      <p:sp>
        <p:nvSpPr>
          <p:cNvPr id="7" name="Slide Number Placeholder 5">
            <a:extLst>
              <a:ext uri="{FF2B5EF4-FFF2-40B4-BE49-F238E27FC236}">
                <a16:creationId xmlns:a16="http://schemas.microsoft.com/office/drawing/2014/main" id="{7D7EC472-89C0-3C7D-3168-531E0870ED67}"/>
              </a:ext>
            </a:extLst>
          </p:cNvPr>
          <p:cNvSpPr>
            <a:spLocks noGrp="1"/>
          </p:cNvSpPr>
          <p:nvPr>
            <p:ph type="sldNum" sz="quarter" idx="4"/>
          </p:nvPr>
        </p:nvSpPr>
        <p:spPr>
          <a:xfrm>
            <a:off x="8753797" y="6392616"/>
            <a:ext cx="2586556" cy="365125"/>
          </a:xfrm>
          <a:prstGeom prst="rect">
            <a:avLst/>
          </a:prstGeom>
        </p:spPr>
        <p:txBody>
          <a:bodyPr vert="horz" lIns="91440" tIns="45720" rIns="91440" bIns="45720" rtlCol="0" anchor="ctr"/>
          <a:lstStyle>
            <a:lvl1pPr algn="r">
              <a:defRPr sz="1200">
                <a:solidFill>
                  <a:schemeClr val="tx1">
                    <a:tint val="75000"/>
                  </a:schemeClr>
                </a:solidFill>
                <a:latin typeface="+mn-lt"/>
                <a:cs typeface="Arial" panose="020B0604020202020204" pitchFamily="34" charset="0"/>
              </a:defRPr>
            </a:lvl1pPr>
          </a:lstStyle>
          <a:p>
            <a:fld id="{94601B8E-4C5D-4D9E-8821-9696CA0E0E3F}" type="slidenum">
              <a:rPr lang="en-GB" smtClean="0"/>
              <a:pPr/>
              <a:t>‹#›</a:t>
            </a:fld>
            <a:endParaRPr lang="en-GB" dirty="0"/>
          </a:p>
        </p:txBody>
      </p:sp>
      <p:sp>
        <p:nvSpPr>
          <p:cNvPr id="8" name="Date Placeholder 3">
            <a:extLst>
              <a:ext uri="{FF2B5EF4-FFF2-40B4-BE49-F238E27FC236}">
                <a16:creationId xmlns:a16="http://schemas.microsoft.com/office/drawing/2014/main" id="{C75EDCAE-1A65-9291-40A6-D6B0B9AEBB4A}"/>
              </a:ext>
            </a:extLst>
          </p:cNvPr>
          <p:cNvSpPr>
            <a:spLocks noGrp="1"/>
          </p:cNvSpPr>
          <p:nvPr>
            <p:ph type="dt" sz="half" idx="2"/>
          </p:nvPr>
        </p:nvSpPr>
        <p:spPr>
          <a:xfrm>
            <a:off x="1647264" y="6392616"/>
            <a:ext cx="3079069" cy="365125"/>
          </a:xfrm>
          <a:prstGeom prst="rect">
            <a:avLst/>
          </a:prstGeom>
        </p:spPr>
        <p:txBody>
          <a:bodyPr vert="horz" lIns="91440" tIns="45720" rIns="91440" bIns="45720" rtlCol="0" anchor="ctr"/>
          <a:lstStyle>
            <a:lvl1pPr algn="l">
              <a:defRPr sz="1200">
                <a:solidFill>
                  <a:schemeClr val="tx1">
                    <a:tint val="75000"/>
                  </a:schemeClr>
                </a:solidFill>
                <a:latin typeface="+mn-lt"/>
                <a:cs typeface="Arial" panose="020B0604020202020204" pitchFamily="34" charset="0"/>
              </a:defRPr>
            </a:lvl1pPr>
          </a:lstStyle>
          <a:p>
            <a:r>
              <a:rPr lang="en-US"/>
              <a:t>IOP PAB @ Lancaster 30 Jul - 1 Aug 2026</a:t>
            </a:r>
            <a:endParaRPr lang="en-GB" dirty="0"/>
          </a:p>
        </p:txBody>
      </p:sp>
      <p:sp>
        <p:nvSpPr>
          <p:cNvPr id="9" name="Footer Placeholder 4">
            <a:extLst>
              <a:ext uri="{FF2B5EF4-FFF2-40B4-BE49-F238E27FC236}">
                <a16:creationId xmlns:a16="http://schemas.microsoft.com/office/drawing/2014/main" id="{422B358E-45BA-5CFF-BCF5-0D25A67AB207}"/>
              </a:ext>
            </a:extLst>
          </p:cNvPr>
          <p:cNvSpPr>
            <a:spLocks noGrp="1"/>
          </p:cNvSpPr>
          <p:nvPr>
            <p:ph type="ftr" sz="quarter" idx="3"/>
          </p:nvPr>
        </p:nvSpPr>
        <p:spPr>
          <a:xfrm>
            <a:off x="4830617" y="6392616"/>
            <a:ext cx="3818897" cy="365125"/>
          </a:xfrm>
          <a:prstGeom prst="rect">
            <a:avLst/>
          </a:prstGeom>
        </p:spPr>
        <p:txBody>
          <a:bodyPr vert="horz" lIns="91440" tIns="45720" rIns="91440" bIns="45720" rtlCol="0" anchor="ctr"/>
          <a:lstStyle>
            <a:lvl1pPr algn="ctr">
              <a:defRPr sz="1200">
                <a:solidFill>
                  <a:schemeClr val="tx1">
                    <a:tint val="75000"/>
                  </a:schemeClr>
                </a:solidFill>
                <a:latin typeface="+mn-lt"/>
                <a:cs typeface="Arial" panose="020B0604020202020204" pitchFamily="34" charset="0"/>
              </a:defRPr>
            </a:lvl1pPr>
          </a:lstStyle>
          <a:p>
            <a:r>
              <a:rPr lang="en-GB"/>
              <a:t>Haroon Rafique - ECFA-UK/PPAP Update</a:t>
            </a:r>
            <a:endParaRPr lang="en-GB" dirty="0"/>
          </a:p>
        </p:txBody>
      </p:sp>
    </p:spTree>
    <p:extLst>
      <p:ext uri="{BB962C8B-B14F-4D97-AF65-F5344CB8AC3E}">
        <p14:creationId xmlns:p14="http://schemas.microsoft.com/office/powerpoint/2010/main" val="727778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96780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4CB8-F44D-BEE4-6DCA-1B2662AB0023}"/>
              </a:ext>
            </a:extLst>
          </p:cNvPr>
          <p:cNvSpPr>
            <a:spLocks noGrp="1"/>
          </p:cNvSpPr>
          <p:nvPr>
            <p:ph type="ctrTitle"/>
          </p:nvPr>
        </p:nvSpPr>
        <p:spPr>
          <a:xfrm>
            <a:off x="266699" y="1122363"/>
            <a:ext cx="11654683" cy="2387600"/>
          </a:xfrm>
          <a:prstGeom prst="rect">
            <a:avLst/>
          </a:prstGeom>
        </p:spPr>
        <p:txBody>
          <a:bodyPr anchor="b">
            <a:normAutofit/>
          </a:bodyPr>
          <a:lstStyle>
            <a:lvl1pPr algn="ctr">
              <a:defRPr sz="36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53BCF0F3-44B5-9EF2-3A88-E4424DDC8956}"/>
              </a:ext>
            </a:extLst>
          </p:cNvPr>
          <p:cNvSpPr>
            <a:spLocks noGrp="1"/>
          </p:cNvSpPr>
          <p:nvPr>
            <p:ph type="subTitle" idx="1"/>
          </p:nvPr>
        </p:nvSpPr>
        <p:spPr>
          <a:xfrm>
            <a:off x="266700" y="3602038"/>
            <a:ext cx="11654682"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7" name="Slide Number Placeholder 5">
            <a:extLst>
              <a:ext uri="{FF2B5EF4-FFF2-40B4-BE49-F238E27FC236}">
                <a16:creationId xmlns:a16="http://schemas.microsoft.com/office/drawing/2014/main" id="{1184FF12-C281-24A0-F78C-68B2078FDA16}"/>
              </a:ext>
            </a:extLst>
          </p:cNvPr>
          <p:cNvSpPr>
            <a:spLocks noGrp="1"/>
          </p:cNvSpPr>
          <p:nvPr>
            <p:ph type="sldNum" sz="quarter" idx="4"/>
          </p:nvPr>
        </p:nvSpPr>
        <p:spPr>
          <a:xfrm>
            <a:off x="8753797" y="6392616"/>
            <a:ext cx="2586556" cy="365125"/>
          </a:xfrm>
          <a:prstGeom prst="rect">
            <a:avLst/>
          </a:prstGeom>
        </p:spPr>
        <p:txBody>
          <a:bodyPr vert="horz" lIns="91440" tIns="45720" rIns="91440" bIns="45720" rtlCol="0" anchor="ctr"/>
          <a:lstStyle>
            <a:lvl1pPr algn="r">
              <a:defRPr sz="1200">
                <a:solidFill>
                  <a:schemeClr val="tx1">
                    <a:tint val="75000"/>
                  </a:schemeClr>
                </a:solidFill>
                <a:latin typeface="+mn-lt"/>
                <a:cs typeface="Arial" panose="020B0604020202020204" pitchFamily="34" charset="0"/>
              </a:defRPr>
            </a:lvl1pPr>
          </a:lstStyle>
          <a:p>
            <a:fld id="{94601B8E-4C5D-4D9E-8821-9696CA0E0E3F}" type="slidenum">
              <a:rPr lang="en-GB" smtClean="0"/>
              <a:pPr/>
              <a:t>‹#›</a:t>
            </a:fld>
            <a:endParaRPr lang="en-GB" dirty="0"/>
          </a:p>
        </p:txBody>
      </p:sp>
      <p:sp>
        <p:nvSpPr>
          <p:cNvPr id="8" name="Date Placeholder 3">
            <a:extLst>
              <a:ext uri="{FF2B5EF4-FFF2-40B4-BE49-F238E27FC236}">
                <a16:creationId xmlns:a16="http://schemas.microsoft.com/office/drawing/2014/main" id="{ACC32700-F63F-3444-61D0-0F2EAF2E67E4}"/>
              </a:ext>
            </a:extLst>
          </p:cNvPr>
          <p:cNvSpPr>
            <a:spLocks noGrp="1"/>
          </p:cNvSpPr>
          <p:nvPr>
            <p:ph type="dt" sz="half" idx="2"/>
          </p:nvPr>
        </p:nvSpPr>
        <p:spPr>
          <a:xfrm>
            <a:off x="1647264" y="6392616"/>
            <a:ext cx="3079069" cy="365125"/>
          </a:xfrm>
          <a:prstGeom prst="rect">
            <a:avLst/>
          </a:prstGeom>
        </p:spPr>
        <p:txBody>
          <a:bodyPr vert="horz" lIns="91440" tIns="45720" rIns="91440" bIns="45720" rtlCol="0" anchor="ctr"/>
          <a:lstStyle>
            <a:lvl1pPr algn="l">
              <a:defRPr sz="1200">
                <a:solidFill>
                  <a:schemeClr val="tx1">
                    <a:tint val="75000"/>
                  </a:schemeClr>
                </a:solidFill>
                <a:latin typeface="+mn-lt"/>
                <a:cs typeface="Arial" panose="020B0604020202020204" pitchFamily="34" charset="0"/>
              </a:defRPr>
            </a:lvl1pPr>
          </a:lstStyle>
          <a:p>
            <a:r>
              <a:rPr lang="en-US"/>
              <a:t>IOP PAB @ Lancaster 30 Jul - 1 Aug 2026</a:t>
            </a:r>
            <a:endParaRPr lang="en-GB" dirty="0"/>
          </a:p>
        </p:txBody>
      </p:sp>
      <p:sp>
        <p:nvSpPr>
          <p:cNvPr id="9" name="Footer Placeholder 4">
            <a:extLst>
              <a:ext uri="{FF2B5EF4-FFF2-40B4-BE49-F238E27FC236}">
                <a16:creationId xmlns:a16="http://schemas.microsoft.com/office/drawing/2014/main" id="{216E067D-2FC6-6B33-C3C5-ADEE359CB1E1}"/>
              </a:ext>
            </a:extLst>
          </p:cNvPr>
          <p:cNvSpPr>
            <a:spLocks noGrp="1"/>
          </p:cNvSpPr>
          <p:nvPr>
            <p:ph type="ftr" sz="quarter" idx="3"/>
          </p:nvPr>
        </p:nvSpPr>
        <p:spPr>
          <a:xfrm>
            <a:off x="4830617" y="6392616"/>
            <a:ext cx="3818897" cy="365125"/>
          </a:xfrm>
          <a:prstGeom prst="rect">
            <a:avLst/>
          </a:prstGeom>
        </p:spPr>
        <p:txBody>
          <a:bodyPr vert="horz" lIns="91440" tIns="45720" rIns="91440" bIns="45720" rtlCol="0" anchor="ctr"/>
          <a:lstStyle>
            <a:lvl1pPr algn="ctr">
              <a:defRPr sz="1200">
                <a:solidFill>
                  <a:schemeClr val="tx1">
                    <a:tint val="75000"/>
                  </a:schemeClr>
                </a:solidFill>
                <a:latin typeface="+mn-lt"/>
                <a:cs typeface="Arial" panose="020B0604020202020204" pitchFamily="34" charset="0"/>
              </a:defRPr>
            </a:lvl1pPr>
          </a:lstStyle>
          <a:p>
            <a:r>
              <a:rPr lang="en-GB"/>
              <a:t>Haroon Rafique - ECFA-UK/PPAP Update</a:t>
            </a:r>
            <a:endParaRPr lang="en-GB" dirty="0"/>
          </a:p>
        </p:txBody>
      </p:sp>
    </p:spTree>
    <p:extLst>
      <p:ext uri="{BB962C8B-B14F-4D97-AF65-F5344CB8AC3E}">
        <p14:creationId xmlns:p14="http://schemas.microsoft.com/office/powerpoint/2010/main" val="6006707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E776-F347-2357-03E5-35C58A73642A}"/>
              </a:ext>
            </a:extLst>
          </p:cNvPr>
          <p:cNvSpPr>
            <a:spLocks noGrp="1"/>
          </p:cNvSpPr>
          <p:nvPr>
            <p:ph type="title"/>
          </p:nvPr>
        </p:nvSpPr>
        <p:spPr>
          <a:xfrm>
            <a:off x="266700" y="365125"/>
            <a:ext cx="11654682"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1132FCD-286F-104A-BCF2-B9138BD0B6BC}"/>
              </a:ext>
            </a:extLst>
          </p:cNvPr>
          <p:cNvSpPr>
            <a:spLocks noGrp="1"/>
          </p:cNvSpPr>
          <p:nvPr>
            <p:ph idx="1"/>
          </p:nvPr>
        </p:nvSpPr>
        <p:spPr>
          <a:xfrm>
            <a:off x="266699" y="1304925"/>
            <a:ext cx="11654683" cy="38655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5">
            <a:extLst>
              <a:ext uri="{FF2B5EF4-FFF2-40B4-BE49-F238E27FC236}">
                <a16:creationId xmlns:a16="http://schemas.microsoft.com/office/drawing/2014/main" id="{7D5949F0-7C13-D2A9-DC1C-648E862831C1}"/>
              </a:ext>
            </a:extLst>
          </p:cNvPr>
          <p:cNvSpPr>
            <a:spLocks noGrp="1"/>
          </p:cNvSpPr>
          <p:nvPr>
            <p:ph type="sldNum" sz="quarter" idx="4"/>
          </p:nvPr>
        </p:nvSpPr>
        <p:spPr>
          <a:xfrm>
            <a:off x="8753797" y="6392616"/>
            <a:ext cx="2586556" cy="365125"/>
          </a:xfrm>
          <a:prstGeom prst="rect">
            <a:avLst/>
          </a:prstGeom>
        </p:spPr>
        <p:txBody>
          <a:bodyPr vert="horz" lIns="91440" tIns="45720" rIns="91440" bIns="45720" rtlCol="0" anchor="ctr"/>
          <a:lstStyle>
            <a:lvl1pPr algn="r">
              <a:defRPr sz="1200">
                <a:solidFill>
                  <a:schemeClr val="tx1">
                    <a:tint val="75000"/>
                  </a:schemeClr>
                </a:solidFill>
                <a:latin typeface="+mn-lt"/>
                <a:cs typeface="Arial" panose="020B0604020202020204" pitchFamily="34" charset="0"/>
              </a:defRPr>
            </a:lvl1pPr>
          </a:lstStyle>
          <a:p>
            <a:fld id="{94601B8E-4C5D-4D9E-8821-9696CA0E0E3F}" type="slidenum">
              <a:rPr lang="en-GB" smtClean="0"/>
              <a:pPr/>
              <a:t>‹#›</a:t>
            </a:fld>
            <a:endParaRPr lang="en-GB" dirty="0"/>
          </a:p>
        </p:txBody>
      </p:sp>
      <p:sp>
        <p:nvSpPr>
          <p:cNvPr id="8" name="Date Placeholder 3">
            <a:extLst>
              <a:ext uri="{FF2B5EF4-FFF2-40B4-BE49-F238E27FC236}">
                <a16:creationId xmlns:a16="http://schemas.microsoft.com/office/drawing/2014/main" id="{9DCE7016-7761-D1B7-2F98-D254A7447F06}"/>
              </a:ext>
            </a:extLst>
          </p:cNvPr>
          <p:cNvSpPr>
            <a:spLocks noGrp="1"/>
          </p:cNvSpPr>
          <p:nvPr>
            <p:ph type="dt" sz="half" idx="2"/>
          </p:nvPr>
        </p:nvSpPr>
        <p:spPr>
          <a:xfrm>
            <a:off x="1647264" y="6392616"/>
            <a:ext cx="3079069" cy="365125"/>
          </a:xfrm>
          <a:prstGeom prst="rect">
            <a:avLst/>
          </a:prstGeom>
        </p:spPr>
        <p:txBody>
          <a:bodyPr vert="horz" lIns="91440" tIns="45720" rIns="91440" bIns="45720" rtlCol="0" anchor="ctr"/>
          <a:lstStyle>
            <a:lvl1pPr algn="l">
              <a:defRPr sz="1200">
                <a:solidFill>
                  <a:schemeClr val="tx1">
                    <a:tint val="75000"/>
                  </a:schemeClr>
                </a:solidFill>
                <a:latin typeface="+mn-lt"/>
                <a:cs typeface="Arial" panose="020B0604020202020204" pitchFamily="34" charset="0"/>
              </a:defRPr>
            </a:lvl1pPr>
          </a:lstStyle>
          <a:p>
            <a:r>
              <a:rPr lang="en-US"/>
              <a:t>IOP PAB @ Lancaster 30 Jul - 1 Aug 2026</a:t>
            </a:r>
            <a:endParaRPr lang="en-GB" dirty="0"/>
          </a:p>
        </p:txBody>
      </p:sp>
      <p:sp>
        <p:nvSpPr>
          <p:cNvPr id="9" name="Footer Placeholder 4">
            <a:extLst>
              <a:ext uri="{FF2B5EF4-FFF2-40B4-BE49-F238E27FC236}">
                <a16:creationId xmlns:a16="http://schemas.microsoft.com/office/drawing/2014/main" id="{E9E50768-1CE2-278D-A59E-3567B0216D43}"/>
              </a:ext>
            </a:extLst>
          </p:cNvPr>
          <p:cNvSpPr>
            <a:spLocks noGrp="1"/>
          </p:cNvSpPr>
          <p:nvPr>
            <p:ph type="ftr" sz="quarter" idx="3"/>
          </p:nvPr>
        </p:nvSpPr>
        <p:spPr>
          <a:xfrm>
            <a:off x="4830617" y="6392616"/>
            <a:ext cx="3818897" cy="365125"/>
          </a:xfrm>
          <a:prstGeom prst="rect">
            <a:avLst/>
          </a:prstGeom>
        </p:spPr>
        <p:txBody>
          <a:bodyPr vert="horz" lIns="91440" tIns="45720" rIns="91440" bIns="45720" rtlCol="0" anchor="ctr"/>
          <a:lstStyle>
            <a:lvl1pPr algn="ctr">
              <a:defRPr sz="1200">
                <a:solidFill>
                  <a:schemeClr val="tx1">
                    <a:tint val="75000"/>
                  </a:schemeClr>
                </a:solidFill>
                <a:latin typeface="+mn-lt"/>
                <a:cs typeface="Arial" panose="020B0604020202020204" pitchFamily="34" charset="0"/>
              </a:defRPr>
            </a:lvl1pPr>
          </a:lstStyle>
          <a:p>
            <a:r>
              <a:rPr lang="en-GB"/>
              <a:t>Haroon Rafique - ECFA-UK/PPAP Update</a:t>
            </a:r>
            <a:endParaRPr lang="en-GB" dirty="0"/>
          </a:p>
        </p:txBody>
      </p:sp>
    </p:spTree>
    <p:extLst>
      <p:ext uri="{BB962C8B-B14F-4D97-AF65-F5344CB8AC3E}">
        <p14:creationId xmlns:p14="http://schemas.microsoft.com/office/powerpoint/2010/main" val="15359000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41-E6F8-8CDB-15CB-AFE023C1300C}"/>
              </a:ext>
            </a:extLst>
          </p:cNvPr>
          <p:cNvSpPr>
            <a:spLocks noGrp="1"/>
          </p:cNvSpPr>
          <p:nvPr>
            <p:ph type="title"/>
          </p:nvPr>
        </p:nvSpPr>
        <p:spPr>
          <a:xfrm>
            <a:off x="266700" y="1709738"/>
            <a:ext cx="11654682" cy="2852737"/>
          </a:xfrm>
          <a:prstGeom prst="rect">
            <a:avLst/>
          </a:prstGeom>
        </p:spPr>
        <p:txBody>
          <a:bodyPr anchor="b">
            <a:normAutofit/>
          </a:bodyPr>
          <a:lstStyle>
            <a:lvl1pPr>
              <a:defRPr sz="36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1D9976CA-B5E0-87F5-9BB8-567EA6D05076}"/>
              </a:ext>
            </a:extLst>
          </p:cNvPr>
          <p:cNvSpPr>
            <a:spLocks noGrp="1"/>
          </p:cNvSpPr>
          <p:nvPr>
            <p:ph type="body" idx="1"/>
          </p:nvPr>
        </p:nvSpPr>
        <p:spPr>
          <a:xfrm>
            <a:off x="266699" y="4700187"/>
            <a:ext cx="11654683" cy="448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5">
            <a:extLst>
              <a:ext uri="{FF2B5EF4-FFF2-40B4-BE49-F238E27FC236}">
                <a16:creationId xmlns:a16="http://schemas.microsoft.com/office/drawing/2014/main" id="{55D701DD-B7A7-C32A-F28D-F678D812DE35}"/>
              </a:ext>
            </a:extLst>
          </p:cNvPr>
          <p:cNvSpPr>
            <a:spLocks noGrp="1"/>
          </p:cNvSpPr>
          <p:nvPr>
            <p:ph type="sldNum" sz="quarter" idx="4"/>
          </p:nvPr>
        </p:nvSpPr>
        <p:spPr>
          <a:xfrm>
            <a:off x="8753797" y="6392616"/>
            <a:ext cx="2586556" cy="365125"/>
          </a:xfrm>
          <a:prstGeom prst="rect">
            <a:avLst/>
          </a:prstGeom>
        </p:spPr>
        <p:txBody>
          <a:bodyPr vert="horz" lIns="91440" tIns="45720" rIns="91440" bIns="45720" rtlCol="0" anchor="ctr"/>
          <a:lstStyle>
            <a:lvl1pPr algn="r">
              <a:defRPr sz="1200">
                <a:solidFill>
                  <a:schemeClr val="tx1">
                    <a:tint val="75000"/>
                  </a:schemeClr>
                </a:solidFill>
                <a:latin typeface="+mn-lt"/>
                <a:cs typeface="Arial" panose="020B0604020202020204" pitchFamily="34" charset="0"/>
              </a:defRPr>
            </a:lvl1pPr>
          </a:lstStyle>
          <a:p>
            <a:fld id="{94601B8E-4C5D-4D9E-8821-9696CA0E0E3F}" type="slidenum">
              <a:rPr lang="en-GB" smtClean="0"/>
              <a:pPr/>
              <a:t>‹#›</a:t>
            </a:fld>
            <a:endParaRPr lang="en-GB" dirty="0"/>
          </a:p>
        </p:txBody>
      </p:sp>
      <p:sp>
        <p:nvSpPr>
          <p:cNvPr id="8" name="Date Placeholder 3">
            <a:extLst>
              <a:ext uri="{FF2B5EF4-FFF2-40B4-BE49-F238E27FC236}">
                <a16:creationId xmlns:a16="http://schemas.microsoft.com/office/drawing/2014/main" id="{738E87D8-6599-DA79-B465-46308DD56E98}"/>
              </a:ext>
            </a:extLst>
          </p:cNvPr>
          <p:cNvSpPr>
            <a:spLocks noGrp="1"/>
          </p:cNvSpPr>
          <p:nvPr>
            <p:ph type="dt" sz="half" idx="2"/>
          </p:nvPr>
        </p:nvSpPr>
        <p:spPr>
          <a:xfrm>
            <a:off x="1647264" y="6392616"/>
            <a:ext cx="3079069" cy="365125"/>
          </a:xfrm>
          <a:prstGeom prst="rect">
            <a:avLst/>
          </a:prstGeom>
        </p:spPr>
        <p:txBody>
          <a:bodyPr vert="horz" lIns="91440" tIns="45720" rIns="91440" bIns="45720" rtlCol="0" anchor="ctr"/>
          <a:lstStyle>
            <a:lvl1pPr algn="l">
              <a:defRPr sz="1200">
                <a:solidFill>
                  <a:schemeClr val="tx1">
                    <a:tint val="75000"/>
                  </a:schemeClr>
                </a:solidFill>
                <a:latin typeface="+mn-lt"/>
                <a:cs typeface="Arial" panose="020B0604020202020204" pitchFamily="34" charset="0"/>
              </a:defRPr>
            </a:lvl1pPr>
          </a:lstStyle>
          <a:p>
            <a:r>
              <a:rPr lang="en-US"/>
              <a:t>IOP PAB @ Lancaster 30 Jul - 1 Aug 2026</a:t>
            </a:r>
            <a:endParaRPr lang="en-GB" dirty="0"/>
          </a:p>
        </p:txBody>
      </p:sp>
      <p:sp>
        <p:nvSpPr>
          <p:cNvPr id="9" name="Footer Placeholder 4">
            <a:extLst>
              <a:ext uri="{FF2B5EF4-FFF2-40B4-BE49-F238E27FC236}">
                <a16:creationId xmlns:a16="http://schemas.microsoft.com/office/drawing/2014/main" id="{D037AA77-13B9-6F5D-F0E3-AD023E7B26EF}"/>
              </a:ext>
            </a:extLst>
          </p:cNvPr>
          <p:cNvSpPr>
            <a:spLocks noGrp="1"/>
          </p:cNvSpPr>
          <p:nvPr>
            <p:ph type="ftr" sz="quarter" idx="3"/>
          </p:nvPr>
        </p:nvSpPr>
        <p:spPr>
          <a:xfrm>
            <a:off x="4830617" y="6392616"/>
            <a:ext cx="3818897" cy="365125"/>
          </a:xfrm>
          <a:prstGeom prst="rect">
            <a:avLst/>
          </a:prstGeom>
        </p:spPr>
        <p:txBody>
          <a:bodyPr vert="horz" lIns="91440" tIns="45720" rIns="91440" bIns="45720" rtlCol="0" anchor="ctr"/>
          <a:lstStyle>
            <a:lvl1pPr algn="ctr">
              <a:defRPr sz="1200">
                <a:solidFill>
                  <a:schemeClr val="tx1">
                    <a:tint val="75000"/>
                  </a:schemeClr>
                </a:solidFill>
                <a:latin typeface="+mn-lt"/>
                <a:cs typeface="Arial" panose="020B0604020202020204" pitchFamily="34" charset="0"/>
              </a:defRPr>
            </a:lvl1pPr>
          </a:lstStyle>
          <a:p>
            <a:r>
              <a:rPr lang="en-GB"/>
              <a:t>Haroon Rafique - ECFA-UK/PPAP Update</a:t>
            </a:r>
            <a:endParaRPr lang="en-GB" dirty="0"/>
          </a:p>
        </p:txBody>
      </p:sp>
    </p:spTree>
    <p:extLst>
      <p:ext uri="{BB962C8B-B14F-4D97-AF65-F5344CB8AC3E}">
        <p14:creationId xmlns:p14="http://schemas.microsoft.com/office/powerpoint/2010/main" val="36831343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3409-495B-2752-6BF2-B1848FDE6656}"/>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CF4D184-1DF7-03BD-F6A8-1290E291CFCE}"/>
              </a:ext>
            </a:extLst>
          </p:cNvPr>
          <p:cNvSpPr>
            <a:spLocks noGrp="1"/>
          </p:cNvSpPr>
          <p:nvPr>
            <p:ph sz="half" idx="1"/>
          </p:nvPr>
        </p:nvSpPr>
        <p:spPr>
          <a:xfrm>
            <a:off x="266700"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27F207A8-6978-C1D1-B0D6-FDA0CC1F42B3}"/>
              </a:ext>
            </a:extLst>
          </p:cNvPr>
          <p:cNvSpPr>
            <a:spLocks noGrp="1"/>
          </p:cNvSpPr>
          <p:nvPr>
            <p:ph sz="half" idx="2"/>
          </p:nvPr>
        </p:nvSpPr>
        <p:spPr>
          <a:xfrm>
            <a:off x="6341383"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C400EE24-2BFB-8E46-2E66-3BA36D59A1CA}"/>
              </a:ext>
            </a:extLst>
          </p:cNvPr>
          <p:cNvSpPr>
            <a:spLocks noGrp="1"/>
          </p:cNvSpPr>
          <p:nvPr>
            <p:ph type="dt" sz="half" idx="10"/>
          </p:nvPr>
        </p:nvSpPr>
        <p:spPr>
          <a:xfrm>
            <a:off x="1647265" y="6392616"/>
            <a:ext cx="2743200" cy="365125"/>
          </a:xfrm>
          <a:prstGeom prst="rect">
            <a:avLst/>
          </a:prstGeom>
        </p:spPr>
        <p:txBody>
          <a:bodyPr/>
          <a:lstStyle/>
          <a:p>
            <a:r>
              <a:rPr lang="en-US"/>
              <a:t>IOP PAB @ Lancaster 30 Jul - 1 Aug 2026</a:t>
            </a:r>
            <a:endParaRPr lang="en-GB"/>
          </a:p>
        </p:txBody>
      </p:sp>
      <p:sp>
        <p:nvSpPr>
          <p:cNvPr id="6" name="Footer Placeholder 5">
            <a:extLst>
              <a:ext uri="{FF2B5EF4-FFF2-40B4-BE49-F238E27FC236}">
                <a16:creationId xmlns:a16="http://schemas.microsoft.com/office/drawing/2014/main" id="{F5F2556D-B5E1-EF44-908B-500C8837B6D3}"/>
              </a:ext>
            </a:extLst>
          </p:cNvPr>
          <p:cNvSpPr>
            <a:spLocks noGrp="1"/>
          </p:cNvSpPr>
          <p:nvPr>
            <p:ph type="ftr" sz="quarter" idx="11"/>
          </p:nvPr>
        </p:nvSpPr>
        <p:spPr>
          <a:xfrm>
            <a:off x="4507006" y="6396429"/>
            <a:ext cx="4114800" cy="365125"/>
          </a:xfrm>
          <a:prstGeom prst="rect">
            <a:avLst/>
          </a:prstGeom>
        </p:spPr>
        <p:txBody>
          <a:bodyPr/>
          <a:lstStyle/>
          <a:p>
            <a:r>
              <a:rPr lang="en-GB"/>
              <a:t>Haroon Rafique - ECFA-UK/PPAP Update</a:t>
            </a:r>
          </a:p>
        </p:txBody>
      </p:sp>
      <p:sp>
        <p:nvSpPr>
          <p:cNvPr id="7" name="Slide Number Placeholder 6">
            <a:extLst>
              <a:ext uri="{FF2B5EF4-FFF2-40B4-BE49-F238E27FC236}">
                <a16:creationId xmlns:a16="http://schemas.microsoft.com/office/drawing/2014/main" id="{36B4910F-1642-C042-4D26-BC4F3A55A63E}"/>
              </a:ext>
            </a:extLst>
          </p:cNvPr>
          <p:cNvSpPr>
            <a:spLocks noGrp="1"/>
          </p:cNvSpPr>
          <p:nvPr>
            <p:ph type="sldNum" sz="quarter" idx="12"/>
          </p:nvPr>
        </p:nvSpPr>
        <p:spPr>
          <a:xfrm>
            <a:off x="9178183" y="5367135"/>
            <a:ext cx="2743200" cy="365125"/>
          </a:xfrm>
          <a:prstGeom prst="rect">
            <a:avLst/>
          </a:prstGeom>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0249794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8E961-1532-85E1-EF19-CD6FD29F8D4B}"/>
              </a:ext>
            </a:extLst>
          </p:cNvPr>
          <p:cNvSpPr>
            <a:spLocks noGrp="1"/>
          </p:cNvSpPr>
          <p:nvPr>
            <p:ph type="body" idx="1"/>
          </p:nvPr>
        </p:nvSpPr>
        <p:spPr>
          <a:xfrm>
            <a:off x="266701" y="1304925"/>
            <a:ext cx="5580000"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A252AB67-467B-B4C7-6EEB-C8D144E364E8}"/>
              </a:ext>
            </a:extLst>
          </p:cNvPr>
          <p:cNvSpPr>
            <a:spLocks noGrp="1"/>
          </p:cNvSpPr>
          <p:nvPr>
            <p:ph sz="half" idx="2"/>
          </p:nvPr>
        </p:nvSpPr>
        <p:spPr>
          <a:xfrm>
            <a:off x="266700" y="2330075"/>
            <a:ext cx="5580000"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64F16626-4911-CA49-90C2-CE3262F728D3}"/>
              </a:ext>
            </a:extLst>
          </p:cNvPr>
          <p:cNvSpPr>
            <a:spLocks noGrp="1"/>
          </p:cNvSpPr>
          <p:nvPr>
            <p:ph type="body" sz="quarter" idx="3"/>
          </p:nvPr>
        </p:nvSpPr>
        <p:spPr>
          <a:xfrm>
            <a:off x="6341380" y="1304925"/>
            <a:ext cx="5580001"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FC2FF839-783C-36FF-2F59-B33FD00F2E4D}"/>
              </a:ext>
            </a:extLst>
          </p:cNvPr>
          <p:cNvSpPr>
            <a:spLocks noGrp="1"/>
          </p:cNvSpPr>
          <p:nvPr>
            <p:ph sz="quarter" idx="4"/>
          </p:nvPr>
        </p:nvSpPr>
        <p:spPr>
          <a:xfrm>
            <a:off x="6341379" y="2330075"/>
            <a:ext cx="5580003"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CF70523E-13BC-6AF4-F44B-1E81F5078040}"/>
              </a:ext>
            </a:extLst>
          </p:cNvPr>
          <p:cNvSpPr>
            <a:spLocks noGrp="1"/>
          </p:cNvSpPr>
          <p:nvPr>
            <p:ph type="dt" sz="half" idx="10"/>
          </p:nvPr>
        </p:nvSpPr>
        <p:spPr>
          <a:xfrm>
            <a:off x="1647265" y="6392616"/>
            <a:ext cx="2743200" cy="365125"/>
          </a:xfrm>
          <a:prstGeom prst="rect">
            <a:avLst/>
          </a:prstGeom>
        </p:spPr>
        <p:txBody>
          <a:bodyPr/>
          <a:lstStyle/>
          <a:p>
            <a:r>
              <a:rPr lang="en-US"/>
              <a:t>IOP PAB @ Lancaster 30 Jul - 1 Aug 2026</a:t>
            </a:r>
            <a:endParaRPr lang="en-GB"/>
          </a:p>
        </p:txBody>
      </p:sp>
      <p:sp>
        <p:nvSpPr>
          <p:cNvPr id="8" name="Footer Placeholder 7">
            <a:extLst>
              <a:ext uri="{FF2B5EF4-FFF2-40B4-BE49-F238E27FC236}">
                <a16:creationId xmlns:a16="http://schemas.microsoft.com/office/drawing/2014/main" id="{22ACC21D-81ED-0C7F-2CF7-CFDE23016EBF}"/>
              </a:ext>
            </a:extLst>
          </p:cNvPr>
          <p:cNvSpPr>
            <a:spLocks noGrp="1"/>
          </p:cNvSpPr>
          <p:nvPr>
            <p:ph type="ftr" sz="quarter" idx="11"/>
          </p:nvPr>
        </p:nvSpPr>
        <p:spPr>
          <a:xfrm>
            <a:off x="4507006" y="6396429"/>
            <a:ext cx="4114800" cy="365125"/>
          </a:xfrm>
          <a:prstGeom prst="rect">
            <a:avLst/>
          </a:prstGeom>
        </p:spPr>
        <p:txBody>
          <a:bodyPr/>
          <a:lstStyle/>
          <a:p>
            <a:r>
              <a:rPr lang="en-GB"/>
              <a:t>Haroon Rafique - ECFA-UK/PPAP Update</a:t>
            </a:r>
          </a:p>
        </p:txBody>
      </p:sp>
      <p:sp>
        <p:nvSpPr>
          <p:cNvPr id="9" name="Slide Number Placeholder 8">
            <a:extLst>
              <a:ext uri="{FF2B5EF4-FFF2-40B4-BE49-F238E27FC236}">
                <a16:creationId xmlns:a16="http://schemas.microsoft.com/office/drawing/2014/main" id="{A75BA4D1-1395-871F-083F-CCC3ADAA7675}"/>
              </a:ext>
            </a:extLst>
          </p:cNvPr>
          <p:cNvSpPr>
            <a:spLocks noGrp="1"/>
          </p:cNvSpPr>
          <p:nvPr>
            <p:ph type="sldNum" sz="quarter" idx="12"/>
          </p:nvPr>
        </p:nvSpPr>
        <p:spPr>
          <a:xfrm>
            <a:off x="8753797" y="6392616"/>
            <a:ext cx="2586556" cy="365125"/>
          </a:xfrm>
          <a:prstGeom prst="rect">
            <a:avLst/>
          </a:prstGeom>
        </p:spPr>
        <p:txBody>
          <a:bodyPr/>
          <a:lstStyle/>
          <a:p>
            <a:fld id="{94601B8E-4C5D-4D9E-8821-9696CA0E0E3F}" type="slidenum">
              <a:rPr lang="en-GB" smtClean="0"/>
              <a:t>‹#›</a:t>
            </a:fld>
            <a:endParaRPr lang="en-GB"/>
          </a:p>
        </p:txBody>
      </p:sp>
      <p:sp>
        <p:nvSpPr>
          <p:cNvPr id="11" name="Title 1">
            <a:extLst>
              <a:ext uri="{FF2B5EF4-FFF2-40B4-BE49-F238E27FC236}">
                <a16:creationId xmlns:a16="http://schemas.microsoft.com/office/drawing/2014/main" id="{86479E40-CA8C-9DEB-E10E-9B0E9423E321}"/>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12763157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53C41D6-330E-7D22-3BA7-5AD129D23037}"/>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
        <p:nvSpPr>
          <p:cNvPr id="2" name="Slide Number Placeholder 5">
            <a:extLst>
              <a:ext uri="{FF2B5EF4-FFF2-40B4-BE49-F238E27FC236}">
                <a16:creationId xmlns:a16="http://schemas.microsoft.com/office/drawing/2014/main" id="{0CEEAA31-FAC0-5E44-90AC-DCE2816DD1FA}"/>
              </a:ext>
            </a:extLst>
          </p:cNvPr>
          <p:cNvSpPr>
            <a:spLocks noGrp="1"/>
          </p:cNvSpPr>
          <p:nvPr>
            <p:ph type="sldNum" sz="quarter" idx="4"/>
          </p:nvPr>
        </p:nvSpPr>
        <p:spPr>
          <a:xfrm>
            <a:off x="8753797" y="6392616"/>
            <a:ext cx="2586556" cy="365125"/>
          </a:xfrm>
          <a:prstGeom prst="rect">
            <a:avLst/>
          </a:prstGeom>
        </p:spPr>
        <p:txBody>
          <a:bodyPr vert="horz" lIns="91440" tIns="45720" rIns="91440" bIns="45720" rtlCol="0" anchor="ctr"/>
          <a:lstStyle>
            <a:lvl1pPr algn="r">
              <a:defRPr sz="1200">
                <a:solidFill>
                  <a:schemeClr val="tx1">
                    <a:tint val="75000"/>
                  </a:schemeClr>
                </a:solidFill>
                <a:latin typeface="+mn-lt"/>
                <a:cs typeface="Arial" panose="020B0604020202020204" pitchFamily="34" charset="0"/>
              </a:defRPr>
            </a:lvl1pPr>
          </a:lstStyle>
          <a:p>
            <a:fld id="{94601B8E-4C5D-4D9E-8821-9696CA0E0E3F}" type="slidenum">
              <a:rPr lang="en-GB" smtClean="0"/>
              <a:pPr/>
              <a:t>‹#›</a:t>
            </a:fld>
            <a:endParaRPr lang="en-GB" dirty="0"/>
          </a:p>
        </p:txBody>
      </p:sp>
      <p:sp>
        <p:nvSpPr>
          <p:cNvPr id="7" name="Date Placeholder 3">
            <a:extLst>
              <a:ext uri="{FF2B5EF4-FFF2-40B4-BE49-F238E27FC236}">
                <a16:creationId xmlns:a16="http://schemas.microsoft.com/office/drawing/2014/main" id="{B0A7BDE0-6745-A5D5-9389-B67DBDBF52F2}"/>
              </a:ext>
            </a:extLst>
          </p:cNvPr>
          <p:cNvSpPr>
            <a:spLocks noGrp="1"/>
          </p:cNvSpPr>
          <p:nvPr>
            <p:ph type="dt" sz="half" idx="2"/>
          </p:nvPr>
        </p:nvSpPr>
        <p:spPr>
          <a:xfrm>
            <a:off x="1647264" y="6392616"/>
            <a:ext cx="3079069" cy="365125"/>
          </a:xfrm>
          <a:prstGeom prst="rect">
            <a:avLst/>
          </a:prstGeom>
        </p:spPr>
        <p:txBody>
          <a:bodyPr vert="horz" lIns="91440" tIns="45720" rIns="91440" bIns="45720" rtlCol="0" anchor="ctr"/>
          <a:lstStyle>
            <a:lvl1pPr algn="l">
              <a:defRPr sz="1200">
                <a:solidFill>
                  <a:schemeClr val="tx1">
                    <a:tint val="75000"/>
                  </a:schemeClr>
                </a:solidFill>
                <a:latin typeface="+mn-lt"/>
                <a:cs typeface="Arial" panose="020B0604020202020204" pitchFamily="34" charset="0"/>
              </a:defRPr>
            </a:lvl1pPr>
          </a:lstStyle>
          <a:p>
            <a:r>
              <a:rPr lang="en-US"/>
              <a:t>IOP PAB @ Lancaster 30 Jul - 1 Aug 2026</a:t>
            </a:r>
            <a:endParaRPr lang="en-GB" dirty="0"/>
          </a:p>
        </p:txBody>
      </p:sp>
      <p:sp>
        <p:nvSpPr>
          <p:cNvPr id="8" name="Footer Placeholder 4">
            <a:extLst>
              <a:ext uri="{FF2B5EF4-FFF2-40B4-BE49-F238E27FC236}">
                <a16:creationId xmlns:a16="http://schemas.microsoft.com/office/drawing/2014/main" id="{A6AF4C4A-6D91-2DA6-412C-3B975537CF27}"/>
              </a:ext>
            </a:extLst>
          </p:cNvPr>
          <p:cNvSpPr>
            <a:spLocks noGrp="1"/>
          </p:cNvSpPr>
          <p:nvPr>
            <p:ph type="ftr" sz="quarter" idx="3"/>
          </p:nvPr>
        </p:nvSpPr>
        <p:spPr>
          <a:xfrm>
            <a:off x="4830617" y="6392616"/>
            <a:ext cx="3818897" cy="365125"/>
          </a:xfrm>
          <a:prstGeom prst="rect">
            <a:avLst/>
          </a:prstGeom>
        </p:spPr>
        <p:txBody>
          <a:bodyPr vert="horz" lIns="91440" tIns="45720" rIns="91440" bIns="45720" rtlCol="0" anchor="ctr"/>
          <a:lstStyle>
            <a:lvl1pPr algn="ctr">
              <a:defRPr sz="1200">
                <a:solidFill>
                  <a:schemeClr val="tx1">
                    <a:tint val="75000"/>
                  </a:schemeClr>
                </a:solidFill>
                <a:latin typeface="+mn-lt"/>
                <a:cs typeface="Arial" panose="020B0604020202020204" pitchFamily="34" charset="0"/>
              </a:defRPr>
            </a:lvl1pPr>
          </a:lstStyle>
          <a:p>
            <a:r>
              <a:rPr lang="en-GB"/>
              <a:t>Haroon Rafique - ECFA-UK/PPAP Update</a:t>
            </a:r>
            <a:endParaRPr lang="en-GB" dirty="0"/>
          </a:p>
        </p:txBody>
      </p:sp>
    </p:spTree>
    <p:extLst>
      <p:ext uri="{BB962C8B-B14F-4D97-AF65-F5344CB8AC3E}">
        <p14:creationId xmlns:p14="http://schemas.microsoft.com/office/powerpoint/2010/main" val="31401503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82BAE-96E7-8067-F384-6C81451D56C7}"/>
              </a:ext>
            </a:extLst>
          </p:cNvPr>
          <p:cNvSpPr>
            <a:spLocks noGrp="1"/>
          </p:cNvSpPr>
          <p:nvPr>
            <p:ph idx="1"/>
          </p:nvPr>
        </p:nvSpPr>
        <p:spPr>
          <a:xfrm>
            <a:off x="6096000" y="365125"/>
            <a:ext cx="5825382" cy="4814280"/>
          </a:xfrm>
          <a:prstGeom prst="rect">
            <a:avLst/>
          </a:prstGeom>
        </p:spPr>
        <p:txBody>
          <a:bodyPr/>
          <a:lstStyle>
            <a:lvl1pPr>
              <a:defRPr sz="2000"/>
            </a:lvl1pPr>
            <a:lvl2pPr>
              <a:defRPr sz="1800"/>
            </a:lvl2pPr>
            <a:lvl3pPr>
              <a:defRPr sz="18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1E5DF8"/>
                </a:solidFill>
                <a:effectLst/>
                <a:uLnTx/>
                <a:uFillTx/>
                <a:latin typeface="Arial" panose="020B0604020202020204" pitchFamily="34" charset="0"/>
                <a:ea typeface="+mn-ea"/>
                <a:cs typeface="Arial" panose="020B060402020202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Fifth level</a:t>
            </a:r>
            <a:endParaRPr kumimoji="0" lang="en-GB"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F017ED95-2655-DA64-A0CC-0DB50CEC6D30}"/>
              </a:ext>
            </a:extLst>
          </p:cNvPr>
          <p:cNvSpPr>
            <a:spLocks noGrp="1"/>
          </p:cNvSpPr>
          <p:nvPr>
            <p:ph type="body" sz="half" idx="2"/>
          </p:nvPr>
        </p:nvSpPr>
        <p:spPr>
          <a:xfrm>
            <a:off x="266700" y="1418324"/>
            <a:ext cx="5588000"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BBF7D06-9178-0519-324E-D3FAE1553A1C}"/>
              </a:ext>
            </a:extLst>
          </p:cNvPr>
          <p:cNvSpPr>
            <a:spLocks noGrp="1"/>
          </p:cNvSpPr>
          <p:nvPr>
            <p:ph type="dt" sz="half" idx="10"/>
          </p:nvPr>
        </p:nvSpPr>
        <p:spPr>
          <a:xfrm>
            <a:off x="1647265" y="6392616"/>
            <a:ext cx="2743200" cy="365125"/>
          </a:xfrm>
          <a:prstGeom prst="rect">
            <a:avLst/>
          </a:prstGeom>
        </p:spPr>
        <p:txBody>
          <a:bodyPr/>
          <a:lstStyle/>
          <a:p>
            <a:r>
              <a:rPr lang="en-US"/>
              <a:t>IOP PAB @ Lancaster 30 Jul - 1 Aug 2026</a:t>
            </a:r>
            <a:endParaRPr lang="en-GB"/>
          </a:p>
        </p:txBody>
      </p:sp>
      <p:sp>
        <p:nvSpPr>
          <p:cNvPr id="6" name="Footer Placeholder 5">
            <a:extLst>
              <a:ext uri="{FF2B5EF4-FFF2-40B4-BE49-F238E27FC236}">
                <a16:creationId xmlns:a16="http://schemas.microsoft.com/office/drawing/2014/main" id="{DDED0C21-14CC-0A4D-09D2-207115B3D4DC}"/>
              </a:ext>
            </a:extLst>
          </p:cNvPr>
          <p:cNvSpPr>
            <a:spLocks noGrp="1"/>
          </p:cNvSpPr>
          <p:nvPr>
            <p:ph type="ftr" sz="quarter" idx="11"/>
          </p:nvPr>
        </p:nvSpPr>
        <p:spPr>
          <a:xfrm>
            <a:off x="4507006" y="6396429"/>
            <a:ext cx="4114800" cy="365125"/>
          </a:xfrm>
          <a:prstGeom prst="rect">
            <a:avLst/>
          </a:prstGeom>
        </p:spPr>
        <p:txBody>
          <a:bodyPr/>
          <a:lstStyle/>
          <a:p>
            <a:r>
              <a:rPr lang="en-GB"/>
              <a:t>Haroon Rafique - ECFA-UK/PPAP Update</a:t>
            </a:r>
          </a:p>
        </p:txBody>
      </p:sp>
      <p:sp>
        <p:nvSpPr>
          <p:cNvPr id="7" name="Slide Number Placeholder 6">
            <a:extLst>
              <a:ext uri="{FF2B5EF4-FFF2-40B4-BE49-F238E27FC236}">
                <a16:creationId xmlns:a16="http://schemas.microsoft.com/office/drawing/2014/main" id="{094D343D-82C5-3AAA-AADD-2197F991E673}"/>
              </a:ext>
            </a:extLst>
          </p:cNvPr>
          <p:cNvSpPr>
            <a:spLocks noGrp="1"/>
          </p:cNvSpPr>
          <p:nvPr>
            <p:ph type="sldNum" sz="quarter" idx="12"/>
          </p:nvPr>
        </p:nvSpPr>
        <p:spPr>
          <a:xfrm>
            <a:off x="8753797" y="6392616"/>
            <a:ext cx="2586556" cy="365125"/>
          </a:xfrm>
          <a:prstGeom prst="rect">
            <a:avLst/>
          </a:prstGeom>
        </p:spPr>
        <p:txBody>
          <a:bodyPr/>
          <a:lstStyle/>
          <a:p>
            <a:fld id="{94601B8E-4C5D-4D9E-8821-9696CA0E0E3F}" type="slidenum">
              <a:rPr lang="en-GB" smtClean="0"/>
              <a:t>‹#›</a:t>
            </a:fld>
            <a:endParaRPr lang="en-GB"/>
          </a:p>
        </p:txBody>
      </p:sp>
      <p:sp>
        <p:nvSpPr>
          <p:cNvPr id="8" name="Title 1">
            <a:extLst>
              <a:ext uri="{FF2B5EF4-FFF2-40B4-BE49-F238E27FC236}">
                <a16:creationId xmlns:a16="http://schemas.microsoft.com/office/drawing/2014/main" id="{57006FAE-DBD1-BA77-7F74-11A8DCE9D304}"/>
              </a:ext>
            </a:extLst>
          </p:cNvPr>
          <p:cNvSpPr>
            <a:spLocks noGrp="1"/>
          </p:cNvSpPr>
          <p:nvPr>
            <p:ph type="title"/>
          </p:nvPr>
        </p:nvSpPr>
        <p:spPr>
          <a:xfrm>
            <a:off x="266700" y="365125"/>
            <a:ext cx="5588000"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13090711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03EE30-E243-DD16-09E0-8B68AEC324FA}"/>
              </a:ext>
            </a:extLst>
          </p:cNvPr>
          <p:cNvSpPr>
            <a:spLocks noGrp="1"/>
          </p:cNvSpPr>
          <p:nvPr>
            <p:ph type="pic" idx="1"/>
          </p:nvPr>
        </p:nvSpPr>
        <p:spPr>
          <a:xfrm>
            <a:off x="5183187" y="365125"/>
            <a:ext cx="6738195" cy="478812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687748DA-A10C-6B03-FEDA-D99AE6E85A9B}"/>
              </a:ext>
            </a:extLst>
          </p:cNvPr>
          <p:cNvSpPr>
            <a:spLocks noGrp="1"/>
          </p:cNvSpPr>
          <p:nvPr>
            <p:ph type="dt" sz="half" idx="10"/>
          </p:nvPr>
        </p:nvSpPr>
        <p:spPr>
          <a:xfrm>
            <a:off x="1647265" y="6392616"/>
            <a:ext cx="2743200" cy="365125"/>
          </a:xfrm>
          <a:prstGeom prst="rect">
            <a:avLst/>
          </a:prstGeom>
        </p:spPr>
        <p:txBody>
          <a:bodyPr/>
          <a:lstStyle/>
          <a:p>
            <a:r>
              <a:rPr lang="en-US"/>
              <a:t>IOP PAB @ Lancaster 30 Jul - 1 Aug 2026</a:t>
            </a:r>
            <a:endParaRPr lang="en-GB"/>
          </a:p>
        </p:txBody>
      </p:sp>
      <p:sp>
        <p:nvSpPr>
          <p:cNvPr id="6" name="Footer Placeholder 5">
            <a:extLst>
              <a:ext uri="{FF2B5EF4-FFF2-40B4-BE49-F238E27FC236}">
                <a16:creationId xmlns:a16="http://schemas.microsoft.com/office/drawing/2014/main" id="{5009BA5F-3B12-9A62-2D70-80CF77B9951B}"/>
              </a:ext>
            </a:extLst>
          </p:cNvPr>
          <p:cNvSpPr>
            <a:spLocks noGrp="1"/>
          </p:cNvSpPr>
          <p:nvPr>
            <p:ph type="ftr" sz="quarter" idx="11"/>
          </p:nvPr>
        </p:nvSpPr>
        <p:spPr>
          <a:xfrm>
            <a:off x="4507006" y="6396429"/>
            <a:ext cx="4114800" cy="365125"/>
          </a:xfrm>
          <a:prstGeom prst="rect">
            <a:avLst/>
          </a:prstGeom>
        </p:spPr>
        <p:txBody>
          <a:bodyPr/>
          <a:lstStyle/>
          <a:p>
            <a:r>
              <a:rPr lang="en-GB"/>
              <a:t>Haroon Rafique - ECFA-UK/PPAP Update</a:t>
            </a:r>
          </a:p>
        </p:txBody>
      </p:sp>
      <p:sp>
        <p:nvSpPr>
          <p:cNvPr id="7" name="Slide Number Placeholder 6">
            <a:extLst>
              <a:ext uri="{FF2B5EF4-FFF2-40B4-BE49-F238E27FC236}">
                <a16:creationId xmlns:a16="http://schemas.microsoft.com/office/drawing/2014/main" id="{361A75CB-A493-E2D5-0C56-6C9F25C86CA4}"/>
              </a:ext>
            </a:extLst>
          </p:cNvPr>
          <p:cNvSpPr>
            <a:spLocks noGrp="1"/>
          </p:cNvSpPr>
          <p:nvPr>
            <p:ph type="sldNum" sz="quarter" idx="12"/>
          </p:nvPr>
        </p:nvSpPr>
        <p:spPr>
          <a:xfrm>
            <a:off x="8753797" y="6392616"/>
            <a:ext cx="2586556" cy="365125"/>
          </a:xfrm>
          <a:prstGeom prst="rect">
            <a:avLst/>
          </a:prstGeom>
        </p:spPr>
        <p:txBody>
          <a:bodyPr/>
          <a:lstStyle/>
          <a:p>
            <a:fld id="{94601B8E-4C5D-4D9E-8821-9696CA0E0E3F}" type="slidenum">
              <a:rPr lang="en-GB" smtClean="0"/>
              <a:t>‹#›</a:t>
            </a:fld>
            <a:endParaRPr lang="en-GB"/>
          </a:p>
        </p:txBody>
      </p:sp>
      <p:sp>
        <p:nvSpPr>
          <p:cNvPr id="8" name="Text Placeholder 3">
            <a:extLst>
              <a:ext uri="{FF2B5EF4-FFF2-40B4-BE49-F238E27FC236}">
                <a16:creationId xmlns:a16="http://schemas.microsoft.com/office/drawing/2014/main" id="{DEDEF678-90EE-1594-AB80-39E97C15D7DB}"/>
              </a:ext>
            </a:extLst>
          </p:cNvPr>
          <p:cNvSpPr>
            <a:spLocks noGrp="1"/>
          </p:cNvSpPr>
          <p:nvPr>
            <p:ph type="body" sz="half" idx="2"/>
          </p:nvPr>
        </p:nvSpPr>
        <p:spPr>
          <a:xfrm>
            <a:off x="266700" y="1418324"/>
            <a:ext cx="4638586"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Title 1">
            <a:extLst>
              <a:ext uri="{FF2B5EF4-FFF2-40B4-BE49-F238E27FC236}">
                <a16:creationId xmlns:a16="http://schemas.microsoft.com/office/drawing/2014/main" id="{DBA06E30-B013-E2B6-FBD1-5AB600612D96}"/>
              </a:ext>
            </a:extLst>
          </p:cNvPr>
          <p:cNvSpPr>
            <a:spLocks noGrp="1"/>
          </p:cNvSpPr>
          <p:nvPr>
            <p:ph type="title"/>
          </p:nvPr>
        </p:nvSpPr>
        <p:spPr>
          <a:xfrm>
            <a:off x="266700" y="365125"/>
            <a:ext cx="4638586"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6561991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06270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40259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dirty="0"/>
              <a:t>Click to edit body text</a:t>
            </a:r>
          </a:p>
        </p:txBody>
      </p:sp>
    </p:spTree>
    <p:extLst>
      <p:ext uri="{BB962C8B-B14F-4D97-AF65-F5344CB8AC3E}">
        <p14:creationId xmlns:p14="http://schemas.microsoft.com/office/powerpoint/2010/main" val="3283479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40259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dirty="0"/>
              <a:t>Click to edit body text</a:t>
            </a:r>
          </a:p>
        </p:txBody>
      </p:sp>
    </p:spTree>
    <p:extLst>
      <p:ext uri="{BB962C8B-B14F-4D97-AF65-F5344CB8AC3E}">
        <p14:creationId xmlns:p14="http://schemas.microsoft.com/office/powerpoint/2010/main" val="16759497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Heading, text, three images">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7289801" y="2286000"/>
            <a:ext cx="3201066" cy="3213102"/>
          </a:xfrm>
        </p:spPr>
        <p:txBody>
          <a:bodyPr/>
          <a:lstStyle/>
          <a:p>
            <a:endParaRPr lang="en-GB"/>
          </a:p>
        </p:txBody>
      </p:sp>
      <p:sp>
        <p:nvSpPr>
          <p:cNvPr id="2" name="Picture Placeholder 8">
            <a:extLst>
              <a:ext uri="{FF2B5EF4-FFF2-40B4-BE49-F238E27FC236}">
                <a16:creationId xmlns:a16="http://schemas.microsoft.com/office/drawing/2014/main" id="{39A72C94-07DD-E2CA-345A-A35125CE44A6}"/>
              </a:ext>
            </a:extLst>
          </p:cNvPr>
          <p:cNvSpPr>
            <a:spLocks noGrp="1"/>
          </p:cNvSpPr>
          <p:nvPr>
            <p:ph type="pic" sz="quarter" idx="11"/>
          </p:nvPr>
        </p:nvSpPr>
        <p:spPr>
          <a:xfrm>
            <a:off x="266701" y="2286000"/>
            <a:ext cx="3201066" cy="3213102"/>
          </a:xfrm>
        </p:spPr>
        <p:txBody>
          <a:bodyPr/>
          <a:lstStyle/>
          <a:p>
            <a:endParaRPr lang="en-GB"/>
          </a:p>
        </p:txBody>
      </p:sp>
      <p:sp>
        <p:nvSpPr>
          <p:cNvPr id="3" name="Picture Placeholder 8">
            <a:extLst>
              <a:ext uri="{FF2B5EF4-FFF2-40B4-BE49-F238E27FC236}">
                <a16:creationId xmlns:a16="http://schemas.microsoft.com/office/drawing/2014/main" id="{1BFA7CDF-E186-FDDF-CF2E-0B3F10DB84DD}"/>
              </a:ext>
            </a:extLst>
          </p:cNvPr>
          <p:cNvSpPr>
            <a:spLocks noGrp="1"/>
          </p:cNvSpPr>
          <p:nvPr>
            <p:ph type="pic" sz="quarter" idx="12"/>
          </p:nvPr>
        </p:nvSpPr>
        <p:spPr>
          <a:xfrm>
            <a:off x="3778251" y="2286000"/>
            <a:ext cx="3201066" cy="3213102"/>
          </a:xfrm>
        </p:spPr>
        <p:txBody>
          <a:bodyPr/>
          <a:lstStyle/>
          <a:p>
            <a:endParaRPr lang="en-GB"/>
          </a:p>
        </p:txBody>
      </p:sp>
      <p:sp>
        <p:nvSpPr>
          <p:cNvPr id="8" name="Text Placeholder 7">
            <a:extLst>
              <a:ext uri="{FF2B5EF4-FFF2-40B4-BE49-F238E27FC236}">
                <a16:creationId xmlns:a16="http://schemas.microsoft.com/office/drawing/2014/main" id="{4A93167B-5805-9EBB-6E54-360D545AFA15}"/>
              </a:ext>
            </a:extLst>
          </p:cNvPr>
          <p:cNvSpPr>
            <a:spLocks noGrp="1"/>
          </p:cNvSpPr>
          <p:nvPr>
            <p:ph type="body" sz="quarter" idx="13" hasCustomPrompt="1"/>
          </p:nvPr>
        </p:nvSpPr>
        <p:spPr>
          <a:xfrm>
            <a:off x="266700" y="1117600"/>
            <a:ext cx="10223500" cy="838200"/>
          </a:xfrm>
        </p:spPr>
        <p:txBody>
          <a:bodyPr/>
          <a:lstStyle>
            <a:lvl1pPr>
              <a:defRPr/>
            </a:lvl1pPr>
          </a:lstStyle>
          <a:p>
            <a:pPr lvl="0"/>
            <a:r>
              <a:rPr lang="en-US" dirty="0"/>
              <a:t>Click to edit body text</a:t>
            </a:r>
          </a:p>
        </p:txBody>
      </p:sp>
    </p:spTree>
    <p:extLst>
      <p:ext uri="{BB962C8B-B14F-4D97-AF65-F5344CB8AC3E}">
        <p14:creationId xmlns:p14="http://schemas.microsoft.com/office/powerpoint/2010/main" val="31554707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Heading, text">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4" name="Text Placeholder 9">
            <a:extLst>
              <a:ext uri="{FF2B5EF4-FFF2-40B4-BE49-F238E27FC236}">
                <a16:creationId xmlns:a16="http://schemas.microsoft.com/office/drawing/2014/main" id="{D3A8A21F-2C7D-3EED-D3DE-935B34DCFB6C}"/>
              </a:ext>
            </a:extLst>
          </p:cNvPr>
          <p:cNvSpPr>
            <a:spLocks noGrp="1"/>
          </p:cNvSpPr>
          <p:nvPr>
            <p:ph idx="1"/>
          </p:nvPr>
        </p:nvSpPr>
        <p:spPr>
          <a:xfrm>
            <a:off x="266700" y="1304925"/>
            <a:ext cx="102616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9163027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speaker name</a:t>
            </a:r>
            <a:endParaRPr lang="en-GB" dirty="0"/>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date </a:t>
            </a:r>
          </a:p>
        </p:txBody>
      </p:sp>
    </p:spTree>
    <p:extLst>
      <p:ext uri="{BB962C8B-B14F-4D97-AF65-F5344CB8AC3E}">
        <p14:creationId xmlns:p14="http://schemas.microsoft.com/office/powerpoint/2010/main" val="7843107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4CB8-F44D-BEE4-6DCA-1B2662AB0023}"/>
              </a:ext>
            </a:extLst>
          </p:cNvPr>
          <p:cNvSpPr>
            <a:spLocks noGrp="1"/>
          </p:cNvSpPr>
          <p:nvPr>
            <p:ph type="ctrTitle"/>
          </p:nvPr>
        </p:nvSpPr>
        <p:spPr>
          <a:xfrm>
            <a:off x="266699" y="1122363"/>
            <a:ext cx="11654683" cy="2387600"/>
          </a:xfrm>
          <a:prstGeom prst="rect">
            <a:avLst/>
          </a:prstGeom>
        </p:spPr>
        <p:txBody>
          <a:bodyPr anchor="b">
            <a:normAutofit/>
          </a:bodyPr>
          <a:lstStyle>
            <a:lvl1pPr algn="ctr">
              <a:defRPr sz="36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53BCF0F3-44B5-9EF2-3A88-E4424DDC8956}"/>
              </a:ext>
            </a:extLst>
          </p:cNvPr>
          <p:cNvSpPr>
            <a:spLocks noGrp="1"/>
          </p:cNvSpPr>
          <p:nvPr>
            <p:ph type="subTitle" idx="1"/>
          </p:nvPr>
        </p:nvSpPr>
        <p:spPr>
          <a:xfrm>
            <a:off x="266700" y="3602038"/>
            <a:ext cx="11654682"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B7783C9B-D14B-899C-B084-D233E5CF9D89}"/>
              </a:ext>
            </a:extLst>
          </p:cNvPr>
          <p:cNvSpPr>
            <a:spLocks noGrp="1"/>
          </p:cNvSpPr>
          <p:nvPr>
            <p:ph type="dt" sz="half" idx="10"/>
          </p:nvPr>
        </p:nvSpPr>
        <p:spPr/>
        <p:txBody>
          <a:bodyPr/>
          <a:lstStyle/>
          <a:p>
            <a:r>
              <a:rPr lang="en-US"/>
              <a:t>IOP PAB @ Lancaster 30 Jul - 1 Aug 2026</a:t>
            </a:r>
            <a:endParaRPr lang="en-GB"/>
          </a:p>
        </p:txBody>
      </p:sp>
      <p:sp>
        <p:nvSpPr>
          <p:cNvPr id="5" name="Footer Placeholder 4">
            <a:extLst>
              <a:ext uri="{FF2B5EF4-FFF2-40B4-BE49-F238E27FC236}">
                <a16:creationId xmlns:a16="http://schemas.microsoft.com/office/drawing/2014/main" id="{2E2C38EF-93AE-9214-FDFE-009AE71CD7A1}"/>
              </a:ext>
            </a:extLst>
          </p:cNvPr>
          <p:cNvSpPr>
            <a:spLocks noGrp="1"/>
          </p:cNvSpPr>
          <p:nvPr>
            <p:ph type="ftr" sz="quarter" idx="11"/>
          </p:nvPr>
        </p:nvSpPr>
        <p:spPr/>
        <p:txBody>
          <a:bodyPr/>
          <a:lstStyle/>
          <a:p>
            <a:r>
              <a:rPr lang="en-GB"/>
              <a:t>Haroon Rafique - ECFA-UK/PPAP Update</a:t>
            </a:r>
          </a:p>
        </p:txBody>
      </p:sp>
      <p:sp>
        <p:nvSpPr>
          <p:cNvPr id="6" name="Slide Number Placeholder 5">
            <a:extLst>
              <a:ext uri="{FF2B5EF4-FFF2-40B4-BE49-F238E27FC236}">
                <a16:creationId xmlns:a16="http://schemas.microsoft.com/office/drawing/2014/main" id="{4E881CBA-3EB3-43A7-D2FA-2410CF2BAE2D}"/>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3797473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E776-F347-2357-03E5-35C58A73642A}"/>
              </a:ext>
            </a:extLst>
          </p:cNvPr>
          <p:cNvSpPr>
            <a:spLocks noGrp="1"/>
          </p:cNvSpPr>
          <p:nvPr>
            <p:ph type="title"/>
          </p:nvPr>
        </p:nvSpPr>
        <p:spPr>
          <a:xfrm>
            <a:off x="266700" y="365125"/>
            <a:ext cx="11654682"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1132FCD-286F-104A-BCF2-B9138BD0B6BC}"/>
              </a:ext>
            </a:extLst>
          </p:cNvPr>
          <p:cNvSpPr>
            <a:spLocks noGrp="1"/>
          </p:cNvSpPr>
          <p:nvPr>
            <p:ph idx="1"/>
          </p:nvPr>
        </p:nvSpPr>
        <p:spPr>
          <a:xfrm>
            <a:off x="266699" y="1304925"/>
            <a:ext cx="11654683" cy="38655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11ECD2-7228-FC6F-D057-E1D381721D2D}"/>
              </a:ext>
            </a:extLst>
          </p:cNvPr>
          <p:cNvSpPr>
            <a:spLocks noGrp="1"/>
          </p:cNvSpPr>
          <p:nvPr>
            <p:ph type="dt" sz="half" idx="10"/>
          </p:nvPr>
        </p:nvSpPr>
        <p:spPr/>
        <p:txBody>
          <a:bodyPr/>
          <a:lstStyle/>
          <a:p>
            <a:r>
              <a:rPr lang="en-US"/>
              <a:t>IOP PAB @ Lancaster 30 Jul - 1 Aug 2026</a:t>
            </a:r>
            <a:endParaRPr lang="en-GB"/>
          </a:p>
        </p:txBody>
      </p:sp>
      <p:sp>
        <p:nvSpPr>
          <p:cNvPr id="5" name="Footer Placeholder 4">
            <a:extLst>
              <a:ext uri="{FF2B5EF4-FFF2-40B4-BE49-F238E27FC236}">
                <a16:creationId xmlns:a16="http://schemas.microsoft.com/office/drawing/2014/main" id="{A0501347-B148-1746-115D-B3672939A7E1}"/>
              </a:ext>
            </a:extLst>
          </p:cNvPr>
          <p:cNvSpPr>
            <a:spLocks noGrp="1"/>
          </p:cNvSpPr>
          <p:nvPr>
            <p:ph type="ftr" sz="quarter" idx="11"/>
          </p:nvPr>
        </p:nvSpPr>
        <p:spPr/>
        <p:txBody>
          <a:bodyPr/>
          <a:lstStyle/>
          <a:p>
            <a:r>
              <a:rPr lang="en-GB"/>
              <a:t>Haroon Rafique - ECFA-UK/PPAP Update</a:t>
            </a:r>
          </a:p>
        </p:txBody>
      </p:sp>
      <p:sp>
        <p:nvSpPr>
          <p:cNvPr id="6" name="Slide Number Placeholder 5">
            <a:extLst>
              <a:ext uri="{FF2B5EF4-FFF2-40B4-BE49-F238E27FC236}">
                <a16:creationId xmlns:a16="http://schemas.microsoft.com/office/drawing/2014/main" id="{E474C7FE-56F7-317A-6A29-7F808D2B3C8A}"/>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809504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41-E6F8-8CDB-15CB-AFE023C1300C}"/>
              </a:ext>
            </a:extLst>
          </p:cNvPr>
          <p:cNvSpPr>
            <a:spLocks noGrp="1"/>
          </p:cNvSpPr>
          <p:nvPr>
            <p:ph type="title"/>
          </p:nvPr>
        </p:nvSpPr>
        <p:spPr>
          <a:xfrm>
            <a:off x="266700" y="1709738"/>
            <a:ext cx="11654682" cy="2852737"/>
          </a:xfrm>
          <a:prstGeom prst="rect">
            <a:avLst/>
          </a:prstGeom>
        </p:spPr>
        <p:txBody>
          <a:bodyPr anchor="b">
            <a:normAutofit/>
          </a:bodyPr>
          <a:lstStyle>
            <a:lvl1pPr>
              <a:defRPr sz="36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1D9976CA-B5E0-87F5-9BB8-567EA6D05076}"/>
              </a:ext>
            </a:extLst>
          </p:cNvPr>
          <p:cNvSpPr>
            <a:spLocks noGrp="1"/>
          </p:cNvSpPr>
          <p:nvPr>
            <p:ph type="body" idx="1"/>
          </p:nvPr>
        </p:nvSpPr>
        <p:spPr>
          <a:xfrm>
            <a:off x="266699" y="4700187"/>
            <a:ext cx="11654683" cy="448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C61FB1F-7BDA-DC86-9EF3-DB36350C8D2F}"/>
              </a:ext>
            </a:extLst>
          </p:cNvPr>
          <p:cNvSpPr>
            <a:spLocks noGrp="1"/>
          </p:cNvSpPr>
          <p:nvPr>
            <p:ph type="dt" sz="half" idx="10"/>
          </p:nvPr>
        </p:nvSpPr>
        <p:spPr/>
        <p:txBody>
          <a:bodyPr/>
          <a:lstStyle/>
          <a:p>
            <a:r>
              <a:rPr lang="en-US"/>
              <a:t>IOP PAB @ Lancaster 30 Jul - 1 Aug 2026</a:t>
            </a:r>
            <a:endParaRPr lang="en-GB"/>
          </a:p>
        </p:txBody>
      </p:sp>
      <p:sp>
        <p:nvSpPr>
          <p:cNvPr id="5" name="Footer Placeholder 4">
            <a:extLst>
              <a:ext uri="{FF2B5EF4-FFF2-40B4-BE49-F238E27FC236}">
                <a16:creationId xmlns:a16="http://schemas.microsoft.com/office/drawing/2014/main" id="{C77E4339-5CB2-7EDB-C9AA-C007FA14F698}"/>
              </a:ext>
            </a:extLst>
          </p:cNvPr>
          <p:cNvSpPr>
            <a:spLocks noGrp="1"/>
          </p:cNvSpPr>
          <p:nvPr>
            <p:ph type="ftr" sz="quarter" idx="11"/>
          </p:nvPr>
        </p:nvSpPr>
        <p:spPr/>
        <p:txBody>
          <a:bodyPr/>
          <a:lstStyle/>
          <a:p>
            <a:r>
              <a:rPr lang="en-GB"/>
              <a:t>Haroon Rafique - ECFA-UK/PPAP Update</a:t>
            </a:r>
          </a:p>
        </p:txBody>
      </p:sp>
      <p:sp>
        <p:nvSpPr>
          <p:cNvPr id="6" name="Slide Number Placeholder 5">
            <a:extLst>
              <a:ext uri="{FF2B5EF4-FFF2-40B4-BE49-F238E27FC236}">
                <a16:creationId xmlns:a16="http://schemas.microsoft.com/office/drawing/2014/main" id="{1B47BCC8-EC59-1A12-7C24-DEA423BC7F75}"/>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21870530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3409-495B-2752-6BF2-B1848FDE6656}"/>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CF4D184-1DF7-03BD-F6A8-1290E291CFCE}"/>
              </a:ext>
            </a:extLst>
          </p:cNvPr>
          <p:cNvSpPr>
            <a:spLocks noGrp="1"/>
          </p:cNvSpPr>
          <p:nvPr>
            <p:ph sz="half" idx="1"/>
          </p:nvPr>
        </p:nvSpPr>
        <p:spPr>
          <a:xfrm>
            <a:off x="266700"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27F207A8-6978-C1D1-B0D6-FDA0CC1F42B3}"/>
              </a:ext>
            </a:extLst>
          </p:cNvPr>
          <p:cNvSpPr>
            <a:spLocks noGrp="1"/>
          </p:cNvSpPr>
          <p:nvPr>
            <p:ph sz="half" idx="2"/>
          </p:nvPr>
        </p:nvSpPr>
        <p:spPr>
          <a:xfrm>
            <a:off x="6341383"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C400EE24-2BFB-8E46-2E66-3BA36D59A1CA}"/>
              </a:ext>
            </a:extLst>
          </p:cNvPr>
          <p:cNvSpPr>
            <a:spLocks noGrp="1"/>
          </p:cNvSpPr>
          <p:nvPr>
            <p:ph type="dt" sz="half" idx="10"/>
          </p:nvPr>
        </p:nvSpPr>
        <p:spPr/>
        <p:txBody>
          <a:bodyPr/>
          <a:lstStyle/>
          <a:p>
            <a:r>
              <a:rPr lang="en-US"/>
              <a:t>IOP PAB @ Lancaster 30 Jul - 1 Aug 2026</a:t>
            </a:r>
            <a:endParaRPr lang="en-GB"/>
          </a:p>
        </p:txBody>
      </p:sp>
      <p:sp>
        <p:nvSpPr>
          <p:cNvPr id="6" name="Footer Placeholder 5">
            <a:extLst>
              <a:ext uri="{FF2B5EF4-FFF2-40B4-BE49-F238E27FC236}">
                <a16:creationId xmlns:a16="http://schemas.microsoft.com/office/drawing/2014/main" id="{F5F2556D-B5E1-EF44-908B-500C8837B6D3}"/>
              </a:ext>
            </a:extLst>
          </p:cNvPr>
          <p:cNvSpPr>
            <a:spLocks noGrp="1"/>
          </p:cNvSpPr>
          <p:nvPr>
            <p:ph type="ftr" sz="quarter" idx="11"/>
          </p:nvPr>
        </p:nvSpPr>
        <p:spPr/>
        <p:txBody>
          <a:bodyPr/>
          <a:lstStyle/>
          <a:p>
            <a:r>
              <a:rPr lang="en-GB"/>
              <a:t>Haroon Rafique - ECFA-UK/PPAP Update</a:t>
            </a:r>
          </a:p>
        </p:txBody>
      </p:sp>
      <p:sp>
        <p:nvSpPr>
          <p:cNvPr id="7" name="Slide Number Placeholder 6">
            <a:extLst>
              <a:ext uri="{FF2B5EF4-FFF2-40B4-BE49-F238E27FC236}">
                <a16:creationId xmlns:a16="http://schemas.microsoft.com/office/drawing/2014/main" id="{36B4910F-1642-C042-4D26-BC4F3A55A63E}"/>
              </a:ext>
            </a:extLst>
          </p:cNvPr>
          <p:cNvSpPr>
            <a:spLocks noGrp="1"/>
          </p:cNvSpPr>
          <p:nvPr>
            <p:ph type="sldNum" sz="quarter" idx="12"/>
          </p:nvPr>
        </p:nvSpPr>
        <p:spPr>
          <a:xfrm>
            <a:off x="9178183" y="5367135"/>
            <a:ext cx="2743200" cy="365125"/>
          </a:xfrm>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9051619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8E961-1532-85E1-EF19-CD6FD29F8D4B}"/>
              </a:ext>
            </a:extLst>
          </p:cNvPr>
          <p:cNvSpPr>
            <a:spLocks noGrp="1"/>
          </p:cNvSpPr>
          <p:nvPr>
            <p:ph type="body" idx="1"/>
          </p:nvPr>
        </p:nvSpPr>
        <p:spPr>
          <a:xfrm>
            <a:off x="266701" y="1304925"/>
            <a:ext cx="5580000"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A252AB67-467B-B4C7-6EEB-C8D144E364E8}"/>
              </a:ext>
            </a:extLst>
          </p:cNvPr>
          <p:cNvSpPr>
            <a:spLocks noGrp="1"/>
          </p:cNvSpPr>
          <p:nvPr>
            <p:ph sz="half" idx="2"/>
          </p:nvPr>
        </p:nvSpPr>
        <p:spPr>
          <a:xfrm>
            <a:off x="266700" y="2330075"/>
            <a:ext cx="5580000"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64F16626-4911-CA49-90C2-CE3262F728D3}"/>
              </a:ext>
            </a:extLst>
          </p:cNvPr>
          <p:cNvSpPr>
            <a:spLocks noGrp="1"/>
          </p:cNvSpPr>
          <p:nvPr>
            <p:ph type="body" sz="quarter" idx="3"/>
          </p:nvPr>
        </p:nvSpPr>
        <p:spPr>
          <a:xfrm>
            <a:off x="6341380" y="1304925"/>
            <a:ext cx="5580001"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FC2FF839-783C-36FF-2F59-B33FD00F2E4D}"/>
              </a:ext>
            </a:extLst>
          </p:cNvPr>
          <p:cNvSpPr>
            <a:spLocks noGrp="1"/>
          </p:cNvSpPr>
          <p:nvPr>
            <p:ph sz="quarter" idx="4"/>
          </p:nvPr>
        </p:nvSpPr>
        <p:spPr>
          <a:xfrm>
            <a:off x="6341379" y="2330075"/>
            <a:ext cx="5580003"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CF70523E-13BC-6AF4-F44B-1E81F5078040}"/>
              </a:ext>
            </a:extLst>
          </p:cNvPr>
          <p:cNvSpPr>
            <a:spLocks noGrp="1"/>
          </p:cNvSpPr>
          <p:nvPr>
            <p:ph type="dt" sz="half" idx="10"/>
          </p:nvPr>
        </p:nvSpPr>
        <p:spPr/>
        <p:txBody>
          <a:bodyPr/>
          <a:lstStyle/>
          <a:p>
            <a:r>
              <a:rPr lang="en-US"/>
              <a:t>IOP PAB @ Lancaster 30 Jul - 1 Aug 2026</a:t>
            </a:r>
            <a:endParaRPr lang="en-GB"/>
          </a:p>
        </p:txBody>
      </p:sp>
      <p:sp>
        <p:nvSpPr>
          <p:cNvPr id="8" name="Footer Placeholder 7">
            <a:extLst>
              <a:ext uri="{FF2B5EF4-FFF2-40B4-BE49-F238E27FC236}">
                <a16:creationId xmlns:a16="http://schemas.microsoft.com/office/drawing/2014/main" id="{22ACC21D-81ED-0C7F-2CF7-CFDE23016EBF}"/>
              </a:ext>
            </a:extLst>
          </p:cNvPr>
          <p:cNvSpPr>
            <a:spLocks noGrp="1"/>
          </p:cNvSpPr>
          <p:nvPr>
            <p:ph type="ftr" sz="quarter" idx="11"/>
          </p:nvPr>
        </p:nvSpPr>
        <p:spPr/>
        <p:txBody>
          <a:bodyPr/>
          <a:lstStyle/>
          <a:p>
            <a:r>
              <a:rPr lang="en-GB"/>
              <a:t>Haroon Rafique - ECFA-UK/PPAP Update</a:t>
            </a:r>
          </a:p>
        </p:txBody>
      </p:sp>
      <p:sp>
        <p:nvSpPr>
          <p:cNvPr id="9" name="Slide Number Placeholder 8">
            <a:extLst>
              <a:ext uri="{FF2B5EF4-FFF2-40B4-BE49-F238E27FC236}">
                <a16:creationId xmlns:a16="http://schemas.microsoft.com/office/drawing/2014/main" id="{A75BA4D1-1395-871F-083F-CCC3ADAA7675}"/>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11" name="Title 1">
            <a:extLst>
              <a:ext uri="{FF2B5EF4-FFF2-40B4-BE49-F238E27FC236}">
                <a16:creationId xmlns:a16="http://schemas.microsoft.com/office/drawing/2014/main" id="{86479E40-CA8C-9DEB-E10E-9B0E9423E321}"/>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5386241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CA4210A-8AD6-DB76-6435-6F1565CF23B3}"/>
              </a:ext>
            </a:extLst>
          </p:cNvPr>
          <p:cNvSpPr>
            <a:spLocks noGrp="1"/>
          </p:cNvSpPr>
          <p:nvPr>
            <p:ph type="dt" sz="half" idx="10"/>
          </p:nvPr>
        </p:nvSpPr>
        <p:spPr/>
        <p:txBody>
          <a:bodyPr/>
          <a:lstStyle/>
          <a:p>
            <a:r>
              <a:rPr lang="en-US"/>
              <a:t>IOP PAB @ Lancaster 30 Jul - 1 Aug 2026</a:t>
            </a:r>
            <a:endParaRPr lang="en-GB"/>
          </a:p>
        </p:txBody>
      </p:sp>
      <p:sp>
        <p:nvSpPr>
          <p:cNvPr id="4" name="Footer Placeholder 3">
            <a:extLst>
              <a:ext uri="{FF2B5EF4-FFF2-40B4-BE49-F238E27FC236}">
                <a16:creationId xmlns:a16="http://schemas.microsoft.com/office/drawing/2014/main" id="{E65DFFE2-973C-8808-2027-0A0826D0678B}"/>
              </a:ext>
            </a:extLst>
          </p:cNvPr>
          <p:cNvSpPr>
            <a:spLocks noGrp="1"/>
          </p:cNvSpPr>
          <p:nvPr>
            <p:ph type="ftr" sz="quarter" idx="11"/>
          </p:nvPr>
        </p:nvSpPr>
        <p:spPr/>
        <p:txBody>
          <a:bodyPr/>
          <a:lstStyle/>
          <a:p>
            <a:r>
              <a:rPr lang="en-GB"/>
              <a:t>Haroon Rafique - ECFA-UK/PPAP Update</a:t>
            </a:r>
          </a:p>
        </p:txBody>
      </p:sp>
      <p:sp>
        <p:nvSpPr>
          <p:cNvPr id="5" name="Slide Number Placeholder 4">
            <a:extLst>
              <a:ext uri="{FF2B5EF4-FFF2-40B4-BE49-F238E27FC236}">
                <a16:creationId xmlns:a16="http://schemas.microsoft.com/office/drawing/2014/main" id="{2827C7D8-7501-4918-C3A4-210FC2D1AD31}"/>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6" name="Title 1">
            <a:extLst>
              <a:ext uri="{FF2B5EF4-FFF2-40B4-BE49-F238E27FC236}">
                <a16:creationId xmlns:a16="http://schemas.microsoft.com/office/drawing/2014/main" id="{153C41D6-330E-7D22-3BA7-5AD129D23037}"/>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283171096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82BAE-96E7-8067-F384-6C81451D56C7}"/>
              </a:ext>
            </a:extLst>
          </p:cNvPr>
          <p:cNvSpPr>
            <a:spLocks noGrp="1"/>
          </p:cNvSpPr>
          <p:nvPr>
            <p:ph idx="1"/>
          </p:nvPr>
        </p:nvSpPr>
        <p:spPr>
          <a:xfrm>
            <a:off x="6096000" y="365125"/>
            <a:ext cx="5825382" cy="4814280"/>
          </a:xfrm>
          <a:prstGeom prst="rect">
            <a:avLst/>
          </a:prstGeom>
        </p:spPr>
        <p:txBody>
          <a:bodyPr/>
          <a:lstStyle>
            <a:lvl1pPr>
              <a:defRPr sz="2000"/>
            </a:lvl1pPr>
            <a:lvl2pPr>
              <a:defRPr sz="1800"/>
            </a:lvl2pPr>
            <a:lvl3pPr>
              <a:defRPr sz="18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1E5DF8"/>
                </a:solidFill>
                <a:effectLst/>
                <a:uLnTx/>
                <a:uFillTx/>
                <a:latin typeface="Arial" panose="020B0604020202020204" pitchFamily="34" charset="0"/>
                <a:ea typeface="+mn-ea"/>
                <a:cs typeface="Arial" panose="020B060402020202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Fifth level</a:t>
            </a:r>
            <a:endParaRPr kumimoji="0" lang="en-GB"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F017ED95-2655-DA64-A0CC-0DB50CEC6D30}"/>
              </a:ext>
            </a:extLst>
          </p:cNvPr>
          <p:cNvSpPr>
            <a:spLocks noGrp="1"/>
          </p:cNvSpPr>
          <p:nvPr>
            <p:ph type="body" sz="half" idx="2"/>
          </p:nvPr>
        </p:nvSpPr>
        <p:spPr>
          <a:xfrm>
            <a:off x="266700" y="1418324"/>
            <a:ext cx="5588000"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BBF7D06-9178-0519-324E-D3FAE1553A1C}"/>
              </a:ext>
            </a:extLst>
          </p:cNvPr>
          <p:cNvSpPr>
            <a:spLocks noGrp="1"/>
          </p:cNvSpPr>
          <p:nvPr>
            <p:ph type="dt" sz="half" idx="10"/>
          </p:nvPr>
        </p:nvSpPr>
        <p:spPr/>
        <p:txBody>
          <a:bodyPr/>
          <a:lstStyle/>
          <a:p>
            <a:r>
              <a:rPr lang="en-US"/>
              <a:t>IOP PAB @ Lancaster 30 Jul - 1 Aug 2026</a:t>
            </a:r>
            <a:endParaRPr lang="en-GB"/>
          </a:p>
        </p:txBody>
      </p:sp>
      <p:sp>
        <p:nvSpPr>
          <p:cNvPr id="6" name="Footer Placeholder 5">
            <a:extLst>
              <a:ext uri="{FF2B5EF4-FFF2-40B4-BE49-F238E27FC236}">
                <a16:creationId xmlns:a16="http://schemas.microsoft.com/office/drawing/2014/main" id="{DDED0C21-14CC-0A4D-09D2-207115B3D4DC}"/>
              </a:ext>
            </a:extLst>
          </p:cNvPr>
          <p:cNvSpPr>
            <a:spLocks noGrp="1"/>
          </p:cNvSpPr>
          <p:nvPr>
            <p:ph type="ftr" sz="quarter" idx="11"/>
          </p:nvPr>
        </p:nvSpPr>
        <p:spPr/>
        <p:txBody>
          <a:bodyPr/>
          <a:lstStyle/>
          <a:p>
            <a:r>
              <a:rPr lang="en-GB"/>
              <a:t>Haroon Rafique - ECFA-UK/PPAP Update</a:t>
            </a:r>
          </a:p>
        </p:txBody>
      </p:sp>
      <p:sp>
        <p:nvSpPr>
          <p:cNvPr id="7" name="Slide Number Placeholder 6">
            <a:extLst>
              <a:ext uri="{FF2B5EF4-FFF2-40B4-BE49-F238E27FC236}">
                <a16:creationId xmlns:a16="http://schemas.microsoft.com/office/drawing/2014/main" id="{094D343D-82C5-3AAA-AADD-2197F991E673}"/>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itle 1">
            <a:extLst>
              <a:ext uri="{FF2B5EF4-FFF2-40B4-BE49-F238E27FC236}">
                <a16:creationId xmlns:a16="http://schemas.microsoft.com/office/drawing/2014/main" id="{57006FAE-DBD1-BA77-7F74-11A8DCE9D304}"/>
              </a:ext>
            </a:extLst>
          </p:cNvPr>
          <p:cNvSpPr>
            <a:spLocks noGrp="1"/>
          </p:cNvSpPr>
          <p:nvPr>
            <p:ph type="title"/>
          </p:nvPr>
        </p:nvSpPr>
        <p:spPr>
          <a:xfrm>
            <a:off x="266700" y="365125"/>
            <a:ext cx="5588000"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2539774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ing, text, three images">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7289801" y="2286000"/>
            <a:ext cx="3201066" cy="3213102"/>
          </a:xfrm>
        </p:spPr>
        <p:txBody>
          <a:bodyPr/>
          <a:lstStyle/>
          <a:p>
            <a:endParaRPr lang="en-GB"/>
          </a:p>
        </p:txBody>
      </p:sp>
      <p:sp>
        <p:nvSpPr>
          <p:cNvPr id="2" name="Picture Placeholder 8">
            <a:extLst>
              <a:ext uri="{FF2B5EF4-FFF2-40B4-BE49-F238E27FC236}">
                <a16:creationId xmlns:a16="http://schemas.microsoft.com/office/drawing/2014/main" id="{39A72C94-07DD-E2CA-345A-A35125CE44A6}"/>
              </a:ext>
            </a:extLst>
          </p:cNvPr>
          <p:cNvSpPr>
            <a:spLocks noGrp="1"/>
          </p:cNvSpPr>
          <p:nvPr>
            <p:ph type="pic" sz="quarter" idx="11"/>
          </p:nvPr>
        </p:nvSpPr>
        <p:spPr>
          <a:xfrm>
            <a:off x="266701" y="2286000"/>
            <a:ext cx="3201066" cy="3213102"/>
          </a:xfrm>
        </p:spPr>
        <p:txBody>
          <a:bodyPr/>
          <a:lstStyle/>
          <a:p>
            <a:endParaRPr lang="en-GB"/>
          </a:p>
        </p:txBody>
      </p:sp>
      <p:sp>
        <p:nvSpPr>
          <p:cNvPr id="3" name="Picture Placeholder 8">
            <a:extLst>
              <a:ext uri="{FF2B5EF4-FFF2-40B4-BE49-F238E27FC236}">
                <a16:creationId xmlns:a16="http://schemas.microsoft.com/office/drawing/2014/main" id="{1BFA7CDF-E186-FDDF-CF2E-0B3F10DB84DD}"/>
              </a:ext>
            </a:extLst>
          </p:cNvPr>
          <p:cNvSpPr>
            <a:spLocks noGrp="1"/>
          </p:cNvSpPr>
          <p:nvPr>
            <p:ph type="pic" sz="quarter" idx="12"/>
          </p:nvPr>
        </p:nvSpPr>
        <p:spPr>
          <a:xfrm>
            <a:off x="3778251" y="2286000"/>
            <a:ext cx="3201066" cy="3213102"/>
          </a:xfrm>
        </p:spPr>
        <p:txBody>
          <a:bodyPr/>
          <a:lstStyle/>
          <a:p>
            <a:endParaRPr lang="en-GB"/>
          </a:p>
        </p:txBody>
      </p:sp>
      <p:sp>
        <p:nvSpPr>
          <p:cNvPr id="8" name="Text Placeholder 7">
            <a:extLst>
              <a:ext uri="{FF2B5EF4-FFF2-40B4-BE49-F238E27FC236}">
                <a16:creationId xmlns:a16="http://schemas.microsoft.com/office/drawing/2014/main" id="{4A93167B-5805-9EBB-6E54-360D545AFA15}"/>
              </a:ext>
            </a:extLst>
          </p:cNvPr>
          <p:cNvSpPr>
            <a:spLocks noGrp="1"/>
          </p:cNvSpPr>
          <p:nvPr>
            <p:ph type="body" sz="quarter" idx="13" hasCustomPrompt="1"/>
          </p:nvPr>
        </p:nvSpPr>
        <p:spPr>
          <a:xfrm>
            <a:off x="266700" y="1117600"/>
            <a:ext cx="10223500" cy="838200"/>
          </a:xfrm>
        </p:spPr>
        <p:txBody>
          <a:bodyPr/>
          <a:lstStyle>
            <a:lvl1pPr>
              <a:defRPr/>
            </a:lvl1pPr>
          </a:lstStyle>
          <a:p>
            <a:pPr lvl="0"/>
            <a:r>
              <a:rPr lang="en-US" dirty="0"/>
              <a:t>Click to edit body text</a:t>
            </a:r>
          </a:p>
        </p:txBody>
      </p:sp>
    </p:spTree>
    <p:extLst>
      <p:ext uri="{BB962C8B-B14F-4D97-AF65-F5344CB8AC3E}">
        <p14:creationId xmlns:p14="http://schemas.microsoft.com/office/powerpoint/2010/main" val="362360920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03EE30-E243-DD16-09E0-8B68AEC324FA}"/>
              </a:ext>
            </a:extLst>
          </p:cNvPr>
          <p:cNvSpPr>
            <a:spLocks noGrp="1"/>
          </p:cNvSpPr>
          <p:nvPr>
            <p:ph type="pic" idx="1"/>
          </p:nvPr>
        </p:nvSpPr>
        <p:spPr>
          <a:xfrm>
            <a:off x="5183187" y="365125"/>
            <a:ext cx="6738195" cy="478812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687748DA-A10C-6B03-FEDA-D99AE6E85A9B}"/>
              </a:ext>
            </a:extLst>
          </p:cNvPr>
          <p:cNvSpPr>
            <a:spLocks noGrp="1"/>
          </p:cNvSpPr>
          <p:nvPr>
            <p:ph type="dt" sz="half" idx="10"/>
          </p:nvPr>
        </p:nvSpPr>
        <p:spPr/>
        <p:txBody>
          <a:bodyPr/>
          <a:lstStyle/>
          <a:p>
            <a:r>
              <a:rPr lang="en-US"/>
              <a:t>IOP PAB @ Lancaster 30 Jul - 1 Aug 2026</a:t>
            </a:r>
            <a:endParaRPr lang="en-GB"/>
          </a:p>
        </p:txBody>
      </p:sp>
      <p:sp>
        <p:nvSpPr>
          <p:cNvPr id="6" name="Footer Placeholder 5">
            <a:extLst>
              <a:ext uri="{FF2B5EF4-FFF2-40B4-BE49-F238E27FC236}">
                <a16:creationId xmlns:a16="http://schemas.microsoft.com/office/drawing/2014/main" id="{5009BA5F-3B12-9A62-2D70-80CF77B9951B}"/>
              </a:ext>
            </a:extLst>
          </p:cNvPr>
          <p:cNvSpPr>
            <a:spLocks noGrp="1"/>
          </p:cNvSpPr>
          <p:nvPr>
            <p:ph type="ftr" sz="quarter" idx="11"/>
          </p:nvPr>
        </p:nvSpPr>
        <p:spPr/>
        <p:txBody>
          <a:bodyPr/>
          <a:lstStyle/>
          <a:p>
            <a:r>
              <a:rPr lang="en-GB"/>
              <a:t>Haroon Rafique - ECFA-UK/PPAP Update</a:t>
            </a:r>
          </a:p>
        </p:txBody>
      </p:sp>
      <p:sp>
        <p:nvSpPr>
          <p:cNvPr id="7" name="Slide Number Placeholder 6">
            <a:extLst>
              <a:ext uri="{FF2B5EF4-FFF2-40B4-BE49-F238E27FC236}">
                <a16:creationId xmlns:a16="http://schemas.microsoft.com/office/drawing/2014/main" id="{361A75CB-A493-E2D5-0C56-6C9F25C86CA4}"/>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ext Placeholder 3">
            <a:extLst>
              <a:ext uri="{FF2B5EF4-FFF2-40B4-BE49-F238E27FC236}">
                <a16:creationId xmlns:a16="http://schemas.microsoft.com/office/drawing/2014/main" id="{DEDEF678-90EE-1594-AB80-39E97C15D7DB}"/>
              </a:ext>
            </a:extLst>
          </p:cNvPr>
          <p:cNvSpPr>
            <a:spLocks noGrp="1"/>
          </p:cNvSpPr>
          <p:nvPr>
            <p:ph type="body" sz="half" idx="2"/>
          </p:nvPr>
        </p:nvSpPr>
        <p:spPr>
          <a:xfrm>
            <a:off x="266700" y="1418324"/>
            <a:ext cx="4638586"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Title 1">
            <a:extLst>
              <a:ext uri="{FF2B5EF4-FFF2-40B4-BE49-F238E27FC236}">
                <a16:creationId xmlns:a16="http://schemas.microsoft.com/office/drawing/2014/main" id="{DBA06E30-B013-E2B6-FBD1-5AB600612D96}"/>
              </a:ext>
            </a:extLst>
          </p:cNvPr>
          <p:cNvSpPr>
            <a:spLocks noGrp="1"/>
          </p:cNvSpPr>
          <p:nvPr>
            <p:ph type="title"/>
          </p:nvPr>
        </p:nvSpPr>
        <p:spPr>
          <a:xfrm>
            <a:off x="266700" y="365125"/>
            <a:ext cx="4638586"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22194803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r>
              <a:rPr lang="en-US"/>
              <a:t>IOP PAB @ Lancaster 30 Jul - 1 Aug 2026</a:t>
            </a:r>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r>
              <a:rPr lang="en-US"/>
              <a:t>Haroon Rafique - ECFA-UK/PPAP Update</a:t>
            </a:r>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75882962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r>
              <a:rPr lang="en-US"/>
              <a:t>IOP PAB @ Lancaster 30 Jul - 1 Aug 2026</a:t>
            </a:r>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r>
              <a:rPr lang="en-US"/>
              <a:t>Haroon Rafique - ECFA-UK/PPAP Update</a:t>
            </a:r>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5093055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r>
              <a:rPr lang="en-US"/>
              <a:t>IOP PAB @ Lancaster 30 Jul - 1 Aug 2026</a:t>
            </a:r>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r>
              <a:rPr lang="en-US"/>
              <a:t>Haroon Rafique - ECFA-UK/PPAP Update</a:t>
            </a:r>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1639229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r>
              <a:rPr lang="en-US"/>
              <a:t>IOP PAB @ Lancaster 30 Jul - 1 Aug 2026</a:t>
            </a:r>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r>
              <a:rPr lang="en-US"/>
              <a:t>Haroon Rafique - ECFA-UK/PPAP Update</a:t>
            </a:r>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13005553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r>
              <a:rPr lang="en-US"/>
              <a:t>IOP PAB @ Lancaster 30 Jul - 1 Aug 2026</a:t>
            </a:r>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r>
              <a:rPr lang="en-US"/>
              <a:t>Haroon Rafique - ECFA-UK/PPAP Update</a:t>
            </a:r>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88639151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r>
              <a:rPr lang="en-US"/>
              <a:t>IOP PAB @ Lancaster 30 Jul - 1 Aug 2026</a:t>
            </a:r>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r>
              <a:rPr lang="en-US"/>
              <a:t>Haroon Rafique - ECFA-UK/PPAP Update</a:t>
            </a:r>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8317566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r>
              <a:rPr lang="en-US"/>
              <a:t>IOP PAB @ Lancaster 30 Jul - 1 Aug 2026</a:t>
            </a:r>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r>
              <a:rPr lang="en-US"/>
              <a:t>Haroon Rafique - ECFA-UK/PPAP Update</a:t>
            </a:r>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25883174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r>
              <a:rPr lang="en-US"/>
              <a:t>IOP PAB @ Lancaster 30 Jul - 1 Aug 2026</a:t>
            </a:r>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r>
              <a:rPr lang="en-US"/>
              <a:t>Haroon Rafique - ECFA-UK/PPAP Update</a:t>
            </a:r>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53067999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r>
              <a:rPr lang="en-US"/>
              <a:t>IOP PAB @ Lancaster 30 Jul - 1 Aug 2026</a:t>
            </a:r>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r>
              <a:rPr lang="en-US"/>
              <a:t>Haroon Rafique - ECFA-UK/PPAP Update</a:t>
            </a:r>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084629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ing, text">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4" name="Text Placeholder 9">
            <a:extLst>
              <a:ext uri="{FF2B5EF4-FFF2-40B4-BE49-F238E27FC236}">
                <a16:creationId xmlns:a16="http://schemas.microsoft.com/office/drawing/2014/main" id="{D3A8A21F-2C7D-3EED-D3DE-935B34DCFB6C}"/>
              </a:ext>
            </a:extLst>
          </p:cNvPr>
          <p:cNvSpPr>
            <a:spLocks noGrp="1"/>
          </p:cNvSpPr>
          <p:nvPr>
            <p:ph idx="1"/>
          </p:nvPr>
        </p:nvSpPr>
        <p:spPr>
          <a:xfrm>
            <a:off x="266700" y="1304925"/>
            <a:ext cx="102616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174781531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r>
              <a:rPr lang="en-US"/>
              <a:t>IOP PAB @ Lancaster 30 Jul - 1 Aug 2026</a:t>
            </a:r>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r>
              <a:rPr lang="en-US"/>
              <a:t>Haroon Rafique - ECFA-UK/PPAP Update</a:t>
            </a:r>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5811003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r>
              <a:rPr lang="en-US"/>
              <a:t>IOP PAB @ Lancaster 30 Jul - 1 Aug 2026</a:t>
            </a:r>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r>
              <a:rPr lang="en-US"/>
              <a:t>Haroon Rafique - ECFA-UK/PPAP Update</a:t>
            </a:r>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18134594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064432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44530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r>
              <a:rPr lang="en-US"/>
              <a:t>IOP PAB @ Lancaster 30 Jul - 1 Aug 2026</a:t>
            </a:r>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r>
              <a:rPr lang="en-US"/>
              <a:t>Haroon Rafique - ECFA-UK/PPAP Update</a:t>
            </a:r>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84750558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r>
              <a:rPr lang="en-US"/>
              <a:t>IOP PAB @ Lancaster 30 Jul - 1 Aug 2026</a:t>
            </a:r>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r>
              <a:rPr lang="en-US"/>
              <a:t>Haroon Rafique - ECFA-UK/PPAP Update</a:t>
            </a:r>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3530858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r>
              <a:rPr lang="en-US"/>
              <a:t>IOP PAB @ Lancaster 30 Jul - 1 Aug 2026</a:t>
            </a:r>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r>
              <a:rPr lang="en-US"/>
              <a:t>Haroon Rafique - ECFA-UK/PPAP Update</a:t>
            </a:r>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52089557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r>
              <a:rPr lang="en-US"/>
              <a:t>IOP PAB @ Lancaster 30 Jul - 1 Aug 2026</a:t>
            </a:r>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r>
              <a:rPr lang="en-US"/>
              <a:t>Haroon Rafique - ECFA-UK/PPAP Update</a:t>
            </a:r>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29467447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r>
              <a:rPr lang="en-US"/>
              <a:t>IOP PAB @ Lancaster 30 Jul - 1 Aug 2026</a:t>
            </a:r>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r>
              <a:rPr lang="en-US"/>
              <a:t>Haroon Rafique - ECFA-UK/PPAP Update</a:t>
            </a:r>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2087418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r>
              <a:rPr lang="en-US"/>
              <a:t>IOP PAB @ Lancaster 30 Jul - 1 Aug 2026</a:t>
            </a:r>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r>
              <a:rPr lang="en-US"/>
              <a:t>Haroon Rafique - ECFA-UK/PPAP Update</a:t>
            </a:r>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360654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speaker name</a:t>
            </a:r>
            <a:endParaRPr lang="en-GB" dirty="0"/>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date </a:t>
            </a:r>
          </a:p>
        </p:txBody>
      </p:sp>
    </p:spTree>
    <p:extLst>
      <p:ext uri="{BB962C8B-B14F-4D97-AF65-F5344CB8AC3E}">
        <p14:creationId xmlns:p14="http://schemas.microsoft.com/office/powerpoint/2010/main" val="391002918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r>
              <a:rPr lang="en-US"/>
              <a:t>IOP PAB @ Lancaster 30 Jul - 1 Aug 2026</a:t>
            </a:r>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r>
              <a:rPr lang="en-US"/>
              <a:t>Haroon Rafique - ECFA-UK/PPAP Update</a:t>
            </a:r>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54912403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r>
              <a:rPr lang="en-US"/>
              <a:t>IOP PAB @ Lancaster 30 Jul - 1 Aug 2026</a:t>
            </a:r>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r>
              <a:rPr lang="en-US"/>
              <a:t>Haroon Rafique - ECFA-UK/PPAP Update</a:t>
            </a:r>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5345039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r>
              <a:rPr lang="en-US"/>
              <a:t>IOP PAB @ Lancaster 30 Jul - 1 Aug 2026</a:t>
            </a:r>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r>
              <a:rPr lang="en-US"/>
              <a:t>Haroon Rafique - ECFA-UK/PPAP Update</a:t>
            </a:r>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54180703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r>
              <a:rPr lang="en-US"/>
              <a:t>IOP PAB @ Lancaster 30 Jul - 1 Aug 2026</a:t>
            </a:r>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r>
              <a:rPr lang="en-US"/>
              <a:t>Haroon Rafique - ECFA-UK/PPAP Update</a:t>
            </a:r>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89420615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r>
              <a:rPr lang="en-US"/>
              <a:t>IOP PAB @ Lancaster 30 Jul - 1 Aug 2026</a:t>
            </a:r>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r>
              <a:rPr lang="en-US"/>
              <a:t>Haroon Rafique - ECFA-UK/PPAP Update</a:t>
            </a:r>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22662556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64351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393304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327406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r>
              <a:rPr lang="en-US"/>
              <a:t>IOP PAB @ Lancaster 30 Jul - 1 Aug 2026</a:t>
            </a:r>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r>
              <a:rPr lang="en-US"/>
              <a:t>Haroon Rafique - ECFA-UK/PPAP Update</a:t>
            </a:r>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82133581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r>
              <a:rPr lang="en-US"/>
              <a:t>IOP PAB @ Lancaster 30 Jul - 1 Aug 2026</a:t>
            </a:r>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r>
              <a:rPr lang="en-US"/>
              <a:t>Haroon Rafique - ECFA-UK/PPAP Update</a:t>
            </a:r>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842625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4CB8-F44D-BEE4-6DCA-1B2662AB0023}"/>
              </a:ext>
            </a:extLst>
          </p:cNvPr>
          <p:cNvSpPr>
            <a:spLocks noGrp="1"/>
          </p:cNvSpPr>
          <p:nvPr>
            <p:ph type="ctrTitle"/>
          </p:nvPr>
        </p:nvSpPr>
        <p:spPr>
          <a:xfrm>
            <a:off x="266699" y="1122363"/>
            <a:ext cx="11654683" cy="2387600"/>
          </a:xfrm>
          <a:prstGeom prst="rect">
            <a:avLst/>
          </a:prstGeom>
        </p:spPr>
        <p:txBody>
          <a:bodyPr anchor="b">
            <a:normAutofit/>
          </a:bodyPr>
          <a:lstStyle>
            <a:lvl1pPr algn="ctr">
              <a:defRPr sz="36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53BCF0F3-44B5-9EF2-3A88-E4424DDC8956}"/>
              </a:ext>
            </a:extLst>
          </p:cNvPr>
          <p:cNvSpPr>
            <a:spLocks noGrp="1"/>
          </p:cNvSpPr>
          <p:nvPr>
            <p:ph type="subTitle" idx="1"/>
          </p:nvPr>
        </p:nvSpPr>
        <p:spPr>
          <a:xfrm>
            <a:off x="266700" y="3602038"/>
            <a:ext cx="11654682"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B7783C9B-D14B-899C-B084-D233E5CF9D89}"/>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IOP PAB @ Lancaster 30 Jul - 1 Aug 2026</a:t>
            </a:r>
            <a:endParaRPr lang="en-GB"/>
          </a:p>
        </p:txBody>
      </p:sp>
      <p:sp>
        <p:nvSpPr>
          <p:cNvPr id="5" name="Footer Placeholder 4">
            <a:extLst>
              <a:ext uri="{FF2B5EF4-FFF2-40B4-BE49-F238E27FC236}">
                <a16:creationId xmlns:a16="http://schemas.microsoft.com/office/drawing/2014/main" id="{2E2C38EF-93AE-9214-FDFE-009AE71CD7A1}"/>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Haroon Rafique - ECFA-UK/PPAP Update</a:t>
            </a:r>
          </a:p>
        </p:txBody>
      </p:sp>
      <p:sp>
        <p:nvSpPr>
          <p:cNvPr id="6" name="Slide Number Placeholder 5">
            <a:extLst>
              <a:ext uri="{FF2B5EF4-FFF2-40B4-BE49-F238E27FC236}">
                <a16:creationId xmlns:a16="http://schemas.microsoft.com/office/drawing/2014/main" id="{4E881CBA-3EB3-43A7-D2FA-2410CF2BAE2D}"/>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26522645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r>
              <a:rPr lang="en-US"/>
              <a:t>IOP PAB @ Lancaster 30 Jul - 1 Aug 2026</a:t>
            </a:r>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r>
              <a:rPr lang="en-US"/>
              <a:t>Haroon Rafique - ECFA-UK/PPAP Update</a:t>
            </a:r>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2097211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r>
              <a:rPr lang="en-US"/>
              <a:t>IOP PAB @ Lancaster 30 Jul - 1 Aug 2026</a:t>
            </a:r>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r>
              <a:rPr lang="en-US"/>
              <a:t>Haroon Rafique - ECFA-UK/PPAP Update</a:t>
            </a:r>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14494857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r>
              <a:rPr lang="en-US"/>
              <a:t>IOP PAB @ Lancaster 30 Jul - 1 Aug 2026</a:t>
            </a:r>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r>
              <a:rPr lang="en-US"/>
              <a:t>Haroon Rafique - ECFA-UK/PPAP Update</a:t>
            </a:r>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64338788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r>
              <a:rPr lang="en-US"/>
              <a:t>IOP PAB @ Lancaster 30 Jul - 1 Aug 2026</a:t>
            </a:r>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r>
              <a:rPr lang="en-US"/>
              <a:t>Haroon Rafique - ECFA-UK/PPAP Update</a:t>
            </a:r>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64266715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r>
              <a:rPr lang="en-US"/>
              <a:t>IOP PAB @ Lancaster 30 Jul - 1 Aug 2026</a:t>
            </a:r>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r>
              <a:rPr lang="en-US"/>
              <a:t>Haroon Rafique - ECFA-UK/PPAP Update</a:t>
            </a:r>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64508286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r>
              <a:rPr lang="en-US"/>
              <a:t>IOP PAB @ Lancaster 30 Jul - 1 Aug 2026</a:t>
            </a:r>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r>
              <a:rPr lang="en-US"/>
              <a:t>Haroon Rafique - ECFA-UK/PPAP Update</a:t>
            </a:r>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84884702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r>
              <a:rPr lang="en-US"/>
              <a:t>IOP PAB @ Lancaster 30 Jul - 1 Aug 2026</a:t>
            </a:r>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r>
              <a:rPr lang="en-US"/>
              <a:t>Haroon Rafique - ECFA-UK/PPAP Update</a:t>
            </a:r>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21381226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r>
              <a:rPr lang="en-US"/>
              <a:t>IOP PAB @ Lancaster 30 Jul - 1 Aug 2026</a:t>
            </a:r>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r>
              <a:rPr lang="en-US"/>
              <a:t>Haroon Rafique - ECFA-UK/PPAP Update</a:t>
            </a:r>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5341026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r>
              <a:rPr lang="en-US"/>
              <a:t>IOP PAB @ Lancaster 30 Jul - 1 Aug 2026</a:t>
            </a:r>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r>
              <a:rPr lang="en-US"/>
              <a:t>Haroon Rafique - ECFA-UK/PPAP Update</a:t>
            </a:r>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25293744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5516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E776-F347-2357-03E5-35C58A73642A}"/>
              </a:ext>
            </a:extLst>
          </p:cNvPr>
          <p:cNvSpPr>
            <a:spLocks noGrp="1"/>
          </p:cNvSpPr>
          <p:nvPr>
            <p:ph type="title"/>
          </p:nvPr>
        </p:nvSpPr>
        <p:spPr>
          <a:xfrm>
            <a:off x="266700" y="365125"/>
            <a:ext cx="11654682"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1132FCD-286F-104A-BCF2-B9138BD0B6BC}"/>
              </a:ext>
            </a:extLst>
          </p:cNvPr>
          <p:cNvSpPr>
            <a:spLocks noGrp="1"/>
          </p:cNvSpPr>
          <p:nvPr>
            <p:ph idx="1"/>
          </p:nvPr>
        </p:nvSpPr>
        <p:spPr>
          <a:xfrm>
            <a:off x="266699" y="1304925"/>
            <a:ext cx="11654683" cy="38655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11ECD2-7228-FC6F-D057-E1D381721D2D}"/>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IOP PAB @ Lancaster 30 Jul - 1 Aug 2026</a:t>
            </a:r>
            <a:endParaRPr lang="en-GB"/>
          </a:p>
        </p:txBody>
      </p:sp>
      <p:sp>
        <p:nvSpPr>
          <p:cNvPr id="5" name="Footer Placeholder 4">
            <a:extLst>
              <a:ext uri="{FF2B5EF4-FFF2-40B4-BE49-F238E27FC236}">
                <a16:creationId xmlns:a16="http://schemas.microsoft.com/office/drawing/2014/main" id="{A0501347-B148-1746-115D-B3672939A7E1}"/>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Haroon Rafique - ECFA-UK/PPAP Update</a:t>
            </a:r>
          </a:p>
        </p:txBody>
      </p:sp>
      <p:sp>
        <p:nvSpPr>
          <p:cNvPr id="6" name="Slide Number Placeholder 5">
            <a:extLst>
              <a:ext uri="{FF2B5EF4-FFF2-40B4-BE49-F238E27FC236}">
                <a16:creationId xmlns:a16="http://schemas.microsoft.com/office/drawing/2014/main" id="{E474C7FE-56F7-317A-6A29-7F808D2B3C8A}"/>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3831121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41-E6F8-8CDB-15CB-AFE023C1300C}"/>
              </a:ext>
            </a:extLst>
          </p:cNvPr>
          <p:cNvSpPr>
            <a:spLocks noGrp="1"/>
          </p:cNvSpPr>
          <p:nvPr>
            <p:ph type="title"/>
          </p:nvPr>
        </p:nvSpPr>
        <p:spPr>
          <a:xfrm>
            <a:off x="266700" y="1709738"/>
            <a:ext cx="11654682" cy="2852737"/>
          </a:xfrm>
          <a:prstGeom prst="rect">
            <a:avLst/>
          </a:prstGeom>
        </p:spPr>
        <p:txBody>
          <a:bodyPr anchor="b">
            <a:normAutofit/>
          </a:bodyPr>
          <a:lstStyle>
            <a:lvl1pPr>
              <a:defRPr sz="36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1D9976CA-B5E0-87F5-9BB8-567EA6D05076}"/>
              </a:ext>
            </a:extLst>
          </p:cNvPr>
          <p:cNvSpPr>
            <a:spLocks noGrp="1"/>
          </p:cNvSpPr>
          <p:nvPr>
            <p:ph type="body" idx="1"/>
          </p:nvPr>
        </p:nvSpPr>
        <p:spPr>
          <a:xfrm>
            <a:off x="266699" y="4700187"/>
            <a:ext cx="11654683" cy="448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C61FB1F-7BDA-DC86-9EF3-DB36350C8D2F}"/>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IOP PAB @ Lancaster 30 Jul - 1 Aug 2026</a:t>
            </a:r>
            <a:endParaRPr lang="en-GB"/>
          </a:p>
        </p:txBody>
      </p:sp>
      <p:sp>
        <p:nvSpPr>
          <p:cNvPr id="5" name="Footer Placeholder 4">
            <a:extLst>
              <a:ext uri="{FF2B5EF4-FFF2-40B4-BE49-F238E27FC236}">
                <a16:creationId xmlns:a16="http://schemas.microsoft.com/office/drawing/2014/main" id="{C77E4339-5CB2-7EDB-C9AA-C007FA14F698}"/>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Haroon Rafique - ECFA-UK/PPAP Update</a:t>
            </a:r>
          </a:p>
        </p:txBody>
      </p:sp>
      <p:sp>
        <p:nvSpPr>
          <p:cNvPr id="6" name="Slide Number Placeholder 5">
            <a:extLst>
              <a:ext uri="{FF2B5EF4-FFF2-40B4-BE49-F238E27FC236}">
                <a16:creationId xmlns:a16="http://schemas.microsoft.com/office/drawing/2014/main" id="{1B47BCC8-EC59-1A12-7C24-DEA423BC7F75}"/>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16721876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image" Target="../media/image2.png"/><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3.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image" Target="../media/image4.png"/><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image" Target="../media/image5.emf"/><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slideLayout" Target="../slideLayouts/slideLayout66.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slideLayout" Target="../slideLayouts/slideLayout65.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5" Type="http://schemas.openxmlformats.org/officeDocument/2006/relationships/theme" Target="../theme/theme6.xml"/><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slideLayout" Target="../slideLayouts/slideLayout6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theme" Target="../theme/theme7.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E97D3-004E-241C-1F4D-DA2001CE042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594" y="0"/>
            <a:ext cx="12190811" cy="6857998"/>
          </a:xfrm>
          <a:prstGeom prst="rect">
            <a:avLst/>
          </a:prstGeom>
        </p:spPr>
      </p:pic>
      <p:sp>
        <p:nvSpPr>
          <p:cNvPr id="9" name="Title Placeholder 8">
            <a:extLst>
              <a:ext uri="{FF2B5EF4-FFF2-40B4-BE49-F238E27FC236}">
                <a16:creationId xmlns:a16="http://schemas.microsoft.com/office/drawing/2014/main" id="{D0781EEC-C938-86FA-B882-0B112DC0D017}"/>
              </a:ext>
            </a:extLst>
          </p:cNvPr>
          <p:cNvSpPr>
            <a:spLocks noGrp="1"/>
          </p:cNvSpPr>
          <p:nvPr>
            <p:ph type="title"/>
          </p:nvPr>
        </p:nvSpPr>
        <p:spPr>
          <a:xfrm>
            <a:off x="266700" y="365125"/>
            <a:ext cx="7086600" cy="574675"/>
          </a:xfrm>
          <a:prstGeom prst="rect">
            <a:avLst/>
          </a:prstGeom>
        </p:spPr>
        <p:txBody>
          <a:bodyPr vert="horz" lIns="91440" tIns="45720" rIns="91440" bIns="45720" rtlCol="0" anchor="t" anchorCtr="0">
            <a:normAutofit/>
          </a:bodyPr>
          <a:lstStyle/>
          <a:p>
            <a:r>
              <a:rPr lang="en-US" dirty="0"/>
              <a:t>Click to edit Master title style</a:t>
            </a:r>
            <a:endParaRPr lang="en-GB" dirty="0"/>
          </a:p>
        </p:txBody>
      </p:sp>
      <p:sp>
        <p:nvSpPr>
          <p:cNvPr id="10" name="Text Placeholder 9">
            <a:extLst>
              <a:ext uri="{FF2B5EF4-FFF2-40B4-BE49-F238E27FC236}">
                <a16:creationId xmlns:a16="http://schemas.microsoft.com/office/drawing/2014/main" id="{16BCFD7A-BAD1-80E9-241B-1E0D4B057C90}"/>
              </a:ext>
            </a:extLst>
          </p:cNvPr>
          <p:cNvSpPr>
            <a:spLocks noGrp="1"/>
          </p:cNvSpPr>
          <p:nvPr>
            <p:ph type="body" idx="1"/>
          </p:nvPr>
        </p:nvSpPr>
        <p:spPr>
          <a:xfrm>
            <a:off x="268659" y="1304925"/>
            <a:ext cx="11654683" cy="4351338"/>
          </a:xfrm>
          <a:prstGeom prst="rect">
            <a:avLst/>
          </a:prstGeom>
        </p:spPr>
        <p:txBody>
          <a:bodyPr vert="horz" lIns="91440" tIns="45720" rIns="91440" bIns="45720" rtlCol="0">
            <a:normAutofit/>
          </a:bodyPr>
          <a:lstStyle/>
          <a:p>
            <a:pPr lvl="0"/>
            <a:r>
              <a:rPr lang="en-US" dirty="0"/>
              <a:t>Click to edit body text</a:t>
            </a:r>
          </a:p>
        </p:txBody>
      </p:sp>
    </p:spTree>
    <p:extLst>
      <p:ext uri="{BB962C8B-B14F-4D97-AF65-F5344CB8AC3E}">
        <p14:creationId xmlns:p14="http://schemas.microsoft.com/office/powerpoint/2010/main" val="3796829732"/>
      </p:ext>
    </p:extLst>
  </p:cSld>
  <p:clrMap bg1="lt1" tx1="dk1" bg2="lt2" tx2="dk2" accent1="accent1" accent2="accent2" accent3="accent3" accent4="accent4" accent5="accent5" accent6="accent6" hlink="hlink" folHlink="folHlink"/>
  <p:sldLayoutIdLst>
    <p:sldLayoutId id="2147483733" r:id="rId1"/>
  </p:sldLayoutIdLst>
  <p:hf hdr="0"/>
  <p:txStyles>
    <p:titleStyle>
      <a:lvl1pPr algn="l" defTabSz="914400" rtl="0" eaLnBrk="1" latinLnBrk="0" hangingPunct="1">
        <a:lnSpc>
          <a:spcPct val="90000"/>
        </a:lnSpc>
        <a:spcBef>
          <a:spcPct val="0"/>
        </a:spcBef>
        <a:buNone/>
        <a:defRPr sz="2800" b="0" kern="1200">
          <a:solidFill>
            <a:schemeClr val="accent3"/>
          </a:solidFill>
          <a:latin typeface="Arial" panose="020B0604020202020204" pitchFamily="34" charset="0"/>
          <a:ea typeface="Verdana" panose="020B0604030504040204" pitchFamily="34" charset="0"/>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2"/>
          </a:solidFill>
          <a:latin typeface="Arial" panose="020B0604020202020204" pitchFamily="34" charset="0"/>
          <a:ea typeface="Verdana" panose="020B0604030504040204" pitchFamily="34" charset="0"/>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E97D3-004E-241C-1F4D-DA2001CE0425}"/>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p:blipFill>
        <p:spPr>
          <a:xfrm>
            <a:off x="593" y="0"/>
            <a:ext cx="12190813" cy="6857998"/>
          </a:xfrm>
          <a:prstGeom prst="rect">
            <a:avLst/>
          </a:prstGeom>
        </p:spPr>
      </p:pic>
      <p:sp>
        <p:nvSpPr>
          <p:cNvPr id="9" name="Title Placeholder 8">
            <a:extLst>
              <a:ext uri="{FF2B5EF4-FFF2-40B4-BE49-F238E27FC236}">
                <a16:creationId xmlns:a16="http://schemas.microsoft.com/office/drawing/2014/main" id="{D0781EEC-C938-86FA-B882-0B112DC0D017}"/>
              </a:ext>
            </a:extLst>
          </p:cNvPr>
          <p:cNvSpPr>
            <a:spLocks noGrp="1"/>
          </p:cNvSpPr>
          <p:nvPr>
            <p:ph type="title"/>
          </p:nvPr>
        </p:nvSpPr>
        <p:spPr>
          <a:xfrm>
            <a:off x="266700" y="365125"/>
            <a:ext cx="7086600" cy="574675"/>
          </a:xfrm>
          <a:prstGeom prst="rect">
            <a:avLst/>
          </a:prstGeom>
        </p:spPr>
        <p:txBody>
          <a:bodyPr vert="horz" lIns="91440" tIns="45720" rIns="91440" bIns="45720" rtlCol="0" anchor="t" anchorCtr="0">
            <a:normAutofit/>
          </a:bodyPr>
          <a:lstStyle/>
          <a:p>
            <a:r>
              <a:rPr lang="en-US" dirty="0"/>
              <a:t>Click to edit Master title style</a:t>
            </a:r>
            <a:endParaRPr lang="en-GB" dirty="0"/>
          </a:p>
        </p:txBody>
      </p:sp>
      <p:sp>
        <p:nvSpPr>
          <p:cNvPr id="10" name="Text Placeholder 9">
            <a:extLst>
              <a:ext uri="{FF2B5EF4-FFF2-40B4-BE49-F238E27FC236}">
                <a16:creationId xmlns:a16="http://schemas.microsoft.com/office/drawing/2014/main" id="{16BCFD7A-BAD1-80E9-241B-1E0D4B057C90}"/>
              </a:ext>
            </a:extLst>
          </p:cNvPr>
          <p:cNvSpPr>
            <a:spLocks noGrp="1"/>
          </p:cNvSpPr>
          <p:nvPr>
            <p:ph type="body" idx="1"/>
          </p:nvPr>
        </p:nvSpPr>
        <p:spPr>
          <a:xfrm>
            <a:off x="268659" y="1304925"/>
            <a:ext cx="11654683" cy="4351338"/>
          </a:xfrm>
          <a:prstGeom prst="rect">
            <a:avLst/>
          </a:prstGeom>
        </p:spPr>
        <p:txBody>
          <a:bodyPr vert="horz" lIns="91440" tIns="45720" rIns="91440" bIns="45720" rtlCol="0">
            <a:normAutofit/>
          </a:bodyPr>
          <a:lstStyle/>
          <a:p>
            <a:pPr lvl="0"/>
            <a:r>
              <a:rPr lang="en-US" dirty="0"/>
              <a:t>Click to edit body text</a:t>
            </a:r>
          </a:p>
        </p:txBody>
      </p:sp>
    </p:spTree>
    <p:extLst>
      <p:ext uri="{BB962C8B-B14F-4D97-AF65-F5344CB8AC3E}">
        <p14:creationId xmlns:p14="http://schemas.microsoft.com/office/powerpoint/2010/main" val="2232557041"/>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6" r:id="rId3"/>
    <p:sldLayoutId id="2147483724" r:id="rId4"/>
    <p:sldLayoutId id="2147483725"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Lst>
  <p:hf hdr="0"/>
  <p:txStyles>
    <p:titleStyle>
      <a:lvl1pPr algn="l" defTabSz="914400" rtl="0" eaLnBrk="1" latinLnBrk="0" hangingPunct="1">
        <a:lnSpc>
          <a:spcPct val="90000"/>
        </a:lnSpc>
        <a:spcBef>
          <a:spcPct val="0"/>
        </a:spcBef>
        <a:buNone/>
        <a:defRPr sz="2800" b="0" kern="1200">
          <a:solidFill>
            <a:schemeClr val="accent3"/>
          </a:solidFill>
          <a:latin typeface="Arial" panose="020B0604020202020204" pitchFamily="34" charset="0"/>
          <a:ea typeface="Verdana" panose="020B0604030504040204" pitchFamily="34" charset="0"/>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2"/>
          </a:solidFill>
          <a:latin typeface="Arial" panose="020B0604020202020204" pitchFamily="34" charset="0"/>
          <a:ea typeface="Verdana" panose="020B0604030504040204" pitchFamily="34" charset="0"/>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2AB5F44-508E-D5E3-9686-E5DB5331D657}"/>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p:blipFill>
        <p:spPr>
          <a:xfrm>
            <a:off x="1355" y="0"/>
            <a:ext cx="12189289" cy="6857998"/>
          </a:xfrm>
          <a:prstGeom prst="rect">
            <a:avLst/>
          </a:prstGeom>
        </p:spPr>
      </p:pic>
      <p:sp>
        <p:nvSpPr>
          <p:cNvPr id="2" name="Title Placeholder 1">
            <a:extLst>
              <a:ext uri="{FF2B5EF4-FFF2-40B4-BE49-F238E27FC236}">
                <a16:creationId xmlns:a16="http://schemas.microsoft.com/office/drawing/2014/main" id="{C3592D61-4A60-6946-D1E3-5AC93DE86E86}"/>
              </a:ext>
            </a:extLst>
          </p:cNvPr>
          <p:cNvSpPr>
            <a:spLocks noGrp="1"/>
          </p:cNvSpPr>
          <p:nvPr>
            <p:ph type="title"/>
          </p:nvPr>
        </p:nvSpPr>
        <p:spPr>
          <a:xfrm>
            <a:off x="266700" y="365125"/>
            <a:ext cx="11654682" cy="472363"/>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02F6D9DA-6B18-0AEA-604C-ADB3F8C64158}"/>
              </a:ext>
            </a:extLst>
          </p:cNvPr>
          <p:cNvSpPr>
            <a:spLocks noGrp="1"/>
          </p:cNvSpPr>
          <p:nvPr>
            <p:ph type="sldNum" sz="quarter" idx="4"/>
          </p:nvPr>
        </p:nvSpPr>
        <p:spPr>
          <a:xfrm>
            <a:off x="8753797" y="6392616"/>
            <a:ext cx="2586556" cy="365125"/>
          </a:xfrm>
          <a:prstGeom prst="rect">
            <a:avLst/>
          </a:prstGeom>
        </p:spPr>
        <p:txBody>
          <a:bodyPr vert="horz" lIns="91440" tIns="45720" rIns="91440" bIns="45720" rtlCol="0" anchor="ctr"/>
          <a:lstStyle>
            <a:lvl1pPr algn="r">
              <a:defRPr sz="1200">
                <a:solidFill>
                  <a:schemeClr val="tx1">
                    <a:tint val="75000"/>
                  </a:schemeClr>
                </a:solidFill>
                <a:latin typeface="+mn-lt"/>
                <a:cs typeface="Arial" panose="020B0604020202020204" pitchFamily="34" charset="0"/>
              </a:defRPr>
            </a:lvl1pPr>
          </a:lstStyle>
          <a:p>
            <a:fld id="{94601B8E-4C5D-4D9E-8821-9696CA0E0E3F}" type="slidenum">
              <a:rPr lang="en-GB" smtClean="0"/>
              <a:pPr/>
              <a:t>‹#›</a:t>
            </a:fld>
            <a:endParaRPr lang="en-GB" dirty="0"/>
          </a:p>
        </p:txBody>
      </p:sp>
      <p:sp>
        <p:nvSpPr>
          <p:cNvPr id="13" name="Text Placeholder 2">
            <a:extLst>
              <a:ext uri="{FF2B5EF4-FFF2-40B4-BE49-F238E27FC236}">
                <a16:creationId xmlns:a16="http://schemas.microsoft.com/office/drawing/2014/main" id="{7E71A0C6-6FDD-31C0-2DA4-598F59053007}"/>
              </a:ext>
            </a:extLst>
          </p:cNvPr>
          <p:cNvSpPr>
            <a:spLocks noGrp="1"/>
          </p:cNvSpPr>
          <p:nvPr>
            <p:ph type="body" idx="1"/>
          </p:nvPr>
        </p:nvSpPr>
        <p:spPr>
          <a:xfrm>
            <a:off x="266700" y="1304925"/>
            <a:ext cx="11654683" cy="386559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Rectangle 2">
            <a:extLst>
              <a:ext uri="{FF2B5EF4-FFF2-40B4-BE49-F238E27FC236}">
                <a16:creationId xmlns:a16="http://schemas.microsoft.com/office/drawing/2014/main" id="{C7FF8F8B-B4B6-0B8A-8B73-C72D64BFF40B}"/>
              </a:ext>
            </a:extLst>
          </p:cNvPr>
          <p:cNvSpPr/>
          <p:nvPr userDrawn="1"/>
        </p:nvSpPr>
        <p:spPr>
          <a:xfrm>
            <a:off x="2268071" y="5818094"/>
            <a:ext cx="3675529" cy="93233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Date Placeholder 3">
            <a:extLst>
              <a:ext uri="{FF2B5EF4-FFF2-40B4-BE49-F238E27FC236}">
                <a16:creationId xmlns:a16="http://schemas.microsoft.com/office/drawing/2014/main" id="{4B1C4AB4-12A7-2444-B999-E190C2D007E6}"/>
              </a:ext>
            </a:extLst>
          </p:cNvPr>
          <p:cNvSpPr>
            <a:spLocks noGrp="1"/>
          </p:cNvSpPr>
          <p:nvPr>
            <p:ph type="dt" sz="half" idx="2"/>
          </p:nvPr>
        </p:nvSpPr>
        <p:spPr>
          <a:xfrm>
            <a:off x="1647264" y="6392616"/>
            <a:ext cx="3079069" cy="365125"/>
          </a:xfrm>
          <a:prstGeom prst="rect">
            <a:avLst/>
          </a:prstGeom>
        </p:spPr>
        <p:txBody>
          <a:bodyPr vert="horz" lIns="91440" tIns="45720" rIns="91440" bIns="45720" rtlCol="0" anchor="ctr"/>
          <a:lstStyle>
            <a:lvl1pPr algn="l">
              <a:defRPr sz="1200">
                <a:solidFill>
                  <a:schemeClr val="tx1">
                    <a:tint val="75000"/>
                  </a:schemeClr>
                </a:solidFill>
                <a:latin typeface="+mn-lt"/>
                <a:cs typeface="Arial" panose="020B0604020202020204" pitchFamily="34" charset="0"/>
              </a:defRPr>
            </a:lvl1pPr>
          </a:lstStyle>
          <a:p>
            <a:r>
              <a:rPr lang="en-US"/>
              <a:t>IOP PAB @ Lancaster 30 Jul - 1 Aug 2026</a:t>
            </a:r>
            <a:endParaRPr lang="en-GB" dirty="0"/>
          </a:p>
        </p:txBody>
      </p:sp>
      <p:sp>
        <p:nvSpPr>
          <p:cNvPr id="5" name="Footer Placeholder 4">
            <a:extLst>
              <a:ext uri="{FF2B5EF4-FFF2-40B4-BE49-F238E27FC236}">
                <a16:creationId xmlns:a16="http://schemas.microsoft.com/office/drawing/2014/main" id="{28C43241-55FA-000D-E911-88A86A203DC8}"/>
              </a:ext>
            </a:extLst>
          </p:cNvPr>
          <p:cNvSpPr>
            <a:spLocks noGrp="1"/>
          </p:cNvSpPr>
          <p:nvPr>
            <p:ph type="ftr" sz="quarter" idx="3"/>
          </p:nvPr>
        </p:nvSpPr>
        <p:spPr>
          <a:xfrm>
            <a:off x="4830617" y="6392616"/>
            <a:ext cx="3818897" cy="365125"/>
          </a:xfrm>
          <a:prstGeom prst="rect">
            <a:avLst/>
          </a:prstGeom>
        </p:spPr>
        <p:txBody>
          <a:bodyPr vert="horz" lIns="91440" tIns="45720" rIns="91440" bIns="45720" rtlCol="0" anchor="ctr"/>
          <a:lstStyle>
            <a:lvl1pPr algn="ctr">
              <a:defRPr sz="1200">
                <a:solidFill>
                  <a:schemeClr val="tx1">
                    <a:tint val="75000"/>
                  </a:schemeClr>
                </a:solidFill>
                <a:latin typeface="+mn-lt"/>
                <a:cs typeface="Arial" panose="020B0604020202020204" pitchFamily="34" charset="0"/>
              </a:defRPr>
            </a:lvl1pPr>
          </a:lstStyle>
          <a:p>
            <a:r>
              <a:rPr lang="en-GB"/>
              <a:t>Haroon Rafique - ECFA-UK/PPAP Update</a:t>
            </a:r>
            <a:endParaRPr lang="en-GB" dirty="0"/>
          </a:p>
        </p:txBody>
      </p:sp>
    </p:spTree>
    <p:extLst>
      <p:ext uri="{BB962C8B-B14F-4D97-AF65-F5344CB8AC3E}">
        <p14:creationId xmlns:p14="http://schemas.microsoft.com/office/powerpoint/2010/main" val="3837374745"/>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664" r:id="rId6"/>
    <p:sldLayoutId id="2147483665" r:id="rId7"/>
    <p:sldLayoutId id="2147483666" r:id="rId8"/>
    <p:sldLayoutId id="2147483667" r:id="rId9"/>
    <p:sldLayoutId id="2147483668" r:id="rId10"/>
    <p:sldLayoutId id="2147483669" r:id="rId11"/>
    <p:sldLayoutId id="2147483671" r:id="rId12"/>
    <p:sldLayoutId id="2147483672" r:id="rId13"/>
  </p:sldLayoutIdLst>
  <p:hf hdr="0"/>
  <p:txStyles>
    <p:titleStyle>
      <a:lvl1pPr algn="l" defTabSz="914400" rtl="0" eaLnBrk="1" latinLnBrk="0" hangingPunct="1">
        <a:lnSpc>
          <a:spcPct val="90000"/>
        </a:lnSpc>
        <a:spcBef>
          <a:spcPct val="0"/>
        </a:spcBef>
        <a:buNone/>
        <a:defRPr sz="2800" kern="1200">
          <a:solidFill>
            <a:srgbClr val="003088"/>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accent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676767"/>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2AB5F44-508E-D5E3-9686-E5DB5331D657}"/>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p:blipFill>
        <p:spPr>
          <a:xfrm>
            <a:off x="1355" y="0"/>
            <a:ext cx="12189289" cy="6857999"/>
          </a:xfrm>
          <a:prstGeom prst="rect">
            <a:avLst/>
          </a:prstGeom>
        </p:spPr>
      </p:pic>
      <p:sp>
        <p:nvSpPr>
          <p:cNvPr id="2" name="Title Placeholder 1">
            <a:extLst>
              <a:ext uri="{FF2B5EF4-FFF2-40B4-BE49-F238E27FC236}">
                <a16:creationId xmlns:a16="http://schemas.microsoft.com/office/drawing/2014/main" id="{C3592D61-4A60-6946-D1E3-5AC93DE86E86}"/>
              </a:ext>
            </a:extLst>
          </p:cNvPr>
          <p:cNvSpPr>
            <a:spLocks noGrp="1"/>
          </p:cNvSpPr>
          <p:nvPr>
            <p:ph type="title"/>
          </p:nvPr>
        </p:nvSpPr>
        <p:spPr>
          <a:xfrm>
            <a:off x="266700" y="365125"/>
            <a:ext cx="11654682" cy="472363"/>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4B1C4AB4-12A7-2444-B999-E190C2D007E6}"/>
              </a:ext>
            </a:extLst>
          </p:cNvPr>
          <p:cNvSpPr>
            <a:spLocks noGrp="1"/>
          </p:cNvSpPr>
          <p:nvPr>
            <p:ph type="dt" sz="half" idx="2"/>
          </p:nvPr>
        </p:nvSpPr>
        <p:spPr>
          <a:xfrm>
            <a:off x="266700" y="5367135"/>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en-US"/>
              <a:t>IOP PAB @ Lancaster 30 Jul - 1 Aug 2026</a:t>
            </a:r>
            <a:endParaRPr lang="en-GB"/>
          </a:p>
        </p:txBody>
      </p:sp>
      <p:sp>
        <p:nvSpPr>
          <p:cNvPr id="5" name="Footer Placeholder 4">
            <a:extLst>
              <a:ext uri="{FF2B5EF4-FFF2-40B4-BE49-F238E27FC236}">
                <a16:creationId xmlns:a16="http://schemas.microsoft.com/office/drawing/2014/main" id="{28C43241-55FA-000D-E911-88A86A203DC8}"/>
              </a:ext>
            </a:extLst>
          </p:cNvPr>
          <p:cNvSpPr>
            <a:spLocks noGrp="1"/>
          </p:cNvSpPr>
          <p:nvPr>
            <p:ph type="ftr" sz="quarter" idx="3"/>
          </p:nvPr>
        </p:nvSpPr>
        <p:spPr>
          <a:xfrm>
            <a:off x="4036642" y="5367135"/>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GB"/>
              <a:t>Haroon Rafique - ECFA-UK/PPAP Update</a:t>
            </a:r>
            <a:endParaRPr lang="en-GB" dirty="0"/>
          </a:p>
        </p:txBody>
      </p:sp>
      <p:sp>
        <p:nvSpPr>
          <p:cNvPr id="6" name="Slide Number Placeholder 5">
            <a:extLst>
              <a:ext uri="{FF2B5EF4-FFF2-40B4-BE49-F238E27FC236}">
                <a16:creationId xmlns:a16="http://schemas.microsoft.com/office/drawing/2014/main" id="{02F6D9DA-6B18-0AEA-604C-ADB3F8C64158}"/>
              </a:ext>
            </a:extLst>
          </p:cNvPr>
          <p:cNvSpPr>
            <a:spLocks noGrp="1"/>
          </p:cNvSpPr>
          <p:nvPr>
            <p:ph type="sldNum" sz="quarter" idx="4"/>
          </p:nvPr>
        </p:nvSpPr>
        <p:spPr>
          <a:xfrm>
            <a:off x="9178183" y="5367135"/>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94601B8E-4C5D-4D9E-8821-9696CA0E0E3F}" type="slidenum">
              <a:rPr lang="en-GB" smtClean="0"/>
              <a:pPr/>
              <a:t>‹#›</a:t>
            </a:fld>
            <a:endParaRPr lang="en-GB"/>
          </a:p>
        </p:txBody>
      </p:sp>
      <p:sp>
        <p:nvSpPr>
          <p:cNvPr id="13" name="Text Placeholder 2">
            <a:extLst>
              <a:ext uri="{FF2B5EF4-FFF2-40B4-BE49-F238E27FC236}">
                <a16:creationId xmlns:a16="http://schemas.microsoft.com/office/drawing/2014/main" id="{7E71A0C6-6FDD-31C0-2DA4-598F59053007}"/>
              </a:ext>
            </a:extLst>
          </p:cNvPr>
          <p:cNvSpPr>
            <a:spLocks noGrp="1"/>
          </p:cNvSpPr>
          <p:nvPr>
            <p:ph type="body" idx="1"/>
          </p:nvPr>
        </p:nvSpPr>
        <p:spPr>
          <a:xfrm>
            <a:off x="266700" y="1304925"/>
            <a:ext cx="11654683" cy="386559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562387349"/>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35" r:id="rId6"/>
    <p:sldLayoutId id="2147483736" r:id="rId7"/>
    <p:sldLayoutId id="2147483737" r:id="rId8"/>
    <p:sldLayoutId id="2147483738" r:id="rId9"/>
    <p:sldLayoutId id="2147483739" r:id="rId10"/>
    <p:sldLayoutId id="2147483740" r:id="rId11"/>
    <p:sldLayoutId id="2147483742" r:id="rId12"/>
    <p:sldLayoutId id="2147483743" r:id="rId13"/>
  </p:sldLayoutIdLst>
  <p:hf hdr="0"/>
  <p:txStyles>
    <p:titleStyle>
      <a:lvl1pPr algn="l" defTabSz="914400" rtl="0" eaLnBrk="1" latinLnBrk="0" hangingPunct="1">
        <a:lnSpc>
          <a:spcPct val="90000"/>
        </a:lnSpc>
        <a:spcBef>
          <a:spcPct val="0"/>
        </a:spcBef>
        <a:buNone/>
        <a:defRPr sz="2800" kern="1200">
          <a:solidFill>
            <a:srgbClr val="003088"/>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accent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676767"/>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IOP PAB @ Lancaster 30 Jul - 1 Aug 2026</a:t>
            </a:r>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Haroon Rafique - ECFA-UK/PPAP Update</a:t>
            </a:r>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12" name="Picture 11">
            <a:extLst>
              <a:ext uri="{FF2B5EF4-FFF2-40B4-BE49-F238E27FC236}">
                <a16:creationId xmlns:a16="http://schemas.microsoft.com/office/drawing/2014/main" id="{B87CBB9A-29E6-9DED-3EFE-74829DBD2E9C}"/>
              </a:ext>
            </a:extLst>
          </p:cNvPr>
          <p:cNvPicPr>
            <a:picLocks noChangeAspect="1"/>
          </p:cNvPicPr>
          <p:nvPr userDrawn="1"/>
        </p:nvPicPr>
        <p:blipFill>
          <a:blip r:embed="rId15"/>
          <a:stretch>
            <a:fillRect/>
          </a:stretch>
        </p:blipFill>
        <p:spPr>
          <a:xfrm>
            <a:off x="515937" y="5917069"/>
            <a:ext cx="3497867" cy="621843"/>
          </a:xfrm>
          <a:prstGeom prst="rect">
            <a:avLst/>
          </a:prstGeom>
        </p:spPr>
      </p:pic>
    </p:spTree>
    <p:extLst>
      <p:ext uri="{BB962C8B-B14F-4D97-AF65-F5344CB8AC3E}">
        <p14:creationId xmlns:p14="http://schemas.microsoft.com/office/powerpoint/2010/main" val="3024061545"/>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 id="2147483775" r:id="rId12"/>
    <p:sldLayoutId id="2147483776" r:id="rId13"/>
  </p:sldLayoutIdLst>
  <p:hf hdr="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IOP PAB @ Lancaster 30 Jul - 1 Aug 2026</a:t>
            </a:r>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Haroon Rafique - ECFA-UK/PPAP Update</a:t>
            </a:r>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spTree>
    <p:extLst>
      <p:ext uri="{BB962C8B-B14F-4D97-AF65-F5344CB8AC3E}">
        <p14:creationId xmlns:p14="http://schemas.microsoft.com/office/powerpoint/2010/main" val="1676078897"/>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 id="2147483791" r:id="rId14"/>
  </p:sldLayoutIdLst>
  <p:hf hdr="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IOP PAB @ Lancaster 30 Jul - 1 Aug 2026</a:t>
            </a:r>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Haroon Rafique - ECFA-UK/PPAP Update</a:t>
            </a:r>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791531079"/>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 id="2147483804" r:id="rId12"/>
  </p:sldLayoutIdLst>
  <p:hf hdr="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xml"/><Relationship Id="rId1" Type="http://schemas.openxmlformats.org/officeDocument/2006/relationships/slideLayout" Target="../slideLayouts/slideLayout53.xml"/><Relationship Id="rId5" Type="http://schemas.openxmlformats.org/officeDocument/2006/relationships/image" Target="../media/image5.emf"/><Relationship Id="rId4" Type="http://schemas.openxmlformats.org/officeDocument/2006/relationships/image" Target="../media/image53.png"/></Relationships>
</file>

<file path=ppt/slides/_rels/slide12.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5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55.png"/></Relationships>
</file>

<file path=ppt/slides/_rels/slide13.xml.rels><?xml version="1.0" encoding="UTF-8" standalone="yes"?>
<Relationships xmlns="http://schemas.openxmlformats.org/package/2006/relationships"><Relationship Id="rId3" Type="http://schemas.openxmlformats.org/officeDocument/2006/relationships/hyperlink" Target="https://careers.cern/programmes/entry-level-technical-field/" TargetMode="External"/><Relationship Id="rId2" Type="http://schemas.openxmlformats.org/officeDocument/2006/relationships/hyperlink" Target="https://careers.smartrecruiters.com/CERN/entry-levels" TargetMode="External"/><Relationship Id="rId1" Type="http://schemas.openxmlformats.org/officeDocument/2006/relationships/slideLayout" Target="../slideLayouts/slideLayout79.xml"/><Relationship Id="rId5" Type="http://schemas.openxmlformats.org/officeDocument/2006/relationships/hyperlink" Target="https://careers.cern/programmes/administrative-studentship/" TargetMode="External"/><Relationship Id="rId4" Type="http://schemas.openxmlformats.org/officeDocument/2006/relationships/hyperlink" Target="https://careers.cern/programmes/doctoral-studentship/"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s://careers.cern/jobs/en-cv-cl-2026-171-grae/" TargetMode="External"/><Relationship Id="rId13" Type="http://schemas.openxmlformats.org/officeDocument/2006/relationships/image" Target="../media/image61.png"/><Relationship Id="rId3" Type="http://schemas.openxmlformats.org/officeDocument/2006/relationships/image" Target="../media/image56.png"/><Relationship Id="rId7" Type="http://schemas.openxmlformats.org/officeDocument/2006/relationships/image" Target="../media/image58.png"/><Relationship Id="rId12" Type="http://schemas.openxmlformats.org/officeDocument/2006/relationships/hyperlink" Target="https://careers.cern/jobs/en-mme-md-2026-132-ld/" TargetMode="External"/><Relationship Id="rId17" Type="http://schemas.openxmlformats.org/officeDocument/2006/relationships/image" Target="../media/image63.png"/><Relationship Id="rId2" Type="http://schemas.openxmlformats.org/officeDocument/2006/relationships/hyperlink" Target="https://www.linkedin.com/in/freddie-neill-ba7a94193/" TargetMode="External"/><Relationship Id="rId16" Type="http://schemas.openxmlformats.org/officeDocument/2006/relationships/hyperlink" Target="https://careers.cern/jobs/ai-solutions-engineer/" TargetMode="External"/><Relationship Id="rId1" Type="http://schemas.openxmlformats.org/officeDocument/2006/relationships/slideLayout" Target="../slideLayouts/slideLayout79.xml"/><Relationship Id="rId6" Type="http://schemas.openxmlformats.org/officeDocument/2006/relationships/hyperlink" Target="https://careers.cern/jobs/be-op-ps-2026-128-ld/" TargetMode="External"/><Relationship Id="rId11" Type="http://schemas.openxmlformats.org/officeDocument/2006/relationships/image" Target="../media/image60.png"/><Relationship Id="rId5" Type="http://schemas.openxmlformats.org/officeDocument/2006/relationships/image" Target="../media/image57.png"/><Relationship Id="rId15" Type="http://schemas.openxmlformats.org/officeDocument/2006/relationships/image" Target="../media/image62.png"/><Relationship Id="rId10" Type="http://schemas.openxmlformats.org/officeDocument/2006/relationships/hyperlink" Target="https://careers.cern/jobs/sy-rf-ac-2026-172-grae/" TargetMode="External"/><Relationship Id="rId4" Type="http://schemas.openxmlformats.org/officeDocument/2006/relationships/hyperlink" Target="https://careers.cern/jobs/be-abp-hsl-2026-133-ld/" TargetMode="External"/><Relationship Id="rId9" Type="http://schemas.openxmlformats.org/officeDocument/2006/relationships/image" Target="../media/image59.png"/><Relationship Id="rId14" Type="http://schemas.openxmlformats.org/officeDocument/2006/relationships/hyperlink" Target="https://careers.cern/jobs/software-developer-for-control-systems/"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7.xml"/><Relationship Id="rId1" Type="http://schemas.openxmlformats.org/officeDocument/2006/relationships/slideLayout" Target="../slideLayouts/slideLayout58.xml"/><Relationship Id="rId4" Type="http://schemas.openxmlformats.org/officeDocument/2006/relationships/hyperlink" Target="https://indico.cern.ch/event/1622828/"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notesSlide" Target="../notesSlides/notesSlide8.xml"/><Relationship Id="rId1" Type="http://schemas.openxmlformats.org/officeDocument/2006/relationships/slideLayout" Target="../slideLayouts/slideLayout47.xml"/><Relationship Id="rId6" Type="http://schemas.openxmlformats.org/officeDocument/2006/relationships/hyperlink" Target="mailto:UKatCERN@stfc.ukri.org" TargetMode="External"/><Relationship Id="rId5" Type="http://schemas.openxmlformats.org/officeDocument/2006/relationships/image" Target="../media/image67.emf"/><Relationship Id="rId4" Type="http://schemas.openxmlformats.org/officeDocument/2006/relationships/image" Target="../media/image66.emf"/></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Layout" Target="../slideLayouts/slideLayout18.xml"/><Relationship Id="rId4" Type="http://schemas.openxmlformats.org/officeDocument/2006/relationships/image" Target="../media/image68.png"/></Relationships>
</file>

<file path=ppt/slides/_rels/slide18.xml.rels><?xml version="1.0" encoding="UTF-8" standalone="yes"?>
<Relationships xmlns="http://schemas.openxmlformats.org/package/2006/relationships"><Relationship Id="rId3" Type="http://schemas.openxmlformats.org/officeDocument/2006/relationships/hyperlink" Target="https://www.linkedin.com/in/haroonrafique/" TargetMode="External"/><Relationship Id="rId2" Type="http://schemas.openxmlformats.org/officeDocument/2006/relationships/image" Target="../media/image69.png"/><Relationship Id="rId1" Type="http://schemas.openxmlformats.org/officeDocument/2006/relationships/slideLayout" Target="../slideLayouts/slideLayout15.xml"/><Relationship Id="rId4" Type="http://schemas.openxmlformats.org/officeDocument/2006/relationships/image" Target="../media/image70.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6.png"/><Relationship Id="rId18" Type="http://schemas.openxmlformats.org/officeDocument/2006/relationships/image" Target="../media/image21.png"/><Relationship Id="rId3" Type="http://schemas.openxmlformats.org/officeDocument/2006/relationships/hyperlink" Target="https://ecfa.web.cern.ch/plenary-ecfa-composition" TargetMode="External"/><Relationship Id="rId7" Type="http://schemas.openxmlformats.org/officeDocument/2006/relationships/image" Target="../media/image11.png"/><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notesSlide" Target="../notesSlides/notesSlide2.xml"/><Relationship Id="rId16" Type="http://schemas.openxmlformats.org/officeDocument/2006/relationships/image" Target="../media/image19.png"/><Relationship Id="rId1" Type="http://schemas.openxmlformats.org/officeDocument/2006/relationships/slideLayout" Target="../slideLayouts/slideLayout16.xml"/><Relationship Id="rId6" Type="http://schemas.openxmlformats.org/officeDocument/2006/relationships/image" Target="../media/image10.png"/><Relationship Id="rId11" Type="http://schemas.openxmlformats.org/officeDocument/2006/relationships/hyperlink" Target="https://www.linkedin.com/in/haroonrafique/" TargetMode="External"/><Relationship Id="rId5" Type="http://schemas.openxmlformats.org/officeDocument/2006/relationships/image" Target="../media/image7.jpeg"/><Relationship Id="rId15" Type="http://schemas.openxmlformats.org/officeDocument/2006/relationships/image" Target="../media/image18.png"/><Relationship Id="rId10" Type="http://schemas.openxmlformats.org/officeDocument/2006/relationships/image" Target="../media/image14.png"/><Relationship Id="rId4" Type="http://schemas.openxmlformats.org/officeDocument/2006/relationships/hyperlink" Target="https://ecfa.web.cern.ch/restricted-ecfa-composition" TargetMode="External"/><Relationship Id="rId9" Type="http://schemas.openxmlformats.org/officeDocument/2006/relationships/image" Target="../media/image13.png"/><Relationship Id="rId14" Type="http://schemas.openxmlformats.org/officeDocument/2006/relationships/image" Target="../media/image17.png"/></Relationships>
</file>

<file path=ppt/slides/_rels/slide4.xml.rels><?xml version="1.0" encoding="UTF-8" standalone="yes"?>
<Relationships xmlns="http://schemas.openxmlformats.org/package/2006/relationships"><Relationship Id="rId8" Type="http://schemas.openxmlformats.org/officeDocument/2006/relationships/hyperlink" Target="https://cds.cern.ch/record/2944678?ln=en" TargetMode="External"/><Relationship Id="rId3" Type="http://schemas.openxmlformats.org/officeDocument/2006/relationships/hyperlink" Target="https://conference.ippp.dur.ac.uk/event/1357/overview" TargetMode="External"/><Relationship Id="rId7" Type="http://schemas.openxmlformats.org/officeDocument/2006/relationships/hyperlink" Target="https://agenda.infn.it/event/44943/overview" TargetMode="External"/><Relationship Id="rId2" Type="http://schemas.openxmlformats.org/officeDocument/2006/relationships/notesSlide" Target="../notesSlides/notesSlide3.xml"/><Relationship Id="rId1" Type="http://schemas.openxmlformats.org/officeDocument/2006/relationships/slideLayout" Target="../slideLayouts/slideLayout16.xml"/><Relationship Id="rId6" Type="http://schemas.openxmlformats.org/officeDocument/2006/relationships/hyperlink" Target="https://indico.stfc.ac.uk/event/1688" TargetMode="External"/><Relationship Id="rId11" Type="http://schemas.openxmlformats.org/officeDocument/2006/relationships/hyperlink" Target="https://council.web.cern.ch/sites/default/files/c-e-3997-Council%20Resolution%20on%20the%202026%20update%20of%20the%20European%20Strategy%20for%20Particle%20Physics.pdf" TargetMode="External"/><Relationship Id="rId5" Type="http://schemas.openxmlformats.org/officeDocument/2006/relationships/hyperlink" Target="https://indico.stfc.ac.uk/event/1183/" TargetMode="External"/><Relationship Id="rId10" Type="http://schemas.openxmlformats.org/officeDocument/2006/relationships/hyperlink" Target="https://cds.cern.ch/record/2950671" TargetMode="External"/><Relationship Id="rId4" Type="http://schemas.openxmlformats.org/officeDocument/2006/relationships/hyperlink" Target="https://conference.ippp.dur.ac.uk/event/1391/" TargetMode="External"/><Relationship Id="rId9" Type="http://schemas.openxmlformats.org/officeDocument/2006/relationships/hyperlink" Target="https://indico.cern.ch/event/1439855/contributions/"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cds.cern.ch/record/2950671/files/CERN-ESU-2025-002.pdf" TargetMode="External"/><Relationship Id="rId1" Type="http://schemas.openxmlformats.org/officeDocument/2006/relationships/slideLayout" Target="../slideLayouts/slideLayout16.xml"/><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8" Type="http://schemas.openxmlformats.org/officeDocument/2006/relationships/hyperlink" Target="https://cds.cern.ch/record/2721370/files/CERN-ESU-015-2020%20Update%20European%20Strategy.pdf" TargetMode="External"/><Relationship Id="rId3" Type="http://schemas.openxmlformats.org/officeDocument/2006/relationships/image" Target="../media/image9.png"/><Relationship Id="rId7" Type="http://schemas.openxmlformats.org/officeDocument/2006/relationships/image" Target="../media/image26.png"/><Relationship Id="rId2" Type="http://schemas.openxmlformats.org/officeDocument/2006/relationships/image" Target="../media/image24.png"/><Relationship Id="rId1" Type="http://schemas.openxmlformats.org/officeDocument/2006/relationships/slideLayout" Target="../slideLayouts/slideLayout16.xml"/><Relationship Id="rId6" Type="http://schemas.openxmlformats.org/officeDocument/2006/relationships/hyperlink" Target="https://cds.cern.ch/record/1551933/files/Strategy_Report_LR.pdf" TargetMode="External"/><Relationship Id="rId11" Type="http://schemas.openxmlformats.org/officeDocument/2006/relationships/image" Target="../media/image23.png"/><Relationship Id="rId5" Type="http://schemas.openxmlformats.org/officeDocument/2006/relationships/image" Target="../media/image25.png"/><Relationship Id="rId10" Type="http://schemas.openxmlformats.org/officeDocument/2006/relationships/hyperlink" Target="https://cds.cern.ch/record/2950671/files/CERN-ESU-2025-002.pdf" TargetMode="External"/><Relationship Id="rId4" Type="http://schemas.openxmlformats.org/officeDocument/2006/relationships/hyperlink" Target="https://home.cern/sites/default/files/2018-08/Strategy_Brochure.pdf" TargetMode="External"/><Relationship Id="rId9" Type="http://schemas.openxmlformats.org/officeDocument/2006/relationships/image" Target="../media/image27.png"/></Relationships>
</file>

<file path=ppt/slides/_rels/slide7.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png"/><Relationship Id="rId18" Type="http://schemas.openxmlformats.org/officeDocument/2006/relationships/image" Target="../media/image40.png"/><Relationship Id="rId26" Type="http://schemas.openxmlformats.org/officeDocument/2006/relationships/image" Target="../media/image48.png"/><Relationship Id="rId3" Type="http://schemas.openxmlformats.org/officeDocument/2006/relationships/hyperlink" Target="https://www.linkedin.com/in/haroonrafique/" TargetMode="External"/><Relationship Id="rId21" Type="http://schemas.openxmlformats.org/officeDocument/2006/relationships/image" Target="../media/image43.png"/><Relationship Id="rId7" Type="http://schemas.openxmlformats.org/officeDocument/2006/relationships/image" Target="../media/image29.png"/><Relationship Id="rId12" Type="http://schemas.openxmlformats.org/officeDocument/2006/relationships/image" Target="../media/image34.png"/><Relationship Id="rId17" Type="http://schemas.openxmlformats.org/officeDocument/2006/relationships/image" Target="../media/image39.png"/><Relationship Id="rId25" Type="http://schemas.openxmlformats.org/officeDocument/2006/relationships/image" Target="../media/image47.png"/><Relationship Id="rId2" Type="http://schemas.openxmlformats.org/officeDocument/2006/relationships/notesSlide" Target="../notesSlides/notesSlide4.xml"/><Relationship Id="rId16" Type="http://schemas.openxmlformats.org/officeDocument/2006/relationships/image" Target="../media/image38.png"/><Relationship Id="rId20" Type="http://schemas.openxmlformats.org/officeDocument/2006/relationships/image" Target="../media/image42.png"/><Relationship Id="rId1" Type="http://schemas.openxmlformats.org/officeDocument/2006/relationships/slideLayout" Target="../slideLayouts/slideLayout16.xml"/><Relationship Id="rId6" Type="http://schemas.openxmlformats.org/officeDocument/2006/relationships/image" Target="../media/image10.png"/><Relationship Id="rId11" Type="http://schemas.openxmlformats.org/officeDocument/2006/relationships/image" Target="../media/image33.png"/><Relationship Id="rId24" Type="http://schemas.openxmlformats.org/officeDocument/2006/relationships/image" Target="../media/image46.png"/><Relationship Id="rId5" Type="http://schemas.openxmlformats.org/officeDocument/2006/relationships/image" Target="../media/image28.png"/><Relationship Id="rId15" Type="http://schemas.openxmlformats.org/officeDocument/2006/relationships/image" Target="../media/image37.png"/><Relationship Id="rId23" Type="http://schemas.openxmlformats.org/officeDocument/2006/relationships/image" Target="../media/image45.png"/><Relationship Id="rId10" Type="http://schemas.openxmlformats.org/officeDocument/2006/relationships/image" Target="../media/image32.png"/><Relationship Id="rId19" Type="http://schemas.openxmlformats.org/officeDocument/2006/relationships/image" Target="../media/image41.png"/><Relationship Id="rId4" Type="http://schemas.openxmlformats.org/officeDocument/2006/relationships/image" Target="../media/image15.png"/><Relationship Id="rId9" Type="http://schemas.openxmlformats.org/officeDocument/2006/relationships/image" Target="../media/image31.png"/><Relationship Id="rId14" Type="http://schemas.openxmlformats.org/officeDocument/2006/relationships/image" Target="../media/image36.png"/><Relationship Id="rId22" Type="http://schemas.openxmlformats.org/officeDocument/2006/relationships/image" Target="../media/image44.png"/></Relationships>
</file>

<file path=ppt/slides/_rels/slide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B5CD0-94BB-02A9-D0D6-755513A2911E}"/>
              </a:ext>
            </a:extLst>
          </p:cNvPr>
          <p:cNvSpPr>
            <a:spLocks noGrp="1"/>
          </p:cNvSpPr>
          <p:nvPr>
            <p:ph type="ctrTitle"/>
          </p:nvPr>
        </p:nvSpPr>
        <p:spPr>
          <a:xfrm>
            <a:off x="203200" y="3685239"/>
            <a:ext cx="8117840" cy="1138240"/>
          </a:xfrm>
        </p:spPr>
        <p:txBody>
          <a:bodyPr>
            <a:normAutofit/>
          </a:bodyPr>
          <a:lstStyle/>
          <a:p>
            <a:r>
              <a:rPr lang="en-GB" dirty="0"/>
              <a:t>Strategy and Community in Accelerator Science: An ECFA and PPAP Update</a:t>
            </a:r>
          </a:p>
        </p:txBody>
      </p:sp>
      <p:sp>
        <p:nvSpPr>
          <p:cNvPr id="3" name="Subtitle 2">
            <a:extLst>
              <a:ext uri="{FF2B5EF4-FFF2-40B4-BE49-F238E27FC236}">
                <a16:creationId xmlns:a16="http://schemas.microsoft.com/office/drawing/2014/main" id="{15A80B9D-A009-468E-DD38-1C459E82E2B8}"/>
              </a:ext>
            </a:extLst>
          </p:cNvPr>
          <p:cNvSpPr>
            <a:spLocks noGrp="1"/>
          </p:cNvSpPr>
          <p:nvPr>
            <p:ph type="subTitle" idx="1"/>
          </p:nvPr>
        </p:nvSpPr>
        <p:spPr>
          <a:xfrm>
            <a:off x="203200" y="4823479"/>
            <a:ext cx="9144000" cy="431349"/>
          </a:xfrm>
        </p:spPr>
        <p:txBody>
          <a:bodyPr/>
          <a:lstStyle/>
          <a:p>
            <a:r>
              <a:rPr lang="en-GB" dirty="0">
                <a:latin typeface="+mn-lt"/>
              </a:rPr>
              <a:t>Haroon Rafique</a:t>
            </a:r>
          </a:p>
        </p:txBody>
      </p:sp>
      <p:sp>
        <p:nvSpPr>
          <p:cNvPr id="4" name="Text Placeholder 3">
            <a:extLst>
              <a:ext uri="{FF2B5EF4-FFF2-40B4-BE49-F238E27FC236}">
                <a16:creationId xmlns:a16="http://schemas.microsoft.com/office/drawing/2014/main" id="{F317514D-CA92-5C28-8A6F-C434B7EF14DE}"/>
              </a:ext>
            </a:extLst>
          </p:cNvPr>
          <p:cNvSpPr>
            <a:spLocks noGrp="1"/>
          </p:cNvSpPr>
          <p:nvPr>
            <p:ph type="body" sz="quarter" idx="10"/>
          </p:nvPr>
        </p:nvSpPr>
        <p:spPr>
          <a:xfrm>
            <a:off x="203200" y="5771388"/>
            <a:ext cx="8648700" cy="263975"/>
          </a:xfrm>
        </p:spPr>
        <p:txBody>
          <a:bodyPr>
            <a:normAutofit fontScale="92500" lnSpcReduction="20000"/>
          </a:bodyPr>
          <a:lstStyle/>
          <a:p>
            <a:r>
              <a:rPr lang="en-GB" dirty="0"/>
              <a:t>IOP PAB Conference, Lancaster</a:t>
            </a:r>
          </a:p>
        </p:txBody>
      </p:sp>
      <p:sp>
        <p:nvSpPr>
          <p:cNvPr id="5" name="Text Placeholder 4">
            <a:extLst>
              <a:ext uri="{FF2B5EF4-FFF2-40B4-BE49-F238E27FC236}">
                <a16:creationId xmlns:a16="http://schemas.microsoft.com/office/drawing/2014/main" id="{F4CC80D5-0EB8-807C-B0E7-140CDCF28F4C}"/>
              </a:ext>
            </a:extLst>
          </p:cNvPr>
          <p:cNvSpPr>
            <a:spLocks noGrp="1"/>
          </p:cNvSpPr>
          <p:nvPr>
            <p:ph type="body" sz="quarter" idx="11"/>
          </p:nvPr>
        </p:nvSpPr>
        <p:spPr>
          <a:xfrm>
            <a:off x="203200" y="6003125"/>
            <a:ext cx="8648700" cy="263975"/>
          </a:xfrm>
        </p:spPr>
        <p:txBody>
          <a:bodyPr>
            <a:normAutofit fontScale="92500" lnSpcReduction="20000"/>
          </a:bodyPr>
          <a:lstStyle/>
          <a:p>
            <a:r>
              <a:rPr lang="en-GB" dirty="0"/>
              <a:t>30 July – 1 August 2026</a:t>
            </a:r>
          </a:p>
        </p:txBody>
      </p:sp>
      <p:pic>
        <p:nvPicPr>
          <p:cNvPr id="7" name="Picture 2" descr="home">
            <a:extLst>
              <a:ext uri="{FF2B5EF4-FFF2-40B4-BE49-F238E27FC236}">
                <a16:creationId xmlns:a16="http://schemas.microsoft.com/office/drawing/2014/main" id="{FC4CC5FD-2498-B568-FF49-EF0792E52A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3921" y="6349010"/>
            <a:ext cx="4872234" cy="501947"/>
          </a:xfrm>
          <a:prstGeom prst="rect">
            <a:avLst/>
          </a:prstGeom>
          <a:noFill/>
          <a:extLst>
            <a:ext uri="{909E8E84-426E-40DD-AFC4-6F175D3DCCD1}">
              <a14:hiddenFill xmlns:a14="http://schemas.microsoft.com/office/drawing/2010/main">
                <a:solidFill>
                  <a:srgbClr val="FFFFFF"/>
                </a:solidFill>
              </a14:hiddenFill>
            </a:ext>
          </a:extLst>
        </p:spPr>
      </p:pic>
      <p:sp>
        <p:nvSpPr>
          <p:cNvPr id="8" name="Subtitle 2">
            <a:extLst>
              <a:ext uri="{FF2B5EF4-FFF2-40B4-BE49-F238E27FC236}">
                <a16:creationId xmlns:a16="http://schemas.microsoft.com/office/drawing/2014/main" id="{9C22FC65-1423-FBEC-ACEF-1D803AEB7D39}"/>
              </a:ext>
            </a:extLst>
          </p:cNvPr>
          <p:cNvSpPr txBox="1">
            <a:spLocks/>
          </p:cNvSpPr>
          <p:nvPr/>
        </p:nvSpPr>
        <p:spPr>
          <a:xfrm>
            <a:off x="203200" y="5184345"/>
            <a:ext cx="9144000" cy="43134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2"/>
                </a:solidFill>
                <a:latin typeface="Arial" panose="020B0604020202020204" pitchFamily="34" charset="0"/>
                <a:ea typeface="Verdana" panose="020B0604030504040204" pitchFamily="34" charset="0"/>
                <a:cs typeface="Arial" panose="020B0604020202020204"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2"/>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2"/>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latin typeface="+mn-lt"/>
              </a:rPr>
              <a:t>ISIS Accelerator Physics Group – Plenary ECFA (UK) – PPAP </a:t>
            </a:r>
            <a:endParaRPr lang="en-GB" dirty="0">
              <a:latin typeface="+mn-lt"/>
            </a:endParaRPr>
          </a:p>
        </p:txBody>
      </p:sp>
      <p:pic>
        <p:nvPicPr>
          <p:cNvPr id="10" name="Picture 9">
            <a:extLst>
              <a:ext uri="{FF2B5EF4-FFF2-40B4-BE49-F238E27FC236}">
                <a16:creationId xmlns:a16="http://schemas.microsoft.com/office/drawing/2014/main" id="{3D158B0C-44B4-E14F-9414-ED3F4E264216}"/>
              </a:ext>
            </a:extLst>
          </p:cNvPr>
          <p:cNvPicPr>
            <a:picLocks noChangeAspect="1"/>
          </p:cNvPicPr>
          <p:nvPr/>
        </p:nvPicPr>
        <p:blipFill>
          <a:blip r:embed="rId3"/>
          <a:srcRect b="46482"/>
          <a:stretch/>
        </p:blipFill>
        <p:spPr>
          <a:xfrm>
            <a:off x="-85048" y="6267100"/>
            <a:ext cx="2166021" cy="597914"/>
          </a:xfrm>
          <a:prstGeom prst="rect">
            <a:avLst/>
          </a:prstGeom>
        </p:spPr>
      </p:pic>
      <p:pic>
        <p:nvPicPr>
          <p:cNvPr id="5122" name="Picture 2" descr="Disciplines | Careers at CERN">
            <a:extLst>
              <a:ext uri="{FF2B5EF4-FFF2-40B4-BE49-F238E27FC236}">
                <a16:creationId xmlns:a16="http://schemas.microsoft.com/office/drawing/2014/main" id="{1939C425-22F7-4066-E7C1-7E46A3DA36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93125" y="6370464"/>
            <a:ext cx="457427" cy="459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1826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1B0D9C-DD63-B9C0-19DB-F4C0F81834BA}"/>
              </a:ext>
            </a:extLst>
          </p:cNvPr>
          <p:cNvSpPr>
            <a:spLocks noGrp="1"/>
          </p:cNvSpPr>
          <p:nvPr>
            <p:ph type="title"/>
          </p:nvPr>
        </p:nvSpPr>
        <p:spPr/>
        <p:txBody>
          <a:bodyPr/>
          <a:lstStyle/>
          <a:p>
            <a:endParaRPr lang="en-GB"/>
          </a:p>
        </p:txBody>
      </p:sp>
      <p:sp>
        <p:nvSpPr>
          <p:cNvPr id="5" name="Slide Number Placeholder 4">
            <a:extLst>
              <a:ext uri="{FF2B5EF4-FFF2-40B4-BE49-F238E27FC236}">
                <a16:creationId xmlns:a16="http://schemas.microsoft.com/office/drawing/2014/main" id="{21D54670-8067-6B4E-7277-DCEC3C25AAFB}"/>
              </a:ext>
            </a:extLst>
          </p:cNvPr>
          <p:cNvSpPr>
            <a:spLocks noGrp="1"/>
          </p:cNvSpPr>
          <p:nvPr>
            <p:ph type="sldNum" sz="quarter" idx="4"/>
          </p:nvPr>
        </p:nvSpPr>
        <p:spPr/>
        <p:txBody>
          <a:bodyPr/>
          <a:lstStyle/>
          <a:p>
            <a:fld id="{94601B8E-4C5D-4D9E-8821-9696CA0E0E3F}" type="slidenum">
              <a:rPr lang="en-GB" smtClean="0"/>
              <a:pPr/>
              <a:t>10</a:t>
            </a:fld>
            <a:endParaRPr lang="en-GB" dirty="0"/>
          </a:p>
        </p:txBody>
      </p:sp>
      <p:sp>
        <p:nvSpPr>
          <p:cNvPr id="6" name="Date Placeholder 5">
            <a:extLst>
              <a:ext uri="{FF2B5EF4-FFF2-40B4-BE49-F238E27FC236}">
                <a16:creationId xmlns:a16="http://schemas.microsoft.com/office/drawing/2014/main" id="{EF1FF2E8-63D4-85C6-CAF1-7F032BCFB365}"/>
              </a:ext>
            </a:extLst>
          </p:cNvPr>
          <p:cNvSpPr>
            <a:spLocks noGrp="1"/>
          </p:cNvSpPr>
          <p:nvPr>
            <p:ph type="dt" sz="half" idx="2"/>
          </p:nvPr>
        </p:nvSpPr>
        <p:spPr/>
        <p:txBody>
          <a:bodyPr/>
          <a:lstStyle/>
          <a:p>
            <a:r>
              <a:rPr lang="en-US"/>
              <a:t>IOP PAB @ Lancaster 30 Jul - 1 Aug 2026</a:t>
            </a:r>
            <a:endParaRPr lang="en-GB" dirty="0"/>
          </a:p>
        </p:txBody>
      </p:sp>
      <p:sp>
        <p:nvSpPr>
          <p:cNvPr id="7" name="Footer Placeholder 6">
            <a:extLst>
              <a:ext uri="{FF2B5EF4-FFF2-40B4-BE49-F238E27FC236}">
                <a16:creationId xmlns:a16="http://schemas.microsoft.com/office/drawing/2014/main" id="{77846B3B-9B34-A0D5-CFF2-86FFE9DBC517}"/>
              </a:ext>
            </a:extLst>
          </p:cNvPr>
          <p:cNvSpPr>
            <a:spLocks noGrp="1"/>
          </p:cNvSpPr>
          <p:nvPr>
            <p:ph type="ftr" sz="quarter" idx="3"/>
          </p:nvPr>
        </p:nvSpPr>
        <p:spPr/>
        <p:txBody>
          <a:bodyPr/>
          <a:lstStyle/>
          <a:p>
            <a:r>
              <a:rPr lang="en-GB"/>
              <a:t>Haroon Rafique - ECFA-UK/PPAP Update</a:t>
            </a:r>
            <a:endParaRPr lang="en-GB" dirty="0"/>
          </a:p>
        </p:txBody>
      </p:sp>
      <p:sp>
        <p:nvSpPr>
          <p:cNvPr id="14" name="Rectangle 13">
            <a:extLst>
              <a:ext uri="{FF2B5EF4-FFF2-40B4-BE49-F238E27FC236}">
                <a16:creationId xmlns:a16="http://schemas.microsoft.com/office/drawing/2014/main" id="{9BDAB72B-30B5-D67B-A896-BA568A993C5C}"/>
              </a:ext>
            </a:extLst>
          </p:cNvPr>
          <p:cNvSpPr/>
          <p:nvPr/>
        </p:nvSpPr>
        <p:spPr>
          <a:xfrm>
            <a:off x="5595620" y="1493520"/>
            <a:ext cx="838200" cy="645160"/>
          </a:xfrm>
          <a:prstGeom prst="rect">
            <a:avLst/>
          </a:prstGeom>
          <a:solidFill>
            <a:srgbClr val="0918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9A0FC468-CB54-F775-7293-3DA8A8797C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8" y="0"/>
            <a:ext cx="12185522" cy="6858000"/>
          </a:xfrm>
          <a:prstGeom prst="rect">
            <a:avLst/>
          </a:prstGeom>
        </p:spPr>
      </p:pic>
    </p:spTree>
    <p:extLst>
      <p:ext uri="{BB962C8B-B14F-4D97-AF65-F5344CB8AC3E}">
        <p14:creationId xmlns:p14="http://schemas.microsoft.com/office/powerpoint/2010/main" val="29314893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159E85F-170D-B94D-BA35-E3F2E3C164E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624146" y="4127252"/>
            <a:ext cx="8567854" cy="2730748"/>
          </a:xfrm>
          <a:prstGeom prst="rect">
            <a:avLst/>
          </a:prstGeom>
        </p:spPr>
      </p:pic>
      <p:pic>
        <p:nvPicPr>
          <p:cNvPr id="3" name="Picture 2">
            <a:extLst>
              <a:ext uri="{FF2B5EF4-FFF2-40B4-BE49-F238E27FC236}">
                <a16:creationId xmlns:a16="http://schemas.microsoft.com/office/drawing/2014/main" id="{D09F6FCA-AE41-185B-E15B-40658EC63D1D}"/>
              </a:ext>
            </a:extLst>
          </p:cNvPr>
          <p:cNvPicPr>
            <a:picLocks noChangeAspect="1"/>
          </p:cNvPicPr>
          <p:nvPr/>
        </p:nvPicPr>
        <p:blipFill>
          <a:blip r:embed="rId5"/>
          <a:stretch>
            <a:fillRect/>
          </a:stretch>
        </p:blipFill>
        <p:spPr>
          <a:xfrm>
            <a:off x="515937" y="385417"/>
            <a:ext cx="4572000" cy="812800"/>
          </a:xfrm>
          <a:prstGeom prst="rect">
            <a:avLst/>
          </a:prstGeom>
        </p:spPr>
      </p:pic>
      <p:sp>
        <p:nvSpPr>
          <p:cNvPr id="5" name="TextBox 4">
            <a:extLst>
              <a:ext uri="{FF2B5EF4-FFF2-40B4-BE49-F238E27FC236}">
                <a16:creationId xmlns:a16="http://schemas.microsoft.com/office/drawing/2014/main" id="{C4E3F0B0-B3F8-8000-168D-B61EB897E29B}"/>
              </a:ext>
            </a:extLst>
          </p:cNvPr>
          <p:cNvSpPr txBox="1"/>
          <p:nvPr/>
        </p:nvSpPr>
        <p:spPr>
          <a:xfrm>
            <a:off x="515937" y="2232739"/>
            <a:ext cx="5984253" cy="1569660"/>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160" normalizeH="0" baseline="0" noProof="0">
                <a:ln>
                  <a:noFill/>
                </a:ln>
                <a:solidFill>
                  <a:srgbClr val="2E2D62"/>
                </a:solidFill>
                <a:effectLst/>
                <a:uLnTx/>
                <a:uFillTx/>
                <a:latin typeface="Arial"/>
                <a:ea typeface="+mn-ea"/>
                <a:cs typeface="Arial"/>
              </a:rPr>
              <a:t>UK Engagement </a:t>
            </a:r>
            <a:r>
              <a:rPr kumimoji="0" lang="en-US" sz="4800" b="1" i="0" u="none" strike="noStrike" kern="1200" cap="none" spc="-160" normalizeH="0" baseline="0" noProof="0" dirty="0">
                <a:ln>
                  <a:noFill/>
                </a:ln>
                <a:solidFill>
                  <a:srgbClr val="2E2D62"/>
                </a:solidFill>
                <a:effectLst/>
                <a:uLnTx/>
                <a:uFillTx/>
                <a:latin typeface="Arial"/>
                <a:ea typeface="+mn-ea"/>
                <a:cs typeface="Arial"/>
              </a:rPr>
              <a:t>with CERN</a:t>
            </a:r>
            <a:endParaRPr kumimoji="0" lang="en-US" sz="4800" b="1" i="0" u="none" strike="noStrike" kern="1200" cap="none" spc="-16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6" name="Rectangle 5">
            <a:extLst>
              <a:ext uri="{FF2B5EF4-FFF2-40B4-BE49-F238E27FC236}">
                <a16:creationId xmlns:a16="http://schemas.microsoft.com/office/drawing/2014/main" id="{F3303C9D-1710-7B12-34A4-1B3D457A30C6}"/>
              </a:ext>
            </a:extLst>
          </p:cNvPr>
          <p:cNvSpPr/>
          <p:nvPr/>
        </p:nvSpPr>
        <p:spPr>
          <a:xfrm>
            <a:off x="-150744" y="2552987"/>
            <a:ext cx="301487" cy="1667829"/>
          </a:xfrm>
          <a:prstGeom prst="rect">
            <a:avLst/>
          </a:prstGeom>
          <a:solidFill>
            <a:srgbClr val="FF9D1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8742CBA6-6A30-110D-EA49-3FF04963DB1B}"/>
              </a:ext>
            </a:extLst>
          </p:cNvPr>
          <p:cNvSpPr txBox="1"/>
          <p:nvPr/>
        </p:nvSpPr>
        <p:spPr>
          <a:xfrm>
            <a:off x="2100942" y="4652255"/>
            <a:ext cx="414745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rPr>
              <a:t>UKatCERN@stfc.ukri.org</a:t>
            </a:r>
          </a:p>
        </p:txBody>
      </p:sp>
    </p:spTree>
    <p:extLst>
      <p:ext uri="{BB962C8B-B14F-4D97-AF65-F5344CB8AC3E}">
        <p14:creationId xmlns:p14="http://schemas.microsoft.com/office/powerpoint/2010/main" val="31881454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8D672A-274F-6A91-6F19-64DC10976CD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F3977EE-99FB-9B37-C01B-B41E824EA761}"/>
              </a:ext>
            </a:extLst>
          </p:cNvPr>
          <p:cNvSpPr>
            <a:spLocks noGrp="1"/>
          </p:cNvSpPr>
          <p:nvPr>
            <p:ph type="title"/>
          </p:nvPr>
        </p:nvSpPr>
        <p:spPr/>
        <p:txBody>
          <a:bodyPr/>
          <a:lstStyle/>
          <a:p>
            <a:r>
              <a:rPr lang="en-GB" dirty="0"/>
              <a:t>Recent Progress</a:t>
            </a:r>
          </a:p>
        </p:txBody>
      </p:sp>
      <p:graphicFrame>
        <p:nvGraphicFramePr>
          <p:cNvPr id="2" name="Content Placeholder 3">
            <a:extLst>
              <a:ext uri="{FF2B5EF4-FFF2-40B4-BE49-F238E27FC236}">
                <a16:creationId xmlns:a16="http://schemas.microsoft.com/office/drawing/2014/main" id="{DE7E53FF-C94A-83DC-19E2-E0F1B71B0445}"/>
              </a:ext>
            </a:extLst>
          </p:cNvPr>
          <p:cNvGraphicFramePr>
            <a:graphicFrameLocks/>
          </p:cNvGraphicFramePr>
          <p:nvPr/>
        </p:nvGraphicFramePr>
        <p:xfrm>
          <a:off x="4209416" y="1806057"/>
          <a:ext cx="7145972" cy="43346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2" name="Picture 21" descr="A collage of people posing for a photo&#10;&#10;AI-generated content may be incorrect.">
            <a:extLst>
              <a:ext uri="{FF2B5EF4-FFF2-40B4-BE49-F238E27FC236}">
                <a16:creationId xmlns:a16="http://schemas.microsoft.com/office/drawing/2014/main" id="{1FA795DB-9681-A924-0174-1462C27A8B20}"/>
              </a:ext>
            </a:extLst>
          </p:cNvPr>
          <p:cNvPicPr>
            <a:picLocks noChangeAspect="1"/>
          </p:cNvPicPr>
          <p:nvPr/>
        </p:nvPicPr>
        <p:blipFill>
          <a:blip r:embed="rId8"/>
          <a:srcRect l="67524" t="-914" r="-1294" b="-1264"/>
          <a:stretch>
            <a:fillRect/>
          </a:stretch>
        </p:blipFill>
        <p:spPr>
          <a:xfrm>
            <a:off x="836380" y="1568217"/>
            <a:ext cx="3316112" cy="4810607"/>
          </a:xfrm>
          <a:prstGeom prst="rect">
            <a:avLst/>
          </a:prstGeom>
        </p:spPr>
      </p:pic>
      <p:pic>
        <p:nvPicPr>
          <p:cNvPr id="5" name="Picture 4">
            <a:extLst>
              <a:ext uri="{FF2B5EF4-FFF2-40B4-BE49-F238E27FC236}">
                <a16:creationId xmlns:a16="http://schemas.microsoft.com/office/drawing/2014/main" id="{5C0B6879-92A1-4B11-6AAD-C1113FD1F694}"/>
              </a:ext>
            </a:extLst>
          </p:cNvPr>
          <p:cNvPicPr>
            <a:picLocks noChangeAspect="1"/>
          </p:cNvPicPr>
          <p:nvPr/>
        </p:nvPicPr>
        <p:blipFill>
          <a:blip r:embed="rId9"/>
          <a:srcRect t="7076" b="9741"/>
          <a:stretch>
            <a:fillRect/>
          </a:stretch>
        </p:blipFill>
        <p:spPr>
          <a:xfrm>
            <a:off x="10561479" y="4367942"/>
            <a:ext cx="817821" cy="627961"/>
          </a:xfrm>
          <a:prstGeom prst="rect">
            <a:avLst/>
          </a:prstGeom>
        </p:spPr>
      </p:pic>
      <p:sp>
        <p:nvSpPr>
          <p:cNvPr id="6" name="Arrow: Right 5">
            <a:extLst>
              <a:ext uri="{FF2B5EF4-FFF2-40B4-BE49-F238E27FC236}">
                <a16:creationId xmlns:a16="http://schemas.microsoft.com/office/drawing/2014/main" id="{D0FA4FB2-D5BA-54F7-2C36-5F31F5A02F25}"/>
              </a:ext>
            </a:extLst>
          </p:cNvPr>
          <p:cNvSpPr/>
          <p:nvPr/>
        </p:nvSpPr>
        <p:spPr>
          <a:xfrm>
            <a:off x="10022393" y="4800058"/>
            <a:ext cx="539086" cy="16854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Date Placeholder 2">
            <a:extLst>
              <a:ext uri="{FF2B5EF4-FFF2-40B4-BE49-F238E27FC236}">
                <a16:creationId xmlns:a16="http://schemas.microsoft.com/office/drawing/2014/main" id="{22EEC646-8357-37C9-24D1-520D1C84617E}"/>
              </a:ext>
            </a:extLst>
          </p:cNvPr>
          <p:cNvSpPr>
            <a:spLocks noGrp="1"/>
          </p:cNvSpPr>
          <p:nvPr>
            <p:ph type="dt" sz="half" idx="10"/>
          </p:nvPr>
        </p:nvSpPr>
        <p:spPr/>
        <p:txBody>
          <a:bodyPr/>
          <a:lstStyle/>
          <a:p>
            <a:r>
              <a:rPr lang="en-US" dirty="0"/>
              <a:t>IOP PAB @ Lancaster 30 Jul - 1 Aug 2026</a:t>
            </a:r>
          </a:p>
        </p:txBody>
      </p:sp>
      <p:sp>
        <p:nvSpPr>
          <p:cNvPr id="7" name="Footer Placeholder 6">
            <a:extLst>
              <a:ext uri="{FF2B5EF4-FFF2-40B4-BE49-F238E27FC236}">
                <a16:creationId xmlns:a16="http://schemas.microsoft.com/office/drawing/2014/main" id="{FF25A4B7-E90F-3413-A296-842E494F2096}"/>
              </a:ext>
            </a:extLst>
          </p:cNvPr>
          <p:cNvSpPr>
            <a:spLocks noGrp="1"/>
          </p:cNvSpPr>
          <p:nvPr>
            <p:ph type="ftr" sz="quarter" idx="11"/>
          </p:nvPr>
        </p:nvSpPr>
        <p:spPr/>
        <p:txBody>
          <a:bodyPr/>
          <a:lstStyle/>
          <a:p>
            <a:r>
              <a:rPr lang="en-US"/>
              <a:t>Haroon Rafique - ECFA-UK/PPAP Update</a:t>
            </a:r>
          </a:p>
        </p:txBody>
      </p:sp>
      <p:sp>
        <p:nvSpPr>
          <p:cNvPr id="8" name="Slide Number Placeholder 7">
            <a:extLst>
              <a:ext uri="{FF2B5EF4-FFF2-40B4-BE49-F238E27FC236}">
                <a16:creationId xmlns:a16="http://schemas.microsoft.com/office/drawing/2014/main" id="{3ADB3C29-4C3B-AD21-9DE9-1D4BF986E5F7}"/>
              </a:ext>
            </a:extLst>
          </p:cNvPr>
          <p:cNvSpPr>
            <a:spLocks noGrp="1"/>
          </p:cNvSpPr>
          <p:nvPr>
            <p:ph type="sldNum" sz="quarter" idx="12"/>
          </p:nvPr>
        </p:nvSpPr>
        <p:spPr/>
        <p:txBody>
          <a:bodyPr/>
          <a:lstStyle/>
          <a:p>
            <a:fld id="{BBAAB195-B577-5546-8349-9DDA93B6129E}" type="slidenum">
              <a:rPr lang="en-US" smtClean="0"/>
              <a:t>12</a:t>
            </a:fld>
            <a:endParaRPr lang="en-US"/>
          </a:p>
        </p:txBody>
      </p:sp>
    </p:spTree>
    <p:extLst>
      <p:ext uri="{BB962C8B-B14F-4D97-AF65-F5344CB8AC3E}">
        <p14:creationId xmlns:p14="http://schemas.microsoft.com/office/powerpoint/2010/main" val="33956567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67B54F19-1212-9345-95FF-9D2815FD6E96}"/>
              </a:ext>
            </a:extLst>
          </p:cNvPr>
          <p:cNvSpPr txBox="1"/>
          <p:nvPr/>
        </p:nvSpPr>
        <p:spPr>
          <a:xfrm>
            <a:off x="412633" y="234492"/>
            <a:ext cx="11170066" cy="769441"/>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a:ln>
                  <a:noFill/>
                </a:ln>
                <a:solidFill>
                  <a:srgbClr val="2E2D62"/>
                </a:solidFill>
                <a:effectLst/>
                <a:uLnTx/>
                <a:uFillTx/>
                <a:latin typeface="Arial"/>
                <a:ea typeface="+mn-ea"/>
                <a:cs typeface="Arial"/>
              </a:rPr>
              <a:t>CERN ECR and Student Opportunities</a:t>
            </a:r>
            <a:endParaRPr kumimoji="0" lang="en-US" sz="4400" b="1" i="0" u="none" strike="noStrike" kern="1200" cap="none" spc="-150" normalizeH="0" baseline="0" noProof="0">
              <a:ln>
                <a:noFill/>
              </a:ln>
              <a:solidFill>
                <a:srgbClr val="2E2D62"/>
              </a:solidFill>
              <a:effectLst/>
              <a:highlight>
                <a:srgbClr val="FFFF00"/>
              </a:highlight>
              <a:uLnTx/>
              <a:uFillTx/>
              <a:latin typeface="Arial" panose="020B0604020202020204" pitchFamily="34" charset="0"/>
              <a:ea typeface="+mn-ea"/>
              <a:cs typeface="Arial" panose="020B0604020202020204" pitchFamily="34" charset="0"/>
            </a:endParaRPr>
          </a:p>
        </p:txBody>
      </p:sp>
      <p:sp>
        <p:nvSpPr>
          <p:cNvPr id="3" name="TextBox 2">
            <a:extLst>
              <a:ext uri="{FF2B5EF4-FFF2-40B4-BE49-F238E27FC236}">
                <a16:creationId xmlns:a16="http://schemas.microsoft.com/office/drawing/2014/main" id="{B45F4DF3-A1A5-607A-5094-F19B6E25BDBC}"/>
              </a:ext>
            </a:extLst>
          </p:cNvPr>
          <p:cNvSpPr txBox="1"/>
          <p:nvPr/>
        </p:nvSpPr>
        <p:spPr>
          <a:xfrm>
            <a:off x="246579" y="1106986"/>
            <a:ext cx="11502174" cy="4785926"/>
          </a:xfrm>
          <a:prstGeom prst="rect">
            <a:avLst/>
          </a:prstGeom>
          <a:noFill/>
        </p:spPr>
        <p:txBody>
          <a:bodyPr wrap="square">
            <a:spAutoFit/>
          </a:bodyPr>
          <a:lstStyle/>
          <a:p>
            <a:pPr marL="0" marR="0" lvl="0" indent="0" algn="l" defTabSz="914400" rtl="0" eaLnBrk="1" fontAlgn="auto" latinLnBrk="0" hangingPunct="1">
              <a:lnSpc>
                <a:spcPct val="11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2E2D62"/>
                </a:solidFill>
                <a:effectLst/>
                <a:uLnTx/>
                <a:uFillTx/>
                <a:latin typeface="Arial" panose="020B0604020202020204" pitchFamily="34" charset="0"/>
                <a:ea typeface="Calibri" panose="020F0502020204030204"/>
                <a:cs typeface="Arial" panose="020B0604020202020204" pitchFamily="34" charset="0"/>
              </a:rPr>
              <a:t>ECR:</a:t>
            </a:r>
          </a:p>
          <a:p>
            <a:pPr marL="0" marR="0" lvl="0" indent="0" algn="l" defTabSz="914400" rtl="0" eaLnBrk="1" fontAlgn="auto" latinLnBrk="0" hangingPunct="1">
              <a:lnSpc>
                <a:spcPct val="110000"/>
              </a:lnSpc>
              <a:spcBef>
                <a:spcPts val="0"/>
              </a:spcBef>
              <a:spcAft>
                <a:spcPts val="600"/>
              </a:spcAft>
              <a:buClrTx/>
              <a:buSzTx/>
              <a:buFontTx/>
              <a:buNone/>
              <a:tabLst/>
              <a:defRPr/>
            </a:pPr>
            <a:r>
              <a:rPr kumimoji="0" lang="en-GB" sz="1800" b="0" i="0" u="none" strike="noStrike" kern="1200" cap="none" spc="0" normalizeH="0" baseline="0" noProof="0" dirty="0">
                <a:ln>
                  <a:noFill/>
                </a:ln>
                <a:solidFill>
                  <a:srgbClr val="2E2D62"/>
                </a:solidFill>
                <a:effectLst/>
                <a:uLnTx/>
                <a:uFillTx/>
                <a:latin typeface="Arial" panose="020B0604020202020204" pitchFamily="34" charset="0"/>
                <a:ea typeface="Calibri" panose="020F0502020204030204"/>
                <a:cs typeface="Arial" panose="020B0604020202020204" pitchFamily="34" charset="0"/>
              </a:rPr>
              <a:t>Are you a recent graduate from a university, technical college, or vocational programme with less than two years of post-graduation experience?</a:t>
            </a:r>
            <a:endParaRPr kumimoji="0" lang="en-US" sz="1800" b="0" i="0" u="none" strike="noStrike" kern="1200" cap="none" spc="0" normalizeH="0" baseline="0" noProof="0" dirty="0">
              <a:ln>
                <a:noFill/>
              </a:ln>
              <a:solidFill>
                <a:srgbClr val="2E2D62"/>
              </a:solidFill>
              <a:effectLst/>
              <a:uLnTx/>
              <a:uFillTx/>
              <a:latin typeface="Arial" panose="020B0604020202020204" pitchFamily="34" charset="0"/>
              <a:ea typeface="Calibri" panose="020F0502020204030204"/>
              <a:cs typeface="Arial" panose="020B0604020202020204" pitchFamily="34" charset="0"/>
            </a:endParaRPr>
          </a:p>
          <a:p>
            <a:pPr marL="0" marR="0" lvl="0" indent="0" algn="l" defTabSz="914400" rtl="0" eaLnBrk="1" fontAlgn="auto" latinLnBrk="0" hangingPunct="1">
              <a:lnSpc>
                <a:spcPct val="110000"/>
              </a:lnSpc>
              <a:spcBef>
                <a:spcPts val="0"/>
              </a:spcBef>
              <a:spcAft>
                <a:spcPts val="600"/>
              </a:spcAft>
              <a:buClrTx/>
              <a:buSzTx/>
              <a:buFont typeface="Arial"/>
              <a:buNone/>
              <a:tabLst/>
              <a:defRPr/>
            </a:pPr>
            <a:r>
              <a:rPr kumimoji="0" lang="en-GB" sz="1800" b="0" i="0" u="none" strike="noStrike" kern="1200" cap="none" spc="0" normalizeH="0" baseline="0" noProof="0" dirty="0">
                <a:ln>
                  <a:noFill/>
                </a:ln>
                <a:solidFill>
                  <a:srgbClr val="2E2D62"/>
                </a:solidFill>
                <a:effectLst/>
                <a:uLnTx/>
                <a:uFillTx/>
                <a:latin typeface="Arial" panose="020B0604020202020204" pitchFamily="34" charset="0"/>
                <a:ea typeface="Calibri" panose="020F0502020204030204"/>
                <a:cs typeface="Arial" panose="020B0604020202020204" pitchFamily="34" charset="0"/>
              </a:rPr>
              <a:t>The Origin Programme offers early-career technicians, engineers, and physicists the chance to work in a world-class research environment, gaining hands-on experience and building a strong foundation for the future.</a:t>
            </a:r>
          </a:p>
          <a:p>
            <a:pPr marL="285750" marR="0" lvl="0" indent="-285750" algn="l" defTabSz="914400" rtl="0" eaLnBrk="1" fontAlgn="auto" latinLnBrk="0" hangingPunct="1">
              <a:lnSpc>
                <a:spcPct val="110000"/>
              </a:lnSpc>
              <a:spcBef>
                <a:spcPts val="0"/>
              </a:spcBef>
              <a:spcAft>
                <a:spcPts val="6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2E2D62"/>
                </a:solidFill>
                <a:effectLst/>
                <a:uLnTx/>
                <a:uFillTx/>
                <a:latin typeface="Arial" panose="020B0604020202020204" pitchFamily="34" charset="0"/>
                <a:ea typeface="Calibri" panose="020F0502020204030204"/>
                <a:cs typeface="Arial" panose="020B0604020202020204" pitchFamily="34" charset="0"/>
              </a:rPr>
              <a:t>Open year-round</a:t>
            </a:r>
          </a:p>
          <a:p>
            <a:pPr marL="285750" marR="0" lvl="0" indent="-285750" algn="l" defTabSz="914400" rtl="0" eaLnBrk="1" fontAlgn="auto" latinLnBrk="0" hangingPunct="1">
              <a:lnSpc>
                <a:spcPct val="11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E2D62"/>
                </a:solidFill>
                <a:effectLst/>
                <a:uLnTx/>
                <a:uFillTx/>
                <a:latin typeface="Arial" panose="020B0604020202020204" pitchFamily="34" charset="0"/>
                <a:ea typeface="Calibri" panose="020F0502020204030204"/>
                <a:cs typeface="Arial" panose="020B0604020202020204" pitchFamily="34" charset="0"/>
              </a:rPr>
              <a:t>Opportunities across multiple disciplines</a:t>
            </a:r>
          </a:p>
          <a:p>
            <a:pPr marL="0" marR="0" lvl="0" indent="0" algn="l" defTabSz="914400" rtl="0" eaLnBrk="1" fontAlgn="auto" latinLnBrk="0" hangingPunct="1">
              <a:lnSpc>
                <a:spcPct val="110000"/>
              </a:lnSpc>
              <a:spcBef>
                <a:spcPts val="0"/>
              </a:spcBef>
              <a:spcAft>
                <a:spcPts val="600"/>
              </a:spcAft>
              <a:buClrTx/>
              <a:buSzTx/>
              <a:buFontTx/>
              <a:buNone/>
              <a:tabLst/>
              <a:defRPr/>
            </a:pPr>
            <a:r>
              <a:rPr kumimoji="0" lang="en-GB" sz="1800" b="0" i="0" u="none" strike="noStrike" kern="1200" cap="none" spc="0" normalizeH="0" baseline="0" noProof="0" dirty="0">
                <a:ln>
                  <a:noFill/>
                </a:ln>
                <a:solidFill>
                  <a:srgbClr val="2E2D62"/>
                </a:solidFill>
                <a:effectLst/>
                <a:uLnTx/>
                <a:uFillTx/>
                <a:latin typeface="Arial" panose="020B0604020202020204" pitchFamily="34" charset="0"/>
                <a:ea typeface="Calibri" panose="020F0502020204030204"/>
                <a:cs typeface="Arial" panose="020B0604020202020204" pitchFamily="34" charset="0"/>
              </a:rPr>
              <a:t>Know someone who’d be a great fit? Share this with them! Full vacancy list </a:t>
            </a:r>
            <a:r>
              <a:rPr kumimoji="0" lang="en-GB" sz="1800" b="1" i="0" u="none" strike="noStrike" kern="1200" cap="none" spc="0" normalizeH="0" baseline="0" noProof="0" dirty="0">
                <a:ln>
                  <a:noFill/>
                </a:ln>
                <a:solidFill>
                  <a:srgbClr val="2E2D62"/>
                </a:solidFill>
                <a:effectLst/>
                <a:uLnTx/>
                <a:uFillTx/>
                <a:latin typeface="Arial" panose="020B0604020202020204" pitchFamily="34" charset="0"/>
                <a:ea typeface="Calibri" panose="020F0502020204030204"/>
                <a:cs typeface="Arial" panose="020B0604020202020204" pitchFamily="34" charset="0"/>
                <a:hlinkClick r:id="rId2">
                  <a:extLst>
                    <a:ext uri="{A12FA001-AC4F-418D-AE19-62706E023703}">
                      <ahyp:hlinkClr xmlns:ahyp="http://schemas.microsoft.com/office/drawing/2018/hyperlinkcolor" val="tx"/>
                    </a:ext>
                  </a:extLst>
                </a:hlinkClick>
              </a:rPr>
              <a:t>here</a:t>
            </a:r>
            <a:endParaRPr kumimoji="0" lang="en-GB" sz="1800" b="0" i="0" u="none" strike="noStrike" kern="1200" cap="none" spc="0" normalizeH="0" baseline="0" noProof="0" dirty="0">
              <a:ln>
                <a:noFill/>
              </a:ln>
              <a:solidFill>
                <a:srgbClr val="2E2D62"/>
              </a:solidFill>
              <a:effectLst/>
              <a:uLnTx/>
              <a:uFillTx/>
              <a:latin typeface="Arial" panose="020B0604020202020204" pitchFamily="34" charset="0"/>
              <a:ea typeface="Calibri" panose="020F0502020204030204"/>
              <a:cs typeface="Arial" panose="020B0604020202020204" pitchFamily="34" charset="0"/>
            </a:endParaRPr>
          </a:p>
          <a:p>
            <a:pPr marL="0" marR="0" lvl="0" indent="0" algn="l" defTabSz="914400" rtl="0" eaLnBrk="1" fontAlgn="auto" latinLnBrk="0" hangingPunct="1">
              <a:lnSpc>
                <a:spcPct val="110000"/>
              </a:lnSpc>
              <a:spcBef>
                <a:spcPts val="0"/>
              </a:spcBef>
              <a:spcAft>
                <a:spcPts val="600"/>
              </a:spcAft>
              <a:buClrTx/>
              <a:buSzTx/>
              <a:buFontTx/>
              <a:buNone/>
              <a:tabLst/>
              <a:defRPr/>
            </a:pPr>
            <a:r>
              <a:rPr kumimoji="0" lang="en-GB" sz="1800" b="1" i="0" u="none" strike="noStrike" kern="1200" cap="none" spc="0" normalizeH="0" baseline="0" noProof="0" dirty="0">
                <a:ln>
                  <a:noFill/>
                </a:ln>
                <a:solidFill>
                  <a:srgbClr val="2E2C61"/>
                </a:solidFill>
                <a:effectLst/>
                <a:uLnTx/>
                <a:uFillTx/>
                <a:latin typeface="Arial" panose="020B0604020202020204" pitchFamily="34" charset="0"/>
                <a:ea typeface="Calibri" panose="020F0502020204030204"/>
                <a:cs typeface="Arial" panose="020B0604020202020204" pitchFamily="34" charset="0"/>
              </a:rPr>
              <a:t>Students:</a:t>
            </a:r>
            <a:br>
              <a:rPr kumimoji="0" lang="en-GB" sz="1800" b="0" i="0" u="none" strike="noStrike" kern="1200" cap="none" spc="0" normalizeH="0" baseline="0" noProof="0" dirty="0">
                <a:ln>
                  <a:noFill/>
                </a:ln>
                <a:solidFill>
                  <a:srgbClr val="2E2C61"/>
                </a:solidFill>
                <a:effectLst/>
                <a:uLnTx/>
                <a:uFillTx/>
                <a:latin typeface="Arial" panose="020B0604020202020204" pitchFamily="34" charset="0"/>
                <a:ea typeface="Calibri" panose="020F0502020204030204"/>
                <a:cs typeface="Arial" panose="020B0604020202020204" pitchFamily="34" charset="0"/>
              </a:rPr>
            </a:br>
            <a:r>
              <a:rPr kumimoji="0" lang="en-GB" sz="1800" b="0" i="0" u="none"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rPr>
              <a:t>Find out more about the opportunities available to students on the CERN website: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hlinkClick r:id="rId3">
                  <a:extLst>
                    <a:ext uri="{A12FA001-AC4F-418D-AE19-62706E023703}">
                      <ahyp:hlinkClr xmlns:ahyp="http://schemas.microsoft.com/office/drawing/2018/hyperlinkcolor" val="tx"/>
                    </a:ext>
                  </a:extLst>
                </a:hlinkClick>
              </a:rPr>
              <a:t>Technical Student Programme</a:t>
            </a:r>
            <a:endParaRPr kumimoji="0" lang="en-GB" sz="1800" b="1" i="0" u="none"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hlinkClick r:id="rId4">
                  <a:extLst>
                    <a:ext uri="{A12FA001-AC4F-418D-AE19-62706E023703}">
                      <ahyp:hlinkClr xmlns:ahyp="http://schemas.microsoft.com/office/drawing/2018/hyperlinkcolor" val="tx"/>
                    </a:ext>
                  </a:extLst>
                </a:hlinkClick>
              </a:rPr>
              <a:t>Doctoral Student Programme</a:t>
            </a:r>
            <a:endParaRPr kumimoji="0" lang="en-GB" sz="1800" b="1" i="0" u="none"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hlinkClick r:id="rId5">
                  <a:extLst>
                    <a:ext uri="{A12FA001-AC4F-418D-AE19-62706E023703}">
                      <ahyp:hlinkClr xmlns:ahyp="http://schemas.microsoft.com/office/drawing/2018/hyperlinkcolor" val="tx"/>
                    </a:ext>
                  </a:extLst>
                </a:hlinkClick>
              </a:rPr>
              <a:t>Administrative Student Programme</a:t>
            </a:r>
            <a:endParaRPr kumimoji="0" lang="en-GB" sz="1800" b="1" i="0" u="none"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endParaRPr>
          </a:p>
        </p:txBody>
      </p:sp>
      <p:cxnSp>
        <p:nvCxnSpPr>
          <p:cNvPr id="6" name="Straight Arrow Connector 5">
            <a:extLst>
              <a:ext uri="{FF2B5EF4-FFF2-40B4-BE49-F238E27FC236}">
                <a16:creationId xmlns:a16="http://schemas.microsoft.com/office/drawing/2014/main" id="{304881DF-D7D4-0D6C-95EA-99F5B64276FD}"/>
              </a:ext>
            </a:extLst>
          </p:cNvPr>
          <p:cNvCxnSpPr/>
          <p:nvPr/>
        </p:nvCxnSpPr>
        <p:spPr>
          <a:xfrm>
            <a:off x="5237825" y="5057739"/>
            <a:ext cx="1127464" cy="0"/>
          </a:xfrm>
          <a:prstGeom prst="straightConnector1">
            <a:avLst/>
          </a:prstGeom>
          <a:ln w="76200">
            <a:solidFill>
              <a:srgbClr val="2E2D62"/>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260C203-E1FE-29C7-271E-F26B888A1314}"/>
              </a:ext>
            </a:extLst>
          </p:cNvPr>
          <p:cNvSpPr txBox="1"/>
          <p:nvPr/>
        </p:nvSpPr>
        <p:spPr>
          <a:xfrm>
            <a:off x="7048870" y="4810007"/>
            <a:ext cx="3151573" cy="923330"/>
          </a:xfrm>
          <a:prstGeom prst="rect">
            <a:avLst/>
          </a:prstGeom>
          <a:noFill/>
          <a:ln w="28575">
            <a:solidFill>
              <a:schemeClr val="accent3"/>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rPr>
              <a:t>Applications open next in early October for early 2027 start dates. </a:t>
            </a:r>
          </a:p>
        </p:txBody>
      </p:sp>
    </p:spTree>
    <p:extLst>
      <p:ext uri="{BB962C8B-B14F-4D97-AF65-F5344CB8AC3E}">
        <p14:creationId xmlns:p14="http://schemas.microsoft.com/office/powerpoint/2010/main" val="32674549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EECCDA42-0230-0C47-3B0E-91FF61335C79}"/>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09E45EB0-0174-4342-73BC-153EB51FCB96}"/>
              </a:ext>
            </a:extLst>
          </p:cNvPr>
          <p:cNvSpPr txBox="1"/>
          <p:nvPr/>
        </p:nvSpPr>
        <p:spPr>
          <a:xfrm>
            <a:off x="412633" y="234492"/>
            <a:ext cx="11170066" cy="769441"/>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dirty="0">
                <a:ln>
                  <a:noFill/>
                </a:ln>
                <a:solidFill>
                  <a:srgbClr val="2E2D62"/>
                </a:solidFill>
                <a:effectLst/>
                <a:uLnTx/>
                <a:uFillTx/>
                <a:latin typeface="Arial"/>
                <a:ea typeface="+mn-ea"/>
                <a:cs typeface="Arial"/>
              </a:rPr>
              <a:t>CERN Staff Opportunities</a:t>
            </a:r>
            <a:endParaRPr kumimoji="0" lang="en-US" sz="4400" b="1" i="0" u="none" strike="noStrike" kern="1200" cap="none" spc="-150" normalizeH="0" baseline="0" noProof="0" dirty="0">
              <a:ln>
                <a:noFill/>
              </a:ln>
              <a:solidFill>
                <a:srgbClr val="2E2D62"/>
              </a:solidFill>
              <a:effectLst/>
              <a:highlight>
                <a:srgbClr val="FFFF00"/>
              </a:highlight>
              <a:uLnTx/>
              <a:uFillTx/>
              <a:latin typeface="Arial" panose="020B0604020202020204" pitchFamily="34" charset="0"/>
              <a:ea typeface="+mn-ea"/>
              <a:cs typeface="Arial" panose="020B0604020202020204" pitchFamily="34" charset="0"/>
            </a:endParaRPr>
          </a:p>
        </p:txBody>
      </p:sp>
      <p:sp>
        <p:nvSpPr>
          <p:cNvPr id="3" name="TextBox 2">
            <a:extLst>
              <a:ext uri="{FF2B5EF4-FFF2-40B4-BE49-F238E27FC236}">
                <a16:creationId xmlns:a16="http://schemas.microsoft.com/office/drawing/2014/main" id="{49E2B197-962B-6703-1D80-0541A318D07D}"/>
              </a:ext>
            </a:extLst>
          </p:cNvPr>
          <p:cNvSpPr txBox="1"/>
          <p:nvPr/>
        </p:nvSpPr>
        <p:spPr>
          <a:xfrm>
            <a:off x="80525" y="1543349"/>
            <a:ext cx="11502174"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srgbClr val="2E2C61"/>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a:ln>
                <a:noFill/>
              </a:ln>
              <a:solidFill>
                <a:srgbClr val="2E2C61"/>
              </a:solidFill>
              <a:effectLst/>
              <a:uLnTx/>
              <a:uFillTx/>
              <a:latin typeface="Arial" panose="020B0604020202020204" pitchFamily="34" charset="0"/>
              <a:ea typeface="+mn-ea"/>
              <a:cs typeface="Arial" panose="020B0604020202020204" pitchFamily="34" charset="0"/>
            </a:endParaRPr>
          </a:p>
        </p:txBody>
      </p:sp>
      <p:pic>
        <p:nvPicPr>
          <p:cNvPr id="16" name="Picture 15">
            <a:hlinkClick r:id="rId2"/>
            <a:extLst>
              <a:ext uri="{FF2B5EF4-FFF2-40B4-BE49-F238E27FC236}">
                <a16:creationId xmlns:a16="http://schemas.microsoft.com/office/drawing/2014/main" id="{C2C2AF60-C2CE-54DE-D9AD-3B8B3DEB92E6}"/>
              </a:ext>
            </a:extLst>
          </p:cNvPr>
          <p:cNvPicPr>
            <a:picLocks noChangeAspect="1"/>
          </p:cNvPicPr>
          <p:nvPr/>
        </p:nvPicPr>
        <p:blipFill>
          <a:blip r:embed="rId3"/>
          <a:srcRect l="2217" r="2865"/>
          <a:stretch>
            <a:fillRect/>
          </a:stretch>
        </p:blipFill>
        <p:spPr>
          <a:xfrm>
            <a:off x="7087542" y="2443409"/>
            <a:ext cx="4743195" cy="1971182"/>
          </a:xfrm>
          <a:prstGeom prst="rect">
            <a:avLst/>
          </a:prstGeom>
        </p:spPr>
      </p:pic>
      <p:sp>
        <p:nvSpPr>
          <p:cNvPr id="14" name="TextBox 13">
            <a:extLst>
              <a:ext uri="{FF2B5EF4-FFF2-40B4-BE49-F238E27FC236}">
                <a16:creationId xmlns:a16="http://schemas.microsoft.com/office/drawing/2014/main" id="{E2DC4D18-230F-33B1-D126-F099589820C0}"/>
              </a:ext>
            </a:extLst>
          </p:cNvPr>
          <p:cNvSpPr txBox="1"/>
          <p:nvPr/>
        </p:nvSpPr>
        <p:spPr>
          <a:xfrm>
            <a:off x="7811395" y="1704931"/>
            <a:ext cx="3482897"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rPr>
              <a:t>Reach out to </a:t>
            </a:r>
            <a:r>
              <a:rPr kumimoji="0" lang="en-GB" sz="1800" b="1" i="0" u="none" strike="noStrike" kern="1200" cap="none" spc="0" normalizeH="0" baseline="0" noProof="0" dirty="0">
                <a:ln>
                  <a:noFill/>
                </a:ln>
                <a:solidFill>
                  <a:srgbClr val="2E2C61"/>
                </a:solidFill>
                <a:effectLst/>
                <a:uLnTx/>
                <a:uFillTx/>
                <a:latin typeface="Calibri" panose="020F0502020204030204"/>
                <a:ea typeface="+mn-ea"/>
                <a:cs typeface="+mn-cs"/>
              </a:rPr>
              <a:t>Freddie</a:t>
            </a:r>
            <a:r>
              <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rPr>
              <a:t> on LinkedIn to discuss opportunities at CERN</a:t>
            </a:r>
          </a:p>
        </p:txBody>
      </p:sp>
      <p:pic>
        <p:nvPicPr>
          <p:cNvPr id="5" name="Picture 4">
            <a:hlinkClick r:id="rId4"/>
            <a:extLst>
              <a:ext uri="{FF2B5EF4-FFF2-40B4-BE49-F238E27FC236}">
                <a16:creationId xmlns:a16="http://schemas.microsoft.com/office/drawing/2014/main" id="{A2750632-6F27-A3E1-CC69-1D73AF56C8EF}"/>
              </a:ext>
            </a:extLst>
          </p:cNvPr>
          <p:cNvPicPr>
            <a:picLocks noChangeAspect="1"/>
          </p:cNvPicPr>
          <p:nvPr/>
        </p:nvPicPr>
        <p:blipFill>
          <a:blip r:embed="rId5"/>
          <a:stretch>
            <a:fillRect/>
          </a:stretch>
        </p:blipFill>
        <p:spPr>
          <a:xfrm>
            <a:off x="288996" y="1035890"/>
            <a:ext cx="6335540" cy="625812"/>
          </a:xfrm>
          <a:prstGeom prst="rect">
            <a:avLst/>
          </a:prstGeom>
        </p:spPr>
      </p:pic>
      <p:pic>
        <p:nvPicPr>
          <p:cNvPr id="8" name="Picture 7">
            <a:hlinkClick r:id="rId6"/>
            <a:extLst>
              <a:ext uri="{FF2B5EF4-FFF2-40B4-BE49-F238E27FC236}">
                <a16:creationId xmlns:a16="http://schemas.microsoft.com/office/drawing/2014/main" id="{A2B122B0-8E66-0962-9117-FF3BD1FA56FA}"/>
              </a:ext>
            </a:extLst>
          </p:cNvPr>
          <p:cNvPicPr>
            <a:picLocks noChangeAspect="1"/>
          </p:cNvPicPr>
          <p:nvPr/>
        </p:nvPicPr>
        <p:blipFill>
          <a:blip r:embed="rId7"/>
          <a:stretch>
            <a:fillRect/>
          </a:stretch>
        </p:blipFill>
        <p:spPr>
          <a:xfrm>
            <a:off x="288996" y="1719232"/>
            <a:ext cx="6335540" cy="623906"/>
          </a:xfrm>
          <a:prstGeom prst="rect">
            <a:avLst/>
          </a:prstGeom>
        </p:spPr>
      </p:pic>
      <p:pic>
        <p:nvPicPr>
          <p:cNvPr id="10" name="Picture 9">
            <a:hlinkClick r:id="rId8"/>
            <a:extLst>
              <a:ext uri="{FF2B5EF4-FFF2-40B4-BE49-F238E27FC236}">
                <a16:creationId xmlns:a16="http://schemas.microsoft.com/office/drawing/2014/main" id="{A3E7BC22-9166-127B-4C08-FA906BE0BB60}"/>
              </a:ext>
            </a:extLst>
          </p:cNvPr>
          <p:cNvPicPr>
            <a:picLocks noChangeAspect="1"/>
          </p:cNvPicPr>
          <p:nvPr/>
        </p:nvPicPr>
        <p:blipFill>
          <a:blip r:embed="rId9"/>
          <a:stretch>
            <a:fillRect/>
          </a:stretch>
        </p:blipFill>
        <p:spPr>
          <a:xfrm>
            <a:off x="288996" y="2400669"/>
            <a:ext cx="6335540" cy="619360"/>
          </a:xfrm>
          <a:prstGeom prst="rect">
            <a:avLst/>
          </a:prstGeom>
        </p:spPr>
      </p:pic>
      <p:pic>
        <p:nvPicPr>
          <p:cNvPr id="15" name="Picture 14">
            <a:hlinkClick r:id="rId10"/>
            <a:extLst>
              <a:ext uri="{FF2B5EF4-FFF2-40B4-BE49-F238E27FC236}">
                <a16:creationId xmlns:a16="http://schemas.microsoft.com/office/drawing/2014/main" id="{2C0EB277-4996-486A-39AC-736FF7F50074}"/>
              </a:ext>
            </a:extLst>
          </p:cNvPr>
          <p:cNvPicPr>
            <a:picLocks noChangeAspect="1"/>
          </p:cNvPicPr>
          <p:nvPr/>
        </p:nvPicPr>
        <p:blipFill>
          <a:blip r:embed="rId11"/>
          <a:stretch>
            <a:fillRect/>
          </a:stretch>
        </p:blipFill>
        <p:spPr>
          <a:xfrm>
            <a:off x="288997" y="3077560"/>
            <a:ext cx="6335540" cy="594765"/>
          </a:xfrm>
          <a:prstGeom prst="rect">
            <a:avLst/>
          </a:prstGeom>
        </p:spPr>
      </p:pic>
      <p:pic>
        <p:nvPicPr>
          <p:cNvPr id="18" name="Picture 17">
            <a:hlinkClick r:id="rId12"/>
            <a:extLst>
              <a:ext uri="{FF2B5EF4-FFF2-40B4-BE49-F238E27FC236}">
                <a16:creationId xmlns:a16="http://schemas.microsoft.com/office/drawing/2014/main" id="{9D6F36CF-437A-B565-D953-3E761DE5A341}"/>
              </a:ext>
            </a:extLst>
          </p:cNvPr>
          <p:cNvPicPr>
            <a:picLocks noChangeAspect="1"/>
          </p:cNvPicPr>
          <p:nvPr/>
        </p:nvPicPr>
        <p:blipFill>
          <a:blip r:embed="rId13"/>
          <a:stretch>
            <a:fillRect/>
          </a:stretch>
        </p:blipFill>
        <p:spPr>
          <a:xfrm>
            <a:off x="288996" y="3729857"/>
            <a:ext cx="6335540" cy="619360"/>
          </a:xfrm>
          <a:prstGeom prst="rect">
            <a:avLst/>
          </a:prstGeom>
        </p:spPr>
      </p:pic>
      <p:pic>
        <p:nvPicPr>
          <p:cNvPr id="20" name="Picture 19">
            <a:hlinkClick r:id="rId14"/>
            <a:extLst>
              <a:ext uri="{FF2B5EF4-FFF2-40B4-BE49-F238E27FC236}">
                <a16:creationId xmlns:a16="http://schemas.microsoft.com/office/drawing/2014/main" id="{418ECEFB-D819-FFFF-4CF2-4CD7B0C676FD}"/>
              </a:ext>
            </a:extLst>
          </p:cNvPr>
          <p:cNvPicPr>
            <a:picLocks noChangeAspect="1"/>
          </p:cNvPicPr>
          <p:nvPr/>
        </p:nvPicPr>
        <p:blipFill>
          <a:blip r:embed="rId15"/>
          <a:stretch>
            <a:fillRect/>
          </a:stretch>
        </p:blipFill>
        <p:spPr>
          <a:xfrm>
            <a:off x="288997" y="4396135"/>
            <a:ext cx="6335540" cy="612285"/>
          </a:xfrm>
          <a:prstGeom prst="rect">
            <a:avLst/>
          </a:prstGeom>
        </p:spPr>
      </p:pic>
      <p:pic>
        <p:nvPicPr>
          <p:cNvPr id="22" name="Picture 21">
            <a:hlinkClick r:id="rId16"/>
            <a:extLst>
              <a:ext uri="{FF2B5EF4-FFF2-40B4-BE49-F238E27FC236}">
                <a16:creationId xmlns:a16="http://schemas.microsoft.com/office/drawing/2014/main" id="{0B9CBE18-B785-5366-A3B5-128B99944608}"/>
              </a:ext>
            </a:extLst>
          </p:cNvPr>
          <p:cNvPicPr>
            <a:picLocks noChangeAspect="1"/>
          </p:cNvPicPr>
          <p:nvPr/>
        </p:nvPicPr>
        <p:blipFill>
          <a:blip r:embed="rId17"/>
          <a:stretch>
            <a:fillRect/>
          </a:stretch>
        </p:blipFill>
        <p:spPr>
          <a:xfrm>
            <a:off x="288996" y="5055338"/>
            <a:ext cx="6335540" cy="623906"/>
          </a:xfrm>
          <a:prstGeom prst="rect">
            <a:avLst/>
          </a:prstGeom>
        </p:spPr>
      </p:pic>
    </p:spTree>
    <p:extLst>
      <p:ext uri="{BB962C8B-B14F-4D97-AF65-F5344CB8AC3E}">
        <p14:creationId xmlns:p14="http://schemas.microsoft.com/office/powerpoint/2010/main" val="39815064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89590A-3A78-4D8C-EEA1-4FD9B2819281}"/>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52DCA90D-E2B9-1434-79B2-72C618BE02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6897" y="1690688"/>
            <a:ext cx="3259951" cy="4605791"/>
          </a:xfrm>
          <a:prstGeom prst="rect">
            <a:avLst/>
          </a:prstGeom>
        </p:spPr>
      </p:pic>
      <p:sp>
        <p:nvSpPr>
          <p:cNvPr id="6" name="Title 5">
            <a:extLst>
              <a:ext uri="{FF2B5EF4-FFF2-40B4-BE49-F238E27FC236}">
                <a16:creationId xmlns:a16="http://schemas.microsoft.com/office/drawing/2014/main" id="{E49971A7-CB63-4569-0172-43DE6F72031D}"/>
              </a:ext>
            </a:extLst>
          </p:cNvPr>
          <p:cNvSpPr>
            <a:spLocks noGrp="1"/>
          </p:cNvSpPr>
          <p:nvPr>
            <p:ph type="title"/>
          </p:nvPr>
        </p:nvSpPr>
        <p:spPr/>
        <p:txBody>
          <a:bodyPr/>
          <a:lstStyle/>
          <a:p>
            <a:r>
              <a:rPr lang="en-GB"/>
              <a:t>Please share:</a:t>
            </a:r>
          </a:p>
        </p:txBody>
      </p:sp>
      <p:sp>
        <p:nvSpPr>
          <p:cNvPr id="7" name="TextBox 6">
            <a:extLst>
              <a:ext uri="{FF2B5EF4-FFF2-40B4-BE49-F238E27FC236}">
                <a16:creationId xmlns:a16="http://schemas.microsoft.com/office/drawing/2014/main" id="{E0490603-92F0-ED1A-6DF5-EDAB028BBC17}"/>
              </a:ext>
            </a:extLst>
          </p:cNvPr>
          <p:cNvSpPr txBox="1"/>
          <p:nvPr/>
        </p:nvSpPr>
        <p:spPr>
          <a:xfrm>
            <a:off x="5559552" y="1399032"/>
            <a:ext cx="5980176" cy="480131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rPr>
              <a:t>Really exciting to see the CERN Introduction to Accelerator Physics School being hosted here in the UK!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rPr>
              <a:t>The two-week course, held in Peebles, is a collaboration between CERN and the Institute for Particle and Nuclear Physics at the University of Edinburgh.</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rPr>
              <a:t>Open to postgraduate students and those working across accelerator labs, academia, and industry, this is a brilliant opportunity to gain core knowledge in accelerator physics and connect with the wider community.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rPr>
              <a:t>Definitely worth a look if you’re in the field - or know someone who is.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sng"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hlinkClick r:id="rId4"/>
              </a:rPr>
              <a:t>https://indico.cern.ch/event/1622828/</a:t>
            </a:r>
            <a:endParaRPr kumimoji="0" lang="en-GB" sz="1800" b="0" i="0" u="none"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endParaRPr>
          </a:p>
        </p:txBody>
      </p:sp>
      <p:sp>
        <p:nvSpPr>
          <p:cNvPr id="2" name="Date Placeholder 1">
            <a:extLst>
              <a:ext uri="{FF2B5EF4-FFF2-40B4-BE49-F238E27FC236}">
                <a16:creationId xmlns:a16="http://schemas.microsoft.com/office/drawing/2014/main" id="{4B812FB2-6D75-099C-A66E-DC53A10947EB}"/>
              </a:ext>
            </a:extLst>
          </p:cNvPr>
          <p:cNvSpPr>
            <a:spLocks noGrp="1"/>
          </p:cNvSpPr>
          <p:nvPr>
            <p:ph type="dt" sz="half" idx="10"/>
          </p:nvPr>
        </p:nvSpPr>
        <p:spPr/>
        <p:txBody>
          <a:bodyPr/>
          <a:lstStyle/>
          <a:p>
            <a:r>
              <a:rPr lang="en-US"/>
              <a:t>IOP PAB @ Lancaster 30 Jul - 1 Aug 2026</a:t>
            </a:r>
          </a:p>
        </p:txBody>
      </p:sp>
      <p:sp>
        <p:nvSpPr>
          <p:cNvPr id="4" name="Footer Placeholder 3">
            <a:extLst>
              <a:ext uri="{FF2B5EF4-FFF2-40B4-BE49-F238E27FC236}">
                <a16:creationId xmlns:a16="http://schemas.microsoft.com/office/drawing/2014/main" id="{ECDBEE15-4523-3876-AC20-F32F8E722268}"/>
              </a:ext>
            </a:extLst>
          </p:cNvPr>
          <p:cNvSpPr>
            <a:spLocks noGrp="1"/>
          </p:cNvSpPr>
          <p:nvPr>
            <p:ph type="ftr" sz="quarter" idx="11"/>
          </p:nvPr>
        </p:nvSpPr>
        <p:spPr/>
        <p:txBody>
          <a:bodyPr/>
          <a:lstStyle/>
          <a:p>
            <a:r>
              <a:rPr lang="en-US"/>
              <a:t>Haroon Rafique - ECFA-UK/PPAP Update</a:t>
            </a:r>
          </a:p>
        </p:txBody>
      </p:sp>
      <p:sp>
        <p:nvSpPr>
          <p:cNvPr id="5" name="Slide Number Placeholder 4">
            <a:extLst>
              <a:ext uri="{FF2B5EF4-FFF2-40B4-BE49-F238E27FC236}">
                <a16:creationId xmlns:a16="http://schemas.microsoft.com/office/drawing/2014/main" id="{70A14F3C-C261-5386-B698-2286F286CC7E}"/>
              </a:ext>
            </a:extLst>
          </p:cNvPr>
          <p:cNvSpPr>
            <a:spLocks noGrp="1"/>
          </p:cNvSpPr>
          <p:nvPr>
            <p:ph type="sldNum" sz="quarter" idx="12"/>
          </p:nvPr>
        </p:nvSpPr>
        <p:spPr/>
        <p:txBody>
          <a:bodyPr/>
          <a:lstStyle/>
          <a:p>
            <a:fld id="{BBAAB195-B577-5546-8349-9DDA93B6129E}" type="slidenum">
              <a:rPr lang="en-US" smtClean="0"/>
              <a:t>15</a:t>
            </a:fld>
            <a:endParaRPr lang="en-US"/>
          </a:p>
        </p:txBody>
      </p:sp>
    </p:spTree>
    <p:extLst>
      <p:ext uri="{BB962C8B-B14F-4D97-AF65-F5344CB8AC3E}">
        <p14:creationId xmlns:p14="http://schemas.microsoft.com/office/powerpoint/2010/main" val="29581291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81E432F-EDB8-9F5D-C42B-24412E70084F}"/>
              </a:ext>
            </a:extLst>
          </p:cNvPr>
          <p:cNvSpPr txBox="1"/>
          <p:nvPr/>
        </p:nvSpPr>
        <p:spPr>
          <a:xfrm>
            <a:off x="391465" y="285807"/>
            <a:ext cx="11684581" cy="76944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15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Get Involved</a:t>
            </a:r>
            <a:endParaRPr kumimoji="0" lang="en-US" sz="4400" b="1" i="0" u="none" strike="noStrike" kern="1200" cap="none" spc="-15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13" name="TextBox 12">
            <a:extLst>
              <a:ext uri="{FF2B5EF4-FFF2-40B4-BE49-F238E27FC236}">
                <a16:creationId xmlns:a16="http://schemas.microsoft.com/office/drawing/2014/main" id="{E52A2724-3D49-487A-99B0-AA5D9DF7E5EC}"/>
              </a:ext>
            </a:extLst>
          </p:cNvPr>
          <p:cNvSpPr txBox="1"/>
          <p:nvPr/>
        </p:nvSpPr>
        <p:spPr>
          <a:xfrm>
            <a:off x="391465" y="1389036"/>
            <a:ext cx="11282671" cy="230832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Share Your CERN Success Stories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Have a great CERN-related achievement or impact story? Help us showcase the value of UK investment in CERN by sharing it with us!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E2D62"/>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Become a UK CERN Champion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Support CERN HR by promoting studentships, fellowships, ORIGIN, and QUEST opportunities in UK universities.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 Contact: career.events@cern.ch</a:t>
            </a:r>
          </a:p>
        </p:txBody>
      </p:sp>
      <p:sp>
        <p:nvSpPr>
          <p:cNvPr id="3" name="Rectangle 2">
            <a:extLst>
              <a:ext uri="{FF2B5EF4-FFF2-40B4-BE49-F238E27FC236}">
                <a16:creationId xmlns:a16="http://schemas.microsoft.com/office/drawing/2014/main" id="{9F230470-FAFA-9946-6EC6-1C97A5C48E12}"/>
              </a:ext>
            </a:extLst>
          </p:cNvPr>
          <p:cNvSpPr/>
          <p:nvPr/>
        </p:nvSpPr>
        <p:spPr>
          <a:xfrm>
            <a:off x="7816406" y="5629593"/>
            <a:ext cx="1878082"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a:t>
            </a:r>
            <a:r>
              <a:rPr kumimoji="0" lang="en-GB" sz="1600" b="0" i="0" u="none" strike="noStrike" kern="1200" cap="none" spc="0" normalizeH="0" baseline="0" noProof="0" err="1">
                <a:ln>
                  <a:noFill/>
                </a:ln>
                <a:solidFill>
                  <a:srgbClr val="2E2D62"/>
                </a:solidFill>
                <a:effectLst/>
                <a:uLnTx/>
                <a:uFillTx/>
                <a:latin typeface="Arial" panose="020B0604020202020204" pitchFamily="34" charset="0"/>
                <a:ea typeface="+mn-ea"/>
                <a:cs typeface="Arial" panose="020B0604020202020204" pitchFamily="34" charset="0"/>
              </a:rPr>
              <a:t>STFC_matters</a:t>
            </a:r>
            <a:endParaRPr kumimoji="0" lang="en-GB" sz="1600" b="0" i="0" u="none" strike="noStrike" kern="1200" cap="none" spc="0" normalizeH="0" baseline="0" noProof="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4" name="Rectangle 3">
            <a:extLst>
              <a:ext uri="{FF2B5EF4-FFF2-40B4-BE49-F238E27FC236}">
                <a16:creationId xmlns:a16="http://schemas.microsoft.com/office/drawing/2014/main" id="{CD267481-3DCD-6CA4-F6D0-EE9591E4378A}"/>
              </a:ext>
            </a:extLst>
          </p:cNvPr>
          <p:cNvSpPr/>
          <p:nvPr/>
        </p:nvSpPr>
        <p:spPr>
          <a:xfrm>
            <a:off x="7802376" y="6266605"/>
            <a:ext cx="4214197"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Science and Technology Facilities Council</a:t>
            </a:r>
          </a:p>
        </p:txBody>
      </p:sp>
      <p:sp>
        <p:nvSpPr>
          <p:cNvPr id="5" name="Rectangle 4">
            <a:extLst>
              <a:ext uri="{FF2B5EF4-FFF2-40B4-BE49-F238E27FC236}">
                <a16:creationId xmlns:a16="http://schemas.microsoft.com/office/drawing/2014/main" id="{EC1D5983-28AB-B8BE-3226-2A4EE769E18E}"/>
              </a:ext>
            </a:extLst>
          </p:cNvPr>
          <p:cNvSpPr/>
          <p:nvPr/>
        </p:nvSpPr>
        <p:spPr>
          <a:xfrm>
            <a:off x="7861849" y="4980933"/>
            <a:ext cx="4214197"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Science and Technology Facilities Council</a:t>
            </a:r>
          </a:p>
        </p:txBody>
      </p:sp>
      <p:pic>
        <p:nvPicPr>
          <p:cNvPr id="6" name="Picture 5">
            <a:extLst>
              <a:ext uri="{FF2B5EF4-FFF2-40B4-BE49-F238E27FC236}">
                <a16:creationId xmlns:a16="http://schemas.microsoft.com/office/drawing/2014/main" id="{4EB97049-D16B-47D4-0931-23FE5235ED73}"/>
              </a:ext>
            </a:extLst>
          </p:cNvPr>
          <p:cNvPicPr>
            <a:picLocks noChangeAspect="1"/>
          </p:cNvPicPr>
          <p:nvPr/>
        </p:nvPicPr>
        <p:blipFill>
          <a:blip r:embed="rId3"/>
          <a:stretch>
            <a:fillRect/>
          </a:stretch>
        </p:blipFill>
        <p:spPr>
          <a:xfrm>
            <a:off x="7362162" y="4945188"/>
            <a:ext cx="440214" cy="440214"/>
          </a:xfrm>
          <a:prstGeom prst="rect">
            <a:avLst/>
          </a:prstGeom>
        </p:spPr>
      </p:pic>
      <p:pic>
        <p:nvPicPr>
          <p:cNvPr id="7" name="Picture 6">
            <a:extLst>
              <a:ext uri="{FF2B5EF4-FFF2-40B4-BE49-F238E27FC236}">
                <a16:creationId xmlns:a16="http://schemas.microsoft.com/office/drawing/2014/main" id="{AAA16886-FCAA-25DB-15F7-8674C98F72AD}"/>
              </a:ext>
            </a:extLst>
          </p:cNvPr>
          <p:cNvPicPr>
            <a:picLocks noChangeAspect="1"/>
          </p:cNvPicPr>
          <p:nvPr/>
        </p:nvPicPr>
        <p:blipFill>
          <a:blip r:embed="rId4"/>
          <a:stretch>
            <a:fillRect/>
          </a:stretch>
        </p:blipFill>
        <p:spPr>
          <a:xfrm>
            <a:off x="7358374" y="5596582"/>
            <a:ext cx="444002" cy="444002"/>
          </a:xfrm>
          <a:prstGeom prst="rect">
            <a:avLst/>
          </a:prstGeom>
        </p:spPr>
      </p:pic>
      <p:pic>
        <p:nvPicPr>
          <p:cNvPr id="8" name="Picture 7">
            <a:extLst>
              <a:ext uri="{FF2B5EF4-FFF2-40B4-BE49-F238E27FC236}">
                <a16:creationId xmlns:a16="http://schemas.microsoft.com/office/drawing/2014/main" id="{A05C9C20-E30F-6C81-5FA5-B0BBD5D8EF96}"/>
              </a:ext>
            </a:extLst>
          </p:cNvPr>
          <p:cNvPicPr>
            <a:picLocks noChangeAspect="1"/>
          </p:cNvPicPr>
          <p:nvPr/>
        </p:nvPicPr>
        <p:blipFill>
          <a:blip r:embed="rId5"/>
          <a:stretch>
            <a:fillRect/>
          </a:stretch>
        </p:blipFill>
        <p:spPr>
          <a:xfrm>
            <a:off x="7344344" y="6227917"/>
            <a:ext cx="440216" cy="440216"/>
          </a:xfrm>
          <a:prstGeom prst="rect">
            <a:avLst/>
          </a:prstGeom>
        </p:spPr>
      </p:pic>
      <p:sp>
        <p:nvSpPr>
          <p:cNvPr id="10" name="TextBox 9">
            <a:extLst>
              <a:ext uri="{FF2B5EF4-FFF2-40B4-BE49-F238E27FC236}">
                <a16:creationId xmlns:a16="http://schemas.microsoft.com/office/drawing/2014/main" id="{170DFCA3-89D7-9D20-43B8-621490454849}"/>
              </a:ext>
            </a:extLst>
          </p:cNvPr>
          <p:cNvSpPr txBox="1"/>
          <p:nvPr/>
        </p:nvSpPr>
        <p:spPr>
          <a:xfrm>
            <a:off x="550926" y="4057603"/>
            <a:ext cx="6094476" cy="104644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endParaRPr kumimoji="0" lang="en-GB" sz="1800" b="1" i="0" u="none" strike="noStrike" kern="1200" cap="none" spc="0" normalizeH="0" baseline="0" noProof="0">
              <a:ln>
                <a:noFill/>
              </a:ln>
              <a:solidFill>
                <a:srgbClr val="FF6900"/>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Contact: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a:ln>
                  <a:noFill/>
                </a:ln>
                <a:solidFill>
                  <a:srgbClr val="2E2D62"/>
                </a:solidFill>
                <a:effectLst/>
                <a:uLnTx/>
                <a:uFillTx/>
                <a:latin typeface="Arial"/>
                <a:ea typeface="+mn-ea"/>
                <a:cs typeface="Arial"/>
                <a:hlinkClick r:id="rId6">
                  <a:extLst>
                    <a:ext uri="{A12FA001-AC4F-418D-AE19-62706E023703}">
                      <ahyp:hlinkClr xmlns:ahyp="http://schemas.microsoft.com/office/drawing/2018/hyperlinkcolor" val="tx"/>
                    </a:ext>
                  </a:extLst>
                </a:hlinkClick>
              </a:rPr>
              <a:t>UKatCERN@stfc.ukri.org</a:t>
            </a:r>
            <a:endParaRPr kumimoji="0" lang="en-GB" sz="2200" b="1" i="0" u="none" strike="noStrike" kern="1200" cap="none" spc="0" normalizeH="0" baseline="0" noProof="0">
              <a:ln>
                <a:noFill/>
              </a:ln>
              <a:solidFill>
                <a:srgbClr val="FF6900"/>
              </a:solidFill>
              <a:effectLst/>
              <a:uLnTx/>
              <a:uFillTx/>
              <a:latin typeface="Arial"/>
              <a:ea typeface="+mn-ea"/>
              <a:cs typeface="Arial"/>
            </a:endParaRPr>
          </a:p>
        </p:txBody>
      </p:sp>
      <p:sp>
        <p:nvSpPr>
          <p:cNvPr id="9" name="Date Placeholder 8">
            <a:extLst>
              <a:ext uri="{FF2B5EF4-FFF2-40B4-BE49-F238E27FC236}">
                <a16:creationId xmlns:a16="http://schemas.microsoft.com/office/drawing/2014/main" id="{CBDE614B-E7CA-79B8-CF2A-3BDA7368FA2A}"/>
              </a:ext>
            </a:extLst>
          </p:cNvPr>
          <p:cNvSpPr>
            <a:spLocks noGrp="1"/>
          </p:cNvSpPr>
          <p:nvPr>
            <p:ph type="dt" sz="half" idx="10"/>
          </p:nvPr>
        </p:nvSpPr>
        <p:spPr>
          <a:xfrm>
            <a:off x="838200" y="6403975"/>
            <a:ext cx="2743200" cy="365125"/>
          </a:xfrm>
        </p:spPr>
        <p:txBody>
          <a:bodyPr/>
          <a:lstStyle/>
          <a:p>
            <a:r>
              <a:rPr lang="en-US"/>
              <a:t>IOP PAB @ Lancaster 30 Jul - 1 Aug 2026</a:t>
            </a:r>
          </a:p>
        </p:txBody>
      </p:sp>
      <p:sp>
        <p:nvSpPr>
          <p:cNvPr id="11" name="Footer Placeholder 10">
            <a:extLst>
              <a:ext uri="{FF2B5EF4-FFF2-40B4-BE49-F238E27FC236}">
                <a16:creationId xmlns:a16="http://schemas.microsoft.com/office/drawing/2014/main" id="{84A070AA-FA6B-CC13-C9F6-DEE440735B10}"/>
              </a:ext>
            </a:extLst>
          </p:cNvPr>
          <p:cNvSpPr>
            <a:spLocks noGrp="1"/>
          </p:cNvSpPr>
          <p:nvPr>
            <p:ph type="ftr" sz="quarter" idx="11"/>
          </p:nvPr>
        </p:nvSpPr>
        <p:spPr>
          <a:xfrm>
            <a:off x="4038600" y="6403975"/>
            <a:ext cx="4114800" cy="365125"/>
          </a:xfrm>
        </p:spPr>
        <p:txBody>
          <a:bodyPr/>
          <a:lstStyle/>
          <a:p>
            <a:r>
              <a:rPr lang="en-US"/>
              <a:t>Haroon Rafique - ECFA-UK/PPAP Update</a:t>
            </a:r>
          </a:p>
        </p:txBody>
      </p:sp>
      <p:sp>
        <p:nvSpPr>
          <p:cNvPr id="12" name="Slide Number Placeholder 11">
            <a:extLst>
              <a:ext uri="{FF2B5EF4-FFF2-40B4-BE49-F238E27FC236}">
                <a16:creationId xmlns:a16="http://schemas.microsoft.com/office/drawing/2014/main" id="{7AFF68DE-B4D9-9484-96F5-534CD80D5AE5}"/>
              </a:ext>
            </a:extLst>
          </p:cNvPr>
          <p:cNvSpPr>
            <a:spLocks noGrp="1"/>
          </p:cNvSpPr>
          <p:nvPr>
            <p:ph type="sldNum" sz="quarter" idx="12"/>
          </p:nvPr>
        </p:nvSpPr>
        <p:spPr>
          <a:xfrm>
            <a:off x="8610600" y="6403975"/>
            <a:ext cx="2743200" cy="365125"/>
          </a:xfrm>
        </p:spPr>
        <p:txBody>
          <a:bodyPr/>
          <a:lstStyle/>
          <a:p>
            <a:fld id="{BBAAB195-B577-5546-8349-9DDA93B6129E}" type="slidenum">
              <a:rPr lang="en-US" smtClean="0"/>
              <a:t>16</a:t>
            </a:fld>
            <a:endParaRPr lang="en-US"/>
          </a:p>
        </p:txBody>
      </p:sp>
    </p:spTree>
    <p:extLst>
      <p:ext uri="{BB962C8B-B14F-4D97-AF65-F5344CB8AC3E}">
        <p14:creationId xmlns:p14="http://schemas.microsoft.com/office/powerpoint/2010/main" val="12725160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67D8A-39B6-E3A9-2A58-F056B51B5D3A}"/>
              </a:ext>
            </a:extLst>
          </p:cNvPr>
          <p:cNvSpPr>
            <a:spLocks noGrp="1"/>
          </p:cNvSpPr>
          <p:nvPr>
            <p:ph type="title"/>
          </p:nvPr>
        </p:nvSpPr>
        <p:spPr/>
        <p:txBody>
          <a:bodyPr/>
          <a:lstStyle/>
          <a:p>
            <a:r>
              <a:rPr lang="en-GB" dirty="0"/>
              <a:t>Summary</a:t>
            </a:r>
          </a:p>
        </p:txBody>
      </p:sp>
      <p:sp>
        <p:nvSpPr>
          <p:cNvPr id="8" name="Content Placeholder 7">
            <a:extLst>
              <a:ext uri="{FF2B5EF4-FFF2-40B4-BE49-F238E27FC236}">
                <a16:creationId xmlns:a16="http://schemas.microsoft.com/office/drawing/2014/main" id="{B57FC20F-1DA3-5DE3-35AC-F28D15B6A43E}"/>
              </a:ext>
            </a:extLst>
          </p:cNvPr>
          <p:cNvSpPr>
            <a:spLocks noGrp="1"/>
          </p:cNvSpPr>
          <p:nvPr>
            <p:ph idx="1"/>
          </p:nvPr>
        </p:nvSpPr>
        <p:spPr/>
        <p:txBody>
          <a:bodyPr/>
          <a:lstStyle/>
          <a:p>
            <a:r>
              <a:rPr lang="en-GB" dirty="0">
                <a:solidFill>
                  <a:schemeClr val="accent3"/>
                </a:solidFill>
              </a:rPr>
              <a:t>ECFA: </a:t>
            </a:r>
          </a:p>
          <a:p>
            <a:pPr lvl="1"/>
            <a:r>
              <a:rPr lang="en-GB" dirty="0">
                <a:solidFill>
                  <a:schemeClr val="accent3"/>
                </a:solidFill>
              </a:rPr>
              <a:t>European Strategy for Particle Physics aims for an FCC-ee flagship at CERN</a:t>
            </a:r>
          </a:p>
          <a:p>
            <a:r>
              <a:rPr lang="en-GB" dirty="0">
                <a:solidFill>
                  <a:schemeClr val="accent3"/>
                </a:solidFill>
              </a:rPr>
              <a:t>PPAP: </a:t>
            </a:r>
          </a:p>
          <a:p>
            <a:pPr lvl="1"/>
            <a:r>
              <a:rPr lang="en-GB" dirty="0">
                <a:solidFill>
                  <a:schemeClr val="accent3"/>
                </a:solidFill>
              </a:rPr>
              <a:t>Communicating with the Particle Physics (+ enabling tech: Accelerators, Computing, Detectors…) community to assess/identify the impact of funding changes</a:t>
            </a:r>
          </a:p>
          <a:p>
            <a:r>
              <a:rPr lang="en-GB" dirty="0">
                <a:solidFill>
                  <a:schemeClr val="accent3"/>
                </a:solidFill>
              </a:rPr>
              <a:t>CERN: </a:t>
            </a:r>
          </a:p>
          <a:p>
            <a:pPr lvl="1"/>
            <a:r>
              <a:rPr lang="en-GB" dirty="0">
                <a:solidFill>
                  <a:schemeClr val="accent3"/>
                </a:solidFill>
              </a:rPr>
              <a:t>ECR and Student opportunities</a:t>
            </a:r>
          </a:p>
          <a:p>
            <a:pPr lvl="1"/>
            <a:r>
              <a:rPr lang="en-GB" dirty="0">
                <a:solidFill>
                  <a:schemeClr val="accent3"/>
                </a:solidFill>
              </a:rPr>
              <a:t>Staff positions</a:t>
            </a:r>
          </a:p>
          <a:p>
            <a:pPr lvl="1"/>
            <a:r>
              <a:rPr lang="en-GB" dirty="0">
                <a:solidFill>
                  <a:schemeClr val="accent3"/>
                </a:solidFill>
              </a:rPr>
              <a:t>CERN Accelerator School @ Edinburgh</a:t>
            </a:r>
          </a:p>
          <a:p>
            <a:pPr lvl="1"/>
            <a:endParaRPr lang="en-GB" dirty="0">
              <a:solidFill>
                <a:schemeClr val="accent3"/>
              </a:solidFill>
            </a:endParaRPr>
          </a:p>
        </p:txBody>
      </p:sp>
      <p:sp>
        <p:nvSpPr>
          <p:cNvPr id="5" name="Slide Number Placeholder 4">
            <a:extLst>
              <a:ext uri="{FF2B5EF4-FFF2-40B4-BE49-F238E27FC236}">
                <a16:creationId xmlns:a16="http://schemas.microsoft.com/office/drawing/2014/main" id="{7B747697-9B23-2DA9-4F76-43C5C1A64009}"/>
              </a:ext>
            </a:extLst>
          </p:cNvPr>
          <p:cNvSpPr>
            <a:spLocks noGrp="1"/>
          </p:cNvSpPr>
          <p:nvPr>
            <p:ph type="sldNum" sz="quarter" idx="4"/>
          </p:nvPr>
        </p:nvSpPr>
        <p:spPr/>
        <p:txBody>
          <a:bodyPr/>
          <a:lstStyle/>
          <a:p>
            <a:fld id="{94601B8E-4C5D-4D9E-8821-9696CA0E0E3F}" type="slidenum">
              <a:rPr lang="en-GB" smtClean="0"/>
              <a:pPr/>
              <a:t>17</a:t>
            </a:fld>
            <a:endParaRPr lang="en-GB" dirty="0"/>
          </a:p>
        </p:txBody>
      </p:sp>
      <p:sp>
        <p:nvSpPr>
          <p:cNvPr id="6" name="Date Placeholder 5">
            <a:extLst>
              <a:ext uri="{FF2B5EF4-FFF2-40B4-BE49-F238E27FC236}">
                <a16:creationId xmlns:a16="http://schemas.microsoft.com/office/drawing/2014/main" id="{277F348A-21DB-5D08-3DB4-110F9BC766E6}"/>
              </a:ext>
            </a:extLst>
          </p:cNvPr>
          <p:cNvSpPr>
            <a:spLocks noGrp="1"/>
          </p:cNvSpPr>
          <p:nvPr>
            <p:ph type="dt" sz="half" idx="2"/>
          </p:nvPr>
        </p:nvSpPr>
        <p:spPr/>
        <p:txBody>
          <a:bodyPr/>
          <a:lstStyle/>
          <a:p>
            <a:r>
              <a:rPr lang="en-US"/>
              <a:t>IOP PAB @ Lancaster 30 Jul - 1 Aug 2026</a:t>
            </a:r>
            <a:endParaRPr lang="en-GB" dirty="0"/>
          </a:p>
        </p:txBody>
      </p:sp>
      <p:sp>
        <p:nvSpPr>
          <p:cNvPr id="7" name="Footer Placeholder 6">
            <a:extLst>
              <a:ext uri="{FF2B5EF4-FFF2-40B4-BE49-F238E27FC236}">
                <a16:creationId xmlns:a16="http://schemas.microsoft.com/office/drawing/2014/main" id="{77D73D94-74C3-4439-4AFE-8C84B032D4DD}"/>
              </a:ext>
            </a:extLst>
          </p:cNvPr>
          <p:cNvSpPr>
            <a:spLocks noGrp="1"/>
          </p:cNvSpPr>
          <p:nvPr>
            <p:ph type="ftr" sz="quarter" idx="3"/>
          </p:nvPr>
        </p:nvSpPr>
        <p:spPr/>
        <p:txBody>
          <a:bodyPr/>
          <a:lstStyle/>
          <a:p>
            <a:r>
              <a:rPr lang="en-GB"/>
              <a:t>Haroon Rafique - ECFA-UK/PPAP Update</a:t>
            </a:r>
            <a:endParaRPr lang="en-GB" dirty="0"/>
          </a:p>
        </p:txBody>
      </p:sp>
      <p:pic>
        <p:nvPicPr>
          <p:cNvPr id="9" name="Picture 2" descr="home">
            <a:extLst>
              <a:ext uri="{FF2B5EF4-FFF2-40B4-BE49-F238E27FC236}">
                <a16:creationId xmlns:a16="http://schemas.microsoft.com/office/drawing/2014/main" id="{987FFFD0-1723-96A7-9B72-17EC8DAE44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3250" y="5871005"/>
            <a:ext cx="4872234" cy="50194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Disciplines | Careers at CERN">
            <a:extLst>
              <a:ext uri="{FF2B5EF4-FFF2-40B4-BE49-F238E27FC236}">
                <a16:creationId xmlns:a16="http://schemas.microsoft.com/office/drawing/2014/main" id="{3C282AB5-1543-ECD6-42E9-58E3BD9352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2454" y="5892459"/>
            <a:ext cx="457427" cy="45903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918DA0C0-5172-E024-CC16-22C8E98491BA}"/>
              </a:ext>
            </a:extLst>
          </p:cNvPr>
          <p:cNvPicPr>
            <a:picLocks noChangeAspect="1"/>
          </p:cNvPicPr>
          <p:nvPr/>
        </p:nvPicPr>
        <p:blipFill>
          <a:blip r:embed="rId4"/>
          <a:stretch>
            <a:fillRect/>
          </a:stretch>
        </p:blipFill>
        <p:spPr>
          <a:xfrm>
            <a:off x="6929283" y="3779310"/>
            <a:ext cx="4996017" cy="1569630"/>
          </a:xfrm>
          <a:prstGeom prst="rect">
            <a:avLst/>
          </a:prstGeom>
          <a:ln>
            <a:solidFill>
              <a:schemeClr val="accent3"/>
            </a:solidFill>
          </a:ln>
        </p:spPr>
      </p:pic>
      <p:sp>
        <p:nvSpPr>
          <p:cNvPr id="11" name="TextBox 10">
            <a:extLst>
              <a:ext uri="{FF2B5EF4-FFF2-40B4-BE49-F238E27FC236}">
                <a16:creationId xmlns:a16="http://schemas.microsoft.com/office/drawing/2014/main" id="{45E77E8A-4155-0E80-05DC-07CE7FD03BFD}"/>
              </a:ext>
            </a:extLst>
          </p:cNvPr>
          <p:cNvSpPr txBox="1"/>
          <p:nvPr/>
        </p:nvSpPr>
        <p:spPr>
          <a:xfrm>
            <a:off x="6929283" y="3471533"/>
            <a:ext cx="3776483" cy="307777"/>
          </a:xfrm>
          <a:prstGeom prst="rect">
            <a:avLst/>
          </a:prstGeom>
          <a:noFill/>
        </p:spPr>
        <p:txBody>
          <a:bodyPr wrap="none" rtlCol="0">
            <a:spAutoFit/>
          </a:bodyPr>
          <a:lstStyle/>
          <a:p>
            <a:r>
              <a:rPr lang="en-GB" sz="1400" dirty="0"/>
              <a:t>Role of advisory panels in PPAN prioritisation</a:t>
            </a:r>
          </a:p>
        </p:txBody>
      </p:sp>
      <p:cxnSp>
        <p:nvCxnSpPr>
          <p:cNvPr id="13" name="Straight Arrow Connector 12">
            <a:extLst>
              <a:ext uri="{FF2B5EF4-FFF2-40B4-BE49-F238E27FC236}">
                <a16:creationId xmlns:a16="http://schemas.microsoft.com/office/drawing/2014/main" id="{310B3F9D-0BB0-2A4D-64D5-195BB0DA0D3D}"/>
              </a:ext>
            </a:extLst>
          </p:cNvPr>
          <p:cNvCxnSpPr/>
          <p:nvPr/>
        </p:nvCxnSpPr>
        <p:spPr>
          <a:xfrm>
            <a:off x="8501974" y="2830749"/>
            <a:ext cx="330741" cy="598251"/>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87958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FC99CE4-A066-6531-05ED-C1CD63F7C5EF}"/>
              </a:ext>
            </a:extLst>
          </p:cNvPr>
          <p:cNvPicPr>
            <a:picLocks noChangeAspect="1"/>
          </p:cNvPicPr>
          <p:nvPr/>
        </p:nvPicPr>
        <p:blipFill>
          <a:blip r:embed="rId2"/>
          <a:stretch>
            <a:fillRect/>
          </a:stretch>
        </p:blipFill>
        <p:spPr>
          <a:xfrm>
            <a:off x="5001161" y="-5863"/>
            <a:ext cx="6887182" cy="6869725"/>
          </a:xfrm>
          <a:prstGeom prst="rect">
            <a:avLst/>
          </a:prstGeom>
        </p:spPr>
      </p:pic>
      <p:sp>
        <p:nvSpPr>
          <p:cNvPr id="3" name="TextBox 2">
            <a:extLst>
              <a:ext uri="{FF2B5EF4-FFF2-40B4-BE49-F238E27FC236}">
                <a16:creationId xmlns:a16="http://schemas.microsoft.com/office/drawing/2014/main" id="{97F6919C-E03F-A06F-598A-92948E536DF1}"/>
              </a:ext>
            </a:extLst>
          </p:cNvPr>
          <p:cNvSpPr txBox="1"/>
          <p:nvPr/>
        </p:nvSpPr>
        <p:spPr>
          <a:xfrm>
            <a:off x="9341223" y="2893807"/>
            <a:ext cx="1481496" cy="707886"/>
          </a:xfrm>
          <a:prstGeom prst="rect">
            <a:avLst/>
          </a:prstGeom>
          <a:noFill/>
        </p:spPr>
        <p:txBody>
          <a:bodyPr wrap="none" rtlCol="0">
            <a:spAutoFit/>
          </a:bodyPr>
          <a:lstStyle/>
          <a:p>
            <a:r>
              <a:rPr lang="en-GB" sz="2000" b="1" dirty="0">
                <a:solidFill>
                  <a:schemeClr val="accent3"/>
                </a:solidFill>
              </a:rPr>
              <a:t>Thank you</a:t>
            </a:r>
          </a:p>
          <a:p>
            <a:r>
              <a:rPr lang="en-GB" sz="2000" dirty="0">
                <a:solidFill>
                  <a:schemeClr val="accent3"/>
                </a:solidFill>
              </a:rPr>
              <a:t>Questions?</a:t>
            </a:r>
          </a:p>
        </p:txBody>
      </p:sp>
      <p:pic>
        <p:nvPicPr>
          <p:cNvPr id="4" name="Picture 3">
            <a:hlinkClick r:id="rId3"/>
            <a:extLst>
              <a:ext uri="{FF2B5EF4-FFF2-40B4-BE49-F238E27FC236}">
                <a16:creationId xmlns:a16="http://schemas.microsoft.com/office/drawing/2014/main" id="{ADD62A2B-005F-1894-236E-7E72E4407600}"/>
              </a:ext>
            </a:extLst>
          </p:cNvPr>
          <p:cNvPicPr>
            <a:picLocks noChangeAspect="1"/>
          </p:cNvPicPr>
          <p:nvPr/>
        </p:nvPicPr>
        <p:blipFill>
          <a:blip r:embed="rId4"/>
          <a:stretch>
            <a:fillRect/>
          </a:stretch>
        </p:blipFill>
        <p:spPr>
          <a:xfrm>
            <a:off x="210002" y="2352025"/>
            <a:ext cx="3552410" cy="2153949"/>
          </a:xfrm>
          <a:prstGeom prst="rect">
            <a:avLst/>
          </a:prstGeom>
        </p:spPr>
      </p:pic>
      <p:sp>
        <p:nvSpPr>
          <p:cNvPr id="5" name="TextBox 4">
            <a:extLst>
              <a:ext uri="{FF2B5EF4-FFF2-40B4-BE49-F238E27FC236}">
                <a16:creationId xmlns:a16="http://schemas.microsoft.com/office/drawing/2014/main" id="{CC7D881C-540C-C023-D593-8AEB76AF6028}"/>
              </a:ext>
            </a:extLst>
          </p:cNvPr>
          <p:cNvSpPr txBox="1"/>
          <p:nvPr/>
        </p:nvSpPr>
        <p:spPr>
          <a:xfrm>
            <a:off x="210002" y="4531701"/>
            <a:ext cx="3324880" cy="253916"/>
          </a:xfrm>
          <a:prstGeom prst="rect">
            <a:avLst/>
          </a:prstGeom>
          <a:noFill/>
        </p:spPr>
        <p:txBody>
          <a:bodyPr wrap="square" rtlCol="0">
            <a:spAutoFit/>
          </a:bodyPr>
          <a:lstStyle/>
          <a:p>
            <a:r>
              <a:rPr lang="en-GB" sz="1050" noProof="0" dirty="0"/>
              <a:t>Connect with me on LinkedIn</a:t>
            </a:r>
          </a:p>
        </p:txBody>
      </p:sp>
      <p:sp>
        <p:nvSpPr>
          <p:cNvPr id="6" name="TextBox 5">
            <a:extLst>
              <a:ext uri="{FF2B5EF4-FFF2-40B4-BE49-F238E27FC236}">
                <a16:creationId xmlns:a16="http://schemas.microsoft.com/office/drawing/2014/main" id="{91A1CD43-22E8-5AF4-2DE8-F85E8611A7C8}"/>
              </a:ext>
            </a:extLst>
          </p:cNvPr>
          <p:cNvSpPr txBox="1"/>
          <p:nvPr/>
        </p:nvSpPr>
        <p:spPr>
          <a:xfrm>
            <a:off x="210002" y="2125861"/>
            <a:ext cx="2165223" cy="276999"/>
          </a:xfrm>
          <a:prstGeom prst="rect">
            <a:avLst/>
          </a:prstGeom>
          <a:noFill/>
        </p:spPr>
        <p:txBody>
          <a:bodyPr wrap="square" rtlCol="0">
            <a:spAutoFit/>
          </a:bodyPr>
          <a:lstStyle/>
          <a:p>
            <a:r>
              <a:rPr lang="en-GB" sz="1200" dirty="0"/>
              <a:t>Haroon.Rafique@stfc.ac.uk</a:t>
            </a:r>
            <a:endParaRPr lang="en-GB" sz="1200" noProof="0" dirty="0"/>
          </a:p>
        </p:txBody>
      </p:sp>
      <p:sp>
        <p:nvSpPr>
          <p:cNvPr id="7" name="TextBox 6">
            <a:extLst>
              <a:ext uri="{FF2B5EF4-FFF2-40B4-BE49-F238E27FC236}">
                <a16:creationId xmlns:a16="http://schemas.microsoft.com/office/drawing/2014/main" id="{90247D78-478C-214F-56D1-40014B8D086B}"/>
              </a:ext>
            </a:extLst>
          </p:cNvPr>
          <p:cNvSpPr txBox="1"/>
          <p:nvPr/>
        </p:nvSpPr>
        <p:spPr>
          <a:xfrm rot="16200000">
            <a:off x="8874577" y="3661016"/>
            <a:ext cx="6256867" cy="261610"/>
          </a:xfrm>
          <a:prstGeom prst="rect">
            <a:avLst/>
          </a:prstGeom>
          <a:noFill/>
        </p:spPr>
        <p:txBody>
          <a:bodyPr wrap="square" rtlCol="0">
            <a:spAutoFit/>
          </a:bodyPr>
          <a:lstStyle/>
          <a:p>
            <a:r>
              <a:rPr lang="en-GB" sz="1100" dirty="0">
                <a:solidFill>
                  <a:schemeClr val="accent4"/>
                </a:solidFill>
              </a:rPr>
              <a:t>2024 RAL Open Days: ISIS Target Station 2 Accelerator Zone </a:t>
            </a:r>
            <a:r>
              <a:rPr lang="en-GB" sz="1100" dirty="0">
                <a:solidFill>
                  <a:schemeClr val="bg1"/>
                </a:solidFill>
              </a:rPr>
              <a:t>#</a:t>
            </a:r>
            <a:r>
              <a:rPr lang="en-GB" sz="1100" dirty="0">
                <a:solidFill>
                  <a:schemeClr val="accent6">
                    <a:lumMod val="60000"/>
                    <a:lumOff val="40000"/>
                  </a:schemeClr>
                </a:solidFill>
              </a:rPr>
              <a:t>WheresWally #WheresWaldo</a:t>
            </a:r>
          </a:p>
        </p:txBody>
      </p:sp>
    </p:spTree>
    <p:extLst>
      <p:ext uri="{BB962C8B-B14F-4D97-AF65-F5344CB8AC3E}">
        <p14:creationId xmlns:p14="http://schemas.microsoft.com/office/powerpoint/2010/main" val="32057803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4C1E6-AED2-2568-CE6F-631449550139}"/>
              </a:ext>
            </a:extLst>
          </p:cNvPr>
          <p:cNvSpPr>
            <a:spLocks noGrp="1"/>
          </p:cNvSpPr>
          <p:nvPr>
            <p:ph type="ctrTitle"/>
          </p:nvPr>
        </p:nvSpPr>
        <p:spPr>
          <a:xfrm>
            <a:off x="203201" y="215705"/>
            <a:ext cx="9144000" cy="1138240"/>
          </a:xfrm>
        </p:spPr>
        <p:txBody>
          <a:bodyPr/>
          <a:lstStyle/>
          <a:p>
            <a:r>
              <a:rPr lang="en-GB" b="1" dirty="0"/>
              <a:t>Contents</a:t>
            </a:r>
          </a:p>
        </p:txBody>
      </p:sp>
      <p:sp>
        <p:nvSpPr>
          <p:cNvPr id="6" name="Content Placeholder 3">
            <a:extLst>
              <a:ext uri="{FF2B5EF4-FFF2-40B4-BE49-F238E27FC236}">
                <a16:creationId xmlns:a16="http://schemas.microsoft.com/office/drawing/2014/main" id="{223DBBED-2741-629C-9A26-54E54DAEB8F8}"/>
              </a:ext>
            </a:extLst>
          </p:cNvPr>
          <p:cNvSpPr txBox="1">
            <a:spLocks/>
          </p:cNvSpPr>
          <p:nvPr/>
        </p:nvSpPr>
        <p:spPr>
          <a:xfrm>
            <a:off x="203201" y="1591370"/>
            <a:ext cx="6769099" cy="445700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2"/>
                </a:solidFill>
                <a:latin typeface="Arial" panose="020B0604020202020204" pitchFamily="34" charset="0"/>
                <a:ea typeface="Verdana" panose="020B0604030504040204" pitchFamily="34" charset="0"/>
                <a:cs typeface="Arial" panose="020B0604020202020204"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2"/>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2"/>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b="1" dirty="0">
                <a:latin typeface="+mj-lt"/>
              </a:rPr>
              <a:t>What is </a:t>
            </a:r>
            <a:r>
              <a:rPr lang="en-GB" dirty="0">
                <a:latin typeface="+mj-lt"/>
              </a:rPr>
              <a:t>ECFA</a:t>
            </a:r>
            <a:r>
              <a:rPr lang="en-GB" b="1" dirty="0">
                <a:latin typeface="+mj-lt"/>
              </a:rPr>
              <a:t>?</a:t>
            </a:r>
          </a:p>
          <a:p>
            <a:r>
              <a:rPr lang="en-GB" dirty="0">
                <a:latin typeface="+mj-lt"/>
              </a:rPr>
              <a:t>	</a:t>
            </a:r>
            <a:r>
              <a:rPr lang="en-GB" sz="2000" dirty="0">
                <a:latin typeface="+mj-lt"/>
              </a:rPr>
              <a:t>European Strategy for Particle Physics Update</a:t>
            </a:r>
            <a:r>
              <a:rPr lang="en-GB" sz="2000" baseline="30000" dirty="0">
                <a:latin typeface="+mj-lt"/>
              </a:rPr>
              <a:t>2</a:t>
            </a:r>
            <a:endParaRPr lang="en-GB" b="1" baseline="30000" dirty="0">
              <a:latin typeface="+mj-lt"/>
            </a:endParaRPr>
          </a:p>
          <a:p>
            <a:endParaRPr lang="en-GB" b="1" dirty="0">
              <a:latin typeface="+mj-lt"/>
            </a:endParaRPr>
          </a:p>
          <a:p>
            <a:r>
              <a:rPr lang="en-GB" b="1" dirty="0">
                <a:latin typeface="+mj-lt"/>
              </a:rPr>
              <a:t>What is </a:t>
            </a:r>
            <a:r>
              <a:rPr lang="en-GB" dirty="0">
                <a:latin typeface="+mj-lt"/>
              </a:rPr>
              <a:t>PPAP</a:t>
            </a:r>
            <a:r>
              <a:rPr lang="en-GB" b="1" dirty="0">
                <a:latin typeface="+mj-lt"/>
              </a:rPr>
              <a:t>?</a:t>
            </a:r>
          </a:p>
          <a:p>
            <a:r>
              <a:rPr lang="en-GB" dirty="0">
                <a:latin typeface="+mj-lt"/>
              </a:rPr>
              <a:t>	</a:t>
            </a:r>
            <a:r>
              <a:rPr lang="en-GB" sz="2000" dirty="0">
                <a:latin typeface="+mj-lt"/>
              </a:rPr>
              <a:t>PPAP Role in STFC PPAN Funding Crisis</a:t>
            </a:r>
            <a:endParaRPr lang="en-GB" dirty="0">
              <a:latin typeface="+mj-lt"/>
            </a:endParaRPr>
          </a:p>
          <a:p>
            <a:endParaRPr lang="en-GB" b="1" dirty="0">
              <a:latin typeface="+mj-lt"/>
            </a:endParaRPr>
          </a:p>
          <a:p>
            <a:r>
              <a:rPr lang="en-GB" dirty="0">
                <a:latin typeface="+mj-lt"/>
              </a:rPr>
              <a:t>STFC</a:t>
            </a:r>
            <a:r>
              <a:rPr lang="en-GB" b="1" dirty="0">
                <a:latin typeface="+mj-lt"/>
              </a:rPr>
              <a:t> Engagement with </a:t>
            </a:r>
            <a:r>
              <a:rPr lang="en-GB" dirty="0">
                <a:latin typeface="+mj-lt"/>
              </a:rPr>
              <a:t>CERN</a:t>
            </a:r>
            <a:r>
              <a:rPr lang="en-GB" b="1" dirty="0">
                <a:latin typeface="+mj-lt"/>
              </a:rPr>
              <a:t> Update</a:t>
            </a:r>
          </a:p>
          <a:p>
            <a:r>
              <a:rPr lang="en-GB" b="1" dirty="0">
                <a:latin typeface="+mj-lt"/>
              </a:rPr>
              <a:t>	</a:t>
            </a:r>
            <a:r>
              <a:rPr lang="en-GB" dirty="0">
                <a:latin typeface="+mj-lt"/>
              </a:rPr>
              <a:t>ECR and Student Opportunities</a:t>
            </a:r>
          </a:p>
          <a:p>
            <a:r>
              <a:rPr lang="en-GB" dirty="0">
                <a:latin typeface="+mj-lt"/>
              </a:rPr>
              <a:t>	CERN Jobs</a:t>
            </a:r>
            <a:endParaRPr lang="en-GB" b="1" dirty="0">
              <a:latin typeface="+mj-lt"/>
            </a:endParaRPr>
          </a:p>
          <a:p>
            <a:endParaRPr lang="en-GB" b="1" dirty="0">
              <a:latin typeface="+mj-lt"/>
            </a:endParaRPr>
          </a:p>
          <a:p>
            <a:endParaRPr lang="en-GB" b="1" dirty="0">
              <a:latin typeface="+mj-lt"/>
            </a:endParaRPr>
          </a:p>
        </p:txBody>
      </p:sp>
      <p:pic>
        <p:nvPicPr>
          <p:cNvPr id="3" name="Picture 2" descr="home">
            <a:extLst>
              <a:ext uri="{FF2B5EF4-FFF2-40B4-BE49-F238E27FC236}">
                <a16:creationId xmlns:a16="http://schemas.microsoft.com/office/drawing/2014/main" id="{74600FD1-0C89-B076-43FD-7695E8E1CC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3921" y="6349010"/>
            <a:ext cx="4872234" cy="50194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E8EAEA82-CDD5-9D52-8466-DF9154A873AC}"/>
              </a:ext>
            </a:extLst>
          </p:cNvPr>
          <p:cNvPicPr>
            <a:picLocks noChangeAspect="1"/>
          </p:cNvPicPr>
          <p:nvPr/>
        </p:nvPicPr>
        <p:blipFill>
          <a:blip r:embed="rId4"/>
          <a:srcRect b="46482"/>
          <a:stretch/>
        </p:blipFill>
        <p:spPr>
          <a:xfrm>
            <a:off x="-85048" y="6267100"/>
            <a:ext cx="2166021" cy="597914"/>
          </a:xfrm>
          <a:prstGeom prst="rect">
            <a:avLst/>
          </a:prstGeom>
        </p:spPr>
      </p:pic>
      <p:pic>
        <p:nvPicPr>
          <p:cNvPr id="5" name="Picture 2" descr="Disciplines | Careers at CERN">
            <a:extLst>
              <a:ext uri="{FF2B5EF4-FFF2-40B4-BE49-F238E27FC236}">
                <a16:creationId xmlns:a16="http://schemas.microsoft.com/office/drawing/2014/main" id="{D4B510DC-415C-1519-B724-44FD50FB58E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93125" y="6370464"/>
            <a:ext cx="457427" cy="459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7586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2D8D8-28D7-90BA-693F-D254DEB82AA6}"/>
              </a:ext>
            </a:extLst>
          </p:cNvPr>
          <p:cNvSpPr>
            <a:spLocks noGrp="1"/>
          </p:cNvSpPr>
          <p:nvPr>
            <p:ph type="title"/>
          </p:nvPr>
        </p:nvSpPr>
        <p:spPr/>
        <p:txBody>
          <a:bodyPr/>
          <a:lstStyle/>
          <a:p>
            <a:r>
              <a:rPr lang="en-GB" dirty="0"/>
              <a:t>What is ECFA?</a:t>
            </a:r>
          </a:p>
        </p:txBody>
      </p:sp>
      <p:sp>
        <p:nvSpPr>
          <p:cNvPr id="4" name="Content Placeholder 3">
            <a:extLst>
              <a:ext uri="{FF2B5EF4-FFF2-40B4-BE49-F238E27FC236}">
                <a16:creationId xmlns:a16="http://schemas.microsoft.com/office/drawing/2014/main" id="{375FB05B-5E55-4F67-A925-3E100FFF6FC1}"/>
              </a:ext>
            </a:extLst>
          </p:cNvPr>
          <p:cNvSpPr>
            <a:spLocks noGrp="1"/>
          </p:cNvSpPr>
          <p:nvPr>
            <p:ph idx="1"/>
          </p:nvPr>
        </p:nvSpPr>
        <p:spPr>
          <a:xfrm>
            <a:off x="223111" y="1429682"/>
            <a:ext cx="5394744" cy="4351338"/>
          </a:xfrm>
        </p:spPr>
        <p:txBody>
          <a:bodyPr>
            <a:normAutofit/>
          </a:bodyPr>
          <a:lstStyle/>
          <a:p>
            <a:r>
              <a:rPr lang="en-GB" sz="1600" dirty="0">
                <a:solidFill>
                  <a:schemeClr val="accent3"/>
                </a:solidFill>
                <a:latin typeface="+mn-lt"/>
              </a:rPr>
              <a:t>Founded 1963 by CERN DG &amp; CERN Scientific Policy Committee to co-ordinate </a:t>
            </a:r>
            <a:r>
              <a:rPr lang="en-GB" sz="1600" b="1" dirty="0">
                <a:solidFill>
                  <a:schemeClr val="accent3"/>
                </a:solidFill>
                <a:latin typeface="+mn-lt"/>
              </a:rPr>
              <a:t>planning of next-generation high-energy accelerators in Europe</a:t>
            </a:r>
            <a:r>
              <a:rPr lang="en-GB" sz="1600" dirty="0">
                <a:solidFill>
                  <a:schemeClr val="accent3"/>
                </a:solidFill>
                <a:latin typeface="+mn-lt"/>
              </a:rPr>
              <a:t>.</a:t>
            </a:r>
          </a:p>
          <a:p>
            <a:r>
              <a:rPr lang="en-GB" sz="1600" dirty="0">
                <a:solidFill>
                  <a:schemeClr val="accent3"/>
                </a:solidFill>
                <a:latin typeface="+mn-lt"/>
              </a:rPr>
              <a:t>Regular meetings (Plenary &amp; Restricted) to </a:t>
            </a:r>
            <a:r>
              <a:rPr lang="en-GB" sz="1600" b="1" dirty="0">
                <a:solidFill>
                  <a:schemeClr val="accent3"/>
                </a:solidFill>
                <a:latin typeface="+mn-lt"/>
              </a:rPr>
              <a:t>formulate and recommend strategic actions</a:t>
            </a:r>
            <a:r>
              <a:rPr lang="en-GB" sz="1600" dirty="0">
                <a:solidFill>
                  <a:schemeClr val="accent3"/>
                </a:solidFill>
                <a:latin typeface="+mn-lt"/>
              </a:rPr>
              <a:t>.</a:t>
            </a:r>
          </a:p>
          <a:p>
            <a:r>
              <a:rPr lang="en-GB" sz="1600" dirty="0">
                <a:solidFill>
                  <a:schemeClr val="accent3"/>
                </a:solidFill>
                <a:latin typeface="+mn-lt"/>
              </a:rPr>
              <a:t>Organising symposia and conferences.</a:t>
            </a:r>
          </a:p>
          <a:p>
            <a:r>
              <a:rPr lang="en-GB" sz="1600" dirty="0">
                <a:solidFill>
                  <a:schemeClr val="accent3"/>
                </a:solidFill>
                <a:latin typeface="+mn-lt"/>
              </a:rPr>
              <a:t>Forming ad hoc </a:t>
            </a:r>
            <a:r>
              <a:rPr lang="en-GB" sz="1600" b="1" dirty="0">
                <a:solidFill>
                  <a:schemeClr val="accent3"/>
                </a:solidFill>
                <a:latin typeface="+mn-lt"/>
              </a:rPr>
              <a:t>study groups for specific challenges</a:t>
            </a:r>
            <a:r>
              <a:rPr lang="en-GB" sz="1600" dirty="0">
                <a:solidFill>
                  <a:schemeClr val="accent3"/>
                </a:solidFill>
                <a:latin typeface="+mn-lt"/>
              </a:rPr>
              <a:t>.</a:t>
            </a:r>
          </a:p>
          <a:p>
            <a:r>
              <a:rPr lang="en-GB" sz="1600" dirty="0">
                <a:solidFill>
                  <a:schemeClr val="accent3"/>
                </a:solidFill>
                <a:latin typeface="+mn-lt"/>
              </a:rPr>
              <a:t>Country visits – issuing </a:t>
            </a:r>
            <a:r>
              <a:rPr lang="en-GB" sz="1600" b="1" dirty="0">
                <a:solidFill>
                  <a:schemeClr val="accent3"/>
                </a:solidFill>
                <a:latin typeface="+mn-lt"/>
              </a:rPr>
              <a:t>recommendations to governments and physics community</a:t>
            </a:r>
            <a:r>
              <a:rPr lang="en-GB" sz="1600" dirty="0">
                <a:solidFill>
                  <a:schemeClr val="accent3"/>
                </a:solidFill>
                <a:latin typeface="+mn-lt"/>
              </a:rPr>
              <a:t>.</a:t>
            </a:r>
          </a:p>
          <a:p>
            <a:r>
              <a:rPr lang="en-GB" sz="1600" b="1" dirty="0">
                <a:solidFill>
                  <a:schemeClr val="accent3"/>
                </a:solidFill>
                <a:latin typeface="+mn-lt"/>
              </a:rPr>
              <a:t>Monitoring</a:t>
            </a:r>
            <a:r>
              <a:rPr lang="en-GB" sz="1600" dirty="0">
                <a:solidFill>
                  <a:schemeClr val="accent3"/>
                </a:solidFill>
                <a:latin typeface="+mn-lt"/>
              </a:rPr>
              <a:t> strategic plans (European Particle Physics Strategy and its Updates)</a:t>
            </a:r>
          </a:p>
          <a:p>
            <a:r>
              <a:rPr lang="en-GB" sz="1600" dirty="0">
                <a:solidFill>
                  <a:schemeClr val="accent3"/>
                </a:solidFill>
                <a:latin typeface="+mn-lt"/>
              </a:rPr>
              <a:t>A few ‘plenary’ </a:t>
            </a:r>
            <a:r>
              <a:rPr lang="en-GB" sz="1600" dirty="0">
                <a:solidFill>
                  <a:schemeClr val="accent3"/>
                </a:solidFill>
                <a:latin typeface="+mn-lt"/>
                <a:hlinkClick r:id="rId3"/>
              </a:rPr>
              <a:t>delegates</a:t>
            </a:r>
            <a:r>
              <a:rPr lang="en-GB" sz="1600" dirty="0">
                <a:solidFill>
                  <a:schemeClr val="accent3"/>
                </a:solidFill>
                <a:latin typeface="+mn-lt"/>
              </a:rPr>
              <a:t> per members state, one RECFA </a:t>
            </a:r>
            <a:r>
              <a:rPr lang="en-GB" sz="1600" dirty="0">
                <a:solidFill>
                  <a:schemeClr val="accent3"/>
                </a:solidFill>
                <a:latin typeface="+mn-lt"/>
                <a:hlinkClick r:id="rId4"/>
              </a:rPr>
              <a:t>delegate</a:t>
            </a:r>
            <a:endParaRPr lang="en-GB" sz="1600" dirty="0">
              <a:solidFill>
                <a:schemeClr val="accent3"/>
              </a:solidFill>
              <a:latin typeface="+mn-lt"/>
            </a:endParaRPr>
          </a:p>
        </p:txBody>
      </p:sp>
      <p:pic>
        <p:nvPicPr>
          <p:cNvPr id="2050" name="Picture 2" descr="home">
            <a:extLst>
              <a:ext uri="{FF2B5EF4-FFF2-40B4-BE49-F238E27FC236}">
                <a16:creationId xmlns:a16="http://schemas.microsoft.com/office/drawing/2014/main" id="{39A1A9D8-D965-F7A2-0CEF-E3F45E30812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52305" y="164568"/>
            <a:ext cx="6934200" cy="7143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100ED263-EDC6-A562-F320-8A77F608C874}"/>
              </a:ext>
            </a:extLst>
          </p:cNvPr>
          <p:cNvPicPr>
            <a:picLocks noChangeAspect="1"/>
          </p:cNvPicPr>
          <p:nvPr/>
        </p:nvPicPr>
        <p:blipFill>
          <a:blip r:embed="rId6"/>
          <a:stretch>
            <a:fillRect/>
          </a:stretch>
        </p:blipFill>
        <p:spPr>
          <a:xfrm>
            <a:off x="7579480" y="1249127"/>
            <a:ext cx="1262488" cy="746485"/>
          </a:xfrm>
          <a:prstGeom prst="rect">
            <a:avLst/>
          </a:prstGeom>
        </p:spPr>
      </p:pic>
      <p:pic>
        <p:nvPicPr>
          <p:cNvPr id="11" name="Picture 10">
            <a:extLst>
              <a:ext uri="{FF2B5EF4-FFF2-40B4-BE49-F238E27FC236}">
                <a16:creationId xmlns:a16="http://schemas.microsoft.com/office/drawing/2014/main" id="{33ACADB9-59FD-7208-5B4E-6BFE40630D9B}"/>
              </a:ext>
            </a:extLst>
          </p:cNvPr>
          <p:cNvPicPr>
            <a:picLocks noChangeAspect="1"/>
          </p:cNvPicPr>
          <p:nvPr/>
        </p:nvPicPr>
        <p:blipFill>
          <a:blip r:embed="rId7"/>
          <a:stretch>
            <a:fillRect/>
          </a:stretch>
        </p:blipFill>
        <p:spPr>
          <a:xfrm>
            <a:off x="6012325" y="1249127"/>
            <a:ext cx="1066407" cy="777445"/>
          </a:xfrm>
          <a:prstGeom prst="rect">
            <a:avLst/>
          </a:prstGeom>
        </p:spPr>
      </p:pic>
      <p:pic>
        <p:nvPicPr>
          <p:cNvPr id="13" name="Picture 12">
            <a:extLst>
              <a:ext uri="{FF2B5EF4-FFF2-40B4-BE49-F238E27FC236}">
                <a16:creationId xmlns:a16="http://schemas.microsoft.com/office/drawing/2014/main" id="{7FC34FF1-3904-D614-AE5B-0CD7E10FF86A}"/>
              </a:ext>
            </a:extLst>
          </p:cNvPr>
          <p:cNvPicPr>
            <a:picLocks noChangeAspect="1"/>
          </p:cNvPicPr>
          <p:nvPr/>
        </p:nvPicPr>
        <p:blipFill>
          <a:blip r:embed="rId8"/>
          <a:stretch>
            <a:fillRect/>
          </a:stretch>
        </p:blipFill>
        <p:spPr>
          <a:xfrm>
            <a:off x="7038141" y="2454171"/>
            <a:ext cx="1042326" cy="794644"/>
          </a:xfrm>
          <a:prstGeom prst="rect">
            <a:avLst/>
          </a:prstGeom>
        </p:spPr>
      </p:pic>
      <p:pic>
        <p:nvPicPr>
          <p:cNvPr id="15" name="Picture 14">
            <a:extLst>
              <a:ext uri="{FF2B5EF4-FFF2-40B4-BE49-F238E27FC236}">
                <a16:creationId xmlns:a16="http://schemas.microsoft.com/office/drawing/2014/main" id="{A96F8E01-6EF2-43F3-4B19-4357DCB52880}"/>
              </a:ext>
            </a:extLst>
          </p:cNvPr>
          <p:cNvPicPr>
            <a:picLocks noChangeAspect="1"/>
          </p:cNvPicPr>
          <p:nvPr/>
        </p:nvPicPr>
        <p:blipFill>
          <a:blip r:embed="rId9"/>
          <a:stretch>
            <a:fillRect/>
          </a:stretch>
        </p:blipFill>
        <p:spPr>
          <a:xfrm>
            <a:off x="8340045" y="2461050"/>
            <a:ext cx="1417289" cy="787765"/>
          </a:xfrm>
          <a:prstGeom prst="rect">
            <a:avLst/>
          </a:prstGeom>
        </p:spPr>
      </p:pic>
      <p:pic>
        <p:nvPicPr>
          <p:cNvPr id="19" name="Picture 18">
            <a:extLst>
              <a:ext uri="{FF2B5EF4-FFF2-40B4-BE49-F238E27FC236}">
                <a16:creationId xmlns:a16="http://schemas.microsoft.com/office/drawing/2014/main" id="{89E1556D-35D8-5AC1-A738-66100A71B434}"/>
              </a:ext>
            </a:extLst>
          </p:cNvPr>
          <p:cNvPicPr>
            <a:picLocks noChangeAspect="1"/>
          </p:cNvPicPr>
          <p:nvPr/>
        </p:nvPicPr>
        <p:blipFill>
          <a:blip r:embed="rId10"/>
          <a:stretch>
            <a:fillRect/>
          </a:stretch>
        </p:blipFill>
        <p:spPr>
          <a:xfrm>
            <a:off x="9958618" y="2469907"/>
            <a:ext cx="829046" cy="1341609"/>
          </a:xfrm>
          <a:prstGeom prst="rect">
            <a:avLst/>
          </a:prstGeom>
        </p:spPr>
      </p:pic>
      <p:pic>
        <p:nvPicPr>
          <p:cNvPr id="21" name="Picture 20">
            <a:hlinkClick r:id="rId11"/>
            <a:extLst>
              <a:ext uri="{FF2B5EF4-FFF2-40B4-BE49-F238E27FC236}">
                <a16:creationId xmlns:a16="http://schemas.microsoft.com/office/drawing/2014/main" id="{13E33A39-E129-96C5-D3EE-FFCDEF405F30}"/>
              </a:ext>
            </a:extLst>
          </p:cNvPr>
          <p:cNvPicPr>
            <a:picLocks noChangeAspect="1"/>
          </p:cNvPicPr>
          <p:nvPr/>
        </p:nvPicPr>
        <p:blipFill>
          <a:blip r:embed="rId12"/>
          <a:stretch>
            <a:fillRect/>
          </a:stretch>
        </p:blipFill>
        <p:spPr>
          <a:xfrm>
            <a:off x="5741483" y="2447673"/>
            <a:ext cx="1037080" cy="842394"/>
          </a:xfrm>
          <a:prstGeom prst="rect">
            <a:avLst/>
          </a:prstGeom>
        </p:spPr>
      </p:pic>
      <p:sp>
        <p:nvSpPr>
          <p:cNvPr id="22" name="TextBox 21">
            <a:extLst>
              <a:ext uri="{FF2B5EF4-FFF2-40B4-BE49-F238E27FC236}">
                <a16:creationId xmlns:a16="http://schemas.microsoft.com/office/drawing/2014/main" id="{F871396A-8BF8-16EA-A44F-CCB7BD3616EF}"/>
              </a:ext>
            </a:extLst>
          </p:cNvPr>
          <p:cNvSpPr txBox="1"/>
          <p:nvPr/>
        </p:nvSpPr>
        <p:spPr>
          <a:xfrm>
            <a:off x="6516781" y="3447727"/>
            <a:ext cx="3108672" cy="369332"/>
          </a:xfrm>
          <a:prstGeom prst="rect">
            <a:avLst/>
          </a:prstGeom>
          <a:noFill/>
        </p:spPr>
        <p:txBody>
          <a:bodyPr wrap="none" rtlCol="0">
            <a:spAutoFit/>
          </a:bodyPr>
          <a:lstStyle/>
          <a:p>
            <a:r>
              <a:rPr lang="en-GB" dirty="0"/>
              <a:t>UK Plenary ECFA Delegates</a:t>
            </a:r>
          </a:p>
        </p:txBody>
      </p:sp>
      <p:sp>
        <p:nvSpPr>
          <p:cNvPr id="23" name="TextBox 22">
            <a:extLst>
              <a:ext uri="{FF2B5EF4-FFF2-40B4-BE49-F238E27FC236}">
                <a16:creationId xmlns:a16="http://schemas.microsoft.com/office/drawing/2014/main" id="{3882B1F7-502F-D51A-5A2A-7E65A2018A6E}"/>
              </a:ext>
            </a:extLst>
          </p:cNvPr>
          <p:cNvSpPr txBox="1"/>
          <p:nvPr/>
        </p:nvSpPr>
        <p:spPr>
          <a:xfrm>
            <a:off x="5828791" y="2018937"/>
            <a:ext cx="1600823" cy="276999"/>
          </a:xfrm>
          <a:prstGeom prst="rect">
            <a:avLst/>
          </a:prstGeom>
          <a:noFill/>
        </p:spPr>
        <p:txBody>
          <a:bodyPr wrap="none" rtlCol="0">
            <a:spAutoFit/>
          </a:bodyPr>
          <a:lstStyle/>
          <a:p>
            <a:r>
              <a:rPr lang="en-GB" sz="1200" dirty="0"/>
              <a:t>UK RECFA Delegate</a:t>
            </a:r>
          </a:p>
        </p:txBody>
      </p:sp>
      <p:pic>
        <p:nvPicPr>
          <p:cNvPr id="12" name="Picture 11">
            <a:extLst>
              <a:ext uri="{FF2B5EF4-FFF2-40B4-BE49-F238E27FC236}">
                <a16:creationId xmlns:a16="http://schemas.microsoft.com/office/drawing/2014/main" id="{3D85EEF2-1A16-920D-E1A4-D94A6066390E}"/>
              </a:ext>
            </a:extLst>
          </p:cNvPr>
          <p:cNvPicPr>
            <a:picLocks noChangeAspect="1"/>
          </p:cNvPicPr>
          <p:nvPr/>
        </p:nvPicPr>
        <p:blipFill>
          <a:blip r:embed="rId13"/>
          <a:stretch>
            <a:fillRect/>
          </a:stretch>
        </p:blipFill>
        <p:spPr>
          <a:xfrm>
            <a:off x="7988580" y="3938891"/>
            <a:ext cx="1753871" cy="890547"/>
          </a:xfrm>
          <a:prstGeom prst="rect">
            <a:avLst/>
          </a:prstGeom>
        </p:spPr>
      </p:pic>
      <p:pic>
        <p:nvPicPr>
          <p:cNvPr id="16" name="Picture 15">
            <a:extLst>
              <a:ext uri="{FF2B5EF4-FFF2-40B4-BE49-F238E27FC236}">
                <a16:creationId xmlns:a16="http://schemas.microsoft.com/office/drawing/2014/main" id="{33F6CA50-4689-FFB3-B75E-98B03FF2DF59}"/>
              </a:ext>
            </a:extLst>
          </p:cNvPr>
          <p:cNvPicPr>
            <a:picLocks noChangeAspect="1"/>
          </p:cNvPicPr>
          <p:nvPr/>
        </p:nvPicPr>
        <p:blipFill>
          <a:blip r:embed="rId14"/>
          <a:stretch>
            <a:fillRect/>
          </a:stretch>
        </p:blipFill>
        <p:spPr>
          <a:xfrm>
            <a:off x="9874943" y="3938891"/>
            <a:ext cx="1960190" cy="932602"/>
          </a:xfrm>
          <a:prstGeom prst="rect">
            <a:avLst/>
          </a:prstGeom>
        </p:spPr>
      </p:pic>
      <p:pic>
        <p:nvPicPr>
          <p:cNvPr id="20" name="Picture 19">
            <a:extLst>
              <a:ext uri="{FF2B5EF4-FFF2-40B4-BE49-F238E27FC236}">
                <a16:creationId xmlns:a16="http://schemas.microsoft.com/office/drawing/2014/main" id="{70124052-649D-2C75-5E50-2CDACA579EEE}"/>
              </a:ext>
            </a:extLst>
          </p:cNvPr>
          <p:cNvPicPr>
            <a:picLocks noChangeAspect="1"/>
          </p:cNvPicPr>
          <p:nvPr/>
        </p:nvPicPr>
        <p:blipFill>
          <a:blip r:embed="rId15"/>
          <a:stretch>
            <a:fillRect/>
          </a:stretch>
        </p:blipFill>
        <p:spPr>
          <a:xfrm>
            <a:off x="7939272" y="5013439"/>
            <a:ext cx="2204943" cy="1082666"/>
          </a:xfrm>
          <a:prstGeom prst="rect">
            <a:avLst/>
          </a:prstGeom>
        </p:spPr>
      </p:pic>
      <p:sp>
        <p:nvSpPr>
          <p:cNvPr id="26" name="TextBox 25">
            <a:extLst>
              <a:ext uri="{FF2B5EF4-FFF2-40B4-BE49-F238E27FC236}">
                <a16:creationId xmlns:a16="http://schemas.microsoft.com/office/drawing/2014/main" id="{F1FF5D17-6768-13B5-4FE8-D0AAB5BD17A8}"/>
              </a:ext>
            </a:extLst>
          </p:cNvPr>
          <p:cNvSpPr txBox="1"/>
          <p:nvPr/>
        </p:nvSpPr>
        <p:spPr>
          <a:xfrm>
            <a:off x="6711882" y="6073343"/>
            <a:ext cx="2813719" cy="369332"/>
          </a:xfrm>
          <a:prstGeom prst="rect">
            <a:avLst/>
          </a:prstGeom>
          <a:noFill/>
        </p:spPr>
        <p:txBody>
          <a:bodyPr wrap="none" rtlCol="0">
            <a:spAutoFit/>
          </a:bodyPr>
          <a:lstStyle/>
          <a:p>
            <a:r>
              <a:rPr lang="en-GB" dirty="0"/>
              <a:t>UK ECR ECFA Delegates</a:t>
            </a:r>
          </a:p>
        </p:txBody>
      </p:sp>
      <p:pic>
        <p:nvPicPr>
          <p:cNvPr id="10" name="Picture 9">
            <a:extLst>
              <a:ext uri="{FF2B5EF4-FFF2-40B4-BE49-F238E27FC236}">
                <a16:creationId xmlns:a16="http://schemas.microsoft.com/office/drawing/2014/main" id="{DFD48C68-A075-CACA-0C42-E8BDE75E7E0C}"/>
              </a:ext>
            </a:extLst>
          </p:cNvPr>
          <p:cNvPicPr>
            <a:picLocks noChangeAspect="1"/>
          </p:cNvPicPr>
          <p:nvPr/>
        </p:nvPicPr>
        <p:blipFill>
          <a:blip r:embed="rId16"/>
          <a:stretch>
            <a:fillRect/>
          </a:stretch>
        </p:blipFill>
        <p:spPr>
          <a:xfrm>
            <a:off x="10334781" y="4991245"/>
            <a:ext cx="1461450" cy="1064676"/>
          </a:xfrm>
          <a:prstGeom prst="rect">
            <a:avLst/>
          </a:prstGeom>
        </p:spPr>
      </p:pic>
      <p:pic>
        <p:nvPicPr>
          <p:cNvPr id="24" name="Picture 23">
            <a:extLst>
              <a:ext uri="{FF2B5EF4-FFF2-40B4-BE49-F238E27FC236}">
                <a16:creationId xmlns:a16="http://schemas.microsoft.com/office/drawing/2014/main" id="{8CF09718-9BD7-65F1-7DA6-F1D4470EB7F4}"/>
              </a:ext>
            </a:extLst>
          </p:cNvPr>
          <p:cNvPicPr>
            <a:picLocks noChangeAspect="1"/>
          </p:cNvPicPr>
          <p:nvPr/>
        </p:nvPicPr>
        <p:blipFill>
          <a:blip r:embed="rId17"/>
          <a:stretch>
            <a:fillRect/>
          </a:stretch>
        </p:blipFill>
        <p:spPr>
          <a:xfrm>
            <a:off x="9211803" y="1228891"/>
            <a:ext cx="1715277" cy="1143518"/>
          </a:xfrm>
          <a:prstGeom prst="rect">
            <a:avLst/>
          </a:prstGeom>
        </p:spPr>
      </p:pic>
      <p:pic>
        <p:nvPicPr>
          <p:cNvPr id="32" name="Picture 31">
            <a:extLst>
              <a:ext uri="{FF2B5EF4-FFF2-40B4-BE49-F238E27FC236}">
                <a16:creationId xmlns:a16="http://schemas.microsoft.com/office/drawing/2014/main" id="{1D6ACD3D-A66E-56C5-7829-91F677DB9A46}"/>
              </a:ext>
            </a:extLst>
          </p:cNvPr>
          <p:cNvPicPr>
            <a:picLocks noChangeAspect="1"/>
          </p:cNvPicPr>
          <p:nvPr/>
        </p:nvPicPr>
        <p:blipFill>
          <a:blip r:embed="rId18"/>
          <a:stretch>
            <a:fillRect/>
          </a:stretch>
        </p:blipFill>
        <p:spPr>
          <a:xfrm>
            <a:off x="5848442" y="3945458"/>
            <a:ext cx="2007646" cy="1338431"/>
          </a:xfrm>
          <a:prstGeom prst="rect">
            <a:avLst/>
          </a:prstGeom>
        </p:spPr>
      </p:pic>
      <p:sp>
        <p:nvSpPr>
          <p:cNvPr id="33" name="Trapezoid 32">
            <a:extLst>
              <a:ext uri="{FF2B5EF4-FFF2-40B4-BE49-F238E27FC236}">
                <a16:creationId xmlns:a16="http://schemas.microsoft.com/office/drawing/2014/main" id="{F93F8E65-54E2-F27B-0280-321998A6A163}"/>
              </a:ext>
            </a:extLst>
          </p:cNvPr>
          <p:cNvSpPr/>
          <p:nvPr/>
        </p:nvSpPr>
        <p:spPr>
          <a:xfrm>
            <a:off x="5608545" y="2390599"/>
            <a:ext cx="1399726" cy="2908143"/>
          </a:xfrm>
          <a:prstGeom prst="trapezoid">
            <a:avLst>
              <a:gd name="adj" fmla="val 6331"/>
            </a:avLst>
          </a:prstGeom>
          <a:noFill/>
          <a:ln w="571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lide Number Placeholder 4">
            <a:extLst>
              <a:ext uri="{FF2B5EF4-FFF2-40B4-BE49-F238E27FC236}">
                <a16:creationId xmlns:a16="http://schemas.microsoft.com/office/drawing/2014/main" id="{2FD7FCDB-EB13-99CC-DC71-2E65266DEE56}"/>
              </a:ext>
            </a:extLst>
          </p:cNvPr>
          <p:cNvSpPr>
            <a:spLocks noGrp="1"/>
          </p:cNvSpPr>
          <p:nvPr>
            <p:ph type="sldNum" sz="quarter" idx="4"/>
          </p:nvPr>
        </p:nvSpPr>
        <p:spPr>
          <a:xfrm>
            <a:off x="8753797" y="6392616"/>
            <a:ext cx="2586556" cy="365125"/>
          </a:xfrm>
        </p:spPr>
        <p:txBody>
          <a:bodyPr/>
          <a:lstStyle/>
          <a:p>
            <a:fld id="{94601B8E-4C5D-4D9E-8821-9696CA0E0E3F}" type="slidenum">
              <a:rPr lang="en-GB" smtClean="0"/>
              <a:pPr/>
              <a:t>3</a:t>
            </a:fld>
            <a:endParaRPr lang="en-GB" dirty="0"/>
          </a:p>
        </p:txBody>
      </p:sp>
      <p:sp>
        <p:nvSpPr>
          <p:cNvPr id="8" name="Date Placeholder 5">
            <a:extLst>
              <a:ext uri="{FF2B5EF4-FFF2-40B4-BE49-F238E27FC236}">
                <a16:creationId xmlns:a16="http://schemas.microsoft.com/office/drawing/2014/main" id="{13C820C5-018D-16D4-B7F6-4AF2A47037C5}"/>
              </a:ext>
            </a:extLst>
          </p:cNvPr>
          <p:cNvSpPr>
            <a:spLocks noGrp="1"/>
          </p:cNvSpPr>
          <p:nvPr>
            <p:ph type="dt" sz="half" idx="2"/>
          </p:nvPr>
        </p:nvSpPr>
        <p:spPr>
          <a:xfrm>
            <a:off x="1647264" y="6392616"/>
            <a:ext cx="3079069" cy="365125"/>
          </a:xfrm>
        </p:spPr>
        <p:txBody>
          <a:bodyPr/>
          <a:lstStyle/>
          <a:p>
            <a:r>
              <a:rPr lang="en-US" dirty="0"/>
              <a:t>IOP PAB @ Lancaster 30 Jul - 1 Aug 2026</a:t>
            </a:r>
            <a:endParaRPr lang="en-GB" dirty="0"/>
          </a:p>
        </p:txBody>
      </p:sp>
      <p:sp>
        <p:nvSpPr>
          <p:cNvPr id="14" name="Footer Placeholder 6">
            <a:extLst>
              <a:ext uri="{FF2B5EF4-FFF2-40B4-BE49-F238E27FC236}">
                <a16:creationId xmlns:a16="http://schemas.microsoft.com/office/drawing/2014/main" id="{F9B968B9-028D-D39D-1E63-24ED61ED8DFD}"/>
              </a:ext>
            </a:extLst>
          </p:cNvPr>
          <p:cNvSpPr>
            <a:spLocks noGrp="1"/>
          </p:cNvSpPr>
          <p:nvPr>
            <p:ph type="ftr" sz="quarter" idx="3"/>
          </p:nvPr>
        </p:nvSpPr>
        <p:spPr>
          <a:xfrm>
            <a:off x="4830617" y="6392616"/>
            <a:ext cx="3818897" cy="365125"/>
          </a:xfrm>
        </p:spPr>
        <p:txBody>
          <a:bodyPr/>
          <a:lstStyle/>
          <a:p>
            <a:r>
              <a:rPr lang="en-GB" dirty="0"/>
              <a:t>Haroon Rafique - ECFA-UK/PPAP Update</a:t>
            </a:r>
          </a:p>
        </p:txBody>
      </p:sp>
    </p:spTree>
    <p:extLst>
      <p:ext uri="{BB962C8B-B14F-4D97-AF65-F5344CB8AC3E}">
        <p14:creationId xmlns:p14="http://schemas.microsoft.com/office/powerpoint/2010/main" val="2914398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344DED1-3945-40FE-65AC-C1C990ADE7AB}"/>
              </a:ext>
            </a:extLst>
          </p:cNvPr>
          <p:cNvSpPr>
            <a:spLocks noGrp="1"/>
          </p:cNvSpPr>
          <p:nvPr>
            <p:ph type="sldNum" sz="quarter" idx="4"/>
          </p:nvPr>
        </p:nvSpPr>
        <p:spPr/>
        <p:txBody>
          <a:bodyPr/>
          <a:lstStyle/>
          <a:p>
            <a:fld id="{94601B8E-4C5D-4D9E-8821-9696CA0E0E3F}" type="slidenum">
              <a:rPr lang="en-GB" smtClean="0"/>
              <a:pPr/>
              <a:t>4</a:t>
            </a:fld>
            <a:endParaRPr lang="en-GB" dirty="0"/>
          </a:p>
        </p:txBody>
      </p:sp>
      <p:sp>
        <p:nvSpPr>
          <p:cNvPr id="6" name="Date Placeholder 5">
            <a:extLst>
              <a:ext uri="{FF2B5EF4-FFF2-40B4-BE49-F238E27FC236}">
                <a16:creationId xmlns:a16="http://schemas.microsoft.com/office/drawing/2014/main" id="{19324819-9579-4091-546E-805B8F2CE433}"/>
              </a:ext>
            </a:extLst>
          </p:cNvPr>
          <p:cNvSpPr>
            <a:spLocks noGrp="1"/>
          </p:cNvSpPr>
          <p:nvPr>
            <p:ph type="dt" sz="half" idx="2"/>
          </p:nvPr>
        </p:nvSpPr>
        <p:spPr/>
        <p:txBody>
          <a:bodyPr/>
          <a:lstStyle/>
          <a:p>
            <a:r>
              <a:rPr lang="en-US"/>
              <a:t>IOP PAB @ Lancaster 30 Jul - 1 Aug 2026</a:t>
            </a:r>
            <a:endParaRPr lang="en-GB" dirty="0"/>
          </a:p>
        </p:txBody>
      </p:sp>
      <p:sp>
        <p:nvSpPr>
          <p:cNvPr id="7" name="Footer Placeholder 6">
            <a:extLst>
              <a:ext uri="{FF2B5EF4-FFF2-40B4-BE49-F238E27FC236}">
                <a16:creationId xmlns:a16="http://schemas.microsoft.com/office/drawing/2014/main" id="{88E664C6-FF5F-F227-571F-361491933B85}"/>
              </a:ext>
            </a:extLst>
          </p:cNvPr>
          <p:cNvSpPr>
            <a:spLocks noGrp="1"/>
          </p:cNvSpPr>
          <p:nvPr>
            <p:ph type="ftr" sz="quarter" idx="3"/>
          </p:nvPr>
        </p:nvSpPr>
        <p:spPr/>
        <p:txBody>
          <a:bodyPr/>
          <a:lstStyle/>
          <a:p>
            <a:r>
              <a:rPr lang="en-GB"/>
              <a:t>Haroon Rafique - ECFA-UK/PPAP Update</a:t>
            </a:r>
            <a:endParaRPr lang="en-GB" dirty="0"/>
          </a:p>
        </p:txBody>
      </p:sp>
      <p:cxnSp>
        <p:nvCxnSpPr>
          <p:cNvPr id="45" name="Straight Connector 44">
            <a:extLst>
              <a:ext uri="{FF2B5EF4-FFF2-40B4-BE49-F238E27FC236}">
                <a16:creationId xmlns:a16="http://schemas.microsoft.com/office/drawing/2014/main" id="{D6F52A02-7E60-C5D2-CD9A-2664F1204F66}"/>
              </a:ext>
            </a:extLst>
          </p:cNvPr>
          <p:cNvCxnSpPr/>
          <p:nvPr/>
        </p:nvCxnSpPr>
        <p:spPr>
          <a:xfrm>
            <a:off x="304439" y="3642360"/>
            <a:ext cx="11196320" cy="0"/>
          </a:xfrm>
          <a:prstGeom prst="line">
            <a:avLst/>
          </a:prstGeom>
          <a:noFill/>
          <a:ln w="57150" cap="flat" cmpd="sng" algn="ctr">
            <a:solidFill>
              <a:srgbClr val="CFE8F3"/>
            </a:solidFill>
            <a:prstDash val="solid"/>
            <a:miter lim="800000"/>
          </a:ln>
          <a:effectLst/>
        </p:spPr>
      </p:cxnSp>
      <p:sp>
        <p:nvSpPr>
          <p:cNvPr id="46" name="Teardrop 45">
            <a:extLst>
              <a:ext uri="{FF2B5EF4-FFF2-40B4-BE49-F238E27FC236}">
                <a16:creationId xmlns:a16="http://schemas.microsoft.com/office/drawing/2014/main" id="{F50AFE45-8119-1AAD-E213-8D55B351705B}"/>
              </a:ext>
            </a:extLst>
          </p:cNvPr>
          <p:cNvSpPr/>
          <p:nvPr/>
        </p:nvSpPr>
        <p:spPr>
          <a:xfrm rot="19800000">
            <a:off x="284603" y="3501237"/>
            <a:ext cx="282247" cy="282247"/>
          </a:xfrm>
          <a:prstGeom prst="teardrop">
            <a:avLst>
              <a:gd name="adj" fmla="val 200000"/>
            </a:avLst>
          </a:prstGeom>
          <a:solidFill>
            <a:srgbClr val="6C3483"/>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E8DAEF"/>
              </a:solidFill>
              <a:effectLst/>
              <a:uLnTx/>
              <a:uFillTx/>
              <a:latin typeface="Segoe UI"/>
              <a:ea typeface="+mn-ea"/>
              <a:cs typeface="+mn-cs"/>
            </a:endParaRPr>
          </a:p>
        </p:txBody>
      </p:sp>
      <p:sp>
        <p:nvSpPr>
          <p:cNvPr id="47" name="Teardrop 46">
            <a:extLst>
              <a:ext uri="{FF2B5EF4-FFF2-40B4-BE49-F238E27FC236}">
                <a16:creationId xmlns:a16="http://schemas.microsoft.com/office/drawing/2014/main" id="{FE6F794E-F649-373F-3795-A654804BAA39}"/>
              </a:ext>
            </a:extLst>
          </p:cNvPr>
          <p:cNvSpPr/>
          <p:nvPr/>
        </p:nvSpPr>
        <p:spPr>
          <a:xfrm rot="8100000">
            <a:off x="1117767" y="3492686"/>
            <a:ext cx="282247" cy="282247"/>
          </a:xfrm>
          <a:prstGeom prst="teardrop">
            <a:avLst>
              <a:gd name="adj" fmla="val 200000"/>
            </a:avLst>
          </a:prstGeom>
          <a:solidFill>
            <a:srgbClr val="117A65"/>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E8DAEF"/>
              </a:solidFill>
              <a:effectLst/>
              <a:uLnTx/>
              <a:uFillTx/>
              <a:latin typeface="Segoe UI"/>
              <a:ea typeface="+mn-ea"/>
              <a:cs typeface="+mn-cs"/>
            </a:endParaRPr>
          </a:p>
        </p:txBody>
      </p:sp>
      <p:sp>
        <p:nvSpPr>
          <p:cNvPr id="48" name="Teardrop 47">
            <a:extLst>
              <a:ext uri="{FF2B5EF4-FFF2-40B4-BE49-F238E27FC236}">
                <a16:creationId xmlns:a16="http://schemas.microsoft.com/office/drawing/2014/main" id="{227C1BB0-E2FF-CC76-5FEE-C8260CD31AF6}"/>
              </a:ext>
            </a:extLst>
          </p:cNvPr>
          <p:cNvSpPr/>
          <p:nvPr/>
        </p:nvSpPr>
        <p:spPr>
          <a:xfrm rot="18900000">
            <a:off x="1950930" y="3501238"/>
            <a:ext cx="282247" cy="282247"/>
          </a:xfrm>
          <a:prstGeom prst="teardrop">
            <a:avLst>
              <a:gd name="adj" fmla="val 200000"/>
            </a:avLst>
          </a:prstGeom>
          <a:solidFill>
            <a:srgbClr val="117A65"/>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E8DAEF"/>
              </a:solidFill>
              <a:effectLst/>
              <a:uLnTx/>
              <a:uFillTx/>
              <a:latin typeface="Segoe UI"/>
              <a:ea typeface="+mn-ea"/>
              <a:cs typeface="+mn-cs"/>
            </a:endParaRPr>
          </a:p>
        </p:txBody>
      </p:sp>
      <p:sp>
        <p:nvSpPr>
          <p:cNvPr id="49" name="Teardrop 48">
            <a:extLst>
              <a:ext uri="{FF2B5EF4-FFF2-40B4-BE49-F238E27FC236}">
                <a16:creationId xmlns:a16="http://schemas.microsoft.com/office/drawing/2014/main" id="{3A14AD51-1D27-F3FE-C79C-BAD224345C03}"/>
              </a:ext>
            </a:extLst>
          </p:cNvPr>
          <p:cNvSpPr/>
          <p:nvPr/>
        </p:nvSpPr>
        <p:spPr>
          <a:xfrm rot="8100000">
            <a:off x="2784091" y="3492686"/>
            <a:ext cx="282247" cy="282247"/>
          </a:xfrm>
          <a:prstGeom prst="teardrop">
            <a:avLst>
              <a:gd name="adj" fmla="val 200000"/>
            </a:avLst>
          </a:prstGeom>
          <a:solidFill>
            <a:srgbClr val="117A65"/>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E8DAEF"/>
              </a:solidFill>
              <a:effectLst/>
              <a:uLnTx/>
              <a:uFillTx/>
              <a:latin typeface="Segoe UI"/>
              <a:ea typeface="+mn-ea"/>
              <a:cs typeface="+mn-cs"/>
            </a:endParaRPr>
          </a:p>
        </p:txBody>
      </p:sp>
      <p:sp>
        <p:nvSpPr>
          <p:cNvPr id="50" name="Teardrop 49">
            <a:extLst>
              <a:ext uri="{FF2B5EF4-FFF2-40B4-BE49-F238E27FC236}">
                <a16:creationId xmlns:a16="http://schemas.microsoft.com/office/drawing/2014/main" id="{300FFAE9-C7FF-CAD2-0730-EC6CB15DEC1C}"/>
              </a:ext>
            </a:extLst>
          </p:cNvPr>
          <p:cNvSpPr/>
          <p:nvPr/>
        </p:nvSpPr>
        <p:spPr>
          <a:xfrm rot="18900000">
            <a:off x="3617252" y="3509787"/>
            <a:ext cx="282247" cy="282247"/>
          </a:xfrm>
          <a:prstGeom prst="teardrop">
            <a:avLst>
              <a:gd name="adj" fmla="val 200000"/>
            </a:avLst>
          </a:prstGeom>
          <a:solidFill>
            <a:srgbClr val="6C3483"/>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E8DAEF"/>
              </a:solidFill>
              <a:effectLst/>
              <a:uLnTx/>
              <a:uFillTx/>
              <a:latin typeface="Segoe UI"/>
              <a:ea typeface="+mn-ea"/>
              <a:cs typeface="+mn-cs"/>
            </a:endParaRPr>
          </a:p>
        </p:txBody>
      </p:sp>
      <p:sp>
        <p:nvSpPr>
          <p:cNvPr id="51" name="Teardrop 50">
            <a:extLst>
              <a:ext uri="{FF2B5EF4-FFF2-40B4-BE49-F238E27FC236}">
                <a16:creationId xmlns:a16="http://schemas.microsoft.com/office/drawing/2014/main" id="{2A57CB41-6A85-A23C-F55A-316B3D0DB3C3}"/>
              </a:ext>
            </a:extLst>
          </p:cNvPr>
          <p:cNvSpPr/>
          <p:nvPr/>
        </p:nvSpPr>
        <p:spPr>
          <a:xfrm rot="8100000">
            <a:off x="4450416" y="3501236"/>
            <a:ext cx="282247" cy="282247"/>
          </a:xfrm>
          <a:prstGeom prst="teardrop">
            <a:avLst>
              <a:gd name="adj" fmla="val 200000"/>
            </a:avLst>
          </a:prstGeom>
          <a:solidFill>
            <a:srgbClr val="117A65"/>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E8DAEF"/>
              </a:solidFill>
              <a:effectLst/>
              <a:uLnTx/>
              <a:uFillTx/>
              <a:latin typeface="Segoe UI"/>
              <a:ea typeface="+mn-ea"/>
              <a:cs typeface="+mn-cs"/>
            </a:endParaRPr>
          </a:p>
        </p:txBody>
      </p:sp>
      <p:sp>
        <p:nvSpPr>
          <p:cNvPr id="52" name="Teardrop 51">
            <a:extLst>
              <a:ext uri="{FF2B5EF4-FFF2-40B4-BE49-F238E27FC236}">
                <a16:creationId xmlns:a16="http://schemas.microsoft.com/office/drawing/2014/main" id="{72A80DF8-4591-C329-689B-A157AE2659F9}"/>
              </a:ext>
            </a:extLst>
          </p:cNvPr>
          <p:cNvSpPr/>
          <p:nvPr/>
        </p:nvSpPr>
        <p:spPr>
          <a:xfrm rot="18900000">
            <a:off x="5283579" y="3509788"/>
            <a:ext cx="282247" cy="282247"/>
          </a:xfrm>
          <a:prstGeom prst="teardrop">
            <a:avLst>
              <a:gd name="adj" fmla="val 200000"/>
            </a:avLst>
          </a:prstGeom>
          <a:solidFill>
            <a:srgbClr val="6C3483"/>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E8DAEF"/>
              </a:solidFill>
              <a:effectLst/>
              <a:uLnTx/>
              <a:uFillTx/>
              <a:latin typeface="Segoe UI"/>
              <a:ea typeface="+mn-ea"/>
              <a:cs typeface="+mn-cs"/>
            </a:endParaRPr>
          </a:p>
        </p:txBody>
      </p:sp>
      <p:sp>
        <p:nvSpPr>
          <p:cNvPr id="53" name="Teardrop 52">
            <a:extLst>
              <a:ext uri="{FF2B5EF4-FFF2-40B4-BE49-F238E27FC236}">
                <a16:creationId xmlns:a16="http://schemas.microsoft.com/office/drawing/2014/main" id="{800EB796-0BC6-74A4-373E-E731B5A1536D}"/>
              </a:ext>
            </a:extLst>
          </p:cNvPr>
          <p:cNvSpPr/>
          <p:nvPr/>
        </p:nvSpPr>
        <p:spPr>
          <a:xfrm rot="8100000">
            <a:off x="6116740" y="3501236"/>
            <a:ext cx="282247" cy="282247"/>
          </a:xfrm>
          <a:prstGeom prst="teardrop">
            <a:avLst>
              <a:gd name="adj" fmla="val 200000"/>
            </a:avLst>
          </a:prstGeom>
          <a:solidFill>
            <a:srgbClr val="6C3483"/>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E8DAEF"/>
              </a:solidFill>
              <a:effectLst/>
              <a:uLnTx/>
              <a:uFillTx/>
              <a:latin typeface="Segoe UI"/>
              <a:ea typeface="+mn-ea"/>
              <a:cs typeface="+mn-cs"/>
            </a:endParaRPr>
          </a:p>
        </p:txBody>
      </p:sp>
      <p:sp>
        <p:nvSpPr>
          <p:cNvPr id="54" name="Teardrop 53">
            <a:extLst>
              <a:ext uri="{FF2B5EF4-FFF2-40B4-BE49-F238E27FC236}">
                <a16:creationId xmlns:a16="http://schemas.microsoft.com/office/drawing/2014/main" id="{5E88FFAE-B09C-BA99-9588-7D43AA234C52}"/>
              </a:ext>
            </a:extLst>
          </p:cNvPr>
          <p:cNvSpPr/>
          <p:nvPr/>
        </p:nvSpPr>
        <p:spPr>
          <a:xfrm rot="18900000">
            <a:off x="6949901" y="3509787"/>
            <a:ext cx="282247" cy="282247"/>
          </a:xfrm>
          <a:prstGeom prst="teardrop">
            <a:avLst>
              <a:gd name="adj" fmla="val 200000"/>
            </a:avLst>
          </a:prstGeom>
          <a:solidFill>
            <a:srgbClr val="6C3483"/>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E8DAEF"/>
              </a:solidFill>
              <a:effectLst/>
              <a:uLnTx/>
              <a:uFillTx/>
              <a:latin typeface="Segoe UI"/>
              <a:ea typeface="+mn-ea"/>
              <a:cs typeface="+mn-cs"/>
            </a:endParaRPr>
          </a:p>
        </p:txBody>
      </p:sp>
      <p:sp>
        <p:nvSpPr>
          <p:cNvPr id="55" name="Teardrop 54">
            <a:extLst>
              <a:ext uri="{FF2B5EF4-FFF2-40B4-BE49-F238E27FC236}">
                <a16:creationId xmlns:a16="http://schemas.microsoft.com/office/drawing/2014/main" id="{CB985955-F61D-64FF-5DF1-3BF3729199EB}"/>
              </a:ext>
            </a:extLst>
          </p:cNvPr>
          <p:cNvSpPr/>
          <p:nvPr/>
        </p:nvSpPr>
        <p:spPr>
          <a:xfrm rot="8100000">
            <a:off x="7783065" y="3501236"/>
            <a:ext cx="282247" cy="282247"/>
          </a:xfrm>
          <a:prstGeom prst="teardrop">
            <a:avLst>
              <a:gd name="adj" fmla="val 200000"/>
            </a:avLst>
          </a:prstGeom>
          <a:solidFill>
            <a:srgbClr val="117A65"/>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E8DAEF"/>
              </a:solidFill>
              <a:effectLst/>
              <a:uLnTx/>
              <a:uFillTx/>
              <a:latin typeface="Segoe UI"/>
              <a:ea typeface="+mn-ea"/>
              <a:cs typeface="+mn-cs"/>
            </a:endParaRPr>
          </a:p>
        </p:txBody>
      </p:sp>
      <p:sp>
        <p:nvSpPr>
          <p:cNvPr id="56" name="Teardrop 55">
            <a:extLst>
              <a:ext uri="{FF2B5EF4-FFF2-40B4-BE49-F238E27FC236}">
                <a16:creationId xmlns:a16="http://schemas.microsoft.com/office/drawing/2014/main" id="{486857F3-F83B-7B5E-CC57-7A403EE84B06}"/>
              </a:ext>
            </a:extLst>
          </p:cNvPr>
          <p:cNvSpPr/>
          <p:nvPr/>
        </p:nvSpPr>
        <p:spPr>
          <a:xfrm rot="18900000">
            <a:off x="8616228" y="3509788"/>
            <a:ext cx="282247" cy="282247"/>
          </a:xfrm>
          <a:prstGeom prst="teardrop">
            <a:avLst>
              <a:gd name="adj" fmla="val 200000"/>
            </a:avLst>
          </a:prstGeom>
          <a:solidFill>
            <a:srgbClr val="6C3483"/>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E8DAEF"/>
              </a:solidFill>
              <a:effectLst/>
              <a:uLnTx/>
              <a:uFillTx/>
              <a:latin typeface="Segoe UI"/>
              <a:ea typeface="+mn-ea"/>
              <a:cs typeface="+mn-cs"/>
            </a:endParaRPr>
          </a:p>
        </p:txBody>
      </p:sp>
      <p:sp>
        <p:nvSpPr>
          <p:cNvPr id="57" name="Teardrop 56">
            <a:extLst>
              <a:ext uri="{FF2B5EF4-FFF2-40B4-BE49-F238E27FC236}">
                <a16:creationId xmlns:a16="http://schemas.microsoft.com/office/drawing/2014/main" id="{A6E32A99-1377-A7CC-C927-F848C98A365A}"/>
              </a:ext>
            </a:extLst>
          </p:cNvPr>
          <p:cNvSpPr/>
          <p:nvPr/>
        </p:nvSpPr>
        <p:spPr>
          <a:xfrm rot="8100000">
            <a:off x="9449389" y="3501236"/>
            <a:ext cx="282247" cy="282247"/>
          </a:xfrm>
          <a:prstGeom prst="teardrop">
            <a:avLst>
              <a:gd name="adj" fmla="val 200000"/>
            </a:avLst>
          </a:prstGeom>
          <a:solidFill>
            <a:srgbClr val="6C3483"/>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E8DAEF"/>
              </a:solidFill>
              <a:effectLst/>
              <a:uLnTx/>
              <a:uFillTx/>
              <a:latin typeface="Segoe UI"/>
              <a:ea typeface="+mn-ea"/>
              <a:cs typeface="+mn-cs"/>
            </a:endParaRPr>
          </a:p>
        </p:txBody>
      </p:sp>
      <p:sp>
        <p:nvSpPr>
          <p:cNvPr id="58" name="TextBox 57">
            <a:extLst>
              <a:ext uri="{FF2B5EF4-FFF2-40B4-BE49-F238E27FC236}">
                <a16:creationId xmlns:a16="http://schemas.microsoft.com/office/drawing/2014/main" id="{A1714D3B-9591-3AF7-C01C-953977BA835C}"/>
              </a:ext>
            </a:extLst>
          </p:cNvPr>
          <p:cNvSpPr txBox="1"/>
          <p:nvPr/>
        </p:nvSpPr>
        <p:spPr>
          <a:xfrm>
            <a:off x="-109199" y="1951215"/>
            <a:ext cx="2001673" cy="1169551"/>
          </a:xfrm>
          <a:prstGeom prst="rect">
            <a:avLst/>
          </a:prstGeom>
          <a:noFill/>
        </p:spPr>
        <p:txBody>
          <a:bodyPr wrap="square" rtlCol="0">
            <a:spAutoFit/>
          </a:bodyPr>
          <a:lstStyle/>
          <a:p>
            <a:pPr algn="ctr"/>
            <a:r>
              <a:rPr lang="en-GB" sz="1400" b="1" dirty="0">
                <a:solidFill>
                  <a:srgbClr val="6C3483"/>
                </a:solidFill>
                <a:latin typeface="Segoe UI"/>
              </a:rPr>
              <a:t>Sep 2024</a:t>
            </a:r>
          </a:p>
          <a:p>
            <a:pPr algn="ctr"/>
            <a:r>
              <a:rPr lang="en-GB" sz="1400" dirty="0">
                <a:solidFill>
                  <a:srgbClr val="6C3483"/>
                </a:solidFill>
                <a:latin typeface="Segoe UI"/>
              </a:rPr>
              <a:t>CERN Council appoint </a:t>
            </a:r>
            <a:r>
              <a:rPr lang="en-GB" sz="1400" b="1" dirty="0">
                <a:solidFill>
                  <a:srgbClr val="6C3483"/>
                </a:solidFill>
                <a:latin typeface="Segoe UI"/>
              </a:rPr>
              <a:t>PPG</a:t>
            </a:r>
            <a:r>
              <a:rPr lang="en-GB" sz="1400" dirty="0">
                <a:solidFill>
                  <a:srgbClr val="6C3483"/>
                </a:solidFill>
                <a:latin typeface="Segoe UI"/>
              </a:rPr>
              <a:t> </a:t>
            </a:r>
          </a:p>
          <a:p>
            <a:pPr algn="ctr"/>
            <a:r>
              <a:rPr lang="en-GB" sz="1400" dirty="0">
                <a:solidFill>
                  <a:srgbClr val="6C3483"/>
                </a:solidFill>
                <a:latin typeface="Segoe UI"/>
              </a:rPr>
              <a:t>Decide on Venice for open symposium</a:t>
            </a:r>
          </a:p>
        </p:txBody>
      </p:sp>
      <p:sp>
        <p:nvSpPr>
          <p:cNvPr id="59" name="TextBox 58">
            <a:extLst>
              <a:ext uri="{FF2B5EF4-FFF2-40B4-BE49-F238E27FC236}">
                <a16:creationId xmlns:a16="http://schemas.microsoft.com/office/drawing/2014/main" id="{1C041DF1-A581-6A83-5424-3CAC1DCAFDF8}"/>
              </a:ext>
            </a:extLst>
          </p:cNvPr>
          <p:cNvSpPr txBox="1"/>
          <p:nvPr/>
        </p:nvSpPr>
        <p:spPr>
          <a:xfrm>
            <a:off x="261944" y="4115409"/>
            <a:ext cx="1993892" cy="738664"/>
          </a:xfrm>
          <a:prstGeom prst="rect">
            <a:avLst/>
          </a:prstGeom>
          <a:noFill/>
        </p:spPr>
        <p:txBody>
          <a:bodyPr wrap="square" rtlCol="0">
            <a:spAutoFit/>
          </a:bodyPr>
          <a:lstStyle/>
          <a:p>
            <a:pPr algn="ctr"/>
            <a:r>
              <a:rPr lang="en-GB" sz="1400" b="1" dirty="0">
                <a:solidFill>
                  <a:srgbClr val="117A65"/>
                </a:solidFill>
                <a:latin typeface="Segoe UI"/>
              </a:rPr>
              <a:t>23 – 26 Sep 2024</a:t>
            </a:r>
          </a:p>
          <a:p>
            <a:pPr algn="ctr"/>
            <a:r>
              <a:rPr lang="en-GB" sz="1400" dirty="0">
                <a:solidFill>
                  <a:srgbClr val="117A65"/>
                </a:solidFill>
                <a:latin typeface="Segoe UI"/>
                <a:hlinkClick r:id="rId3"/>
              </a:rPr>
              <a:t>UK Kick-Off Meeting </a:t>
            </a:r>
            <a:r>
              <a:rPr lang="en-GB" sz="1400" dirty="0">
                <a:solidFill>
                  <a:srgbClr val="117A65"/>
                </a:solidFill>
                <a:latin typeface="Segoe UI"/>
              </a:rPr>
              <a:t>@ Durham University</a:t>
            </a:r>
          </a:p>
        </p:txBody>
      </p:sp>
      <p:sp>
        <p:nvSpPr>
          <p:cNvPr id="60" name="TextBox 59">
            <a:extLst>
              <a:ext uri="{FF2B5EF4-FFF2-40B4-BE49-F238E27FC236}">
                <a16:creationId xmlns:a16="http://schemas.microsoft.com/office/drawing/2014/main" id="{A760F207-6615-3A44-E600-1AB8207F8AF1}"/>
              </a:ext>
            </a:extLst>
          </p:cNvPr>
          <p:cNvSpPr txBox="1"/>
          <p:nvPr/>
        </p:nvSpPr>
        <p:spPr>
          <a:xfrm>
            <a:off x="1026216" y="939440"/>
            <a:ext cx="2131673" cy="738664"/>
          </a:xfrm>
          <a:prstGeom prst="rect">
            <a:avLst/>
          </a:prstGeom>
          <a:noFill/>
        </p:spPr>
        <p:txBody>
          <a:bodyPr wrap="none" rtlCol="0">
            <a:spAutoFit/>
          </a:bodyPr>
          <a:lstStyle/>
          <a:p>
            <a:pPr algn="ctr"/>
            <a:r>
              <a:rPr lang="en-GB" sz="1400" b="1" dirty="0">
                <a:solidFill>
                  <a:srgbClr val="117A65"/>
                </a:solidFill>
                <a:latin typeface="Segoe UI"/>
              </a:rPr>
              <a:t>4 Nov 2024</a:t>
            </a:r>
          </a:p>
          <a:p>
            <a:pPr algn="ctr"/>
            <a:r>
              <a:rPr lang="en-GB" sz="1400" dirty="0">
                <a:solidFill>
                  <a:srgbClr val="117A65"/>
                </a:solidFill>
                <a:latin typeface="Segoe UI"/>
                <a:hlinkClick r:id="rId4"/>
              </a:rPr>
              <a:t>UK Drafting Meeting </a:t>
            </a:r>
            <a:endParaRPr lang="en-GB" sz="1400" dirty="0">
              <a:solidFill>
                <a:srgbClr val="117A65"/>
              </a:solidFill>
              <a:latin typeface="Segoe UI"/>
            </a:endParaRPr>
          </a:p>
          <a:p>
            <a:pPr algn="ctr"/>
            <a:r>
              <a:rPr lang="en-GB" sz="1400" dirty="0">
                <a:solidFill>
                  <a:srgbClr val="117A65"/>
                </a:solidFill>
                <a:latin typeface="Segoe UI"/>
              </a:rPr>
              <a:t>@ Daresbury Laboratory</a:t>
            </a:r>
          </a:p>
        </p:txBody>
      </p:sp>
      <p:sp>
        <p:nvSpPr>
          <p:cNvPr id="61" name="TextBox 60">
            <a:extLst>
              <a:ext uri="{FF2B5EF4-FFF2-40B4-BE49-F238E27FC236}">
                <a16:creationId xmlns:a16="http://schemas.microsoft.com/office/drawing/2014/main" id="{7D398692-C6EE-8E1D-29F7-F3AD22A26A11}"/>
              </a:ext>
            </a:extLst>
          </p:cNvPr>
          <p:cNvSpPr txBox="1"/>
          <p:nvPr/>
        </p:nvSpPr>
        <p:spPr>
          <a:xfrm>
            <a:off x="1681828" y="5045101"/>
            <a:ext cx="2486771" cy="738664"/>
          </a:xfrm>
          <a:prstGeom prst="rect">
            <a:avLst/>
          </a:prstGeom>
          <a:noFill/>
        </p:spPr>
        <p:txBody>
          <a:bodyPr wrap="none" rtlCol="0">
            <a:spAutoFit/>
          </a:bodyPr>
          <a:lstStyle/>
          <a:p>
            <a:pPr algn="ctr"/>
            <a:r>
              <a:rPr lang="en-GB" sz="1400" b="1" dirty="0">
                <a:solidFill>
                  <a:srgbClr val="117A65"/>
                </a:solidFill>
                <a:latin typeface="Segoe UI"/>
              </a:rPr>
              <a:t>9 Jan 2025</a:t>
            </a:r>
          </a:p>
          <a:p>
            <a:pPr algn="ctr"/>
            <a:r>
              <a:rPr lang="en-GB" sz="1400" dirty="0">
                <a:solidFill>
                  <a:srgbClr val="117A65"/>
                </a:solidFill>
                <a:latin typeface="Segoe UI"/>
                <a:hlinkClick r:id="rId5"/>
              </a:rPr>
              <a:t>UK Drafting Meeting </a:t>
            </a:r>
            <a:endParaRPr lang="en-GB" sz="1400" dirty="0">
              <a:solidFill>
                <a:srgbClr val="117A65"/>
              </a:solidFill>
              <a:latin typeface="Segoe UI"/>
            </a:endParaRPr>
          </a:p>
          <a:p>
            <a:pPr algn="ctr"/>
            <a:r>
              <a:rPr lang="en-GB" sz="1400" dirty="0">
                <a:solidFill>
                  <a:srgbClr val="117A65"/>
                </a:solidFill>
                <a:latin typeface="Segoe UI"/>
              </a:rPr>
              <a:t>@ University College London</a:t>
            </a:r>
          </a:p>
        </p:txBody>
      </p:sp>
      <p:sp>
        <p:nvSpPr>
          <p:cNvPr id="62" name="TextBox 61">
            <a:extLst>
              <a:ext uri="{FF2B5EF4-FFF2-40B4-BE49-F238E27FC236}">
                <a16:creationId xmlns:a16="http://schemas.microsoft.com/office/drawing/2014/main" id="{B5EDCAD8-CB24-1E51-3145-D992891D87B5}"/>
              </a:ext>
            </a:extLst>
          </p:cNvPr>
          <p:cNvSpPr txBox="1"/>
          <p:nvPr/>
        </p:nvSpPr>
        <p:spPr>
          <a:xfrm>
            <a:off x="3124794" y="4104427"/>
            <a:ext cx="2953053" cy="738664"/>
          </a:xfrm>
          <a:prstGeom prst="rect">
            <a:avLst/>
          </a:prstGeom>
          <a:noFill/>
        </p:spPr>
        <p:txBody>
          <a:bodyPr wrap="none" rtlCol="0">
            <a:spAutoFit/>
          </a:bodyPr>
          <a:lstStyle/>
          <a:p>
            <a:pPr algn="ctr"/>
            <a:r>
              <a:rPr lang="en-GB" sz="1400" b="1" dirty="0">
                <a:solidFill>
                  <a:srgbClr val="117A65"/>
                </a:solidFill>
                <a:latin typeface="Segoe UI"/>
              </a:rPr>
              <a:t>28 April 2025</a:t>
            </a:r>
          </a:p>
          <a:p>
            <a:pPr algn="ctr"/>
            <a:r>
              <a:rPr lang="en-GB" sz="1400" dirty="0">
                <a:solidFill>
                  <a:srgbClr val="117A65"/>
                </a:solidFill>
                <a:latin typeface="Segoe UI"/>
                <a:hlinkClick r:id="rId5"/>
              </a:rPr>
              <a:t>UK Drafting Meeting </a:t>
            </a:r>
            <a:endParaRPr lang="en-GB" sz="1400" dirty="0">
              <a:solidFill>
                <a:srgbClr val="117A65"/>
              </a:solidFill>
              <a:latin typeface="Segoe UI"/>
            </a:endParaRPr>
          </a:p>
          <a:p>
            <a:pPr algn="ctr"/>
            <a:r>
              <a:rPr lang="en-GB" sz="1400" dirty="0">
                <a:solidFill>
                  <a:srgbClr val="117A65"/>
                </a:solidFill>
                <a:latin typeface="Segoe UI"/>
              </a:rPr>
              <a:t>@ Rutherford Appleton Laboratory</a:t>
            </a:r>
          </a:p>
        </p:txBody>
      </p:sp>
      <p:sp>
        <p:nvSpPr>
          <p:cNvPr id="63" name="TextBox 62">
            <a:extLst>
              <a:ext uri="{FF2B5EF4-FFF2-40B4-BE49-F238E27FC236}">
                <a16:creationId xmlns:a16="http://schemas.microsoft.com/office/drawing/2014/main" id="{2A5EB8B3-8D8C-72AF-24DC-E8F5EF345069}"/>
              </a:ext>
            </a:extLst>
          </p:cNvPr>
          <p:cNvSpPr txBox="1"/>
          <p:nvPr/>
        </p:nvSpPr>
        <p:spPr>
          <a:xfrm>
            <a:off x="7091024" y="4121529"/>
            <a:ext cx="1662635" cy="738664"/>
          </a:xfrm>
          <a:prstGeom prst="rect">
            <a:avLst/>
          </a:prstGeom>
          <a:noFill/>
        </p:spPr>
        <p:txBody>
          <a:bodyPr wrap="none" rtlCol="0">
            <a:spAutoFit/>
          </a:bodyPr>
          <a:lstStyle/>
          <a:p>
            <a:pPr algn="ctr"/>
            <a:r>
              <a:rPr lang="en-GB" sz="1400" b="1" dirty="0">
                <a:solidFill>
                  <a:srgbClr val="117A65"/>
                </a:solidFill>
                <a:latin typeface="Segoe UI"/>
              </a:rPr>
              <a:t>29 October 2025</a:t>
            </a:r>
          </a:p>
          <a:p>
            <a:pPr algn="ctr"/>
            <a:r>
              <a:rPr lang="en-GB" sz="1400" dirty="0">
                <a:solidFill>
                  <a:srgbClr val="117A65"/>
                </a:solidFill>
                <a:latin typeface="Segoe UI"/>
                <a:hlinkClick r:id="rId6"/>
              </a:rPr>
              <a:t>UK Plan B Meeting</a:t>
            </a:r>
            <a:endParaRPr lang="en-GB" sz="1400" dirty="0">
              <a:solidFill>
                <a:srgbClr val="117A65"/>
              </a:solidFill>
              <a:latin typeface="Segoe UI"/>
            </a:endParaRPr>
          </a:p>
          <a:p>
            <a:pPr algn="ctr"/>
            <a:r>
              <a:rPr lang="en-GB" sz="1400" dirty="0">
                <a:solidFill>
                  <a:srgbClr val="117A65"/>
                </a:solidFill>
                <a:latin typeface="Segoe UI"/>
              </a:rPr>
              <a:t>Online</a:t>
            </a:r>
          </a:p>
        </p:txBody>
      </p:sp>
      <p:sp>
        <p:nvSpPr>
          <p:cNvPr id="64" name="TextBox 63">
            <a:extLst>
              <a:ext uri="{FF2B5EF4-FFF2-40B4-BE49-F238E27FC236}">
                <a16:creationId xmlns:a16="http://schemas.microsoft.com/office/drawing/2014/main" id="{EB727194-94AC-2C26-9516-C9CA8400AF6B}"/>
              </a:ext>
            </a:extLst>
          </p:cNvPr>
          <p:cNvSpPr txBox="1"/>
          <p:nvPr/>
        </p:nvSpPr>
        <p:spPr>
          <a:xfrm>
            <a:off x="2589865" y="2055196"/>
            <a:ext cx="2337020" cy="738664"/>
          </a:xfrm>
          <a:prstGeom prst="rect">
            <a:avLst/>
          </a:prstGeom>
          <a:noFill/>
        </p:spPr>
        <p:txBody>
          <a:bodyPr wrap="square" rtlCol="0">
            <a:spAutoFit/>
          </a:bodyPr>
          <a:lstStyle/>
          <a:p>
            <a:pPr algn="ctr"/>
            <a:r>
              <a:rPr lang="en-GB" sz="1400" b="1" dirty="0">
                <a:solidFill>
                  <a:srgbClr val="6C3483"/>
                </a:solidFill>
                <a:latin typeface="Segoe UI"/>
              </a:rPr>
              <a:t>31 Mar 2025</a:t>
            </a:r>
          </a:p>
          <a:p>
            <a:pPr algn="ctr"/>
            <a:r>
              <a:rPr lang="en-GB" sz="1400" dirty="0">
                <a:solidFill>
                  <a:srgbClr val="6C3483"/>
                </a:solidFill>
                <a:latin typeface="Segoe UI"/>
              </a:rPr>
              <a:t>Deadline for submission of main community input</a:t>
            </a:r>
          </a:p>
        </p:txBody>
      </p:sp>
      <p:sp>
        <p:nvSpPr>
          <p:cNvPr id="65" name="TextBox 64">
            <a:extLst>
              <a:ext uri="{FF2B5EF4-FFF2-40B4-BE49-F238E27FC236}">
                <a16:creationId xmlns:a16="http://schemas.microsoft.com/office/drawing/2014/main" id="{E5044960-CE2A-74B9-6591-A58AA128AE6F}"/>
              </a:ext>
            </a:extLst>
          </p:cNvPr>
          <p:cNvSpPr txBox="1"/>
          <p:nvPr/>
        </p:nvSpPr>
        <p:spPr>
          <a:xfrm>
            <a:off x="4168599" y="1085426"/>
            <a:ext cx="2424613" cy="738664"/>
          </a:xfrm>
          <a:prstGeom prst="rect">
            <a:avLst/>
          </a:prstGeom>
          <a:noFill/>
        </p:spPr>
        <p:txBody>
          <a:bodyPr wrap="square" rtlCol="0">
            <a:spAutoFit/>
          </a:bodyPr>
          <a:lstStyle/>
          <a:p>
            <a:pPr algn="ctr"/>
            <a:r>
              <a:rPr lang="en-GB" sz="1400" b="1" dirty="0">
                <a:solidFill>
                  <a:srgbClr val="6C3483"/>
                </a:solidFill>
                <a:latin typeface="Segoe UI"/>
              </a:rPr>
              <a:t>26 May 2025</a:t>
            </a:r>
          </a:p>
          <a:p>
            <a:pPr algn="ctr"/>
            <a:r>
              <a:rPr lang="en-GB" sz="1400" dirty="0">
                <a:solidFill>
                  <a:srgbClr val="6C3483"/>
                </a:solidFill>
                <a:latin typeface="Segoe UI"/>
              </a:rPr>
              <a:t>Deadline for submission of additional community input</a:t>
            </a:r>
          </a:p>
        </p:txBody>
      </p:sp>
      <p:sp>
        <p:nvSpPr>
          <p:cNvPr id="66" name="TextBox 65">
            <a:extLst>
              <a:ext uri="{FF2B5EF4-FFF2-40B4-BE49-F238E27FC236}">
                <a16:creationId xmlns:a16="http://schemas.microsoft.com/office/drawing/2014/main" id="{5076F7DE-E0E7-A018-CDB7-31494AFF0D35}"/>
              </a:ext>
            </a:extLst>
          </p:cNvPr>
          <p:cNvSpPr txBox="1"/>
          <p:nvPr/>
        </p:nvSpPr>
        <p:spPr>
          <a:xfrm>
            <a:off x="5045556" y="4987159"/>
            <a:ext cx="2424613" cy="523220"/>
          </a:xfrm>
          <a:prstGeom prst="rect">
            <a:avLst/>
          </a:prstGeom>
          <a:noFill/>
        </p:spPr>
        <p:txBody>
          <a:bodyPr wrap="square" rtlCol="0">
            <a:spAutoFit/>
          </a:bodyPr>
          <a:lstStyle/>
          <a:p>
            <a:pPr algn="ctr"/>
            <a:r>
              <a:rPr lang="en-GB" sz="1400" b="1" dirty="0">
                <a:solidFill>
                  <a:srgbClr val="6C3483"/>
                </a:solidFill>
                <a:latin typeface="Segoe UI"/>
              </a:rPr>
              <a:t>23 -27 June 2025</a:t>
            </a:r>
          </a:p>
          <a:p>
            <a:pPr algn="ctr"/>
            <a:r>
              <a:rPr lang="en-GB" sz="1400" b="1" dirty="0">
                <a:solidFill>
                  <a:srgbClr val="6C3483"/>
                </a:solidFill>
                <a:latin typeface="Segoe UI"/>
                <a:hlinkClick r:id="rId7"/>
              </a:rPr>
              <a:t>Open Symposium</a:t>
            </a:r>
            <a:r>
              <a:rPr lang="en-GB" sz="1400" b="1" dirty="0">
                <a:solidFill>
                  <a:srgbClr val="6C3483"/>
                </a:solidFill>
                <a:latin typeface="Segoe UI"/>
              </a:rPr>
              <a:t> </a:t>
            </a:r>
            <a:r>
              <a:rPr lang="en-GB" sz="1400" dirty="0">
                <a:solidFill>
                  <a:srgbClr val="6C3483"/>
                </a:solidFill>
                <a:latin typeface="Segoe UI"/>
              </a:rPr>
              <a:t>in Venice</a:t>
            </a:r>
          </a:p>
        </p:txBody>
      </p:sp>
      <p:sp>
        <p:nvSpPr>
          <p:cNvPr id="67" name="TextBox 66">
            <a:extLst>
              <a:ext uri="{FF2B5EF4-FFF2-40B4-BE49-F238E27FC236}">
                <a16:creationId xmlns:a16="http://schemas.microsoft.com/office/drawing/2014/main" id="{0453A759-1294-D26C-9118-EF02614CCEB8}"/>
              </a:ext>
            </a:extLst>
          </p:cNvPr>
          <p:cNvSpPr txBox="1"/>
          <p:nvPr/>
        </p:nvSpPr>
        <p:spPr>
          <a:xfrm>
            <a:off x="6021819" y="2052811"/>
            <a:ext cx="2138410" cy="738664"/>
          </a:xfrm>
          <a:prstGeom prst="rect">
            <a:avLst/>
          </a:prstGeom>
          <a:noFill/>
        </p:spPr>
        <p:txBody>
          <a:bodyPr wrap="square" rtlCol="0">
            <a:spAutoFit/>
          </a:bodyPr>
          <a:lstStyle/>
          <a:p>
            <a:pPr algn="ctr"/>
            <a:r>
              <a:rPr lang="en-GB" sz="1400" b="1" dirty="0">
                <a:solidFill>
                  <a:srgbClr val="6C3483"/>
                </a:solidFill>
                <a:latin typeface="Segoe UI"/>
              </a:rPr>
              <a:t>September 2025</a:t>
            </a:r>
          </a:p>
          <a:p>
            <a:pPr algn="ctr"/>
            <a:r>
              <a:rPr lang="en-GB" sz="1400" b="1" dirty="0">
                <a:solidFill>
                  <a:srgbClr val="6C3483"/>
                </a:solidFill>
                <a:latin typeface="Segoe UI"/>
              </a:rPr>
              <a:t>PPG </a:t>
            </a:r>
            <a:r>
              <a:rPr lang="en-GB" sz="1400" dirty="0">
                <a:solidFill>
                  <a:srgbClr val="6C3483"/>
                </a:solidFill>
                <a:latin typeface="Segoe UI"/>
              </a:rPr>
              <a:t>submits the ‘</a:t>
            </a:r>
            <a:r>
              <a:rPr lang="en-GB" sz="1400" dirty="0">
                <a:solidFill>
                  <a:srgbClr val="6C3483"/>
                </a:solidFill>
                <a:latin typeface="Segoe UI"/>
                <a:hlinkClick r:id="rId8"/>
              </a:rPr>
              <a:t>Briefing Book</a:t>
            </a:r>
            <a:r>
              <a:rPr lang="en-GB" sz="1400" dirty="0">
                <a:solidFill>
                  <a:srgbClr val="6C3483"/>
                </a:solidFill>
                <a:latin typeface="Segoe UI"/>
              </a:rPr>
              <a:t>’ to </a:t>
            </a:r>
            <a:r>
              <a:rPr lang="en-GB" sz="1400" b="1" dirty="0">
                <a:solidFill>
                  <a:srgbClr val="6C3483"/>
                </a:solidFill>
                <a:latin typeface="Segoe UI"/>
              </a:rPr>
              <a:t>ESG</a:t>
            </a:r>
          </a:p>
        </p:txBody>
      </p:sp>
      <p:sp>
        <p:nvSpPr>
          <p:cNvPr id="68" name="TextBox 67">
            <a:extLst>
              <a:ext uri="{FF2B5EF4-FFF2-40B4-BE49-F238E27FC236}">
                <a16:creationId xmlns:a16="http://schemas.microsoft.com/office/drawing/2014/main" id="{EFE6B5A2-ED08-2B76-2806-3F9EBAE33406}"/>
              </a:ext>
            </a:extLst>
          </p:cNvPr>
          <p:cNvSpPr txBox="1"/>
          <p:nvPr/>
        </p:nvSpPr>
        <p:spPr>
          <a:xfrm>
            <a:off x="7588841" y="1032174"/>
            <a:ext cx="2337020" cy="738664"/>
          </a:xfrm>
          <a:prstGeom prst="rect">
            <a:avLst/>
          </a:prstGeom>
          <a:noFill/>
        </p:spPr>
        <p:txBody>
          <a:bodyPr wrap="square" rtlCol="0">
            <a:spAutoFit/>
          </a:bodyPr>
          <a:lstStyle/>
          <a:p>
            <a:pPr algn="ctr"/>
            <a:r>
              <a:rPr lang="en-GB" sz="1400" b="1" dirty="0">
                <a:solidFill>
                  <a:srgbClr val="6C3483"/>
                </a:solidFill>
                <a:latin typeface="Segoe UI"/>
              </a:rPr>
              <a:t>14 Nov 2025</a:t>
            </a:r>
          </a:p>
          <a:p>
            <a:pPr algn="ctr"/>
            <a:r>
              <a:rPr lang="en-GB" sz="1400" dirty="0">
                <a:solidFill>
                  <a:srgbClr val="6C3483"/>
                </a:solidFill>
                <a:latin typeface="Segoe UI"/>
              </a:rPr>
              <a:t>Deadline for submission of final </a:t>
            </a:r>
            <a:r>
              <a:rPr lang="en-GB" sz="1400" dirty="0">
                <a:solidFill>
                  <a:srgbClr val="6C3483"/>
                </a:solidFill>
                <a:latin typeface="Segoe UI"/>
                <a:hlinkClick r:id="rId9"/>
              </a:rPr>
              <a:t>community input</a:t>
            </a:r>
            <a:endParaRPr lang="en-GB" sz="1400" dirty="0">
              <a:solidFill>
                <a:srgbClr val="6C3483"/>
              </a:solidFill>
              <a:latin typeface="Segoe UI"/>
            </a:endParaRPr>
          </a:p>
        </p:txBody>
      </p:sp>
      <p:sp>
        <p:nvSpPr>
          <p:cNvPr id="69" name="TextBox 68">
            <a:extLst>
              <a:ext uri="{FF2B5EF4-FFF2-40B4-BE49-F238E27FC236}">
                <a16:creationId xmlns:a16="http://schemas.microsoft.com/office/drawing/2014/main" id="{30CA5537-1F0C-7651-4AC1-E57CA2BB4C7C}"/>
              </a:ext>
            </a:extLst>
          </p:cNvPr>
          <p:cNvSpPr txBox="1"/>
          <p:nvPr/>
        </p:nvSpPr>
        <p:spPr>
          <a:xfrm>
            <a:off x="8298622" y="4983349"/>
            <a:ext cx="2583779" cy="738664"/>
          </a:xfrm>
          <a:prstGeom prst="rect">
            <a:avLst/>
          </a:prstGeom>
          <a:noFill/>
        </p:spPr>
        <p:txBody>
          <a:bodyPr wrap="square" rtlCol="0">
            <a:spAutoFit/>
          </a:bodyPr>
          <a:lstStyle/>
          <a:p>
            <a:pPr algn="ctr"/>
            <a:r>
              <a:rPr lang="en-GB" sz="1400" b="1" dirty="0">
                <a:solidFill>
                  <a:srgbClr val="6C3483"/>
                </a:solidFill>
                <a:latin typeface="Segoe UI"/>
              </a:rPr>
              <a:t>1 – 5 Dec 2025</a:t>
            </a:r>
          </a:p>
          <a:p>
            <a:pPr algn="ctr"/>
            <a:r>
              <a:rPr lang="en-GB" sz="1400" dirty="0">
                <a:solidFill>
                  <a:srgbClr val="6C3483"/>
                </a:solidFill>
                <a:latin typeface="Segoe UI"/>
              </a:rPr>
              <a:t>ESG Strategy Drafting Session in Ascona, Switzerland</a:t>
            </a:r>
          </a:p>
        </p:txBody>
      </p:sp>
      <p:sp>
        <p:nvSpPr>
          <p:cNvPr id="70" name="Teardrop 69">
            <a:extLst>
              <a:ext uri="{FF2B5EF4-FFF2-40B4-BE49-F238E27FC236}">
                <a16:creationId xmlns:a16="http://schemas.microsoft.com/office/drawing/2014/main" id="{BCDD3A62-CF6A-0F11-BE2F-A7326AB7C3DC}"/>
              </a:ext>
            </a:extLst>
          </p:cNvPr>
          <p:cNvSpPr/>
          <p:nvPr/>
        </p:nvSpPr>
        <p:spPr>
          <a:xfrm rot="18000000">
            <a:off x="10282549" y="3501236"/>
            <a:ext cx="282247" cy="282247"/>
          </a:xfrm>
          <a:prstGeom prst="teardrop">
            <a:avLst>
              <a:gd name="adj" fmla="val 200000"/>
            </a:avLst>
          </a:prstGeom>
          <a:solidFill>
            <a:srgbClr val="6C3483"/>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E8DAEF"/>
              </a:solidFill>
              <a:effectLst/>
              <a:uLnTx/>
              <a:uFillTx/>
              <a:latin typeface="Segoe UI"/>
              <a:ea typeface="+mn-ea"/>
              <a:cs typeface="+mn-cs"/>
            </a:endParaRPr>
          </a:p>
        </p:txBody>
      </p:sp>
      <p:sp>
        <p:nvSpPr>
          <p:cNvPr id="71" name="TextBox 70">
            <a:extLst>
              <a:ext uri="{FF2B5EF4-FFF2-40B4-BE49-F238E27FC236}">
                <a16:creationId xmlns:a16="http://schemas.microsoft.com/office/drawing/2014/main" id="{1A143EC8-5762-818A-F2E4-1FF6149CCC28}"/>
              </a:ext>
            </a:extLst>
          </p:cNvPr>
          <p:cNvSpPr txBox="1"/>
          <p:nvPr/>
        </p:nvSpPr>
        <p:spPr>
          <a:xfrm>
            <a:off x="8841735" y="2289175"/>
            <a:ext cx="2444457" cy="738664"/>
          </a:xfrm>
          <a:prstGeom prst="rect">
            <a:avLst/>
          </a:prstGeom>
          <a:noFill/>
        </p:spPr>
        <p:txBody>
          <a:bodyPr wrap="square" rtlCol="0">
            <a:spAutoFit/>
          </a:bodyPr>
          <a:lstStyle/>
          <a:p>
            <a:pPr algn="ctr"/>
            <a:r>
              <a:rPr lang="en-GB" sz="1400" b="1" dirty="0">
                <a:solidFill>
                  <a:srgbClr val="6C3483"/>
                </a:solidFill>
                <a:latin typeface="Segoe UI"/>
              </a:rPr>
              <a:t>End Jan 2025</a:t>
            </a:r>
          </a:p>
          <a:p>
            <a:pPr algn="ctr"/>
            <a:r>
              <a:rPr lang="en-GB" sz="1400" dirty="0">
                <a:solidFill>
                  <a:srgbClr val="6C3483"/>
                </a:solidFill>
                <a:latin typeface="Segoe UI"/>
              </a:rPr>
              <a:t>ESG submitted draft </a:t>
            </a:r>
            <a:r>
              <a:rPr lang="en-GB" sz="1400" dirty="0">
                <a:solidFill>
                  <a:srgbClr val="6C3483"/>
                </a:solidFill>
                <a:latin typeface="Segoe UI"/>
                <a:hlinkClick r:id="rId10"/>
              </a:rPr>
              <a:t>strategy</a:t>
            </a:r>
            <a:r>
              <a:rPr lang="en-GB" sz="1400" dirty="0">
                <a:solidFill>
                  <a:srgbClr val="6C3483"/>
                </a:solidFill>
                <a:latin typeface="Segoe UI"/>
              </a:rPr>
              <a:t> to CERN Council</a:t>
            </a:r>
          </a:p>
        </p:txBody>
      </p:sp>
      <p:cxnSp>
        <p:nvCxnSpPr>
          <p:cNvPr id="72" name="Straight Connector 71">
            <a:extLst>
              <a:ext uri="{FF2B5EF4-FFF2-40B4-BE49-F238E27FC236}">
                <a16:creationId xmlns:a16="http://schemas.microsoft.com/office/drawing/2014/main" id="{54F201CB-5176-D420-2002-DD162C428EB1}"/>
              </a:ext>
            </a:extLst>
          </p:cNvPr>
          <p:cNvCxnSpPr>
            <a:cxnSpLocks/>
            <a:stCxn id="48" idx="3"/>
          </p:cNvCxnSpPr>
          <p:nvPr/>
        </p:nvCxnSpPr>
        <p:spPr>
          <a:xfrm flipV="1">
            <a:off x="2092054" y="1770838"/>
            <a:ext cx="5139" cy="2012647"/>
          </a:xfrm>
          <a:prstGeom prst="line">
            <a:avLst/>
          </a:prstGeom>
          <a:noFill/>
          <a:ln w="19050" cap="flat" cmpd="sng" algn="ctr">
            <a:solidFill>
              <a:srgbClr val="117A65"/>
            </a:solidFill>
            <a:prstDash val="solid"/>
            <a:miter lim="800000"/>
          </a:ln>
          <a:effectLst/>
        </p:spPr>
      </p:cxnSp>
      <p:cxnSp>
        <p:nvCxnSpPr>
          <p:cNvPr id="73" name="Straight Connector 72">
            <a:extLst>
              <a:ext uri="{FF2B5EF4-FFF2-40B4-BE49-F238E27FC236}">
                <a16:creationId xmlns:a16="http://schemas.microsoft.com/office/drawing/2014/main" id="{F28A2ACC-B96D-00EF-EEC6-F355EAA80BF0}"/>
              </a:ext>
            </a:extLst>
          </p:cNvPr>
          <p:cNvCxnSpPr>
            <a:cxnSpLocks/>
            <a:stCxn id="61" idx="0"/>
            <a:endCxn id="49" idx="3"/>
          </p:cNvCxnSpPr>
          <p:nvPr/>
        </p:nvCxnSpPr>
        <p:spPr>
          <a:xfrm flipV="1">
            <a:off x="2925214" y="3492686"/>
            <a:ext cx="1" cy="1552415"/>
          </a:xfrm>
          <a:prstGeom prst="line">
            <a:avLst/>
          </a:prstGeom>
          <a:noFill/>
          <a:ln w="19050" cap="flat" cmpd="sng" algn="ctr">
            <a:solidFill>
              <a:srgbClr val="117A65"/>
            </a:solidFill>
            <a:prstDash val="solid"/>
            <a:miter lim="800000"/>
          </a:ln>
          <a:effectLst/>
        </p:spPr>
      </p:cxnSp>
      <p:cxnSp>
        <p:nvCxnSpPr>
          <p:cNvPr id="74" name="Straight Connector 73">
            <a:extLst>
              <a:ext uri="{FF2B5EF4-FFF2-40B4-BE49-F238E27FC236}">
                <a16:creationId xmlns:a16="http://schemas.microsoft.com/office/drawing/2014/main" id="{FE7C3BE9-56F1-2404-6CEB-B52CC849119B}"/>
              </a:ext>
            </a:extLst>
          </p:cNvPr>
          <p:cNvCxnSpPr>
            <a:cxnSpLocks/>
            <a:stCxn id="52" idx="3"/>
            <a:endCxn id="65" idx="2"/>
          </p:cNvCxnSpPr>
          <p:nvPr/>
        </p:nvCxnSpPr>
        <p:spPr>
          <a:xfrm flipH="1" flipV="1">
            <a:off x="5380906" y="1824090"/>
            <a:ext cx="43797" cy="1967945"/>
          </a:xfrm>
          <a:prstGeom prst="line">
            <a:avLst/>
          </a:prstGeom>
          <a:noFill/>
          <a:ln w="19050" cap="flat" cmpd="sng" algn="ctr">
            <a:solidFill>
              <a:srgbClr val="6C3483"/>
            </a:solidFill>
            <a:prstDash val="solid"/>
            <a:miter lim="800000"/>
          </a:ln>
          <a:effectLst/>
        </p:spPr>
      </p:cxnSp>
      <p:cxnSp>
        <p:nvCxnSpPr>
          <p:cNvPr id="75" name="Straight Connector 74">
            <a:extLst>
              <a:ext uri="{FF2B5EF4-FFF2-40B4-BE49-F238E27FC236}">
                <a16:creationId xmlns:a16="http://schemas.microsoft.com/office/drawing/2014/main" id="{4B7E06A1-0DDF-F3AF-38C7-9299F9E8BFC5}"/>
              </a:ext>
            </a:extLst>
          </p:cNvPr>
          <p:cNvCxnSpPr>
            <a:cxnSpLocks/>
            <a:stCxn id="56" idx="3"/>
            <a:endCxn id="68" idx="2"/>
          </p:cNvCxnSpPr>
          <p:nvPr/>
        </p:nvCxnSpPr>
        <p:spPr>
          <a:xfrm flipH="1" flipV="1">
            <a:off x="8757351" y="1770838"/>
            <a:ext cx="1" cy="2021197"/>
          </a:xfrm>
          <a:prstGeom prst="line">
            <a:avLst/>
          </a:prstGeom>
          <a:noFill/>
          <a:ln w="19050" cap="flat" cmpd="sng" algn="ctr">
            <a:solidFill>
              <a:srgbClr val="6C3483"/>
            </a:solidFill>
            <a:prstDash val="solid"/>
            <a:miter lim="800000"/>
          </a:ln>
          <a:effectLst/>
        </p:spPr>
      </p:cxnSp>
      <p:cxnSp>
        <p:nvCxnSpPr>
          <p:cNvPr id="76" name="Straight Connector 75">
            <a:extLst>
              <a:ext uri="{FF2B5EF4-FFF2-40B4-BE49-F238E27FC236}">
                <a16:creationId xmlns:a16="http://schemas.microsoft.com/office/drawing/2014/main" id="{FB66294F-4D7A-B17C-3A78-E01822A37AE5}"/>
              </a:ext>
            </a:extLst>
          </p:cNvPr>
          <p:cNvCxnSpPr>
            <a:cxnSpLocks/>
            <a:stCxn id="66" idx="0"/>
            <a:endCxn id="53" idx="3"/>
          </p:cNvCxnSpPr>
          <p:nvPr/>
        </p:nvCxnSpPr>
        <p:spPr>
          <a:xfrm flipV="1">
            <a:off x="6257863" y="3501236"/>
            <a:ext cx="1" cy="1485923"/>
          </a:xfrm>
          <a:prstGeom prst="line">
            <a:avLst/>
          </a:prstGeom>
          <a:noFill/>
          <a:ln w="12700" cap="flat" cmpd="sng" algn="ctr">
            <a:solidFill>
              <a:srgbClr val="6C3483"/>
            </a:solidFill>
            <a:prstDash val="solid"/>
            <a:miter lim="800000"/>
          </a:ln>
          <a:effectLst/>
        </p:spPr>
      </p:cxnSp>
      <p:cxnSp>
        <p:nvCxnSpPr>
          <p:cNvPr id="77" name="Straight Connector 76">
            <a:extLst>
              <a:ext uri="{FF2B5EF4-FFF2-40B4-BE49-F238E27FC236}">
                <a16:creationId xmlns:a16="http://schemas.microsoft.com/office/drawing/2014/main" id="{63931C5E-838A-1792-401B-DBFB9903E664}"/>
              </a:ext>
            </a:extLst>
          </p:cNvPr>
          <p:cNvCxnSpPr>
            <a:cxnSpLocks/>
            <a:stCxn id="69" idx="0"/>
            <a:endCxn id="57" idx="3"/>
          </p:cNvCxnSpPr>
          <p:nvPr/>
        </p:nvCxnSpPr>
        <p:spPr>
          <a:xfrm flipV="1">
            <a:off x="9590512" y="3501236"/>
            <a:ext cx="0" cy="1482113"/>
          </a:xfrm>
          <a:prstGeom prst="line">
            <a:avLst/>
          </a:prstGeom>
          <a:noFill/>
          <a:ln w="12700" cap="flat" cmpd="sng" algn="ctr">
            <a:solidFill>
              <a:srgbClr val="6C3483"/>
            </a:solidFill>
            <a:prstDash val="solid"/>
            <a:miter lim="800000"/>
          </a:ln>
          <a:effectLst/>
        </p:spPr>
      </p:cxnSp>
      <p:sp>
        <p:nvSpPr>
          <p:cNvPr id="79" name="TextBox 78">
            <a:extLst>
              <a:ext uri="{FF2B5EF4-FFF2-40B4-BE49-F238E27FC236}">
                <a16:creationId xmlns:a16="http://schemas.microsoft.com/office/drawing/2014/main" id="{6A351290-5D86-93DE-4498-08D29787AF28}"/>
              </a:ext>
            </a:extLst>
          </p:cNvPr>
          <p:cNvSpPr txBox="1"/>
          <p:nvPr/>
        </p:nvSpPr>
        <p:spPr>
          <a:xfrm>
            <a:off x="9044049" y="5961705"/>
            <a:ext cx="1763624" cy="646331"/>
          </a:xfrm>
          <a:prstGeom prst="rect">
            <a:avLst/>
          </a:prstGeom>
          <a:noFill/>
          <a:ln>
            <a:solidFill>
              <a:srgbClr val="2C6BAA"/>
            </a:solid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6C3483"/>
                </a:solidFill>
                <a:effectLst/>
                <a:uLnTx/>
                <a:uFillTx/>
                <a:latin typeface="Segoe UI"/>
              </a:rPr>
              <a:t>ESPPU Timeline</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117A65"/>
                </a:solidFill>
                <a:effectLst/>
                <a:uLnTx/>
                <a:uFillTx/>
                <a:latin typeface="Segoe UI"/>
              </a:rPr>
              <a:t>UK Timeline</a:t>
            </a:r>
          </a:p>
        </p:txBody>
      </p:sp>
      <p:sp>
        <p:nvSpPr>
          <p:cNvPr id="80" name="Title 1">
            <a:extLst>
              <a:ext uri="{FF2B5EF4-FFF2-40B4-BE49-F238E27FC236}">
                <a16:creationId xmlns:a16="http://schemas.microsoft.com/office/drawing/2014/main" id="{45C37495-4911-A3F5-90EC-A2BBD7740325}"/>
              </a:ext>
            </a:extLst>
          </p:cNvPr>
          <p:cNvSpPr txBox="1">
            <a:spLocks/>
          </p:cNvSpPr>
          <p:nvPr/>
        </p:nvSpPr>
        <p:spPr>
          <a:xfrm>
            <a:off x="262458" y="100493"/>
            <a:ext cx="11023734" cy="574675"/>
          </a:xfrm>
          <a:prstGeom prst="rect">
            <a:avLst/>
          </a:prstGeom>
        </p:spPr>
        <p:txBody>
          <a:bodyPr/>
          <a:lstStyle>
            <a:lvl1pPr algn="l" defTabSz="914400" rtl="0" eaLnBrk="1" latinLnBrk="0" hangingPunct="1">
              <a:lnSpc>
                <a:spcPct val="90000"/>
              </a:lnSpc>
              <a:spcBef>
                <a:spcPct val="0"/>
              </a:spcBef>
              <a:buNone/>
              <a:defRPr sz="2800" kern="1200">
                <a:solidFill>
                  <a:srgbClr val="003088"/>
                </a:solidFill>
                <a:latin typeface="Arial" panose="020B0604020202020204" pitchFamily="34" charset="0"/>
                <a:ea typeface="+mj-ea"/>
                <a:cs typeface="Arial" panose="020B0604020202020204" pitchFamily="34" charset="0"/>
              </a:defRPr>
            </a:lvl1pPr>
          </a:lstStyle>
          <a:p>
            <a:r>
              <a:rPr lang="en-GB" dirty="0"/>
              <a:t>2026 Update to the European Strategy for Particle Physics (ESPPU)</a:t>
            </a:r>
          </a:p>
        </p:txBody>
      </p:sp>
      <p:sp>
        <p:nvSpPr>
          <p:cNvPr id="81" name="Teardrop 80">
            <a:extLst>
              <a:ext uri="{FF2B5EF4-FFF2-40B4-BE49-F238E27FC236}">
                <a16:creationId xmlns:a16="http://schemas.microsoft.com/office/drawing/2014/main" id="{318969D9-47DC-6FED-063B-A86BDCCFDF6E}"/>
              </a:ext>
            </a:extLst>
          </p:cNvPr>
          <p:cNvSpPr/>
          <p:nvPr/>
        </p:nvSpPr>
        <p:spPr>
          <a:xfrm rot="9000000">
            <a:off x="11119030" y="3507280"/>
            <a:ext cx="282247" cy="282247"/>
          </a:xfrm>
          <a:prstGeom prst="teardrop">
            <a:avLst>
              <a:gd name="adj" fmla="val 200000"/>
            </a:avLst>
          </a:prstGeom>
          <a:solidFill>
            <a:srgbClr val="6C3483"/>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E8DAEF"/>
              </a:solidFill>
              <a:effectLst/>
              <a:uLnTx/>
              <a:uFillTx/>
              <a:latin typeface="Segoe UI"/>
              <a:ea typeface="+mn-ea"/>
              <a:cs typeface="+mn-cs"/>
            </a:endParaRPr>
          </a:p>
        </p:txBody>
      </p:sp>
      <p:sp>
        <p:nvSpPr>
          <p:cNvPr id="83" name="TextBox 82">
            <a:extLst>
              <a:ext uri="{FF2B5EF4-FFF2-40B4-BE49-F238E27FC236}">
                <a16:creationId xmlns:a16="http://schemas.microsoft.com/office/drawing/2014/main" id="{543C03F6-7636-988D-C254-613B17D5B4E7}"/>
              </a:ext>
            </a:extLst>
          </p:cNvPr>
          <p:cNvSpPr txBox="1"/>
          <p:nvPr/>
        </p:nvSpPr>
        <p:spPr>
          <a:xfrm>
            <a:off x="9641850" y="4194762"/>
            <a:ext cx="2444457" cy="738664"/>
          </a:xfrm>
          <a:prstGeom prst="rect">
            <a:avLst/>
          </a:prstGeom>
          <a:noFill/>
        </p:spPr>
        <p:txBody>
          <a:bodyPr wrap="square" rtlCol="0">
            <a:spAutoFit/>
          </a:bodyPr>
          <a:lstStyle/>
          <a:p>
            <a:pPr algn="ctr"/>
            <a:r>
              <a:rPr lang="en-GB" sz="1400" b="1" dirty="0">
                <a:solidFill>
                  <a:srgbClr val="6C3483"/>
                </a:solidFill>
                <a:latin typeface="Segoe UI"/>
              </a:rPr>
              <a:t>Jun 2026</a:t>
            </a:r>
          </a:p>
          <a:p>
            <a:pPr algn="ctr"/>
            <a:r>
              <a:rPr lang="en-GB" sz="1400" dirty="0">
                <a:solidFill>
                  <a:srgbClr val="6C3483"/>
                </a:solidFill>
                <a:latin typeface="Segoe UI"/>
              </a:rPr>
              <a:t>CERN Council </a:t>
            </a:r>
            <a:r>
              <a:rPr lang="en-GB" sz="1400" dirty="0">
                <a:solidFill>
                  <a:srgbClr val="6C3483"/>
                </a:solidFill>
                <a:latin typeface="Segoe UI"/>
                <a:hlinkClick r:id="rId11"/>
              </a:rPr>
              <a:t>updated</a:t>
            </a:r>
            <a:r>
              <a:rPr lang="en-GB" sz="1400" dirty="0">
                <a:solidFill>
                  <a:srgbClr val="6C3483"/>
                </a:solidFill>
                <a:latin typeface="Segoe UI"/>
              </a:rPr>
              <a:t> the strategy</a:t>
            </a:r>
          </a:p>
        </p:txBody>
      </p:sp>
    </p:spTree>
    <p:extLst>
      <p:ext uri="{BB962C8B-B14F-4D97-AF65-F5344CB8AC3E}">
        <p14:creationId xmlns:p14="http://schemas.microsoft.com/office/powerpoint/2010/main" val="3046697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2D3CD-89C3-9BE3-217A-B67ABD76566A}"/>
              </a:ext>
            </a:extLst>
          </p:cNvPr>
          <p:cNvSpPr>
            <a:spLocks noGrp="1"/>
          </p:cNvSpPr>
          <p:nvPr>
            <p:ph type="title"/>
          </p:nvPr>
        </p:nvSpPr>
        <p:spPr>
          <a:xfrm>
            <a:off x="101329" y="106363"/>
            <a:ext cx="5829300" cy="574675"/>
          </a:xfrm>
        </p:spPr>
        <p:txBody>
          <a:bodyPr/>
          <a:lstStyle/>
          <a:p>
            <a:r>
              <a:rPr lang="en-GB" dirty="0"/>
              <a:t>2026 ESPPU</a:t>
            </a:r>
          </a:p>
        </p:txBody>
      </p:sp>
      <p:sp>
        <p:nvSpPr>
          <p:cNvPr id="5" name="Slide Number Placeholder 4">
            <a:extLst>
              <a:ext uri="{FF2B5EF4-FFF2-40B4-BE49-F238E27FC236}">
                <a16:creationId xmlns:a16="http://schemas.microsoft.com/office/drawing/2014/main" id="{B7FD9B1C-542D-5DFB-97B9-26A9761C4531}"/>
              </a:ext>
            </a:extLst>
          </p:cNvPr>
          <p:cNvSpPr>
            <a:spLocks noGrp="1"/>
          </p:cNvSpPr>
          <p:nvPr>
            <p:ph type="sldNum" sz="quarter" idx="4"/>
          </p:nvPr>
        </p:nvSpPr>
        <p:spPr/>
        <p:txBody>
          <a:bodyPr/>
          <a:lstStyle/>
          <a:p>
            <a:fld id="{94601B8E-4C5D-4D9E-8821-9696CA0E0E3F}" type="slidenum">
              <a:rPr lang="en-GB" smtClean="0"/>
              <a:pPr/>
              <a:t>5</a:t>
            </a:fld>
            <a:endParaRPr lang="en-GB" dirty="0"/>
          </a:p>
        </p:txBody>
      </p:sp>
      <p:sp>
        <p:nvSpPr>
          <p:cNvPr id="6" name="Date Placeholder 5">
            <a:extLst>
              <a:ext uri="{FF2B5EF4-FFF2-40B4-BE49-F238E27FC236}">
                <a16:creationId xmlns:a16="http://schemas.microsoft.com/office/drawing/2014/main" id="{5CD7C340-6663-58A5-1D9D-938DC5EB3C4C}"/>
              </a:ext>
            </a:extLst>
          </p:cNvPr>
          <p:cNvSpPr>
            <a:spLocks noGrp="1"/>
          </p:cNvSpPr>
          <p:nvPr>
            <p:ph type="dt" sz="half" idx="2"/>
          </p:nvPr>
        </p:nvSpPr>
        <p:spPr/>
        <p:txBody>
          <a:bodyPr/>
          <a:lstStyle/>
          <a:p>
            <a:r>
              <a:rPr lang="en-US"/>
              <a:t>IOP PAB @ Lancaster 30 Jul - 1 Aug 2026</a:t>
            </a:r>
            <a:endParaRPr lang="en-GB" dirty="0"/>
          </a:p>
        </p:txBody>
      </p:sp>
      <p:sp>
        <p:nvSpPr>
          <p:cNvPr id="7" name="Footer Placeholder 6">
            <a:extLst>
              <a:ext uri="{FF2B5EF4-FFF2-40B4-BE49-F238E27FC236}">
                <a16:creationId xmlns:a16="http://schemas.microsoft.com/office/drawing/2014/main" id="{E8E89DAF-D96D-2B0A-7AB3-D3918426EE57}"/>
              </a:ext>
            </a:extLst>
          </p:cNvPr>
          <p:cNvSpPr>
            <a:spLocks noGrp="1"/>
          </p:cNvSpPr>
          <p:nvPr>
            <p:ph type="ftr" sz="quarter" idx="3"/>
          </p:nvPr>
        </p:nvSpPr>
        <p:spPr/>
        <p:txBody>
          <a:bodyPr/>
          <a:lstStyle/>
          <a:p>
            <a:r>
              <a:rPr lang="en-GB"/>
              <a:t>Haroon Rafique - ECFA-UK/PPAP Update</a:t>
            </a:r>
            <a:endParaRPr lang="en-GB" dirty="0"/>
          </a:p>
        </p:txBody>
      </p:sp>
      <p:pic>
        <p:nvPicPr>
          <p:cNvPr id="8" name="Picture 7">
            <a:hlinkClick r:id="rId2"/>
            <a:extLst>
              <a:ext uri="{FF2B5EF4-FFF2-40B4-BE49-F238E27FC236}">
                <a16:creationId xmlns:a16="http://schemas.microsoft.com/office/drawing/2014/main" id="{D3BD72DE-7C78-DEBC-399E-D242CC493C5D}"/>
              </a:ext>
            </a:extLst>
          </p:cNvPr>
          <p:cNvPicPr>
            <a:picLocks noChangeAspect="1"/>
          </p:cNvPicPr>
          <p:nvPr/>
        </p:nvPicPr>
        <p:blipFill>
          <a:blip r:embed="rId3"/>
          <a:stretch>
            <a:fillRect/>
          </a:stretch>
        </p:blipFill>
        <p:spPr>
          <a:xfrm>
            <a:off x="5162371" y="681038"/>
            <a:ext cx="6376842" cy="5585488"/>
          </a:xfrm>
          <a:prstGeom prst="rect">
            <a:avLst/>
          </a:prstGeom>
        </p:spPr>
      </p:pic>
      <p:pic>
        <p:nvPicPr>
          <p:cNvPr id="9" name="Picture 8">
            <a:hlinkClick r:id="rId2"/>
            <a:extLst>
              <a:ext uri="{FF2B5EF4-FFF2-40B4-BE49-F238E27FC236}">
                <a16:creationId xmlns:a16="http://schemas.microsoft.com/office/drawing/2014/main" id="{60C90F06-45C7-282B-9DF2-C7382B99FDDE}"/>
              </a:ext>
            </a:extLst>
          </p:cNvPr>
          <p:cNvPicPr>
            <a:picLocks noChangeAspect="1"/>
          </p:cNvPicPr>
          <p:nvPr/>
        </p:nvPicPr>
        <p:blipFill>
          <a:blip r:embed="rId4"/>
          <a:stretch>
            <a:fillRect/>
          </a:stretch>
        </p:blipFill>
        <p:spPr>
          <a:xfrm>
            <a:off x="652787" y="681038"/>
            <a:ext cx="4137873" cy="5585488"/>
          </a:xfrm>
          <a:prstGeom prst="rect">
            <a:avLst/>
          </a:prstGeom>
        </p:spPr>
      </p:pic>
    </p:spTree>
    <p:extLst>
      <p:ext uri="{BB962C8B-B14F-4D97-AF65-F5344CB8AC3E}">
        <p14:creationId xmlns:p14="http://schemas.microsoft.com/office/powerpoint/2010/main" val="381168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D5505E9-B4D2-E206-AF6C-E6D1C3816C40}"/>
              </a:ext>
            </a:extLst>
          </p:cNvPr>
          <p:cNvSpPr>
            <a:spLocks noGrp="1"/>
          </p:cNvSpPr>
          <p:nvPr>
            <p:ph type="sldNum" sz="quarter" idx="4"/>
          </p:nvPr>
        </p:nvSpPr>
        <p:spPr/>
        <p:txBody>
          <a:bodyPr/>
          <a:lstStyle/>
          <a:p>
            <a:fld id="{94601B8E-4C5D-4D9E-8821-9696CA0E0E3F}" type="slidenum">
              <a:rPr lang="en-GB" smtClean="0"/>
              <a:pPr/>
              <a:t>6</a:t>
            </a:fld>
            <a:endParaRPr lang="en-GB" dirty="0"/>
          </a:p>
        </p:txBody>
      </p:sp>
      <p:sp>
        <p:nvSpPr>
          <p:cNvPr id="6" name="Date Placeholder 5">
            <a:extLst>
              <a:ext uri="{FF2B5EF4-FFF2-40B4-BE49-F238E27FC236}">
                <a16:creationId xmlns:a16="http://schemas.microsoft.com/office/drawing/2014/main" id="{CFEE560E-F407-FBCE-F4B5-0969BFF68AF1}"/>
              </a:ext>
            </a:extLst>
          </p:cNvPr>
          <p:cNvSpPr>
            <a:spLocks noGrp="1"/>
          </p:cNvSpPr>
          <p:nvPr>
            <p:ph type="dt" sz="half" idx="2"/>
          </p:nvPr>
        </p:nvSpPr>
        <p:spPr/>
        <p:txBody>
          <a:bodyPr/>
          <a:lstStyle/>
          <a:p>
            <a:r>
              <a:rPr lang="en-US"/>
              <a:t>IOP PAB @ Lancaster 30 Jul - 1 Aug 2026</a:t>
            </a:r>
            <a:endParaRPr lang="en-GB" dirty="0"/>
          </a:p>
        </p:txBody>
      </p:sp>
      <p:sp>
        <p:nvSpPr>
          <p:cNvPr id="7" name="Footer Placeholder 6">
            <a:extLst>
              <a:ext uri="{FF2B5EF4-FFF2-40B4-BE49-F238E27FC236}">
                <a16:creationId xmlns:a16="http://schemas.microsoft.com/office/drawing/2014/main" id="{F6158C8E-2575-AB01-D6C7-D3D50AA09705}"/>
              </a:ext>
            </a:extLst>
          </p:cNvPr>
          <p:cNvSpPr>
            <a:spLocks noGrp="1"/>
          </p:cNvSpPr>
          <p:nvPr>
            <p:ph type="ftr" sz="quarter" idx="3"/>
          </p:nvPr>
        </p:nvSpPr>
        <p:spPr/>
        <p:txBody>
          <a:bodyPr/>
          <a:lstStyle/>
          <a:p>
            <a:r>
              <a:rPr lang="en-GB"/>
              <a:t>Haroon Rafique - ECFA-UK/PPAP Update</a:t>
            </a:r>
            <a:endParaRPr lang="en-GB" dirty="0"/>
          </a:p>
        </p:txBody>
      </p:sp>
      <p:grpSp>
        <p:nvGrpSpPr>
          <p:cNvPr id="8" name="Group 7">
            <a:extLst>
              <a:ext uri="{FF2B5EF4-FFF2-40B4-BE49-F238E27FC236}">
                <a16:creationId xmlns:a16="http://schemas.microsoft.com/office/drawing/2014/main" id="{DC48AA0E-8434-8B0D-BFE7-A42629112BDC}"/>
              </a:ext>
            </a:extLst>
          </p:cNvPr>
          <p:cNvGrpSpPr/>
          <p:nvPr/>
        </p:nvGrpSpPr>
        <p:grpSpPr>
          <a:xfrm>
            <a:off x="777378" y="605212"/>
            <a:ext cx="10637243" cy="4780520"/>
            <a:chOff x="777378" y="605212"/>
            <a:chExt cx="10637243" cy="4780520"/>
          </a:xfrm>
        </p:grpSpPr>
        <p:grpSp>
          <p:nvGrpSpPr>
            <p:cNvPr id="9" name="Group 8">
              <a:extLst>
                <a:ext uri="{FF2B5EF4-FFF2-40B4-BE49-F238E27FC236}">
                  <a16:creationId xmlns:a16="http://schemas.microsoft.com/office/drawing/2014/main" id="{23057CD6-55AD-D7FB-F68B-97D1382D3F57}"/>
                </a:ext>
              </a:extLst>
            </p:cNvPr>
            <p:cNvGrpSpPr/>
            <p:nvPr/>
          </p:nvGrpSpPr>
          <p:grpSpPr>
            <a:xfrm>
              <a:off x="777378" y="605212"/>
              <a:ext cx="10637243" cy="4780520"/>
              <a:chOff x="159391" y="663935"/>
              <a:chExt cx="10637243" cy="4780520"/>
            </a:xfrm>
          </p:grpSpPr>
          <p:sp>
            <p:nvSpPr>
              <p:cNvPr id="15" name="Rectangle 14">
                <a:extLst>
                  <a:ext uri="{FF2B5EF4-FFF2-40B4-BE49-F238E27FC236}">
                    <a16:creationId xmlns:a16="http://schemas.microsoft.com/office/drawing/2014/main" id="{53B474DA-A7F2-A314-40FA-E291B9B9FCF3}"/>
                  </a:ext>
                </a:extLst>
              </p:cNvPr>
              <p:cNvSpPr/>
              <p:nvPr/>
            </p:nvSpPr>
            <p:spPr>
              <a:xfrm>
                <a:off x="159391" y="663935"/>
                <a:ext cx="10637243" cy="4780520"/>
              </a:xfrm>
              <a:prstGeom prst="rect">
                <a:avLst/>
              </a:prstGeom>
              <a:solidFill>
                <a:srgbClr val="FFFFFF"/>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E8DAEF"/>
                  </a:solidFill>
                  <a:effectLst/>
                  <a:uLnTx/>
                  <a:uFillTx/>
                  <a:latin typeface="Segoe UI"/>
                  <a:ea typeface="+mn-ea"/>
                  <a:cs typeface="+mn-cs"/>
                </a:endParaRPr>
              </a:p>
            </p:txBody>
          </p:sp>
          <p:pic>
            <p:nvPicPr>
              <p:cNvPr id="16" name="Picture 2" descr="HLLHC timeline">
                <a:extLst>
                  <a:ext uri="{FF2B5EF4-FFF2-40B4-BE49-F238E27FC236}">
                    <a16:creationId xmlns:a16="http://schemas.microsoft.com/office/drawing/2014/main" id="{1F9319F3-483C-070D-EE9C-C5F65EC4F4F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5402"/>
              <a:stretch>
                <a:fillRect/>
              </a:stretch>
            </p:blipFill>
            <p:spPr bwMode="auto">
              <a:xfrm>
                <a:off x="1330901" y="663935"/>
                <a:ext cx="9465733" cy="3876359"/>
              </a:xfrm>
              <a:prstGeom prst="rect">
                <a:avLst/>
              </a:prstGeom>
              <a:noFill/>
              <a:extLst>
                <a:ext uri="{909E8E84-426E-40DD-AFC4-6F175D3DCCD1}">
                  <a14:hiddenFill xmlns:a14="http://schemas.microsoft.com/office/drawing/2010/main">
                    <a:solidFill>
                      <a:srgbClr val="FFFFFF"/>
                    </a:solidFill>
                  </a14:hiddenFill>
                </a:ext>
              </a:extLst>
            </p:spPr>
          </p:pic>
          <p:sp>
            <p:nvSpPr>
              <p:cNvPr id="17" name="Circle: Hollow 16">
                <a:extLst>
                  <a:ext uri="{FF2B5EF4-FFF2-40B4-BE49-F238E27FC236}">
                    <a16:creationId xmlns:a16="http://schemas.microsoft.com/office/drawing/2014/main" id="{9AF7C3F9-7105-404A-205E-BDB8478F8F1D}"/>
                  </a:ext>
                </a:extLst>
              </p:cNvPr>
              <p:cNvSpPr/>
              <p:nvPr/>
            </p:nvSpPr>
            <p:spPr>
              <a:xfrm>
                <a:off x="268447" y="4591642"/>
                <a:ext cx="654341" cy="671119"/>
              </a:xfrm>
              <a:prstGeom prst="donut">
                <a:avLst>
                  <a:gd name="adj" fmla="val 11129"/>
                </a:avLst>
              </a:prstGeom>
              <a:solidFill>
                <a:srgbClr val="CFE8F3"/>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6C3483"/>
                  </a:solidFill>
                  <a:effectLst/>
                  <a:uLnTx/>
                  <a:uFillTx/>
                  <a:latin typeface="Segoe UI"/>
                  <a:ea typeface="+mn-ea"/>
                  <a:cs typeface="+mn-cs"/>
                </a:endParaRPr>
              </a:p>
            </p:txBody>
          </p:sp>
          <p:sp>
            <p:nvSpPr>
              <p:cNvPr id="18" name="TextBox 17">
                <a:extLst>
                  <a:ext uri="{FF2B5EF4-FFF2-40B4-BE49-F238E27FC236}">
                    <a16:creationId xmlns:a16="http://schemas.microsoft.com/office/drawing/2014/main" id="{33F08C36-FF0C-A611-03D9-293E01049CA7}"/>
                  </a:ext>
                </a:extLst>
              </p:cNvPr>
              <p:cNvSpPr txBox="1"/>
              <p:nvPr/>
            </p:nvSpPr>
            <p:spPr>
              <a:xfrm>
                <a:off x="261605" y="4742427"/>
                <a:ext cx="68480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2C6BAA"/>
                    </a:solidFill>
                    <a:effectLst/>
                    <a:uLnTx/>
                    <a:uFillTx/>
                    <a:latin typeface="Segoe UI"/>
                  </a:rPr>
                  <a:t>ESPP</a:t>
                </a:r>
              </a:p>
            </p:txBody>
          </p:sp>
          <p:sp>
            <p:nvSpPr>
              <p:cNvPr id="19" name="Circle: Hollow 18">
                <a:extLst>
                  <a:ext uri="{FF2B5EF4-FFF2-40B4-BE49-F238E27FC236}">
                    <a16:creationId xmlns:a16="http://schemas.microsoft.com/office/drawing/2014/main" id="{551BCCFA-5831-1793-130A-CD52AB15B0F3}"/>
                  </a:ext>
                </a:extLst>
              </p:cNvPr>
              <p:cNvSpPr/>
              <p:nvPr/>
            </p:nvSpPr>
            <p:spPr>
              <a:xfrm>
                <a:off x="2116278" y="4581555"/>
                <a:ext cx="654341" cy="671119"/>
              </a:xfrm>
              <a:prstGeom prst="donut">
                <a:avLst>
                  <a:gd name="adj" fmla="val 11129"/>
                </a:avLst>
              </a:prstGeom>
              <a:solidFill>
                <a:srgbClr val="CFE8F3"/>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6C3483"/>
                  </a:solidFill>
                  <a:effectLst/>
                  <a:uLnTx/>
                  <a:uFillTx/>
                  <a:latin typeface="Segoe UI"/>
                  <a:ea typeface="+mn-ea"/>
                  <a:cs typeface="+mn-cs"/>
                </a:endParaRPr>
              </a:p>
            </p:txBody>
          </p:sp>
          <p:sp>
            <p:nvSpPr>
              <p:cNvPr id="20" name="TextBox 19">
                <a:extLst>
                  <a:ext uri="{FF2B5EF4-FFF2-40B4-BE49-F238E27FC236}">
                    <a16:creationId xmlns:a16="http://schemas.microsoft.com/office/drawing/2014/main" id="{A08F2678-C3D1-B78A-965E-6529E9F9CB93}"/>
                  </a:ext>
                </a:extLst>
              </p:cNvPr>
              <p:cNvSpPr txBox="1"/>
              <p:nvPr/>
            </p:nvSpPr>
            <p:spPr>
              <a:xfrm>
                <a:off x="2116278" y="4757144"/>
                <a:ext cx="665568"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2C6BAA"/>
                    </a:solidFill>
                    <a:effectLst/>
                    <a:uLnTx/>
                    <a:uFillTx/>
                    <a:latin typeface="Segoe UI"/>
                  </a:rPr>
                  <a:t>ESPPU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2C6BAA"/>
                    </a:solidFill>
                    <a:effectLst/>
                    <a:uLnTx/>
                    <a:uFillTx/>
                    <a:latin typeface="Segoe UI"/>
                  </a:rPr>
                  <a:t>#1</a:t>
                </a:r>
              </a:p>
            </p:txBody>
          </p:sp>
          <p:sp>
            <p:nvSpPr>
              <p:cNvPr id="21" name="Circle: Hollow 20">
                <a:extLst>
                  <a:ext uri="{FF2B5EF4-FFF2-40B4-BE49-F238E27FC236}">
                    <a16:creationId xmlns:a16="http://schemas.microsoft.com/office/drawing/2014/main" id="{7BF21E77-FC2A-4E6F-040F-83DAA8949CEC}"/>
                  </a:ext>
                </a:extLst>
              </p:cNvPr>
              <p:cNvSpPr/>
              <p:nvPr/>
            </p:nvSpPr>
            <p:spPr>
              <a:xfrm>
                <a:off x="4973307" y="4591642"/>
                <a:ext cx="654341" cy="671119"/>
              </a:xfrm>
              <a:prstGeom prst="donut">
                <a:avLst>
                  <a:gd name="adj" fmla="val 11129"/>
                </a:avLst>
              </a:prstGeom>
              <a:solidFill>
                <a:srgbClr val="CFE8F3"/>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6C3483"/>
                  </a:solidFill>
                  <a:effectLst/>
                  <a:uLnTx/>
                  <a:uFillTx/>
                  <a:latin typeface="Segoe UI"/>
                  <a:ea typeface="+mn-ea"/>
                  <a:cs typeface="+mn-cs"/>
                </a:endParaRPr>
              </a:p>
            </p:txBody>
          </p:sp>
          <p:sp>
            <p:nvSpPr>
              <p:cNvPr id="22" name="TextBox 21">
                <a:extLst>
                  <a:ext uri="{FF2B5EF4-FFF2-40B4-BE49-F238E27FC236}">
                    <a16:creationId xmlns:a16="http://schemas.microsoft.com/office/drawing/2014/main" id="{B1FDC128-9AEB-548E-23C7-331047B501FC}"/>
                  </a:ext>
                </a:extLst>
              </p:cNvPr>
              <p:cNvSpPr txBox="1"/>
              <p:nvPr/>
            </p:nvSpPr>
            <p:spPr>
              <a:xfrm>
                <a:off x="4973307" y="4767231"/>
                <a:ext cx="665568"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2C6BAA"/>
                    </a:solidFill>
                    <a:effectLst/>
                    <a:uLnTx/>
                    <a:uFillTx/>
                    <a:latin typeface="Segoe UI"/>
                  </a:rPr>
                  <a:t>ESPPU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2C6BAA"/>
                    </a:solidFill>
                    <a:effectLst/>
                    <a:uLnTx/>
                    <a:uFillTx/>
                    <a:latin typeface="Segoe UI"/>
                  </a:rPr>
                  <a:t>#2</a:t>
                </a:r>
              </a:p>
            </p:txBody>
          </p:sp>
          <p:sp>
            <p:nvSpPr>
              <p:cNvPr id="23" name="Circle: Hollow 22">
                <a:extLst>
                  <a:ext uri="{FF2B5EF4-FFF2-40B4-BE49-F238E27FC236}">
                    <a16:creationId xmlns:a16="http://schemas.microsoft.com/office/drawing/2014/main" id="{FC8C3BF9-C3EE-1761-D7F4-AF9AC0540E76}"/>
                  </a:ext>
                </a:extLst>
              </p:cNvPr>
              <p:cNvSpPr/>
              <p:nvPr/>
            </p:nvSpPr>
            <p:spPr>
              <a:xfrm>
                <a:off x="7430015" y="4591642"/>
                <a:ext cx="654341" cy="671119"/>
              </a:xfrm>
              <a:prstGeom prst="donut">
                <a:avLst>
                  <a:gd name="adj" fmla="val 11129"/>
                </a:avLst>
              </a:prstGeom>
              <a:solidFill>
                <a:srgbClr val="CFE8F3"/>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6C3483"/>
                  </a:solidFill>
                  <a:effectLst/>
                  <a:uLnTx/>
                  <a:uFillTx/>
                  <a:latin typeface="Segoe UI"/>
                  <a:ea typeface="+mn-ea"/>
                  <a:cs typeface="+mn-cs"/>
                </a:endParaRPr>
              </a:p>
            </p:txBody>
          </p:sp>
          <p:sp>
            <p:nvSpPr>
              <p:cNvPr id="24" name="TextBox 23">
                <a:extLst>
                  <a:ext uri="{FF2B5EF4-FFF2-40B4-BE49-F238E27FC236}">
                    <a16:creationId xmlns:a16="http://schemas.microsoft.com/office/drawing/2014/main" id="{2FEA0291-0E8C-236B-2F09-D271DD165591}"/>
                  </a:ext>
                </a:extLst>
              </p:cNvPr>
              <p:cNvSpPr txBox="1"/>
              <p:nvPr/>
            </p:nvSpPr>
            <p:spPr>
              <a:xfrm>
                <a:off x="7430015" y="4767231"/>
                <a:ext cx="665568"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2C6BAA"/>
                    </a:solidFill>
                    <a:effectLst/>
                    <a:uLnTx/>
                    <a:uFillTx/>
                    <a:latin typeface="Segoe UI"/>
                  </a:rPr>
                  <a:t>ESPPU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rgbClr val="2C6BAA"/>
                    </a:solidFill>
                    <a:effectLst/>
                    <a:uLnTx/>
                    <a:uFillTx/>
                    <a:latin typeface="Segoe UI"/>
                  </a:rPr>
                  <a:t>#3</a:t>
                </a:r>
              </a:p>
            </p:txBody>
          </p:sp>
        </p:grpSp>
        <p:sp>
          <p:nvSpPr>
            <p:cNvPr id="10" name="TextBox 9">
              <a:extLst>
                <a:ext uri="{FF2B5EF4-FFF2-40B4-BE49-F238E27FC236}">
                  <a16:creationId xmlns:a16="http://schemas.microsoft.com/office/drawing/2014/main" id="{D9A4A3C2-E59B-E907-18F3-9B7B4D7CB891}"/>
                </a:ext>
              </a:extLst>
            </p:cNvPr>
            <p:cNvSpPr txBox="1"/>
            <p:nvPr/>
          </p:nvSpPr>
          <p:spPr>
            <a:xfrm>
              <a:off x="886434" y="3185997"/>
              <a:ext cx="412589" cy="184666"/>
            </a:xfrm>
            <a:prstGeom prst="rect">
              <a:avLst/>
            </a:prstGeom>
            <a:solidFill>
              <a:srgbClr val="15539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a:ln>
                    <a:noFill/>
                  </a:ln>
                  <a:solidFill>
                    <a:srgbClr val="F7F8F9"/>
                  </a:solidFill>
                  <a:effectLst/>
                  <a:uLnTx/>
                  <a:uFillTx/>
                  <a:ea typeface="Calibri" panose="020F0502020204030204" pitchFamily="34" charset="0"/>
                  <a:cs typeface="Arial" panose="020B0604020202020204" pitchFamily="34" charset="0"/>
                </a:rPr>
                <a:t>2005</a:t>
              </a:r>
            </a:p>
          </p:txBody>
        </p:sp>
        <p:pic>
          <p:nvPicPr>
            <p:cNvPr id="11" name="Picture 2" descr="HLLHC timeline">
              <a:extLst>
                <a:ext uri="{FF2B5EF4-FFF2-40B4-BE49-F238E27FC236}">
                  <a16:creationId xmlns:a16="http://schemas.microsoft.com/office/drawing/2014/main" id="{5A154509-161C-0735-3007-02173D062E8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5532" t="49542" r="12133" b="46904"/>
            <a:stretch>
              <a:fillRect/>
            </a:stretch>
          </p:blipFill>
          <p:spPr bwMode="auto">
            <a:xfrm>
              <a:off x="1299023" y="3181971"/>
              <a:ext cx="220980" cy="18466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HLLHC timeline">
              <a:extLst>
                <a:ext uri="{FF2B5EF4-FFF2-40B4-BE49-F238E27FC236}">
                  <a16:creationId xmlns:a16="http://schemas.microsoft.com/office/drawing/2014/main" id="{E106C6BB-A6BD-7630-8675-92726382B9F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5532" t="49542" r="12133" b="46904"/>
            <a:stretch>
              <a:fillRect/>
            </a:stretch>
          </p:blipFill>
          <p:spPr bwMode="auto">
            <a:xfrm>
              <a:off x="1455233" y="3181971"/>
              <a:ext cx="220980" cy="18466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HLLHC timeline">
              <a:extLst>
                <a:ext uri="{FF2B5EF4-FFF2-40B4-BE49-F238E27FC236}">
                  <a16:creationId xmlns:a16="http://schemas.microsoft.com/office/drawing/2014/main" id="{D8B81E3C-24DD-7C20-8889-36866A5A230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5532" t="49542" r="12133" b="46904"/>
            <a:stretch>
              <a:fillRect/>
            </a:stretch>
          </p:blipFill>
          <p:spPr bwMode="auto">
            <a:xfrm>
              <a:off x="1676213" y="3181971"/>
              <a:ext cx="220980" cy="18466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LLHC timeline">
              <a:extLst>
                <a:ext uri="{FF2B5EF4-FFF2-40B4-BE49-F238E27FC236}">
                  <a16:creationId xmlns:a16="http://schemas.microsoft.com/office/drawing/2014/main" id="{D5405BF6-9B74-CF37-87BA-45144953487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5532" t="49542" r="12133" b="46904"/>
            <a:stretch>
              <a:fillRect/>
            </a:stretch>
          </p:blipFill>
          <p:spPr bwMode="auto">
            <a:xfrm>
              <a:off x="1805753" y="3181971"/>
              <a:ext cx="220980" cy="184666"/>
            </a:xfrm>
            <a:prstGeom prst="rect">
              <a:avLst/>
            </a:prstGeom>
            <a:noFill/>
            <a:extLst>
              <a:ext uri="{909E8E84-426E-40DD-AFC4-6F175D3DCCD1}">
                <a14:hiddenFill xmlns:a14="http://schemas.microsoft.com/office/drawing/2010/main">
                  <a:solidFill>
                    <a:srgbClr val="FFFFFF"/>
                  </a:solidFill>
                </a14:hiddenFill>
              </a:ext>
            </a:extLst>
          </p:spPr>
        </p:pic>
      </p:grpSp>
      <p:pic>
        <p:nvPicPr>
          <p:cNvPr id="25" name="Picture 24" descr="Disciplines | Careers at CERN">
            <a:extLst>
              <a:ext uri="{FF2B5EF4-FFF2-40B4-BE49-F238E27FC236}">
                <a16:creationId xmlns:a16="http://schemas.microsoft.com/office/drawing/2014/main" id="{9848845B-1FA4-5908-B5C5-EF6AC6AB56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3852" y="939656"/>
            <a:ext cx="790341" cy="793123"/>
          </a:xfrm>
          <a:prstGeom prst="rect">
            <a:avLst/>
          </a:prstGeom>
          <a:noFill/>
          <a:extLst>
            <a:ext uri="{909E8E84-426E-40DD-AFC4-6F175D3DCCD1}">
              <a14:hiddenFill xmlns:a14="http://schemas.microsoft.com/office/drawing/2010/main">
                <a:solidFill>
                  <a:srgbClr val="FFFFFF"/>
                </a:solidFill>
              </a14:hiddenFill>
            </a:ext>
          </a:extLst>
        </p:spPr>
      </p:pic>
      <p:sp>
        <p:nvSpPr>
          <p:cNvPr id="26" name="Slide Number Placeholder 4">
            <a:extLst>
              <a:ext uri="{FF2B5EF4-FFF2-40B4-BE49-F238E27FC236}">
                <a16:creationId xmlns:a16="http://schemas.microsoft.com/office/drawing/2014/main" id="{BCE0800F-5803-D5B8-C871-EE3F5BFD3D83}"/>
              </a:ext>
            </a:extLst>
          </p:cNvPr>
          <p:cNvSpPr txBox="1">
            <a:spLocks/>
          </p:cNvSpPr>
          <p:nvPr/>
        </p:nvSpPr>
        <p:spPr>
          <a:xfrm>
            <a:off x="9448800" y="18256"/>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013DEDB-DB85-41B3-8D5A-3663735CBEC3}" type="slidenum">
              <a:rPr lang="en-GB" smtClean="0">
                <a:solidFill>
                  <a:srgbClr val="6C3483">
                    <a:tint val="82000"/>
                  </a:srgbClr>
                </a:solidFill>
                <a:latin typeface="Segoe UI"/>
              </a:rPr>
              <a:pPr/>
              <a:t>6</a:t>
            </a:fld>
            <a:endParaRPr lang="en-GB">
              <a:solidFill>
                <a:srgbClr val="6C3483">
                  <a:tint val="82000"/>
                </a:srgbClr>
              </a:solidFill>
              <a:latin typeface="Segoe UI"/>
            </a:endParaRPr>
          </a:p>
        </p:txBody>
      </p:sp>
      <p:pic>
        <p:nvPicPr>
          <p:cNvPr id="27" name="Picture 26">
            <a:hlinkClick r:id="rId4"/>
            <a:extLst>
              <a:ext uri="{FF2B5EF4-FFF2-40B4-BE49-F238E27FC236}">
                <a16:creationId xmlns:a16="http://schemas.microsoft.com/office/drawing/2014/main" id="{75F27C1C-5AF1-E596-535E-5B0288476600}"/>
              </a:ext>
            </a:extLst>
          </p:cNvPr>
          <p:cNvPicPr>
            <a:picLocks noChangeAspect="1"/>
          </p:cNvPicPr>
          <p:nvPr/>
        </p:nvPicPr>
        <p:blipFill>
          <a:blip r:embed="rId5"/>
          <a:srcRect r="-130" b="80152"/>
          <a:stretch>
            <a:fillRect/>
          </a:stretch>
        </p:blipFill>
        <p:spPr>
          <a:xfrm>
            <a:off x="426189" y="5675598"/>
            <a:ext cx="2075385" cy="577189"/>
          </a:xfrm>
          <a:prstGeom prst="rect">
            <a:avLst/>
          </a:prstGeom>
        </p:spPr>
      </p:pic>
      <p:pic>
        <p:nvPicPr>
          <p:cNvPr id="28" name="Picture 27">
            <a:hlinkClick r:id="rId6"/>
            <a:extLst>
              <a:ext uri="{FF2B5EF4-FFF2-40B4-BE49-F238E27FC236}">
                <a16:creationId xmlns:a16="http://schemas.microsoft.com/office/drawing/2014/main" id="{C6A86560-9740-4013-DBAD-AB7EB8A723A0}"/>
              </a:ext>
            </a:extLst>
          </p:cNvPr>
          <p:cNvPicPr>
            <a:picLocks noChangeAspect="1"/>
          </p:cNvPicPr>
          <p:nvPr/>
        </p:nvPicPr>
        <p:blipFill>
          <a:blip r:embed="rId7"/>
          <a:srcRect b="79663"/>
          <a:stretch>
            <a:fillRect/>
          </a:stretch>
        </p:blipFill>
        <p:spPr>
          <a:xfrm>
            <a:off x="2734265" y="5673289"/>
            <a:ext cx="2075385" cy="579498"/>
          </a:xfrm>
          <a:prstGeom prst="rect">
            <a:avLst/>
          </a:prstGeom>
        </p:spPr>
      </p:pic>
      <p:pic>
        <p:nvPicPr>
          <p:cNvPr id="29" name="Picture 28">
            <a:hlinkClick r:id="rId8"/>
            <a:extLst>
              <a:ext uri="{FF2B5EF4-FFF2-40B4-BE49-F238E27FC236}">
                <a16:creationId xmlns:a16="http://schemas.microsoft.com/office/drawing/2014/main" id="{7B8BA89C-9182-B122-6726-1AA71E2532A7}"/>
              </a:ext>
            </a:extLst>
          </p:cNvPr>
          <p:cNvPicPr>
            <a:picLocks noChangeAspect="1"/>
          </p:cNvPicPr>
          <p:nvPr/>
        </p:nvPicPr>
        <p:blipFill>
          <a:blip r:embed="rId9"/>
          <a:stretch>
            <a:fillRect/>
          </a:stretch>
        </p:blipFill>
        <p:spPr>
          <a:xfrm>
            <a:off x="5042341" y="5673289"/>
            <a:ext cx="3120852" cy="577190"/>
          </a:xfrm>
          <a:prstGeom prst="rect">
            <a:avLst/>
          </a:prstGeom>
        </p:spPr>
      </p:pic>
      <p:sp>
        <p:nvSpPr>
          <p:cNvPr id="30" name="Title 1">
            <a:extLst>
              <a:ext uri="{FF2B5EF4-FFF2-40B4-BE49-F238E27FC236}">
                <a16:creationId xmlns:a16="http://schemas.microsoft.com/office/drawing/2014/main" id="{518CD010-6CEA-410A-2724-6A565FF215A3}"/>
              </a:ext>
            </a:extLst>
          </p:cNvPr>
          <p:cNvSpPr txBox="1">
            <a:spLocks/>
          </p:cNvSpPr>
          <p:nvPr/>
        </p:nvSpPr>
        <p:spPr>
          <a:xfrm>
            <a:off x="2296933" y="18256"/>
            <a:ext cx="7598134" cy="662782"/>
          </a:xfrm>
          <a:prstGeom prst="rect">
            <a:avLst/>
          </a:prstGeom>
        </p:spPr>
        <p:txBody>
          <a:bodyPr vert="horz" lIns="91440" tIns="45720" rIns="91440" bIns="45720" rtlCol="0" anchor="ctr">
            <a:normAutofit fontScale="97500" lnSpcReduction="10000"/>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4400" b="0" i="0" u="none" strike="noStrike" kern="1200" cap="none" spc="0" normalizeH="0" baseline="0" noProof="0" dirty="0">
                <a:ln>
                  <a:noFill/>
                </a:ln>
                <a:solidFill>
                  <a:schemeClr val="accent3"/>
                </a:solidFill>
                <a:effectLst/>
                <a:uLnTx/>
                <a:uFillTx/>
                <a:latin typeface="Segoe UI Semibold"/>
                <a:ea typeface="+mj-ea"/>
                <a:cs typeface="+mj-cs"/>
              </a:rPr>
              <a:t>CERN Flagship Timeline</a:t>
            </a:r>
          </a:p>
        </p:txBody>
      </p:sp>
      <p:sp>
        <p:nvSpPr>
          <p:cNvPr id="31" name="Rectangle 30">
            <a:extLst>
              <a:ext uri="{FF2B5EF4-FFF2-40B4-BE49-F238E27FC236}">
                <a16:creationId xmlns:a16="http://schemas.microsoft.com/office/drawing/2014/main" id="{4D0C2755-8D18-0A35-5271-AEABAC7B3909}"/>
              </a:ext>
            </a:extLst>
          </p:cNvPr>
          <p:cNvSpPr/>
          <p:nvPr/>
        </p:nvSpPr>
        <p:spPr>
          <a:xfrm>
            <a:off x="8331200" y="1732779"/>
            <a:ext cx="3226556" cy="2790053"/>
          </a:xfrm>
          <a:prstGeom prst="rect">
            <a:avLst/>
          </a:prstGeom>
          <a:noFill/>
          <a:ln w="19050" cap="flat" cmpd="sng" algn="ctr">
            <a:solidFill>
              <a:srgbClr val="D354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E8DAEF"/>
              </a:solidFill>
              <a:effectLst/>
              <a:uLnTx/>
              <a:uFillTx/>
              <a:latin typeface="Segoe UI"/>
              <a:ea typeface="+mn-ea"/>
              <a:cs typeface="+mn-cs"/>
            </a:endParaRPr>
          </a:p>
        </p:txBody>
      </p:sp>
      <p:cxnSp>
        <p:nvCxnSpPr>
          <p:cNvPr id="32" name="Straight Arrow Connector 31">
            <a:extLst>
              <a:ext uri="{FF2B5EF4-FFF2-40B4-BE49-F238E27FC236}">
                <a16:creationId xmlns:a16="http://schemas.microsoft.com/office/drawing/2014/main" id="{A7954FC4-3BCA-79FB-0BFA-782E3242A2E7}"/>
              </a:ext>
            </a:extLst>
          </p:cNvPr>
          <p:cNvCxnSpPr/>
          <p:nvPr/>
        </p:nvCxnSpPr>
        <p:spPr>
          <a:xfrm flipV="1">
            <a:off x="3399833" y="4033520"/>
            <a:ext cx="4931367" cy="883920"/>
          </a:xfrm>
          <a:prstGeom prst="straightConnector1">
            <a:avLst/>
          </a:prstGeom>
          <a:noFill/>
          <a:ln w="19050" cap="flat" cmpd="sng" algn="ctr">
            <a:solidFill>
              <a:srgbClr val="D35400"/>
            </a:solidFill>
            <a:prstDash val="solid"/>
            <a:miter lim="800000"/>
            <a:tailEnd type="triangle"/>
          </a:ln>
          <a:effectLst/>
        </p:spPr>
      </p:cxnSp>
      <p:cxnSp>
        <p:nvCxnSpPr>
          <p:cNvPr id="33" name="Straight Arrow Connector 32">
            <a:extLst>
              <a:ext uri="{FF2B5EF4-FFF2-40B4-BE49-F238E27FC236}">
                <a16:creationId xmlns:a16="http://schemas.microsoft.com/office/drawing/2014/main" id="{9D49570C-89C1-6282-FC73-56CC63EA9645}"/>
              </a:ext>
            </a:extLst>
          </p:cNvPr>
          <p:cNvCxnSpPr>
            <a:cxnSpLocks/>
          </p:cNvCxnSpPr>
          <p:nvPr/>
        </p:nvCxnSpPr>
        <p:spPr>
          <a:xfrm flipV="1">
            <a:off x="8713570" y="3429000"/>
            <a:ext cx="2955746" cy="1488440"/>
          </a:xfrm>
          <a:prstGeom prst="straightConnector1">
            <a:avLst/>
          </a:prstGeom>
          <a:noFill/>
          <a:ln w="38100" cap="flat" cmpd="sng" algn="ctr">
            <a:solidFill>
              <a:srgbClr val="117A65"/>
            </a:solidFill>
            <a:prstDash val="solid"/>
            <a:miter lim="800000"/>
            <a:tailEnd type="triangle"/>
          </a:ln>
          <a:effectLst/>
        </p:spPr>
      </p:cxnSp>
      <p:pic>
        <p:nvPicPr>
          <p:cNvPr id="2" name="Picture 1">
            <a:hlinkClick r:id="rId10"/>
            <a:extLst>
              <a:ext uri="{FF2B5EF4-FFF2-40B4-BE49-F238E27FC236}">
                <a16:creationId xmlns:a16="http://schemas.microsoft.com/office/drawing/2014/main" id="{6A3872AA-C802-98AD-2928-DC7324E10CA8}"/>
              </a:ext>
            </a:extLst>
          </p:cNvPr>
          <p:cNvPicPr>
            <a:picLocks noChangeAspect="1"/>
          </p:cNvPicPr>
          <p:nvPr/>
        </p:nvPicPr>
        <p:blipFill>
          <a:blip r:embed="rId11"/>
          <a:srcRect t="18830" b="53867"/>
          <a:stretch>
            <a:fillRect/>
          </a:stretch>
        </p:blipFill>
        <p:spPr>
          <a:xfrm>
            <a:off x="8362212" y="5635907"/>
            <a:ext cx="3164532" cy="1166292"/>
          </a:xfrm>
          <a:prstGeom prst="rect">
            <a:avLst/>
          </a:prstGeom>
        </p:spPr>
      </p:pic>
    </p:spTree>
    <p:extLst>
      <p:ext uri="{BB962C8B-B14F-4D97-AF65-F5344CB8AC3E}">
        <p14:creationId xmlns:p14="http://schemas.microsoft.com/office/powerpoint/2010/main" val="937051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414B37-1018-B1B3-68C0-82ACED55F533}"/>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343A270-3D74-D014-137D-110844332C81}"/>
              </a:ext>
            </a:extLst>
          </p:cNvPr>
          <p:cNvSpPr>
            <a:spLocks noGrp="1"/>
          </p:cNvSpPr>
          <p:nvPr>
            <p:ph idx="1"/>
          </p:nvPr>
        </p:nvSpPr>
        <p:spPr>
          <a:xfrm>
            <a:off x="223111" y="1831080"/>
            <a:ext cx="5394744" cy="3949939"/>
          </a:xfrm>
        </p:spPr>
        <p:txBody>
          <a:bodyPr>
            <a:normAutofit fontScale="62500" lnSpcReduction="20000"/>
          </a:bodyPr>
          <a:lstStyle/>
          <a:p>
            <a:pPr marL="0" indent="0">
              <a:buNone/>
            </a:pPr>
            <a:r>
              <a:rPr lang="en-GB" dirty="0"/>
              <a:t>The advisory panel is tasked to:</a:t>
            </a:r>
          </a:p>
          <a:p>
            <a:r>
              <a:rPr lang="en-GB" dirty="0"/>
              <a:t>maintain an overview of activities within the area</a:t>
            </a:r>
          </a:p>
          <a:p>
            <a:r>
              <a:rPr lang="en-GB" dirty="0"/>
              <a:t>develop and maintain a science vision and long term strategy or roadmap by assessing the merit of current and future science opportunities</a:t>
            </a:r>
          </a:p>
          <a:p>
            <a:r>
              <a:rPr lang="en-GB" dirty="0"/>
              <a:t>develop and maintain a technology roadmap for their area of research</a:t>
            </a:r>
          </a:p>
          <a:p>
            <a:r>
              <a:rPr lang="en-GB" dirty="0"/>
              <a:t>consult and interact with the community to ensure its views are canvassed and there is an appropriate and effective route for communication with STFC on strategic programmatic issues</a:t>
            </a:r>
          </a:p>
          <a:p>
            <a:r>
              <a:rPr lang="en-GB" dirty="0"/>
              <a:t>provide advice to Science Board on specific questions as requested</a:t>
            </a:r>
          </a:p>
          <a:p>
            <a:r>
              <a:rPr lang="en-GB" dirty="0"/>
              <a:t>liaise with other advisory panels when appropriate</a:t>
            </a:r>
          </a:p>
          <a:p>
            <a:r>
              <a:rPr lang="en-GB" dirty="0"/>
              <a:t>report on its activities to Science Board on a regular basis using the process set out below: the science strategy developed by the advisory panel will be used by Science Board as input to ongoing strategy development and in future programmatic reviews</a:t>
            </a:r>
          </a:p>
          <a:p>
            <a:r>
              <a:rPr lang="en-GB" dirty="0"/>
              <a:t>consist of a chair and deputy and up to 12 other members, the panel size depending on the size of the community and the need to ensure that the panel membership fully reflects the breadth of the community.</a:t>
            </a:r>
          </a:p>
        </p:txBody>
      </p:sp>
      <p:pic>
        <p:nvPicPr>
          <p:cNvPr id="21" name="Picture 20">
            <a:hlinkClick r:id="rId3"/>
            <a:extLst>
              <a:ext uri="{FF2B5EF4-FFF2-40B4-BE49-F238E27FC236}">
                <a16:creationId xmlns:a16="http://schemas.microsoft.com/office/drawing/2014/main" id="{65B7B0C7-A595-BE28-6CBC-5546D915F18B}"/>
              </a:ext>
            </a:extLst>
          </p:cNvPr>
          <p:cNvPicPr>
            <a:picLocks noChangeAspect="1"/>
          </p:cNvPicPr>
          <p:nvPr/>
        </p:nvPicPr>
        <p:blipFill>
          <a:blip r:embed="rId4"/>
          <a:stretch>
            <a:fillRect/>
          </a:stretch>
        </p:blipFill>
        <p:spPr>
          <a:xfrm>
            <a:off x="7491933" y="3082390"/>
            <a:ext cx="1037080" cy="842394"/>
          </a:xfrm>
          <a:prstGeom prst="rect">
            <a:avLst/>
          </a:prstGeom>
        </p:spPr>
      </p:pic>
      <p:sp>
        <p:nvSpPr>
          <p:cNvPr id="22" name="TextBox 21">
            <a:extLst>
              <a:ext uri="{FF2B5EF4-FFF2-40B4-BE49-F238E27FC236}">
                <a16:creationId xmlns:a16="http://schemas.microsoft.com/office/drawing/2014/main" id="{C6299CA4-1614-C399-8E80-979644520ADC}"/>
              </a:ext>
            </a:extLst>
          </p:cNvPr>
          <p:cNvSpPr txBox="1"/>
          <p:nvPr/>
        </p:nvSpPr>
        <p:spPr>
          <a:xfrm>
            <a:off x="6469562" y="6123543"/>
            <a:ext cx="1804853" cy="369332"/>
          </a:xfrm>
          <a:prstGeom prst="rect">
            <a:avLst/>
          </a:prstGeom>
          <a:noFill/>
        </p:spPr>
        <p:txBody>
          <a:bodyPr wrap="none" rtlCol="0">
            <a:spAutoFit/>
          </a:bodyPr>
          <a:lstStyle/>
          <a:p>
            <a:r>
              <a:rPr lang="en-GB" dirty="0"/>
              <a:t>PPAP Members</a:t>
            </a:r>
          </a:p>
        </p:txBody>
      </p:sp>
      <p:sp>
        <p:nvSpPr>
          <p:cNvPr id="3" name="Slide Number Placeholder 4">
            <a:extLst>
              <a:ext uri="{FF2B5EF4-FFF2-40B4-BE49-F238E27FC236}">
                <a16:creationId xmlns:a16="http://schemas.microsoft.com/office/drawing/2014/main" id="{5EA0A062-4D1A-F5D9-3D29-785712A88699}"/>
              </a:ext>
            </a:extLst>
          </p:cNvPr>
          <p:cNvSpPr>
            <a:spLocks noGrp="1"/>
          </p:cNvSpPr>
          <p:nvPr>
            <p:ph type="sldNum" sz="quarter" idx="4"/>
          </p:nvPr>
        </p:nvSpPr>
        <p:spPr>
          <a:xfrm>
            <a:off x="8753797" y="6392616"/>
            <a:ext cx="2586556" cy="365125"/>
          </a:xfrm>
        </p:spPr>
        <p:txBody>
          <a:bodyPr/>
          <a:lstStyle/>
          <a:p>
            <a:fld id="{94601B8E-4C5D-4D9E-8821-9696CA0E0E3F}" type="slidenum">
              <a:rPr lang="en-GB" smtClean="0"/>
              <a:pPr/>
              <a:t>7</a:t>
            </a:fld>
            <a:endParaRPr lang="en-GB" dirty="0"/>
          </a:p>
        </p:txBody>
      </p:sp>
      <p:sp>
        <p:nvSpPr>
          <p:cNvPr id="8" name="Date Placeholder 5">
            <a:extLst>
              <a:ext uri="{FF2B5EF4-FFF2-40B4-BE49-F238E27FC236}">
                <a16:creationId xmlns:a16="http://schemas.microsoft.com/office/drawing/2014/main" id="{CBD75416-DCDA-988C-5D19-AB7BD8C7AAA7}"/>
              </a:ext>
            </a:extLst>
          </p:cNvPr>
          <p:cNvSpPr>
            <a:spLocks noGrp="1"/>
          </p:cNvSpPr>
          <p:nvPr>
            <p:ph type="dt" sz="half" idx="2"/>
          </p:nvPr>
        </p:nvSpPr>
        <p:spPr>
          <a:xfrm>
            <a:off x="1647264" y="6392616"/>
            <a:ext cx="3079069" cy="365125"/>
          </a:xfrm>
        </p:spPr>
        <p:txBody>
          <a:bodyPr/>
          <a:lstStyle/>
          <a:p>
            <a:r>
              <a:rPr lang="en-US" dirty="0"/>
              <a:t>IOP PAB @ Lancaster 30 Jul - 1 Aug 2026</a:t>
            </a:r>
            <a:endParaRPr lang="en-GB" dirty="0"/>
          </a:p>
        </p:txBody>
      </p:sp>
      <p:sp>
        <p:nvSpPr>
          <p:cNvPr id="14" name="Footer Placeholder 6">
            <a:extLst>
              <a:ext uri="{FF2B5EF4-FFF2-40B4-BE49-F238E27FC236}">
                <a16:creationId xmlns:a16="http://schemas.microsoft.com/office/drawing/2014/main" id="{B65C05C3-DFCF-A66A-2300-15C0E0C0AC27}"/>
              </a:ext>
            </a:extLst>
          </p:cNvPr>
          <p:cNvSpPr>
            <a:spLocks noGrp="1"/>
          </p:cNvSpPr>
          <p:nvPr>
            <p:ph type="ftr" sz="quarter" idx="3"/>
          </p:nvPr>
        </p:nvSpPr>
        <p:spPr>
          <a:xfrm>
            <a:off x="4830617" y="6392616"/>
            <a:ext cx="3818897" cy="365125"/>
          </a:xfrm>
        </p:spPr>
        <p:txBody>
          <a:bodyPr/>
          <a:lstStyle/>
          <a:p>
            <a:r>
              <a:rPr lang="en-GB" dirty="0"/>
              <a:t>Haroon Rafique - ECFA-UK/PPAP Update</a:t>
            </a:r>
          </a:p>
        </p:txBody>
      </p:sp>
      <p:pic>
        <p:nvPicPr>
          <p:cNvPr id="6" name="Picture 5">
            <a:extLst>
              <a:ext uri="{FF2B5EF4-FFF2-40B4-BE49-F238E27FC236}">
                <a16:creationId xmlns:a16="http://schemas.microsoft.com/office/drawing/2014/main" id="{7948BF14-123F-8ED8-FFC0-B0AD9EE18D2F}"/>
              </a:ext>
            </a:extLst>
          </p:cNvPr>
          <p:cNvPicPr>
            <a:picLocks noChangeAspect="1"/>
          </p:cNvPicPr>
          <p:nvPr/>
        </p:nvPicPr>
        <p:blipFill>
          <a:blip r:embed="rId5"/>
          <a:stretch>
            <a:fillRect/>
          </a:stretch>
        </p:blipFill>
        <p:spPr>
          <a:xfrm>
            <a:off x="292303" y="205276"/>
            <a:ext cx="7468247" cy="1310754"/>
          </a:xfrm>
          <a:prstGeom prst="rect">
            <a:avLst/>
          </a:prstGeom>
        </p:spPr>
      </p:pic>
      <p:pic>
        <p:nvPicPr>
          <p:cNvPr id="7" name="Picture 6">
            <a:extLst>
              <a:ext uri="{FF2B5EF4-FFF2-40B4-BE49-F238E27FC236}">
                <a16:creationId xmlns:a16="http://schemas.microsoft.com/office/drawing/2014/main" id="{5C77EA1A-EF99-04E7-60D2-0BDB80C21065}"/>
              </a:ext>
            </a:extLst>
          </p:cNvPr>
          <p:cNvPicPr>
            <a:picLocks noChangeAspect="1"/>
          </p:cNvPicPr>
          <p:nvPr/>
        </p:nvPicPr>
        <p:blipFill>
          <a:blip r:embed="rId6"/>
          <a:stretch>
            <a:fillRect/>
          </a:stretch>
        </p:blipFill>
        <p:spPr>
          <a:xfrm>
            <a:off x="7585303" y="1906780"/>
            <a:ext cx="1262488" cy="746485"/>
          </a:xfrm>
          <a:prstGeom prst="rect">
            <a:avLst/>
          </a:prstGeom>
        </p:spPr>
      </p:pic>
      <p:pic>
        <p:nvPicPr>
          <p:cNvPr id="18" name="Picture 17">
            <a:extLst>
              <a:ext uri="{FF2B5EF4-FFF2-40B4-BE49-F238E27FC236}">
                <a16:creationId xmlns:a16="http://schemas.microsoft.com/office/drawing/2014/main" id="{52EA1685-7696-1FFF-ED6F-EC7B0D40B7E5}"/>
              </a:ext>
            </a:extLst>
          </p:cNvPr>
          <p:cNvPicPr>
            <a:picLocks noChangeAspect="1"/>
          </p:cNvPicPr>
          <p:nvPr/>
        </p:nvPicPr>
        <p:blipFill>
          <a:blip r:embed="rId7"/>
          <a:stretch>
            <a:fillRect/>
          </a:stretch>
        </p:blipFill>
        <p:spPr>
          <a:xfrm>
            <a:off x="5886786" y="1906780"/>
            <a:ext cx="1413633" cy="983065"/>
          </a:xfrm>
          <a:prstGeom prst="rect">
            <a:avLst/>
          </a:prstGeom>
        </p:spPr>
      </p:pic>
      <p:pic>
        <p:nvPicPr>
          <p:cNvPr id="29" name="Picture 28">
            <a:extLst>
              <a:ext uri="{FF2B5EF4-FFF2-40B4-BE49-F238E27FC236}">
                <a16:creationId xmlns:a16="http://schemas.microsoft.com/office/drawing/2014/main" id="{864EA217-BA9E-6D88-3E8A-438A0F69773E}"/>
              </a:ext>
            </a:extLst>
          </p:cNvPr>
          <p:cNvPicPr>
            <a:picLocks noChangeAspect="1"/>
          </p:cNvPicPr>
          <p:nvPr/>
        </p:nvPicPr>
        <p:blipFill>
          <a:blip r:embed="rId8"/>
          <a:stretch>
            <a:fillRect/>
          </a:stretch>
        </p:blipFill>
        <p:spPr>
          <a:xfrm>
            <a:off x="9102912" y="4198680"/>
            <a:ext cx="1101074" cy="900879"/>
          </a:xfrm>
          <a:prstGeom prst="rect">
            <a:avLst/>
          </a:prstGeom>
        </p:spPr>
      </p:pic>
      <p:pic>
        <p:nvPicPr>
          <p:cNvPr id="31" name="Picture 30">
            <a:extLst>
              <a:ext uri="{FF2B5EF4-FFF2-40B4-BE49-F238E27FC236}">
                <a16:creationId xmlns:a16="http://schemas.microsoft.com/office/drawing/2014/main" id="{16DF7E58-5A6D-0CB6-33D6-95F26EDF2B07}"/>
              </a:ext>
            </a:extLst>
          </p:cNvPr>
          <p:cNvPicPr>
            <a:picLocks noChangeAspect="1"/>
          </p:cNvPicPr>
          <p:nvPr/>
        </p:nvPicPr>
        <p:blipFill>
          <a:blip r:embed="rId9"/>
          <a:stretch>
            <a:fillRect/>
          </a:stretch>
        </p:blipFill>
        <p:spPr>
          <a:xfrm>
            <a:off x="5886383" y="3086766"/>
            <a:ext cx="1356478" cy="915437"/>
          </a:xfrm>
          <a:prstGeom prst="rect">
            <a:avLst/>
          </a:prstGeom>
        </p:spPr>
      </p:pic>
      <p:grpSp>
        <p:nvGrpSpPr>
          <p:cNvPr id="2058" name="Group 2057">
            <a:extLst>
              <a:ext uri="{FF2B5EF4-FFF2-40B4-BE49-F238E27FC236}">
                <a16:creationId xmlns:a16="http://schemas.microsoft.com/office/drawing/2014/main" id="{F566C6F5-75BA-3AAA-6652-8592EF542944}"/>
              </a:ext>
            </a:extLst>
          </p:cNvPr>
          <p:cNvGrpSpPr/>
          <p:nvPr/>
        </p:nvGrpSpPr>
        <p:grpSpPr>
          <a:xfrm>
            <a:off x="9102912" y="1900583"/>
            <a:ext cx="1804853" cy="663584"/>
            <a:chOff x="9083456" y="1679192"/>
            <a:chExt cx="1804853" cy="663584"/>
          </a:xfrm>
        </p:grpSpPr>
        <p:pic>
          <p:nvPicPr>
            <p:cNvPr id="35" name="Picture 34">
              <a:extLst>
                <a:ext uri="{FF2B5EF4-FFF2-40B4-BE49-F238E27FC236}">
                  <a16:creationId xmlns:a16="http://schemas.microsoft.com/office/drawing/2014/main" id="{FBEFC1B4-69E9-385B-6606-7FC75C81BC11}"/>
                </a:ext>
              </a:extLst>
            </p:cNvPr>
            <p:cNvPicPr>
              <a:picLocks noChangeAspect="1"/>
            </p:cNvPicPr>
            <p:nvPr/>
          </p:nvPicPr>
          <p:blipFill>
            <a:blip r:embed="rId10"/>
            <a:stretch>
              <a:fillRect/>
            </a:stretch>
          </p:blipFill>
          <p:spPr>
            <a:xfrm>
              <a:off x="9083456" y="1679192"/>
              <a:ext cx="1804853" cy="663584"/>
            </a:xfrm>
            <a:prstGeom prst="rect">
              <a:avLst/>
            </a:prstGeom>
          </p:spPr>
        </p:pic>
        <p:pic>
          <p:nvPicPr>
            <p:cNvPr id="45" name="Picture 44">
              <a:extLst>
                <a:ext uri="{FF2B5EF4-FFF2-40B4-BE49-F238E27FC236}">
                  <a16:creationId xmlns:a16="http://schemas.microsoft.com/office/drawing/2014/main" id="{BE11DAB9-8EE5-0F79-8B87-1F0A23EACDEC}"/>
                </a:ext>
              </a:extLst>
            </p:cNvPr>
            <p:cNvPicPr>
              <a:picLocks noChangeAspect="1"/>
            </p:cNvPicPr>
            <p:nvPr/>
          </p:nvPicPr>
          <p:blipFill>
            <a:blip r:embed="rId11"/>
            <a:stretch>
              <a:fillRect/>
            </a:stretch>
          </p:blipFill>
          <p:spPr>
            <a:xfrm>
              <a:off x="10249698" y="2044425"/>
              <a:ext cx="638611" cy="295942"/>
            </a:xfrm>
            <a:prstGeom prst="rect">
              <a:avLst/>
            </a:prstGeom>
          </p:spPr>
        </p:pic>
      </p:grpSp>
      <p:grpSp>
        <p:nvGrpSpPr>
          <p:cNvPr id="48" name="Group 47">
            <a:extLst>
              <a:ext uri="{FF2B5EF4-FFF2-40B4-BE49-F238E27FC236}">
                <a16:creationId xmlns:a16="http://schemas.microsoft.com/office/drawing/2014/main" id="{8698BF75-5FE6-218F-AFB4-8D5190DEDCBC}"/>
              </a:ext>
            </a:extLst>
          </p:cNvPr>
          <p:cNvGrpSpPr/>
          <p:nvPr/>
        </p:nvGrpSpPr>
        <p:grpSpPr>
          <a:xfrm>
            <a:off x="7491933" y="4204937"/>
            <a:ext cx="1395874" cy="728180"/>
            <a:chOff x="7967201" y="4012480"/>
            <a:chExt cx="1395874" cy="728180"/>
          </a:xfrm>
        </p:grpSpPr>
        <p:pic>
          <p:nvPicPr>
            <p:cNvPr id="39" name="Picture 38">
              <a:extLst>
                <a:ext uri="{FF2B5EF4-FFF2-40B4-BE49-F238E27FC236}">
                  <a16:creationId xmlns:a16="http://schemas.microsoft.com/office/drawing/2014/main" id="{D5E835E5-C79A-D8B0-0610-6F95A60B52CB}"/>
                </a:ext>
              </a:extLst>
            </p:cNvPr>
            <p:cNvPicPr>
              <a:picLocks noChangeAspect="1"/>
            </p:cNvPicPr>
            <p:nvPr/>
          </p:nvPicPr>
          <p:blipFill>
            <a:blip r:embed="rId12"/>
            <a:stretch>
              <a:fillRect/>
            </a:stretch>
          </p:blipFill>
          <p:spPr>
            <a:xfrm>
              <a:off x="7967201" y="4025140"/>
              <a:ext cx="537234" cy="715520"/>
            </a:xfrm>
            <a:prstGeom prst="rect">
              <a:avLst/>
            </a:prstGeom>
          </p:spPr>
        </p:pic>
        <p:pic>
          <p:nvPicPr>
            <p:cNvPr id="41" name="Picture 40">
              <a:extLst>
                <a:ext uri="{FF2B5EF4-FFF2-40B4-BE49-F238E27FC236}">
                  <a16:creationId xmlns:a16="http://schemas.microsoft.com/office/drawing/2014/main" id="{A8A35B79-3EA4-8FB3-EC41-2F7D5E2E5F84}"/>
                </a:ext>
              </a:extLst>
            </p:cNvPr>
            <p:cNvPicPr>
              <a:picLocks noChangeAspect="1"/>
            </p:cNvPicPr>
            <p:nvPr/>
          </p:nvPicPr>
          <p:blipFill>
            <a:blip r:embed="rId13"/>
            <a:stretch>
              <a:fillRect/>
            </a:stretch>
          </p:blipFill>
          <p:spPr>
            <a:xfrm>
              <a:off x="8571116" y="4012480"/>
              <a:ext cx="791959" cy="106066"/>
            </a:xfrm>
            <a:prstGeom prst="rect">
              <a:avLst/>
            </a:prstGeom>
          </p:spPr>
        </p:pic>
        <p:pic>
          <p:nvPicPr>
            <p:cNvPr id="43" name="Picture 42">
              <a:extLst>
                <a:ext uri="{FF2B5EF4-FFF2-40B4-BE49-F238E27FC236}">
                  <a16:creationId xmlns:a16="http://schemas.microsoft.com/office/drawing/2014/main" id="{5665ED6C-628E-96DB-1656-1C8A2250EFEB}"/>
                </a:ext>
              </a:extLst>
            </p:cNvPr>
            <p:cNvPicPr>
              <a:picLocks noChangeAspect="1"/>
            </p:cNvPicPr>
            <p:nvPr/>
          </p:nvPicPr>
          <p:blipFill>
            <a:blip r:embed="rId14"/>
            <a:stretch>
              <a:fillRect/>
            </a:stretch>
          </p:blipFill>
          <p:spPr>
            <a:xfrm>
              <a:off x="8571116" y="4132518"/>
              <a:ext cx="702494" cy="107160"/>
            </a:xfrm>
            <a:prstGeom prst="rect">
              <a:avLst/>
            </a:prstGeom>
          </p:spPr>
        </p:pic>
        <p:pic>
          <p:nvPicPr>
            <p:cNvPr id="47" name="Picture 46">
              <a:extLst>
                <a:ext uri="{FF2B5EF4-FFF2-40B4-BE49-F238E27FC236}">
                  <a16:creationId xmlns:a16="http://schemas.microsoft.com/office/drawing/2014/main" id="{81E2FA49-2381-EA9F-2D61-AFEE12FEFBDE}"/>
                </a:ext>
              </a:extLst>
            </p:cNvPr>
            <p:cNvPicPr>
              <a:picLocks noChangeAspect="1"/>
            </p:cNvPicPr>
            <p:nvPr/>
          </p:nvPicPr>
          <p:blipFill>
            <a:blip r:embed="rId15"/>
            <a:stretch>
              <a:fillRect/>
            </a:stretch>
          </p:blipFill>
          <p:spPr>
            <a:xfrm>
              <a:off x="8607311" y="4352927"/>
              <a:ext cx="755764" cy="230990"/>
            </a:xfrm>
            <a:prstGeom prst="rect">
              <a:avLst/>
            </a:prstGeom>
          </p:spPr>
        </p:pic>
      </p:grpSp>
      <p:grpSp>
        <p:nvGrpSpPr>
          <p:cNvPr id="55" name="Group 54">
            <a:extLst>
              <a:ext uri="{FF2B5EF4-FFF2-40B4-BE49-F238E27FC236}">
                <a16:creationId xmlns:a16="http://schemas.microsoft.com/office/drawing/2014/main" id="{0D56E934-F6CD-36C1-1F55-5146BFA301A4}"/>
              </a:ext>
            </a:extLst>
          </p:cNvPr>
          <p:cNvGrpSpPr/>
          <p:nvPr/>
        </p:nvGrpSpPr>
        <p:grpSpPr>
          <a:xfrm>
            <a:off x="5886383" y="5358128"/>
            <a:ext cx="1420153" cy="543752"/>
            <a:chOff x="5935979" y="4910542"/>
            <a:chExt cx="1420153" cy="543752"/>
          </a:xfrm>
        </p:grpSpPr>
        <p:grpSp>
          <p:nvGrpSpPr>
            <p:cNvPr id="52" name="Group 51">
              <a:extLst>
                <a:ext uri="{FF2B5EF4-FFF2-40B4-BE49-F238E27FC236}">
                  <a16:creationId xmlns:a16="http://schemas.microsoft.com/office/drawing/2014/main" id="{544468F2-AEBD-3440-A51B-45A0477E7606}"/>
                </a:ext>
              </a:extLst>
            </p:cNvPr>
            <p:cNvGrpSpPr/>
            <p:nvPr/>
          </p:nvGrpSpPr>
          <p:grpSpPr>
            <a:xfrm>
              <a:off x="5935979" y="4910542"/>
              <a:ext cx="1420153" cy="543752"/>
              <a:chOff x="5935979" y="4910542"/>
              <a:chExt cx="1420153" cy="543752"/>
            </a:xfrm>
          </p:grpSpPr>
          <p:pic>
            <p:nvPicPr>
              <p:cNvPr id="50" name="Picture 49">
                <a:extLst>
                  <a:ext uri="{FF2B5EF4-FFF2-40B4-BE49-F238E27FC236}">
                    <a16:creationId xmlns:a16="http://schemas.microsoft.com/office/drawing/2014/main" id="{6EA93AF1-CDE0-A96E-B823-2CC4620E891B}"/>
                  </a:ext>
                </a:extLst>
              </p:cNvPr>
              <p:cNvPicPr>
                <a:picLocks noChangeAspect="1"/>
              </p:cNvPicPr>
              <p:nvPr/>
            </p:nvPicPr>
            <p:blipFill>
              <a:blip r:embed="rId16"/>
              <a:stretch>
                <a:fillRect/>
              </a:stretch>
            </p:blipFill>
            <p:spPr>
              <a:xfrm>
                <a:off x="5935979" y="4910542"/>
                <a:ext cx="1420153" cy="543752"/>
              </a:xfrm>
              <a:prstGeom prst="rect">
                <a:avLst/>
              </a:prstGeom>
            </p:spPr>
          </p:pic>
          <p:pic>
            <p:nvPicPr>
              <p:cNvPr id="51" name="Picture 50">
                <a:extLst>
                  <a:ext uri="{FF2B5EF4-FFF2-40B4-BE49-F238E27FC236}">
                    <a16:creationId xmlns:a16="http://schemas.microsoft.com/office/drawing/2014/main" id="{B1CC03EB-BFB5-C18C-3605-A6F604333AF9}"/>
                  </a:ext>
                </a:extLst>
              </p:cNvPr>
              <p:cNvPicPr>
                <a:picLocks noChangeAspect="1"/>
              </p:cNvPicPr>
              <p:nvPr/>
            </p:nvPicPr>
            <p:blipFill>
              <a:blip r:embed="rId16"/>
              <a:srcRect l="38233" t="57102" b="19173"/>
              <a:stretch>
                <a:fillRect/>
              </a:stretch>
            </p:blipFill>
            <p:spPr>
              <a:xfrm>
                <a:off x="6450106" y="5299714"/>
                <a:ext cx="877191" cy="129002"/>
              </a:xfrm>
              <a:prstGeom prst="rect">
                <a:avLst/>
              </a:prstGeom>
            </p:spPr>
          </p:pic>
        </p:grpSp>
        <p:pic>
          <p:nvPicPr>
            <p:cNvPr id="54" name="Picture 53">
              <a:extLst>
                <a:ext uri="{FF2B5EF4-FFF2-40B4-BE49-F238E27FC236}">
                  <a16:creationId xmlns:a16="http://schemas.microsoft.com/office/drawing/2014/main" id="{B69AE0C6-F979-8970-7D0E-A54C18309FED}"/>
                </a:ext>
              </a:extLst>
            </p:cNvPr>
            <p:cNvPicPr>
              <a:picLocks noChangeAspect="1"/>
            </p:cNvPicPr>
            <p:nvPr/>
          </p:nvPicPr>
          <p:blipFill>
            <a:blip r:embed="rId17"/>
            <a:stretch>
              <a:fillRect/>
            </a:stretch>
          </p:blipFill>
          <p:spPr>
            <a:xfrm>
              <a:off x="6796319" y="5275161"/>
              <a:ext cx="557541" cy="170013"/>
            </a:xfrm>
            <a:prstGeom prst="rect">
              <a:avLst/>
            </a:prstGeom>
          </p:spPr>
        </p:pic>
      </p:grpSp>
      <p:grpSp>
        <p:nvGrpSpPr>
          <p:cNvPr id="60" name="Group 59">
            <a:extLst>
              <a:ext uri="{FF2B5EF4-FFF2-40B4-BE49-F238E27FC236}">
                <a16:creationId xmlns:a16="http://schemas.microsoft.com/office/drawing/2014/main" id="{2E23945B-E32C-1443-ED70-BB8CD9592BD9}"/>
              </a:ext>
            </a:extLst>
          </p:cNvPr>
          <p:cNvGrpSpPr/>
          <p:nvPr/>
        </p:nvGrpSpPr>
        <p:grpSpPr>
          <a:xfrm>
            <a:off x="7491933" y="5323867"/>
            <a:ext cx="1252569" cy="597388"/>
            <a:chOff x="7501228" y="4893524"/>
            <a:chExt cx="1252569" cy="597388"/>
          </a:xfrm>
        </p:grpSpPr>
        <p:pic>
          <p:nvPicPr>
            <p:cNvPr id="57" name="Picture 56">
              <a:extLst>
                <a:ext uri="{FF2B5EF4-FFF2-40B4-BE49-F238E27FC236}">
                  <a16:creationId xmlns:a16="http://schemas.microsoft.com/office/drawing/2014/main" id="{A2DFA56D-7B0F-AE9A-761B-20267C6E192B}"/>
                </a:ext>
              </a:extLst>
            </p:cNvPr>
            <p:cNvPicPr>
              <a:picLocks noChangeAspect="1"/>
            </p:cNvPicPr>
            <p:nvPr/>
          </p:nvPicPr>
          <p:blipFill>
            <a:blip r:embed="rId18"/>
            <a:stretch>
              <a:fillRect/>
            </a:stretch>
          </p:blipFill>
          <p:spPr>
            <a:xfrm>
              <a:off x="7501228" y="4893524"/>
              <a:ext cx="1252569" cy="595710"/>
            </a:xfrm>
            <a:prstGeom prst="rect">
              <a:avLst/>
            </a:prstGeom>
          </p:spPr>
        </p:pic>
        <p:pic>
          <p:nvPicPr>
            <p:cNvPr id="59" name="Picture 58">
              <a:extLst>
                <a:ext uri="{FF2B5EF4-FFF2-40B4-BE49-F238E27FC236}">
                  <a16:creationId xmlns:a16="http://schemas.microsoft.com/office/drawing/2014/main" id="{DB8C5A7D-8BB9-C432-D4D8-3ECAF2BAF974}"/>
                </a:ext>
              </a:extLst>
            </p:cNvPr>
            <p:cNvPicPr>
              <a:picLocks noChangeAspect="1"/>
            </p:cNvPicPr>
            <p:nvPr/>
          </p:nvPicPr>
          <p:blipFill>
            <a:blip r:embed="rId19"/>
            <a:stretch>
              <a:fillRect/>
            </a:stretch>
          </p:blipFill>
          <p:spPr>
            <a:xfrm>
              <a:off x="8254959" y="5352467"/>
              <a:ext cx="498838" cy="138445"/>
            </a:xfrm>
            <a:prstGeom prst="rect">
              <a:avLst/>
            </a:prstGeom>
          </p:spPr>
        </p:pic>
      </p:grpSp>
      <p:grpSp>
        <p:nvGrpSpPr>
          <p:cNvPr id="2049" name="Group 2048">
            <a:extLst>
              <a:ext uri="{FF2B5EF4-FFF2-40B4-BE49-F238E27FC236}">
                <a16:creationId xmlns:a16="http://schemas.microsoft.com/office/drawing/2014/main" id="{74F50528-97C5-87F0-4668-21A372236CA4}"/>
              </a:ext>
            </a:extLst>
          </p:cNvPr>
          <p:cNvGrpSpPr/>
          <p:nvPr/>
        </p:nvGrpSpPr>
        <p:grpSpPr>
          <a:xfrm>
            <a:off x="8773253" y="3079529"/>
            <a:ext cx="1561037" cy="903768"/>
            <a:chOff x="10107791" y="2901458"/>
            <a:chExt cx="1561037" cy="903768"/>
          </a:xfrm>
        </p:grpSpPr>
        <p:pic>
          <p:nvPicPr>
            <p:cNvPr id="62" name="Picture 61">
              <a:extLst>
                <a:ext uri="{FF2B5EF4-FFF2-40B4-BE49-F238E27FC236}">
                  <a16:creationId xmlns:a16="http://schemas.microsoft.com/office/drawing/2014/main" id="{3B5B751C-9236-C9FB-075B-1072D5681171}"/>
                </a:ext>
              </a:extLst>
            </p:cNvPr>
            <p:cNvPicPr>
              <a:picLocks noChangeAspect="1"/>
            </p:cNvPicPr>
            <p:nvPr/>
          </p:nvPicPr>
          <p:blipFill>
            <a:blip r:embed="rId20"/>
            <a:stretch>
              <a:fillRect/>
            </a:stretch>
          </p:blipFill>
          <p:spPr>
            <a:xfrm>
              <a:off x="10107791" y="2901458"/>
              <a:ext cx="1561037" cy="900879"/>
            </a:xfrm>
            <a:prstGeom prst="rect">
              <a:avLst/>
            </a:prstGeom>
          </p:spPr>
        </p:pic>
        <p:pic>
          <p:nvPicPr>
            <p:cNvPr id="2048" name="Picture 2047">
              <a:extLst>
                <a:ext uri="{FF2B5EF4-FFF2-40B4-BE49-F238E27FC236}">
                  <a16:creationId xmlns:a16="http://schemas.microsoft.com/office/drawing/2014/main" id="{FD0298D8-25C7-873D-CAAB-82F0B57893C9}"/>
                </a:ext>
              </a:extLst>
            </p:cNvPr>
            <p:cNvPicPr>
              <a:picLocks noChangeAspect="1"/>
            </p:cNvPicPr>
            <p:nvPr/>
          </p:nvPicPr>
          <p:blipFill>
            <a:blip r:embed="rId21"/>
            <a:stretch>
              <a:fillRect/>
            </a:stretch>
          </p:blipFill>
          <p:spPr>
            <a:xfrm>
              <a:off x="10999470" y="3651071"/>
              <a:ext cx="669358" cy="154155"/>
            </a:xfrm>
            <a:prstGeom prst="rect">
              <a:avLst/>
            </a:prstGeom>
          </p:spPr>
        </p:pic>
      </p:grpSp>
      <p:grpSp>
        <p:nvGrpSpPr>
          <p:cNvPr id="2057" name="Group 2056">
            <a:extLst>
              <a:ext uri="{FF2B5EF4-FFF2-40B4-BE49-F238E27FC236}">
                <a16:creationId xmlns:a16="http://schemas.microsoft.com/office/drawing/2014/main" id="{83005A5F-A25C-3567-2EBD-2C56544CBF26}"/>
              </a:ext>
            </a:extLst>
          </p:cNvPr>
          <p:cNvGrpSpPr/>
          <p:nvPr/>
        </p:nvGrpSpPr>
        <p:grpSpPr>
          <a:xfrm>
            <a:off x="8929899" y="5323867"/>
            <a:ext cx="1221956" cy="729837"/>
            <a:chOff x="9180480" y="4743646"/>
            <a:chExt cx="1221956" cy="729837"/>
          </a:xfrm>
        </p:grpSpPr>
        <p:pic>
          <p:nvPicPr>
            <p:cNvPr id="2052" name="Picture 2051">
              <a:extLst>
                <a:ext uri="{FF2B5EF4-FFF2-40B4-BE49-F238E27FC236}">
                  <a16:creationId xmlns:a16="http://schemas.microsoft.com/office/drawing/2014/main" id="{3B74664F-2F0F-19AC-451C-7EE814B37EB9}"/>
                </a:ext>
              </a:extLst>
            </p:cNvPr>
            <p:cNvPicPr>
              <a:picLocks noChangeAspect="1"/>
            </p:cNvPicPr>
            <p:nvPr/>
          </p:nvPicPr>
          <p:blipFill>
            <a:blip r:embed="rId22"/>
            <a:stretch>
              <a:fillRect/>
            </a:stretch>
          </p:blipFill>
          <p:spPr>
            <a:xfrm>
              <a:off x="9180480" y="4743646"/>
              <a:ext cx="1221956" cy="729837"/>
            </a:xfrm>
            <a:prstGeom prst="rect">
              <a:avLst/>
            </a:prstGeom>
          </p:spPr>
        </p:pic>
        <p:pic>
          <p:nvPicPr>
            <p:cNvPr id="2056" name="Picture 2055">
              <a:extLst>
                <a:ext uri="{FF2B5EF4-FFF2-40B4-BE49-F238E27FC236}">
                  <a16:creationId xmlns:a16="http://schemas.microsoft.com/office/drawing/2014/main" id="{0D5BDC63-63FC-F77D-4A45-739582433A53}"/>
                </a:ext>
              </a:extLst>
            </p:cNvPr>
            <p:cNvPicPr>
              <a:picLocks noChangeAspect="1"/>
            </p:cNvPicPr>
            <p:nvPr/>
          </p:nvPicPr>
          <p:blipFill>
            <a:blip r:embed="rId23"/>
            <a:stretch>
              <a:fillRect/>
            </a:stretch>
          </p:blipFill>
          <p:spPr>
            <a:xfrm>
              <a:off x="9643408" y="5325826"/>
              <a:ext cx="641986" cy="147657"/>
            </a:xfrm>
            <a:prstGeom prst="rect">
              <a:avLst/>
            </a:prstGeom>
          </p:spPr>
        </p:pic>
      </p:grpSp>
      <p:pic>
        <p:nvPicPr>
          <p:cNvPr id="2060" name="Picture 2059">
            <a:extLst>
              <a:ext uri="{FF2B5EF4-FFF2-40B4-BE49-F238E27FC236}">
                <a16:creationId xmlns:a16="http://schemas.microsoft.com/office/drawing/2014/main" id="{A3406C55-37BE-03E7-933B-056ED8094F76}"/>
              </a:ext>
            </a:extLst>
          </p:cNvPr>
          <p:cNvPicPr>
            <a:picLocks noChangeAspect="1"/>
          </p:cNvPicPr>
          <p:nvPr/>
        </p:nvPicPr>
        <p:blipFill>
          <a:blip r:embed="rId24"/>
          <a:stretch>
            <a:fillRect/>
          </a:stretch>
        </p:blipFill>
        <p:spPr>
          <a:xfrm>
            <a:off x="6387439" y="3624299"/>
            <a:ext cx="855422" cy="157578"/>
          </a:xfrm>
          <a:prstGeom prst="rect">
            <a:avLst/>
          </a:prstGeom>
        </p:spPr>
      </p:pic>
      <p:grpSp>
        <p:nvGrpSpPr>
          <p:cNvPr id="2063" name="Group 2062">
            <a:extLst>
              <a:ext uri="{FF2B5EF4-FFF2-40B4-BE49-F238E27FC236}">
                <a16:creationId xmlns:a16="http://schemas.microsoft.com/office/drawing/2014/main" id="{6BBC2E48-8F66-3C3A-0B3F-D594C58A22AC}"/>
              </a:ext>
            </a:extLst>
          </p:cNvPr>
          <p:cNvGrpSpPr/>
          <p:nvPr/>
        </p:nvGrpSpPr>
        <p:grpSpPr>
          <a:xfrm>
            <a:off x="5886383" y="4199124"/>
            <a:ext cx="1356478" cy="937341"/>
            <a:chOff x="5866927" y="3977733"/>
            <a:chExt cx="1356478" cy="937341"/>
          </a:xfrm>
        </p:grpSpPr>
        <p:pic>
          <p:nvPicPr>
            <p:cNvPr id="27" name="Picture 26">
              <a:extLst>
                <a:ext uri="{FF2B5EF4-FFF2-40B4-BE49-F238E27FC236}">
                  <a16:creationId xmlns:a16="http://schemas.microsoft.com/office/drawing/2014/main" id="{6C82C1CB-E92E-8729-9E15-976F2EEFB481}"/>
                </a:ext>
              </a:extLst>
            </p:cNvPr>
            <p:cNvPicPr>
              <a:picLocks noChangeAspect="1"/>
            </p:cNvPicPr>
            <p:nvPr/>
          </p:nvPicPr>
          <p:blipFill>
            <a:blip r:embed="rId25"/>
            <a:stretch>
              <a:fillRect/>
            </a:stretch>
          </p:blipFill>
          <p:spPr>
            <a:xfrm>
              <a:off x="5866927" y="3977733"/>
              <a:ext cx="1356478" cy="937341"/>
            </a:xfrm>
            <a:prstGeom prst="rect">
              <a:avLst/>
            </a:prstGeom>
          </p:spPr>
        </p:pic>
        <p:pic>
          <p:nvPicPr>
            <p:cNvPr id="2062" name="Picture 2061">
              <a:extLst>
                <a:ext uri="{FF2B5EF4-FFF2-40B4-BE49-F238E27FC236}">
                  <a16:creationId xmlns:a16="http://schemas.microsoft.com/office/drawing/2014/main" id="{7C962FE6-D692-0A8E-FACF-15FF11EBD16D}"/>
                </a:ext>
              </a:extLst>
            </p:cNvPr>
            <p:cNvPicPr>
              <a:picLocks noChangeAspect="1"/>
            </p:cNvPicPr>
            <p:nvPr/>
          </p:nvPicPr>
          <p:blipFill>
            <a:blip r:embed="rId26"/>
            <a:srcRect t="10771" b="-1"/>
            <a:stretch>
              <a:fillRect/>
            </a:stretch>
          </p:blipFill>
          <p:spPr>
            <a:xfrm>
              <a:off x="6280785" y="4562367"/>
              <a:ext cx="942620" cy="166631"/>
            </a:xfrm>
            <a:prstGeom prst="rect">
              <a:avLst/>
            </a:prstGeom>
          </p:spPr>
        </p:pic>
      </p:grpSp>
    </p:spTree>
    <p:extLst>
      <p:ext uri="{BB962C8B-B14F-4D97-AF65-F5344CB8AC3E}">
        <p14:creationId xmlns:p14="http://schemas.microsoft.com/office/powerpoint/2010/main" val="2433165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DD65C-C204-316D-5B76-BC49AE408CD5}"/>
              </a:ext>
            </a:extLst>
          </p:cNvPr>
          <p:cNvSpPr>
            <a:spLocks noGrp="1"/>
          </p:cNvSpPr>
          <p:nvPr>
            <p:ph type="title"/>
          </p:nvPr>
        </p:nvSpPr>
        <p:spPr/>
        <p:txBody>
          <a:bodyPr/>
          <a:lstStyle/>
          <a:p>
            <a:endParaRPr lang="en-GB"/>
          </a:p>
        </p:txBody>
      </p:sp>
      <p:sp>
        <p:nvSpPr>
          <p:cNvPr id="5" name="Slide Number Placeholder 4">
            <a:extLst>
              <a:ext uri="{FF2B5EF4-FFF2-40B4-BE49-F238E27FC236}">
                <a16:creationId xmlns:a16="http://schemas.microsoft.com/office/drawing/2014/main" id="{C10F9032-BF61-4E71-6D07-E69A3543D195}"/>
              </a:ext>
            </a:extLst>
          </p:cNvPr>
          <p:cNvSpPr>
            <a:spLocks noGrp="1"/>
          </p:cNvSpPr>
          <p:nvPr>
            <p:ph type="sldNum" sz="quarter" idx="4"/>
          </p:nvPr>
        </p:nvSpPr>
        <p:spPr/>
        <p:txBody>
          <a:bodyPr/>
          <a:lstStyle/>
          <a:p>
            <a:fld id="{94601B8E-4C5D-4D9E-8821-9696CA0E0E3F}" type="slidenum">
              <a:rPr lang="en-GB" smtClean="0"/>
              <a:pPr/>
              <a:t>8</a:t>
            </a:fld>
            <a:endParaRPr lang="en-GB" dirty="0"/>
          </a:p>
        </p:txBody>
      </p:sp>
      <p:sp>
        <p:nvSpPr>
          <p:cNvPr id="6" name="Date Placeholder 5">
            <a:extLst>
              <a:ext uri="{FF2B5EF4-FFF2-40B4-BE49-F238E27FC236}">
                <a16:creationId xmlns:a16="http://schemas.microsoft.com/office/drawing/2014/main" id="{53D0747A-3C71-FB1D-7D5F-F62C75B653D4}"/>
              </a:ext>
            </a:extLst>
          </p:cNvPr>
          <p:cNvSpPr>
            <a:spLocks noGrp="1"/>
          </p:cNvSpPr>
          <p:nvPr>
            <p:ph type="dt" sz="half" idx="2"/>
          </p:nvPr>
        </p:nvSpPr>
        <p:spPr/>
        <p:txBody>
          <a:bodyPr/>
          <a:lstStyle/>
          <a:p>
            <a:r>
              <a:rPr lang="en-US"/>
              <a:t>IOP PAB @ Lancaster 30 Jul - 1 Aug 2026</a:t>
            </a:r>
            <a:endParaRPr lang="en-GB" dirty="0"/>
          </a:p>
        </p:txBody>
      </p:sp>
      <p:sp>
        <p:nvSpPr>
          <p:cNvPr id="7" name="Footer Placeholder 6">
            <a:extLst>
              <a:ext uri="{FF2B5EF4-FFF2-40B4-BE49-F238E27FC236}">
                <a16:creationId xmlns:a16="http://schemas.microsoft.com/office/drawing/2014/main" id="{29D09E3A-7633-EA95-11CD-6507CBD9C81A}"/>
              </a:ext>
            </a:extLst>
          </p:cNvPr>
          <p:cNvSpPr>
            <a:spLocks noGrp="1"/>
          </p:cNvSpPr>
          <p:nvPr>
            <p:ph type="ftr" sz="quarter" idx="3"/>
          </p:nvPr>
        </p:nvSpPr>
        <p:spPr/>
        <p:txBody>
          <a:bodyPr/>
          <a:lstStyle/>
          <a:p>
            <a:r>
              <a:rPr lang="en-GB"/>
              <a:t>Haroon Rafique - ECFA-UK/PPAP Update</a:t>
            </a:r>
            <a:endParaRPr lang="en-GB" dirty="0"/>
          </a:p>
        </p:txBody>
      </p:sp>
      <p:pic>
        <p:nvPicPr>
          <p:cNvPr id="11" name="Picture 10">
            <a:extLst>
              <a:ext uri="{FF2B5EF4-FFF2-40B4-BE49-F238E27FC236}">
                <a16:creationId xmlns:a16="http://schemas.microsoft.com/office/drawing/2014/main" id="{12C19C83-15DE-62DE-3404-3DDE724538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9" y="0"/>
            <a:ext cx="12185522" cy="6858000"/>
          </a:xfrm>
          <a:prstGeom prst="rect">
            <a:avLst/>
          </a:prstGeom>
        </p:spPr>
      </p:pic>
    </p:spTree>
    <p:extLst>
      <p:ext uri="{BB962C8B-B14F-4D97-AF65-F5344CB8AC3E}">
        <p14:creationId xmlns:p14="http://schemas.microsoft.com/office/powerpoint/2010/main" val="11141429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428EE-14D1-0E1D-E7F5-24E2C87B5E31}"/>
              </a:ext>
            </a:extLst>
          </p:cNvPr>
          <p:cNvSpPr>
            <a:spLocks noGrp="1"/>
          </p:cNvSpPr>
          <p:nvPr>
            <p:ph type="title"/>
          </p:nvPr>
        </p:nvSpPr>
        <p:spPr/>
        <p:txBody>
          <a:bodyPr/>
          <a:lstStyle/>
          <a:p>
            <a:endParaRPr lang="en-GB"/>
          </a:p>
        </p:txBody>
      </p:sp>
      <p:sp>
        <p:nvSpPr>
          <p:cNvPr id="5" name="Slide Number Placeholder 4">
            <a:extLst>
              <a:ext uri="{FF2B5EF4-FFF2-40B4-BE49-F238E27FC236}">
                <a16:creationId xmlns:a16="http://schemas.microsoft.com/office/drawing/2014/main" id="{D76DDEE5-0D49-4179-76A6-8C1F5B9C098A}"/>
              </a:ext>
            </a:extLst>
          </p:cNvPr>
          <p:cNvSpPr>
            <a:spLocks noGrp="1"/>
          </p:cNvSpPr>
          <p:nvPr>
            <p:ph type="sldNum" sz="quarter" idx="4"/>
          </p:nvPr>
        </p:nvSpPr>
        <p:spPr/>
        <p:txBody>
          <a:bodyPr/>
          <a:lstStyle/>
          <a:p>
            <a:fld id="{94601B8E-4C5D-4D9E-8821-9696CA0E0E3F}" type="slidenum">
              <a:rPr lang="en-GB" smtClean="0"/>
              <a:pPr/>
              <a:t>9</a:t>
            </a:fld>
            <a:endParaRPr lang="en-GB" dirty="0"/>
          </a:p>
        </p:txBody>
      </p:sp>
      <p:sp>
        <p:nvSpPr>
          <p:cNvPr id="6" name="Date Placeholder 5">
            <a:extLst>
              <a:ext uri="{FF2B5EF4-FFF2-40B4-BE49-F238E27FC236}">
                <a16:creationId xmlns:a16="http://schemas.microsoft.com/office/drawing/2014/main" id="{16B34AEA-282E-2538-61B7-D9FF0C57E792}"/>
              </a:ext>
            </a:extLst>
          </p:cNvPr>
          <p:cNvSpPr>
            <a:spLocks noGrp="1"/>
          </p:cNvSpPr>
          <p:nvPr>
            <p:ph type="dt" sz="half" idx="2"/>
          </p:nvPr>
        </p:nvSpPr>
        <p:spPr/>
        <p:txBody>
          <a:bodyPr/>
          <a:lstStyle/>
          <a:p>
            <a:r>
              <a:rPr lang="en-US"/>
              <a:t>IOP PAB @ Lancaster 30 Jul - 1 Aug 2026</a:t>
            </a:r>
            <a:endParaRPr lang="en-GB" dirty="0"/>
          </a:p>
        </p:txBody>
      </p:sp>
      <p:sp>
        <p:nvSpPr>
          <p:cNvPr id="7" name="Footer Placeholder 6">
            <a:extLst>
              <a:ext uri="{FF2B5EF4-FFF2-40B4-BE49-F238E27FC236}">
                <a16:creationId xmlns:a16="http://schemas.microsoft.com/office/drawing/2014/main" id="{B25BA9F4-A0AB-7557-2C77-C2C6300237C8}"/>
              </a:ext>
            </a:extLst>
          </p:cNvPr>
          <p:cNvSpPr>
            <a:spLocks noGrp="1"/>
          </p:cNvSpPr>
          <p:nvPr>
            <p:ph type="ftr" sz="quarter" idx="3"/>
          </p:nvPr>
        </p:nvSpPr>
        <p:spPr/>
        <p:txBody>
          <a:bodyPr/>
          <a:lstStyle/>
          <a:p>
            <a:r>
              <a:rPr lang="en-GB"/>
              <a:t>Haroon Rafique - ECFA-UK/PPAP Update</a:t>
            </a:r>
            <a:endParaRPr lang="en-GB" dirty="0"/>
          </a:p>
        </p:txBody>
      </p:sp>
      <p:pic>
        <p:nvPicPr>
          <p:cNvPr id="11" name="Picture 10">
            <a:extLst>
              <a:ext uri="{FF2B5EF4-FFF2-40B4-BE49-F238E27FC236}">
                <a16:creationId xmlns:a16="http://schemas.microsoft.com/office/drawing/2014/main" id="{E7D15A73-C43A-3C31-C3B6-0D16C52004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9" y="0"/>
            <a:ext cx="12185522" cy="6858000"/>
          </a:xfrm>
          <a:prstGeom prst="rect">
            <a:avLst/>
          </a:prstGeom>
        </p:spPr>
      </p:pic>
    </p:spTree>
    <p:extLst>
      <p:ext uri="{BB962C8B-B14F-4D97-AF65-F5344CB8AC3E}">
        <p14:creationId xmlns:p14="http://schemas.microsoft.com/office/powerpoint/2010/main" val="1448306213"/>
      </p:ext>
    </p:extLst>
  </p:cSld>
  <p:clrMapOvr>
    <a:masterClrMapping/>
  </p:clrMapOvr>
</p:sld>
</file>

<file path=ppt/theme/theme1.xml><?xml version="1.0" encoding="utf-8"?>
<a:theme xmlns:a="http://schemas.openxmlformats.org/drawingml/2006/main" name="1_Title slide">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Triangles">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Pattern">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Blank Layouts">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Font WITHOUT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C2453390EE4BA43A5D6133E94472E90" ma:contentTypeVersion="16" ma:contentTypeDescription="Create a new document." ma:contentTypeScope="" ma:versionID="3f32205e828f7673b0b9b0d9eebf48ef">
  <xsd:schema xmlns:xsd="http://www.w3.org/2001/XMLSchema" xmlns:xs="http://www.w3.org/2001/XMLSchema" xmlns:p="http://schemas.microsoft.com/office/2006/metadata/properties" xmlns:ns2="7a6c5452-7205-4e2c-a322-0d36e47a4095" xmlns:ns3="4367b676-3231-4229-b246-27e36f6a6ea0" targetNamespace="http://schemas.microsoft.com/office/2006/metadata/properties" ma:root="true" ma:fieldsID="eb6983e8a2aa9e49efed4522fdaf97eb" ns2:_="" ns3:_="">
    <xsd:import namespace="7a6c5452-7205-4e2c-a322-0d36e47a4095"/>
    <xsd:import namespace="4367b676-3231-4229-b246-27e36f6a6ea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a6c5452-7205-4e2c-a322-0d36e47a40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fe07c91c-676c-4292-ab42-0332d43006d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367b676-3231-4229-b246-27e36f6a6ea0"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5bb8876-a7eb-42f8-850b-785a27f532ba}" ma:internalName="TaxCatchAll" ma:showField="CatchAllData" ma:web="4367b676-3231-4229-b246-27e36f6a6ea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367b676-3231-4229-b246-27e36f6a6ea0" xsi:nil="true"/>
    <lcf76f155ced4ddcb4097134ff3c332f xmlns="7a6c5452-7205-4e2c-a322-0d36e47a409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79237DF-6E98-4AFD-A1AD-E1C9D616A344}">
  <ds:schemaRefs>
    <ds:schemaRef ds:uri="http://schemas.microsoft.com/sharepoint/v3/contenttype/forms"/>
  </ds:schemaRefs>
</ds:datastoreItem>
</file>

<file path=customXml/itemProps2.xml><?xml version="1.0" encoding="utf-8"?>
<ds:datastoreItem xmlns:ds="http://schemas.openxmlformats.org/officeDocument/2006/customXml" ds:itemID="{97253726-C6DC-4C48-BF6A-3E1423463D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a6c5452-7205-4e2c-a322-0d36e47a4095"/>
    <ds:schemaRef ds:uri="4367b676-3231-4229-b246-27e36f6a6e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DF670E-3DD2-40A0-8524-D0B4771A7312}">
  <ds:schemaRefs>
    <ds:schemaRef ds:uri="http://schemas.microsoft.com/office/2006/metadata/properties"/>
    <ds:schemaRef ds:uri="http://schemas.microsoft.com/office/infopath/2007/PartnerControls"/>
    <ds:schemaRef ds:uri="4367b676-3231-4229-b246-27e36f6a6ea0"/>
    <ds:schemaRef ds:uri="7a6c5452-7205-4e2c-a322-0d36e47a4095"/>
  </ds:schemaRefs>
</ds:datastoreItem>
</file>

<file path=docProps/app.xml><?xml version="1.0" encoding="utf-8"?>
<Properties xmlns="http://schemas.openxmlformats.org/officeDocument/2006/extended-properties" xmlns:vt="http://schemas.openxmlformats.org/officeDocument/2006/docPropsVTypes">
  <TotalTime>1934</TotalTime>
  <Words>1495</Words>
  <Application>Microsoft Office PowerPoint</Application>
  <PresentationFormat>Widescreen</PresentationFormat>
  <Paragraphs>193</Paragraphs>
  <Slides>18</Slides>
  <Notes>8</Notes>
  <HiddenSlides>0</HiddenSlides>
  <MMClips>0</MMClips>
  <ScaleCrop>false</ScaleCrop>
  <HeadingPairs>
    <vt:vector size="6" baseType="variant">
      <vt:variant>
        <vt:lpstr>Fonts Used</vt:lpstr>
      </vt:variant>
      <vt:variant>
        <vt:i4>7</vt:i4>
      </vt:variant>
      <vt:variant>
        <vt:lpstr>Theme</vt:lpstr>
      </vt:variant>
      <vt:variant>
        <vt:i4>7</vt:i4>
      </vt:variant>
      <vt:variant>
        <vt:lpstr>Slide Titles</vt:lpstr>
      </vt:variant>
      <vt:variant>
        <vt:i4>18</vt:i4>
      </vt:variant>
    </vt:vector>
  </HeadingPairs>
  <TitlesOfParts>
    <vt:vector size="32" baseType="lpstr">
      <vt:lpstr>Calibri</vt:lpstr>
      <vt:lpstr>Segoe UI Semibold</vt:lpstr>
      <vt:lpstr>Arial Regular</vt:lpstr>
      <vt:lpstr>Segoe UI</vt:lpstr>
      <vt:lpstr>Wingdings</vt:lpstr>
      <vt:lpstr>Aptos</vt:lpstr>
      <vt:lpstr>Arial</vt:lpstr>
      <vt:lpstr>1_Title slide</vt:lpstr>
      <vt:lpstr>2_Triangles</vt:lpstr>
      <vt:lpstr>3_Pattern</vt:lpstr>
      <vt:lpstr>4_Blank Layouts</vt:lpstr>
      <vt:lpstr>1_Font and logo master</vt:lpstr>
      <vt:lpstr>Font WITHOUT logo master</vt:lpstr>
      <vt:lpstr>Font and logo master</vt:lpstr>
      <vt:lpstr>Strategy and Community in Accelerator Science: An ECFA and PPAP Update</vt:lpstr>
      <vt:lpstr>Contents</vt:lpstr>
      <vt:lpstr>What is ECFA?</vt:lpstr>
      <vt:lpstr>PowerPoint Presentation</vt:lpstr>
      <vt:lpstr>2026 ESPPU</vt:lpstr>
      <vt:lpstr>PowerPoint Presentation</vt:lpstr>
      <vt:lpstr>PowerPoint Presentation</vt:lpstr>
      <vt:lpstr>PowerPoint Presentation</vt:lpstr>
      <vt:lpstr>PowerPoint Presentation</vt:lpstr>
      <vt:lpstr>PowerPoint Presentation</vt:lpstr>
      <vt:lpstr>PowerPoint Presentation</vt:lpstr>
      <vt:lpstr>Recent Progress</vt:lpstr>
      <vt:lpstr>PowerPoint Presentation</vt:lpstr>
      <vt:lpstr>PowerPoint Presentation</vt:lpstr>
      <vt:lpstr>Please share:</vt:lpstr>
      <vt:lpstr>PowerPoint Presentation</vt:lpstr>
      <vt:lpstr>Summary</vt:lpstr>
      <vt:lpstr>PowerPoint Presentation</vt:lpstr>
    </vt:vector>
  </TitlesOfParts>
  <Company>Science and Technology Facilities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Haroon Rafique</dc:creator>
  <cp:keywords>IOP PAB;Accelerator Physics;ECFA</cp:keywords>
  <cp:lastModifiedBy>Rafique, Haroon (STFC,RAL,ISIS)</cp:lastModifiedBy>
  <cp:revision>156</cp:revision>
  <dcterms:created xsi:type="dcterms:W3CDTF">2023-01-10T12:41:06Z</dcterms:created>
  <dcterms:modified xsi:type="dcterms:W3CDTF">2026-06-30T09:39:22Z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0x010100FC2453390EE4BA43A5D6133E94472E90</vt:lpwstr>
  </property>
</Properties>
</file>