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73" r:id="rId2"/>
    <p:sldId id="272" r:id="rId3"/>
    <p:sldId id="815" r:id="rId4"/>
    <p:sldId id="477" r:id="rId5"/>
    <p:sldId id="510" r:id="rId6"/>
    <p:sldId id="827" r:id="rId7"/>
    <p:sldId id="825" r:id="rId8"/>
    <p:sldId id="834" r:id="rId9"/>
    <p:sldId id="839" r:id="rId10"/>
    <p:sldId id="264" r:id="rId11"/>
    <p:sldId id="275" r:id="rId12"/>
    <p:sldId id="490" r:id="rId13"/>
    <p:sldId id="817" r:id="rId14"/>
    <p:sldId id="828" r:id="rId15"/>
    <p:sldId id="376" r:id="rId16"/>
    <p:sldId id="832" r:id="rId17"/>
    <p:sldId id="504" r:id="rId18"/>
    <p:sldId id="830" r:id="rId19"/>
    <p:sldId id="833" r:id="rId20"/>
    <p:sldId id="821" r:id="rId21"/>
    <p:sldId id="822" r:id="rId22"/>
    <p:sldId id="836" r:id="rId23"/>
    <p:sldId id="837" r:id="rId24"/>
    <p:sldId id="838" r:id="rId25"/>
    <p:sldId id="823" r:id="rId26"/>
    <p:sldId id="829" r:id="rId27"/>
    <p:sldId id="835" r:id="rId28"/>
    <p:sldId id="500" r:id="rId29"/>
    <p:sldId id="501" r:id="rId30"/>
    <p:sldId id="474" r:id="rId31"/>
    <p:sldId id="502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99"/>
    <a:srgbClr val="FFFFFF"/>
    <a:srgbClr val="CC00CC"/>
    <a:srgbClr val="FF66FF"/>
    <a:srgbClr val="8E0000"/>
    <a:srgbClr val="FFD9FF"/>
    <a:srgbClr val="FFDDDD"/>
    <a:srgbClr val="F2126D"/>
    <a:srgbClr val="FFECD9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41F7076-5A4C-45C1-BE4B-DF6E9A6124B5}" v="1170" dt="2026-06-29T21:53:00.25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33" autoAdjust="0"/>
    <p:restoredTop sz="94660"/>
  </p:normalViewPr>
  <p:slideViewPr>
    <p:cSldViewPr snapToGrid="0">
      <p:cViewPr>
        <p:scale>
          <a:sx n="60" d="100"/>
          <a:sy n="60" d="100"/>
        </p:scale>
        <p:origin x="340" y="11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5/10/relationships/revisionInfo" Target="revisionInfo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rgan Hibberd" userId="da6edfdf-e9a7-4c3d-9dca-2b1fb6e5cf30" providerId="ADAL" clId="{BBFE0136-D853-457D-90C0-0FF0356A4FB3}"/>
    <pc:docChg chg="undo custSel addSld delSld modSld">
      <pc:chgData name="Morgan Hibberd" userId="da6edfdf-e9a7-4c3d-9dca-2b1fb6e5cf30" providerId="ADAL" clId="{BBFE0136-D853-457D-90C0-0FF0356A4FB3}" dt="2026-06-29T21:54:37.025" v="3666" actId="47"/>
      <pc:docMkLst>
        <pc:docMk/>
      </pc:docMkLst>
      <pc:sldChg chg="addSp delSp modSp mod delAnim modAnim">
        <pc:chgData name="Morgan Hibberd" userId="da6edfdf-e9a7-4c3d-9dca-2b1fb6e5cf30" providerId="ADAL" clId="{BBFE0136-D853-457D-90C0-0FF0356A4FB3}" dt="2026-06-26T15:07:31.245" v="2051" actId="1038"/>
        <pc:sldMkLst>
          <pc:docMk/>
          <pc:sldMk cId="1049829674" sldId="264"/>
        </pc:sldMkLst>
        <pc:spChg chg="add mod">
          <ac:chgData name="Morgan Hibberd" userId="da6edfdf-e9a7-4c3d-9dca-2b1fb6e5cf30" providerId="ADAL" clId="{BBFE0136-D853-457D-90C0-0FF0356A4FB3}" dt="2026-06-26T09:51:40.591" v="825" actId="14100"/>
          <ac:spMkLst>
            <pc:docMk/>
            <pc:sldMk cId="1049829674" sldId="264"/>
            <ac:spMk id="4" creationId="{E1CEA08A-6CCE-A21A-0552-5763FA3B76ED}"/>
          </ac:spMkLst>
        </pc:spChg>
        <pc:spChg chg="add mod">
          <ac:chgData name="Morgan Hibberd" userId="da6edfdf-e9a7-4c3d-9dca-2b1fb6e5cf30" providerId="ADAL" clId="{BBFE0136-D853-457D-90C0-0FF0356A4FB3}" dt="2026-06-26T08:55:56.851" v="494" actId="1076"/>
          <ac:spMkLst>
            <pc:docMk/>
            <pc:sldMk cId="1049829674" sldId="264"/>
            <ac:spMk id="5" creationId="{A0F51A15-0E1F-1453-1654-7EFA618C652A}"/>
          </ac:spMkLst>
        </pc:spChg>
        <pc:spChg chg="mod">
          <ac:chgData name="Morgan Hibberd" userId="da6edfdf-e9a7-4c3d-9dca-2b1fb6e5cf30" providerId="ADAL" clId="{BBFE0136-D853-457D-90C0-0FF0356A4FB3}" dt="2026-06-26T15:07:31.245" v="2051" actId="1038"/>
          <ac:spMkLst>
            <pc:docMk/>
            <pc:sldMk cId="1049829674" sldId="264"/>
            <ac:spMk id="8" creationId="{215CD299-2A6A-C56D-7C02-D7379486DEFC}"/>
          </ac:spMkLst>
        </pc:spChg>
        <pc:spChg chg="mod">
          <ac:chgData name="Morgan Hibberd" userId="da6edfdf-e9a7-4c3d-9dca-2b1fb6e5cf30" providerId="ADAL" clId="{BBFE0136-D853-457D-90C0-0FF0356A4FB3}" dt="2026-06-26T09:13:47.648" v="584" actId="1076"/>
          <ac:spMkLst>
            <pc:docMk/>
            <pc:sldMk cId="1049829674" sldId="264"/>
            <ac:spMk id="10" creationId="{78AF1948-5188-D156-74FA-D6D9D618A422}"/>
          </ac:spMkLst>
        </pc:spChg>
        <pc:spChg chg="mod">
          <ac:chgData name="Morgan Hibberd" userId="da6edfdf-e9a7-4c3d-9dca-2b1fb6e5cf30" providerId="ADAL" clId="{BBFE0136-D853-457D-90C0-0FF0356A4FB3}" dt="2026-06-26T08:28:29.247" v="249"/>
          <ac:spMkLst>
            <pc:docMk/>
            <pc:sldMk cId="1049829674" sldId="264"/>
            <ac:spMk id="12" creationId="{3F63E39E-9571-E0E8-4F77-1D8D723A2348}"/>
          </ac:spMkLst>
        </pc:spChg>
        <pc:spChg chg="add mod">
          <ac:chgData name="Morgan Hibberd" userId="da6edfdf-e9a7-4c3d-9dca-2b1fb6e5cf30" providerId="ADAL" clId="{BBFE0136-D853-457D-90C0-0FF0356A4FB3}" dt="2026-06-26T09:51:42.736" v="826" actId="14100"/>
          <ac:spMkLst>
            <pc:docMk/>
            <pc:sldMk cId="1049829674" sldId="264"/>
            <ac:spMk id="15" creationId="{5E0058F8-30A8-745F-2C4F-411BE13028E8}"/>
          </ac:spMkLst>
        </pc:spChg>
        <pc:spChg chg="mod topLvl">
          <ac:chgData name="Morgan Hibberd" userId="da6edfdf-e9a7-4c3d-9dca-2b1fb6e5cf30" providerId="ADAL" clId="{BBFE0136-D853-457D-90C0-0FF0356A4FB3}" dt="2026-06-26T09:02:45.969" v="553" actId="165"/>
          <ac:spMkLst>
            <pc:docMk/>
            <pc:sldMk cId="1049829674" sldId="264"/>
            <ac:spMk id="71" creationId="{00000000-0000-0000-0000-000000000000}"/>
          </ac:spMkLst>
        </pc:spChg>
        <pc:spChg chg="mod">
          <ac:chgData name="Morgan Hibberd" userId="da6edfdf-e9a7-4c3d-9dca-2b1fb6e5cf30" providerId="ADAL" clId="{BBFE0136-D853-457D-90C0-0FF0356A4FB3}" dt="2026-06-26T09:18:28.486" v="586" actId="1076"/>
          <ac:spMkLst>
            <pc:docMk/>
            <pc:sldMk cId="1049829674" sldId="264"/>
            <ac:spMk id="74" creationId="{00000000-0000-0000-0000-000000000000}"/>
          </ac:spMkLst>
        </pc:spChg>
        <pc:picChg chg="mod">
          <ac:chgData name="Morgan Hibberd" userId="da6edfdf-e9a7-4c3d-9dca-2b1fb6e5cf30" providerId="ADAL" clId="{BBFE0136-D853-457D-90C0-0FF0356A4FB3}" dt="2026-06-26T09:13:36.132" v="582" actId="1076"/>
          <ac:picMkLst>
            <pc:docMk/>
            <pc:sldMk cId="1049829674" sldId="264"/>
            <ac:picMk id="7" creationId="{DC8A7CF7-7077-2A94-A6FD-741F70DCDEB8}"/>
          </ac:picMkLst>
        </pc:picChg>
        <pc:picChg chg="mod">
          <ac:chgData name="Morgan Hibberd" userId="da6edfdf-e9a7-4c3d-9dca-2b1fb6e5cf30" providerId="ADAL" clId="{BBFE0136-D853-457D-90C0-0FF0356A4FB3}" dt="2026-06-26T08:58:38.763" v="541" actId="14100"/>
          <ac:picMkLst>
            <pc:docMk/>
            <pc:sldMk cId="1049829674" sldId="264"/>
            <ac:picMk id="11" creationId="{00000000-0000-0000-0000-000000000000}"/>
          </ac:picMkLst>
        </pc:picChg>
        <pc:picChg chg="add mod ord">
          <ac:chgData name="Morgan Hibberd" userId="da6edfdf-e9a7-4c3d-9dca-2b1fb6e5cf30" providerId="ADAL" clId="{BBFE0136-D853-457D-90C0-0FF0356A4FB3}" dt="2026-06-26T12:52:16.918" v="848" actId="207"/>
          <ac:picMkLst>
            <pc:docMk/>
            <pc:sldMk cId="1049829674" sldId="264"/>
            <ac:picMk id="13" creationId="{DB746871-7AFE-9A3D-A350-4B97F7AC5183}"/>
          </ac:picMkLst>
        </pc:picChg>
        <pc:picChg chg="mod topLvl">
          <ac:chgData name="Morgan Hibberd" userId="da6edfdf-e9a7-4c3d-9dca-2b1fb6e5cf30" providerId="ADAL" clId="{BBFE0136-D853-457D-90C0-0FF0356A4FB3}" dt="2026-06-26T09:02:45.969" v="553" actId="165"/>
          <ac:picMkLst>
            <pc:docMk/>
            <pc:sldMk cId="1049829674" sldId="264"/>
            <ac:picMk id="61" creationId="{00000000-0000-0000-0000-000000000000}"/>
          </ac:picMkLst>
        </pc:picChg>
        <pc:picChg chg="mod topLvl">
          <ac:chgData name="Morgan Hibberd" userId="da6edfdf-e9a7-4c3d-9dca-2b1fb6e5cf30" providerId="ADAL" clId="{BBFE0136-D853-457D-90C0-0FF0356A4FB3}" dt="2026-06-26T09:02:45.969" v="553" actId="165"/>
          <ac:picMkLst>
            <pc:docMk/>
            <pc:sldMk cId="1049829674" sldId="264"/>
            <ac:picMk id="62" creationId="{00000000-0000-0000-0000-000000000000}"/>
          </ac:picMkLst>
        </pc:picChg>
        <pc:picChg chg="mod topLvl">
          <ac:chgData name="Morgan Hibberd" userId="da6edfdf-e9a7-4c3d-9dca-2b1fb6e5cf30" providerId="ADAL" clId="{BBFE0136-D853-457D-90C0-0FF0356A4FB3}" dt="2026-06-26T09:02:45.969" v="553" actId="165"/>
          <ac:picMkLst>
            <pc:docMk/>
            <pc:sldMk cId="1049829674" sldId="264"/>
            <ac:picMk id="63" creationId="{00000000-0000-0000-0000-000000000000}"/>
          </ac:picMkLst>
        </pc:picChg>
        <pc:picChg chg="mod topLvl">
          <ac:chgData name="Morgan Hibberd" userId="da6edfdf-e9a7-4c3d-9dca-2b1fb6e5cf30" providerId="ADAL" clId="{BBFE0136-D853-457D-90C0-0FF0356A4FB3}" dt="2026-06-26T09:02:45.969" v="553" actId="165"/>
          <ac:picMkLst>
            <pc:docMk/>
            <pc:sldMk cId="1049829674" sldId="264"/>
            <ac:picMk id="65" creationId="{00000000-0000-0000-0000-000000000000}"/>
          </ac:picMkLst>
        </pc:picChg>
        <pc:picChg chg="mod topLvl">
          <ac:chgData name="Morgan Hibberd" userId="da6edfdf-e9a7-4c3d-9dca-2b1fb6e5cf30" providerId="ADAL" clId="{BBFE0136-D853-457D-90C0-0FF0356A4FB3}" dt="2026-06-26T09:02:45.969" v="553" actId="165"/>
          <ac:picMkLst>
            <pc:docMk/>
            <pc:sldMk cId="1049829674" sldId="264"/>
            <ac:picMk id="66" creationId="{00000000-0000-0000-0000-000000000000}"/>
          </ac:picMkLst>
        </pc:picChg>
        <pc:picChg chg="mod topLvl">
          <ac:chgData name="Morgan Hibberd" userId="da6edfdf-e9a7-4c3d-9dca-2b1fb6e5cf30" providerId="ADAL" clId="{BBFE0136-D853-457D-90C0-0FF0356A4FB3}" dt="2026-06-26T09:02:45.969" v="553" actId="165"/>
          <ac:picMkLst>
            <pc:docMk/>
            <pc:sldMk cId="1049829674" sldId="264"/>
            <ac:picMk id="67" creationId="{00000000-0000-0000-0000-000000000000}"/>
          </ac:picMkLst>
        </pc:picChg>
        <pc:picChg chg="mod topLvl">
          <ac:chgData name="Morgan Hibberd" userId="da6edfdf-e9a7-4c3d-9dca-2b1fb6e5cf30" providerId="ADAL" clId="{BBFE0136-D853-457D-90C0-0FF0356A4FB3}" dt="2026-06-26T09:02:45.969" v="553" actId="165"/>
          <ac:picMkLst>
            <pc:docMk/>
            <pc:sldMk cId="1049829674" sldId="264"/>
            <ac:picMk id="68" creationId="{00000000-0000-0000-0000-000000000000}"/>
          </ac:picMkLst>
        </pc:picChg>
        <pc:picChg chg="mod topLvl">
          <ac:chgData name="Morgan Hibberd" userId="da6edfdf-e9a7-4c3d-9dca-2b1fb6e5cf30" providerId="ADAL" clId="{BBFE0136-D853-457D-90C0-0FF0356A4FB3}" dt="2026-06-26T09:02:45.969" v="553" actId="165"/>
          <ac:picMkLst>
            <pc:docMk/>
            <pc:sldMk cId="1049829674" sldId="264"/>
            <ac:picMk id="69" creationId="{00000000-0000-0000-0000-000000000000}"/>
          </ac:picMkLst>
        </pc:picChg>
        <pc:picChg chg="mod topLvl">
          <ac:chgData name="Morgan Hibberd" userId="da6edfdf-e9a7-4c3d-9dca-2b1fb6e5cf30" providerId="ADAL" clId="{BBFE0136-D853-457D-90C0-0FF0356A4FB3}" dt="2026-06-26T09:02:45.969" v="553" actId="165"/>
          <ac:picMkLst>
            <pc:docMk/>
            <pc:sldMk cId="1049829674" sldId="264"/>
            <ac:picMk id="70" creationId="{00000000-0000-0000-0000-000000000000}"/>
          </ac:picMkLst>
        </pc:picChg>
        <pc:picChg chg="mod ord">
          <ac:chgData name="Morgan Hibberd" userId="da6edfdf-e9a7-4c3d-9dca-2b1fb6e5cf30" providerId="ADAL" clId="{BBFE0136-D853-457D-90C0-0FF0356A4FB3}" dt="2026-06-26T09:18:22.475" v="585" actId="14100"/>
          <ac:picMkLst>
            <pc:docMk/>
            <pc:sldMk cId="1049829674" sldId="264"/>
            <ac:picMk id="76" creationId="{00000000-0000-0000-0000-000000000000}"/>
          </ac:picMkLst>
        </pc:picChg>
      </pc:sldChg>
      <pc:sldChg chg="addSp delSp modSp mod">
        <pc:chgData name="Morgan Hibberd" userId="da6edfdf-e9a7-4c3d-9dca-2b1fb6e5cf30" providerId="ADAL" clId="{BBFE0136-D853-457D-90C0-0FF0356A4FB3}" dt="2026-06-26T15:04:43.815" v="2022" actId="1035"/>
        <pc:sldMkLst>
          <pc:docMk/>
          <pc:sldMk cId="2859086410" sldId="272"/>
        </pc:sldMkLst>
        <pc:spChg chg="mod">
          <ac:chgData name="Morgan Hibberd" userId="da6edfdf-e9a7-4c3d-9dca-2b1fb6e5cf30" providerId="ADAL" clId="{BBFE0136-D853-457D-90C0-0FF0356A4FB3}" dt="2026-06-26T08:27:26.733" v="239" actId="20577"/>
          <ac:spMkLst>
            <pc:docMk/>
            <pc:sldMk cId="2859086410" sldId="272"/>
            <ac:spMk id="3" creationId="{3319A1EE-BA18-F4AB-5A66-9D359C48C244}"/>
          </ac:spMkLst>
        </pc:spChg>
        <pc:spChg chg="mod topLvl">
          <ac:chgData name="Morgan Hibberd" userId="da6edfdf-e9a7-4c3d-9dca-2b1fb6e5cf30" providerId="ADAL" clId="{BBFE0136-D853-457D-90C0-0FF0356A4FB3}" dt="2026-06-26T15:04:38.966" v="2001" actId="164"/>
          <ac:spMkLst>
            <pc:docMk/>
            <pc:sldMk cId="2859086410" sldId="272"/>
            <ac:spMk id="4" creationId="{A5AA2623-F5A7-BE9A-4F77-7CE6F0FF353E}"/>
          </ac:spMkLst>
        </pc:spChg>
        <pc:spChg chg="mod topLvl">
          <ac:chgData name="Morgan Hibberd" userId="da6edfdf-e9a7-4c3d-9dca-2b1fb6e5cf30" providerId="ADAL" clId="{BBFE0136-D853-457D-90C0-0FF0356A4FB3}" dt="2026-06-26T15:04:38.966" v="2001" actId="164"/>
          <ac:spMkLst>
            <pc:docMk/>
            <pc:sldMk cId="2859086410" sldId="272"/>
            <ac:spMk id="31" creationId="{7123A7E8-ED7E-2C65-4D73-EF946DC4B82C}"/>
          </ac:spMkLst>
        </pc:spChg>
        <pc:grpChg chg="add mod">
          <ac:chgData name="Morgan Hibberd" userId="da6edfdf-e9a7-4c3d-9dca-2b1fb6e5cf30" providerId="ADAL" clId="{BBFE0136-D853-457D-90C0-0FF0356A4FB3}" dt="2026-06-26T15:04:43.815" v="2022" actId="1035"/>
          <ac:grpSpMkLst>
            <pc:docMk/>
            <pc:sldMk cId="2859086410" sldId="272"/>
            <ac:grpSpMk id="7" creationId="{75143A66-413D-ABA9-C494-6A2D9129D04E}"/>
          </ac:grpSpMkLst>
        </pc:grpChg>
      </pc:sldChg>
      <pc:sldChg chg="addSp delSp modSp mod">
        <pc:chgData name="Morgan Hibberd" userId="da6edfdf-e9a7-4c3d-9dca-2b1fb6e5cf30" providerId="ADAL" clId="{BBFE0136-D853-457D-90C0-0FF0356A4FB3}" dt="2026-06-26T08:24:47.570" v="169" actId="1076"/>
        <pc:sldMkLst>
          <pc:docMk/>
          <pc:sldMk cId="2467517745" sldId="273"/>
        </pc:sldMkLst>
        <pc:spChg chg="mod">
          <ac:chgData name="Morgan Hibberd" userId="da6edfdf-e9a7-4c3d-9dca-2b1fb6e5cf30" providerId="ADAL" clId="{BBFE0136-D853-457D-90C0-0FF0356A4FB3}" dt="2026-06-26T08:23:20.097" v="131" actId="408"/>
          <ac:spMkLst>
            <pc:docMk/>
            <pc:sldMk cId="2467517745" sldId="273"/>
            <ac:spMk id="3" creationId="{DA762C8D-7032-6FD5-9551-8C0B97814CBC}"/>
          </ac:spMkLst>
        </pc:spChg>
        <pc:spChg chg="mod">
          <ac:chgData name="Morgan Hibberd" userId="da6edfdf-e9a7-4c3d-9dca-2b1fb6e5cf30" providerId="ADAL" clId="{BBFE0136-D853-457D-90C0-0FF0356A4FB3}" dt="2026-06-26T08:24:47.570" v="169" actId="1076"/>
          <ac:spMkLst>
            <pc:docMk/>
            <pc:sldMk cId="2467517745" sldId="273"/>
            <ac:spMk id="4" creationId="{00000000-0000-0000-0000-000000000000}"/>
          </ac:spMkLst>
        </pc:spChg>
        <pc:grpChg chg="mod">
          <ac:chgData name="Morgan Hibberd" userId="da6edfdf-e9a7-4c3d-9dca-2b1fb6e5cf30" providerId="ADAL" clId="{BBFE0136-D853-457D-90C0-0FF0356A4FB3}" dt="2026-06-26T08:23:20.097" v="131" actId="408"/>
          <ac:grpSpMkLst>
            <pc:docMk/>
            <pc:sldMk cId="2467517745" sldId="273"/>
            <ac:grpSpMk id="2" creationId="{21DD9983-E1D9-48DF-A2F9-6B9319F2D1A3}"/>
          </ac:grpSpMkLst>
        </pc:grpChg>
        <pc:picChg chg="mod">
          <ac:chgData name="Morgan Hibberd" userId="da6edfdf-e9a7-4c3d-9dca-2b1fb6e5cf30" providerId="ADAL" clId="{BBFE0136-D853-457D-90C0-0FF0356A4FB3}" dt="2026-06-26T08:23:20.097" v="131" actId="408"/>
          <ac:picMkLst>
            <pc:docMk/>
            <pc:sldMk cId="2467517745" sldId="273"/>
            <ac:picMk id="7" creationId="{EBD8122A-29A6-85C1-8D96-4A79A86DD730}"/>
          </ac:picMkLst>
        </pc:picChg>
        <pc:picChg chg="mod">
          <ac:chgData name="Morgan Hibberd" userId="da6edfdf-e9a7-4c3d-9dca-2b1fb6e5cf30" providerId="ADAL" clId="{BBFE0136-D853-457D-90C0-0FF0356A4FB3}" dt="2026-06-26T08:23:20.097" v="131" actId="408"/>
          <ac:picMkLst>
            <pc:docMk/>
            <pc:sldMk cId="2467517745" sldId="273"/>
            <ac:picMk id="8" creationId="{433E54CB-7979-AEE7-0C00-893B6BAF1BA0}"/>
          </ac:picMkLst>
        </pc:picChg>
        <pc:picChg chg="mod">
          <ac:chgData name="Morgan Hibberd" userId="da6edfdf-e9a7-4c3d-9dca-2b1fb6e5cf30" providerId="ADAL" clId="{BBFE0136-D853-457D-90C0-0FF0356A4FB3}" dt="2026-06-26T08:23:20.097" v="131" actId="408"/>
          <ac:picMkLst>
            <pc:docMk/>
            <pc:sldMk cId="2467517745" sldId="273"/>
            <ac:picMk id="9" creationId="{F45A0DD3-CF58-4051-0D41-A3660D6C19CD}"/>
          </ac:picMkLst>
        </pc:picChg>
        <pc:picChg chg="add mod">
          <ac:chgData name="Morgan Hibberd" userId="da6edfdf-e9a7-4c3d-9dca-2b1fb6e5cf30" providerId="ADAL" clId="{BBFE0136-D853-457D-90C0-0FF0356A4FB3}" dt="2026-06-26T08:24:08.396" v="139" actId="1076"/>
          <ac:picMkLst>
            <pc:docMk/>
            <pc:sldMk cId="2467517745" sldId="273"/>
            <ac:picMk id="14" creationId="{0CCFAC20-6E8F-BD64-B528-01EEC4079D2E}"/>
          </ac:picMkLst>
        </pc:picChg>
        <pc:picChg chg="add mod ord modCrop">
          <ac:chgData name="Morgan Hibberd" userId="da6edfdf-e9a7-4c3d-9dca-2b1fb6e5cf30" providerId="ADAL" clId="{BBFE0136-D853-457D-90C0-0FF0356A4FB3}" dt="2026-06-26T08:23:47.018" v="135" actId="167"/>
          <ac:picMkLst>
            <pc:docMk/>
            <pc:sldMk cId="2467517745" sldId="273"/>
            <ac:picMk id="15" creationId="{72E0884C-3791-B083-E853-AB0F1E3E0AA0}"/>
          </ac:picMkLst>
        </pc:picChg>
        <pc:picChg chg="add mod">
          <ac:chgData name="Morgan Hibberd" userId="da6edfdf-e9a7-4c3d-9dca-2b1fb6e5cf30" providerId="ADAL" clId="{BBFE0136-D853-457D-90C0-0FF0356A4FB3}" dt="2026-06-26T08:23:20.097" v="131" actId="408"/>
          <ac:picMkLst>
            <pc:docMk/>
            <pc:sldMk cId="2467517745" sldId="273"/>
            <ac:picMk id="1026" creationId="{0A65EC24-8932-FA70-23DC-A084FBFFEEF9}"/>
          </ac:picMkLst>
        </pc:picChg>
      </pc:sldChg>
      <pc:sldChg chg="modSp">
        <pc:chgData name="Morgan Hibberd" userId="da6edfdf-e9a7-4c3d-9dca-2b1fb6e5cf30" providerId="ADAL" clId="{BBFE0136-D853-457D-90C0-0FF0356A4FB3}" dt="2026-06-26T08:28:32.097" v="250"/>
        <pc:sldMkLst>
          <pc:docMk/>
          <pc:sldMk cId="1711175825" sldId="275"/>
        </pc:sldMkLst>
        <pc:spChg chg="mod">
          <ac:chgData name="Morgan Hibberd" userId="da6edfdf-e9a7-4c3d-9dca-2b1fb6e5cf30" providerId="ADAL" clId="{BBFE0136-D853-457D-90C0-0FF0356A4FB3}" dt="2026-06-26T08:28:32.097" v="250"/>
          <ac:spMkLst>
            <pc:docMk/>
            <pc:sldMk cId="1711175825" sldId="275"/>
            <ac:spMk id="427" creationId="{D9F4763C-0861-6C11-91CA-7DD0E1141767}"/>
          </ac:spMkLst>
        </pc:spChg>
      </pc:sldChg>
      <pc:sldChg chg="modSp">
        <pc:chgData name="Morgan Hibberd" userId="da6edfdf-e9a7-4c3d-9dca-2b1fb6e5cf30" providerId="ADAL" clId="{BBFE0136-D853-457D-90C0-0FF0356A4FB3}" dt="2026-06-26T08:28:41.856" v="254"/>
        <pc:sldMkLst>
          <pc:docMk/>
          <pc:sldMk cId="328251478" sldId="376"/>
        </pc:sldMkLst>
        <pc:spChg chg="mod">
          <ac:chgData name="Morgan Hibberd" userId="da6edfdf-e9a7-4c3d-9dca-2b1fb6e5cf30" providerId="ADAL" clId="{BBFE0136-D853-457D-90C0-0FF0356A4FB3}" dt="2026-06-26T08:28:41.856" v="254"/>
          <ac:spMkLst>
            <pc:docMk/>
            <pc:sldMk cId="328251478" sldId="376"/>
            <ac:spMk id="12" creationId="{A4981BD4-B9A6-7B1F-6216-749705475D1E}"/>
          </ac:spMkLst>
        </pc:spChg>
      </pc:sldChg>
      <pc:sldChg chg="addSp delSp modSp del mod modAnim">
        <pc:chgData name="Morgan Hibberd" userId="da6edfdf-e9a7-4c3d-9dca-2b1fb6e5cf30" providerId="ADAL" clId="{BBFE0136-D853-457D-90C0-0FF0356A4FB3}" dt="2026-06-29T21:54:37.025" v="3666" actId="47"/>
        <pc:sldMkLst>
          <pc:docMk/>
          <pc:sldMk cId="754962536" sldId="472"/>
        </pc:sldMkLst>
        <pc:spChg chg="mod">
          <ac:chgData name="Morgan Hibberd" userId="da6edfdf-e9a7-4c3d-9dca-2b1fb6e5cf30" providerId="ADAL" clId="{BBFE0136-D853-457D-90C0-0FF0356A4FB3}" dt="2026-06-26T08:28:25.704" v="248"/>
          <ac:spMkLst>
            <pc:docMk/>
            <pc:sldMk cId="754962536" sldId="472"/>
            <ac:spMk id="8" creationId="{D5229689-B4B0-6F48-8B26-A7C25C2D16CC}"/>
          </ac:spMkLst>
        </pc:spChg>
        <pc:spChg chg="mod">
          <ac:chgData name="Morgan Hibberd" userId="da6edfdf-e9a7-4c3d-9dca-2b1fb6e5cf30" providerId="ADAL" clId="{BBFE0136-D853-457D-90C0-0FF0356A4FB3}" dt="2026-06-26T09:31:16.923" v="761" actId="1035"/>
          <ac:spMkLst>
            <pc:docMk/>
            <pc:sldMk cId="754962536" sldId="472"/>
            <ac:spMk id="18" creationId="{626196E7-8FB9-3E80-7075-324B8A1C8D8E}"/>
          </ac:spMkLst>
        </pc:spChg>
        <pc:spChg chg="mod">
          <ac:chgData name="Morgan Hibberd" userId="da6edfdf-e9a7-4c3d-9dca-2b1fb6e5cf30" providerId="ADAL" clId="{BBFE0136-D853-457D-90C0-0FF0356A4FB3}" dt="2026-06-26T09:31:16.923" v="761" actId="1035"/>
          <ac:spMkLst>
            <pc:docMk/>
            <pc:sldMk cId="754962536" sldId="472"/>
            <ac:spMk id="20" creationId="{A73013A1-E5CC-00B8-16E0-CFB41F6E997A}"/>
          </ac:spMkLst>
        </pc:spChg>
        <pc:spChg chg="mod">
          <ac:chgData name="Morgan Hibberd" userId="da6edfdf-e9a7-4c3d-9dca-2b1fb6e5cf30" providerId="ADAL" clId="{BBFE0136-D853-457D-90C0-0FF0356A4FB3}" dt="2026-06-26T09:31:16.923" v="761" actId="1035"/>
          <ac:spMkLst>
            <pc:docMk/>
            <pc:sldMk cId="754962536" sldId="472"/>
            <ac:spMk id="22" creationId="{38007CFF-83BD-539E-DC67-23E5C1136C12}"/>
          </ac:spMkLst>
        </pc:spChg>
        <pc:spChg chg="mod">
          <ac:chgData name="Morgan Hibberd" userId="da6edfdf-e9a7-4c3d-9dca-2b1fb6e5cf30" providerId="ADAL" clId="{BBFE0136-D853-457D-90C0-0FF0356A4FB3}" dt="2026-06-26T09:33:13.930" v="779" actId="1076"/>
          <ac:spMkLst>
            <pc:docMk/>
            <pc:sldMk cId="754962536" sldId="472"/>
            <ac:spMk id="25" creationId="{7FE2E244-64B2-75D8-B558-0F260556A3C9}"/>
          </ac:spMkLst>
        </pc:spChg>
        <pc:spChg chg="mod">
          <ac:chgData name="Morgan Hibberd" userId="da6edfdf-e9a7-4c3d-9dca-2b1fb6e5cf30" providerId="ADAL" clId="{BBFE0136-D853-457D-90C0-0FF0356A4FB3}" dt="2026-06-26T09:28:07.099" v="663" actId="1036"/>
          <ac:spMkLst>
            <pc:docMk/>
            <pc:sldMk cId="754962536" sldId="472"/>
            <ac:spMk id="32" creationId="{02799171-D172-6BA9-EA92-DCD4384FCAB8}"/>
          </ac:spMkLst>
        </pc:spChg>
        <pc:spChg chg="mod">
          <ac:chgData name="Morgan Hibberd" userId="da6edfdf-e9a7-4c3d-9dca-2b1fb6e5cf30" providerId="ADAL" clId="{BBFE0136-D853-457D-90C0-0FF0356A4FB3}" dt="2026-06-26T09:28:07.099" v="663" actId="1036"/>
          <ac:spMkLst>
            <pc:docMk/>
            <pc:sldMk cId="754962536" sldId="472"/>
            <ac:spMk id="33" creationId="{E041A5B4-27A2-EE22-BBA8-DA2DE1E09EB9}"/>
          </ac:spMkLst>
        </pc:spChg>
        <pc:spChg chg="add mod">
          <ac:chgData name="Morgan Hibberd" userId="da6edfdf-e9a7-4c3d-9dca-2b1fb6e5cf30" providerId="ADAL" clId="{BBFE0136-D853-457D-90C0-0FF0356A4FB3}" dt="2026-06-26T09:29:33.179" v="718" actId="14100"/>
          <ac:spMkLst>
            <pc:docMk/>
            <pc:sldMk cId="754962536" sldId="472"/>
            <ac:spMk id="35" creationId="{76E72C9B-42EE-B092-6916-6E43C481B784}"/>
          </ac:spMkLst>
        </pc:spChg>
        <pc:spChg chg="mod">
          <ac:chgData name="Morgan Hibberd" userId="da6edfdf-e9a7-4c3d-9dca-2b1fb6e5cf30" providerId="ADAL" clId="{BBFE0136-D853-457D-90C0-0FF0356A4FB3}" dt="2026-06-26T09:33:17.042" v="780" actId="1076"/>
          <ac:spMkLst>
            <pc:docMk/>
            <pc:sldMk cId="754962536" sldId="472"/>
            <ac:spMk id="36" creationId="{F595DF98-E7C1-88FC-ABCE-C8A1F1847BE3}"/>
          </ac:spMkLst>
        </pc:spChg>
        <pc:spChg chg="add mod">
          <ac:chgData name="Morgan Hibberd" userId="da6edfdf-e9a7-4c3d-9dca-2b1fb6e5cf30" providerId="ADAL" clId="{BBFE0136-D853-457D-90C0-0FF0356A4FB3}" dt="2026-06-26T09:34:45.691" v="802" actId="14100"/>
          <ac:spMkLst>
            <pc:docMk/>
            <pc:sldMk cId="754962536" sldId="472"/>
            <ac:spMk id="37" creationId="{8E8AB662-4AD5-B464-F07A-197748D741D9}"/>
          </ac:spMkLst>
        </pc:spChg>
        <pc:spChg chg="add mod">
          <ac:chgData name="Morgan Hibberd" userId="da6edfdf-e9a7-4c3d-9dca-2b1fb6e5cf30" providerId="ADAL" clId="{BBFE0136-D853-457D-90C0-0FF0356A4FB3}" dt="2026-06-26T09:30:02.294" v="724" actId="14100"/>
          <ac:spMkLst>
            <pc:docMk/>
            <pc:sldMk cId="754962536" sldId="472"/>
            <ac:spMk id="38" creationId="{FC0A03E9-EBFD-0599-15C2-F481E3282E2F}"/>
          </ac:spMkLst>
        </pc:spChg>
        <pc:spChg chg="mod">
          <ac:chgData name="Morgan Hibberd" userId="da6edfdf-e9a7-4c3d-9dca-2b1fb6e5cf30" providerId="ADAL" clId="{BBFE0136-D853-457D-90C0-0FF0356A4FB3}" dt="2026-06-26T09:28:24.758" v="667" actId="122"/>
          <ac:spMkLst>
            <pc:docMk/>
            <pc:sldMk cId="754962536" sldId="472"/>
            <ac:spMk id="41" creationId="{F26EEA31-F8D4-7A7C-7035-49C609847AA0}"/>
          </ac:spMkLst>
        </pc:spChg>
        <pc:spChg chg="mod">
          <ac:chgData name="Morgan Hibberd" userId="da6edfdf-e9a7-4c3d-9dca-2b1fb6e5cf30" providerId="ADAL" clId="{BBFE0136-D853-457D-90C0-0FF0356A4FB3}" dt="2026-06-26T09:31:16.923" v="761" actId="1035"/>
          <ac:spMkLst>
            <pc:docMk/>
            <pc:sldMk cId="754962536" sldId="472"/>
            <ac:spMk id="45" creationId="{AAD3E4A5-361A-43C6-71BB-5D0947B4615D}"/>
          </ac:spMkLst>
        </pc:spChg>
        <pc:picChg chg="mod">
          <ac:chgData name="Morgan Hibberd" userId="da6edfdf-e9a7-4c3d-9dca-2b1fb6e5cf30" providerId="ADAL" clId="{BBFE0136-D853-457D-90C0-0FF0356A4FB3}" dt="2026-06-26T09:35:07.638" v="803" actId="2085"/>
          <ac:picMkLst>
            <pc:docMk/>
            <pc:sldMk cId="754962536" sldId="472"/>
            <ac:picMk id="5" creationId="{FFDDCD26-A934-7834-8CFC-8B00BED599EB}"/>
          </ac:picMkLst>
        </pc:picChg>
        <pc:picChg chg="mod">
          <ac:chgData name="Morgan Hibberd" userId="da6edfdf-e9a7-4c3d-9dca-2b1fb6e5cf30" providerId="ADAL" clId="{BBFE0136-D853-457D-90C0-0FF0356A4FB3}" dt="2026-06-26T09:35:31.402" v="806" actId="14100"/>
          <ac:picMkLst>
            <pc:docMk/>
            <pc:sldMk cId="754962536" sldId="472"/>
            <ac:picMk id="6" creationId="{0A143833-C012-77E0-1E12-02E6BD885D77}"/>
          </ac:picMkLst>
        </pc:picChg>
        <pc:picChg chg="mod">
          <ac:chgData name="Morgan Hibberd" userId="da6edfdf-e9a7-4c3d-9dca-2b1fb6e5cf30" providerId="ADAL" clId="{BBFE0136-D853-457D-90C0-0FF0356A4FB3}" dt="2026-06-26T09:36:25.869" v="810" actId="14861"/>
          <ac:picMkLst>
            <pc:docMk/>
            <pc:sldMk cId="754962536" sldId="472"/>
            <ac:picMk id="15" creationId="{D4E73AF9-E88D-5D27-9448-0D332419FCFC}"/>
          </ac:picMkLst>
        </pc:picChg>
        <pc:picChg chg="mod">
          <ac:chgData name="Morgan Hibberd" userId="da6edfdf-e9a7-4c3d-9dca-2b1fb6e5cf30" providerId="ADAL" clId="{BBFE0136-D853-457D-90C0-0FF0356A4FB3}" dt="2026-06-26T09:35:56.114" v="808" actId="14100"/>
          <ac:picMkLst>
            <pc:docMk/>
            <pc:sldMk cId="754962536" sldId="472"/>
            <ac:picMk id="23" creationId="{180964E5-56B7-6158-B94F-2538EE3CE52E}"/>
          </ac:picMkLst>
        </pc:picChg>
        <pc:picChg chg="mod modCrop">
          <ac:chgData name="Morgan Hibberd" userId="da6edfdf-e9a7-4c3d-9dca-2b1fb6e5cf30" providerId="ADAL" clId="{BBFE0136-D853-457D-90C0-0FF0356A4FB3}" dt="2026-06-26T09:36:20.918" v="809" actId="14861"/>
          <ac:picMkLst>
            <pc:docMk/>
            <pc:sldMk cId="754962536" sldId="472"/>
            <ac:picMk id="29" creationId="{87B56FBA-CF8A-7DCB-CE62-0361CCB37022}"/>
          </ac:picMkLst>
        </pc:picChg>
        <pc:picChg chg="add mod">
          <ac:chgData name="Morgan Hibberd" userId="da6edfdf-e9a7-4c3d-9dca-2b1fb6e5cf30" providerId="ADAL" clId="{BBFE0136-D853-457D-90C0-0FF0356A4FB3}" dt="2026-06-26T09:29:06.174" v="672" actId="166"/>
          <ac:picMkLst>
            <pc:docMk/>
            <pc:sldMk cId="754962536" sldId="472"/>
            <ac:picMk id="2050" creationId="{01F3AD0B-6F36-EC75-5438-3FBF489AF992}"/>
          </ac:picMkLst>
        </pc:picChg>
        <pc:cxnChg chg="mod">
          <ac:chgData name="Morgan Hibberd" userId="da6edfdf-e9a7-4c3d-9dca-2b1fb6e5cf30" providerId="ADAL" clId="{BBFE0136-D853-457D-90C0-0FF0356A4FB3}" dt="2026-06-26T09:31:16.923" v="761" actId="1035"/>
          <ac:cxnSpMkLst>
            <pc:docMk/>
            <pc:sldMk cId="754962536" sldId="472"/>
            <ac:cxnSpMk id="16" creationId="{49347C97-3B31-7769-28D5-F1B5B83C40F1}"/>
          </ac:cxnSpMkLst>
        </pc:cxnChg>
        <pc:cxnChg chg="mod">
          <ac:chgData name="Morgan Hibberd" userId="da6edfdf-e9a7-4c3d-9dca-2b1fb6e5cf30" providerId="ADAL" clId="{BBFE0136-D853-457D-90C0-0FF0356A4FB3}" dt="2026-06-26T09:31:16.923" v="761" actId="1035"/>
          <ac:cxnSpMkLst>
            <pc:docMk/>
            <pc:sldMk cId="754962536" sldId="472"/>
            <ac:cxnSpMk id="17" creationId="{D0F6E9A4-5670-F99A-207D-BC8C29470940}"/>
          </ac:cxnSpMkLst>
        </pc:cxnChg>
        <pc:cxnChg chg="mod">
          <ac:chgData name="Morgan Hibberd" userId="da6edfdf-e9a7-4c3d-9dca-2b1fb6e5cf30" providerId="ADAL" clId="{BBFE0136-D853-457D-90C0-0FF0356A4FB3}" dt="2026-06-26T09:31:16.923" v="761" actId="1035"/>
          <ac:cxnSpMkLst>
            <pc:docMk/>
            <pc:sldMk cId="754962536" sldId="472"/>
            <ac:cxnSpMk id="19" creationId="{58FC47BE-F0F0-57AE-8B30-5ADF98F6902A}"/>
          </ac:cxnSpMkLst>
        </pc:cxnChg>
        <pc:cxnChg chg="mod">
          <ac:chgData name="Morgan Hibberd" userId="da6edfdf-e9a7-4c3d-9dca-2b1fb6e5cf30" providerId="ADAL" clId="{BBFE0136-D853-457D-90C0-0FF0356A4FB3}" dt="2026-06-26T09:28:07.099" v="663" actId="1036"/>
          <ac:cxnSpMkLst>
            <pc:docMk/>
            <pc:sldMk cId="754962536" sldId="472"/>
            <ac:cxnSpMk id="30" creationId="{2DBB74A8-CC3A-435C-FC24-19A66CD940B6}"/>
          </ac:cxnSpMkLst>
        </pc:cxnChg>
        <pc:cxnChg chg="mod">
          <ac:chgData name="Morgan Hibberd" userId="da6edfdf-e9a7-4c3d-9dca-2b1fb6e5cf30" providerId="ADAL" clId="{BBFE0136-D853-457D-90C0-0FF0356A4FB3}" dt="2026-06-26T09:28:07.099" v="663" actId="1036"/>
          <ac:cxnSpMkLst>
            <pc:docMk/>
            <pc:sldMk cId="754962536" sldId="472"/>
            <ac:cxnSpMk id="31" creationId="{C0FB06C2-E4B6-48AD-613F-AA6A6A7BDA40}"/>
          </ac:cxnSpMkLst>
        </pc:cxnChg>
        <pc:cxnChg chg="mod">
          <ac:chgData name="Morgan Hibberd" userId="da6edfdf-e9a7-4c3d-9dca-2b1fb6e5cf30" providerId="ADAL" clId="{BBFE0136-D853-457D-90C0-0FF0356A4FB3}" dt="2026-06-26T09:31:16.923" v="761" actId="1035"/>
          <ac:cxnSpMkLst>
            <pc:docMk/>
            <pc:sldMk cId="754962536" sldId="472"/>
            <ac:cxnSpMk id="47" creationId="{D8C240AF-FCEC-0F10-61B9-0F389D636897}"/>
          </ac:cxnSpMkLst>
        </pc:cxnChg>
      </pc:sldChg>
      <pc:sldChg chg="modSp">
        <pc:chgData name="Morgan Hibberd" userId="da6edfdf-e9a7-4c3d-9dca-2b1fb6e5cf30" providerId="ADAL" clId="{BBFE0136-D853-457D-90C0-0FF0356A4FB3}" dt="2026-06-26T08:29:32.349" v="265"/>
        <pc:sldMkLst>
          <pc:docMk/>
          <pc:sldMk cId="3846650705" sldId="474"/>
        </pc:sldMkLst>
        <pc:spChg chg="mod">
          <ac:chgData name="Morgan Hibberd" userId="da6edfdf-e9a7-4c3d-9dca-2b1fb6e5cf30" providerId="ADAL" clId="{BBFE0136-D853-457D-90C0-0FF0356A4FB3}" dt="2026-06-26T08:29:32.349" v="265"/>
          <ac:spMkLst>
            <pc:docMk/>
            <pc:sldMk cId="3846650705" sldId="474"/>
            <ac:spMk id="6" creationId="{FAA4E10F-BDFB-3D9F-0A56-B95AD5DEE5FD}"/>
          </ac:spMkLst>
        </pc:spChg>
      </pc:sldChg>
      <pc:sldChg chg="modSp">
        <pc:chgData name="Morgan Hibberd" userId="da6edfdf-e9a7-4c3d-9dca-2b1fb6e5cf30" providerId="ADAL" clId="{BBFE0136-D853-457D-90C0-0FF0356A4FB3}" dt="2026-06-26T08:28:08.843" v="243"/>
        <pc:sldMkLst>
          <pc:docMk/>
          <pc:sldMk cId="3111121639" sldId="477"/>
        </pc:sldMkLst>
        <pc:spChg chg="mod">
          <ac:chgData name="Morgan Hibberd" userId="da6edfdf-e9a7-4c3d-9dca-2b1fb6e5cf30" providerId="ADAL" clId="{BBFE0136-D853-457D-90C0-0FF0356A4FB3}" dt="2026-06-26T08:28:08.843" v="243"/>
          <ac:spMkLst>
            <pc:docMk/>
            <pc:sldMk cId="3111121639" sldId="477"/>
            <ac:spMk id="3" creationId="{C8E9E218-FA72-891A-6C9E-98462C5EF792}"/>
          </ac:spMkLst>
        </pc:spChg>
      </pc:sldChg>
      <pc:sldChg chg="modSp">
        <pc:chgData name="Morgan Hibberd" userId="da6edfdf-e9a7-4c3d-9dca-2b1fb6e5cf30" providerId="ADAL" clId="{BBFE0136-D853-457D-90C0-0FF0356A4FB3}" dt="2026-06-26T08:28:34.647" v="251"/>
        <pc:sldMkLst>
          <pc:docMk/>
          <pc:sldMk cId="2920830303" sldId="490"/>
        </pc:sldMkLst>
        <pc:spChg chg="mod">
          <ac:chgData name="Morgan Hibberd" userId="da6edfdf-e9a7-4c3d-9dca-2b1fb6e5cf30" providerId="ADAL" clId="{BBFE0136-D853-457D-90C0-0FF0356A4FB3}" dt="2026-06-26T08:28:34.647" v="251"/>
          <ac:spMkLst>
            <pc:docMk/>
            <pc:sldMk cId="2920830303" sldId="490"/>
            <ac:spMk id="14" creationId="{55300B24-C03A-50C8-0AA5-F4CE70C37E51}"/>
          </ac:spMkLst>
        </pc:spChg>
      </pc:sldChg>
      <pc:sldChg chg="modSp">
        <pc:chgData name="Morgan Hibberd" userId="da6edfdf-e9a7-4c3d-9dca-2b1fb6e5cf30" providerId="ADAL" clId="{BBFE0136-D853-457D-90C0-0FF0356A4FB3}" dt="2026-06-26T08:29:27.801" v="263"/>
        <pc:sldMkLst>
          <pc:docMk/>
          <pc:sldMk cId="1003605150" sldId="500"/>
        </pc:sldMkLst>
        <pc:spChg chg="mod">
          <ac:chgData name="Morgan Hibberd" userId="da6edfdf-e9a7-4c3d-9dca-2b1fb6e5cf30" providerId="ADAL" clId="{BBFE0136-D853-457D-90C0-0FF0356A4FB3}" dt="2026-06-26T08:29:27.801" v="263"/>
          <ac:spMkLst>
            <pc:docMk/>
            <pc:sldMk cId="1003605150" sldId="500"/>
            <ac:spMk id="28" creationId="{D7260866-A71F-36BA-1D82-13D6BC5475E7}"/>
          </ac:spMkLst>
        </pc:spChg>
      </pc:sldChg>
      <pc:sldChg chg="modSp">
        <pc:chgData name="Morgan Hibberd" userId="da6edfdf-e9a7-4c3d-9dca-2b1fb6e5cf30" providerId="ADAL" clId="{BBFE0136-D853-457D-90C0-0FF0356A4FB3}" dt="2026-06-26T08:29:30.218" v="264"/>
        <pc:sldMkLst>
          <pc:docMk/>
          <pc:sldMk cId="2207055315" sldId="501"/>
        </pc:sldMkLst>
        <pc:spChg chg="mod">
          <ac:chgData name="Morgan Hibberd" userId="da6edfdf-e9a7-4c3d-9dca-2b1fb6e5cf30" providerId="ADAL" clId="{BBFE0136-D853-457D-90C0-0FF0356A4FB3}" dt="2026-06-26T08:29:30.218" v="264"/>
          <ac:spMkLst>
            <pc:docMk/>
            <pc:sldMk cId="2207055315" sldId="501"/>
            <ac:spMk id="4" creationId="{375501E0-89A0-4B08-BC5B-24D00761E46E}"/>
          </ac:spMkLst>
        </pc:spChg>
      </pc:sldChg>
      <pc:sldChg chg="modSp">
        <pc:chgData name="Morgan Hibberd" userId="da6edfdf-e9a7-4c3d-9dca-2b1fb6e5cf30" providerId="ADAL" clId="{BBFE0136-D853-457D-90C0-0FF0356A4FB3}" dt="2026-06-26T08:29:34.743" v="266"/>
        <pc:sldMkLst>
          <pc:docMk/>
          <pc:sldMk cId="1835245477" sldId="502"/>
        </pc:sldMkLst>
        <pc:spChg chg="mod">
          <ac:chgData name="Morgan Hibberd" userId="da6edfdf-e9a7-4c3d-9dca-2b1fb6e5cf30" providerId="ADAL" clId="{BBFE0136-D853-457D-90C0-0FF0356A4FB3}" dt="2026-06-26T08:29:34.743" v="266"/>
          <ac:spMkLst>
            <pc:docMk/>
            <pc:sldMk cId="1835245477" sldId="502"/>
            <ac:spMk id="5" creationId="{70FCEE33-7FE9-99DE-52D1-39C04E207F2C}"/>
          </ac:spMkLst>
        </pc:spChg>
      </pc:sldChg>
      <pc:sldChg chg="modSp">
        <pc:chgData name="Morgan Hibberd" userId="da6edfdf-e9a7-4c3d-9dca-2b1fb6e5cf30" providerId="ADAL" clId="{BBFE0136-D853-457D-90C0-0FF0356A4FB3}" dt="2026-06-26T08:28:47.369" v="256"/>
        <pc:sldMkLst>
          <pc:docMk/>
          <pc:sldMk cId="3059306078" sldId="504"/>
        </pc:sldMkLst>
        <pc:spChg chg="mod">
          <ac:chgData name="Morgan Hibberd" userId="da6edfdf-e9a7-4c3d-9dca-2b1fb6e5cf30" providerId="ADAL" clId="{BBFE0136-D853-457D-90C0-0FF0356A4FB3}" dt="2026-06-26T08:28:47.369" v="256"/>
          <ac:spMkLst>
            <pc:docMk/>
            <pc:sldMk cId="3059306078" sldId="504"/>
            <ac:spMk id="3" creationId="{A2DCE0FF-A5E8-41D3-320A-805BE909A6D8}"/>
          </ac:spMkLst>
        </pc:spChg>
      </pc:sldChg>
      <pc:sldChg chg="modSp">
        <pc:chgData name="Morgan Hibberd" userId="da6edfdf-e9a7-4c3d-9dca-2b1fb6e5cf30" providerId="ADAL" clId="{BBFE0136-D853-457D-90C0-0FF0356A4FB3}" dt="2026-06-26T08:28:14.138" v="244"/>
        <pc:sldMkLst>
          <pc:docMk/>
          <pc:sldMk cId="488068171" sldId="510"/>
        </pc:sldMkLst>
        <pc:spChg chg="mod">
          <ac:chgData name="Morgan Hibberd" userId="da6edfdf-e9a7-4c3d-9dca-2b1fb6e5cf30" providerId="ADAL" clId="{BBFE0136-D853-457D-90C0-0FF0356A4FB3}" dt="2026-06-26T08:28:14.138" v="244"/>
          <ac:spMkLst>
            <pc:docMk/>
            <pc:sldMk cId="488068171" sldId="510"/>
            <ac:spMk id="3" creationId="{84DDBF8E-E7E3-AA63-D448-2733FC209AEC}"/>
          </ac:spMkLst>
        </pc:spChg>
      </pc:sldChg>
      <pc:sldChg chg="addSp delSp modSp mod">
        <pc:chgData name="Morgan Hibberd" userId="da6edfdf-e9a7-4c3d-9dca-2b1fb6e5cf30" providerId="ADAL" clId="{BBFE0136-D853-457D-90C0-0FF0356A4FB3}" dt="2026-06-26T15:05:19.662" v="2028" actId="20577"/>
        <pc:sldMkLst>
          <pc:docMk/>
          <pc:sldMk cId="2437341886" sldId="815"/>
        </pc:sldMkLst>
        <pc:spChg chg="mod">
          <ac:chgData name="Morgan Hibberd" userId="da6edfdf-e9a7-4c3d-9dca-2b1fb6e5cf30" providerId="ADAL" clId="{BBFE0136-D853-457D-90C0-0FF0356A4FB3}" dt="2026-06-26T15:05:19.662" v="2028" actId="20577"/>
          <ac:spMkLst>
            <pc:docMk/>
            <pc:sldMk cId="2437341886" sldId="815"/>
            <ac:spMk id="2" creationId="{33EE5F67-E3AC-8B02-1DEF-2686BA119BC8}"/>
          </ac:spMkLst>
        </pc:spChg>
        <pc:spChg chg="add mod ord">
          <ac:chgData name="Morgan Hibberd" userId="da6edfdf-e9a7-4c3d-9dca-2b1fb6e5cf30" providerId="ADAL" clId="{BBFE0136-D853-457D-90C0-0FF0356A4FB3}" dt="2026-06-26T08:27:56.970" v="242" actId="167"/>
          <ac:spMkLst>
            <pc:docMk/>
            <pc:sldMk cId="2437341886" sldId="815"/>
            <ac:spMk id="5" creationId="{10FCB5B7-4B80-CA24-561A-98426A51FA1E}"/>
          </ac:spMkLst>
        </pc:spChg>
      </pc:sldChg>
      <pc:sldChg chg="modSp">
        <pc:chgData name="Morgan Hibberd" userId="da6edfdf-e9a7-4c3d-9dca-2b1fb6e5cf30" providerId="ADAL" clId="{BBFE0136-D853-457D-90C0-0FF0356A4FB3}" dt="2026-06-26T08:28:36.980" v="252"/>
        <pc:sldMkLst>
          <pc:docMk/>
          <pc:sldMk cId="2966950340" sldId="817"/>
        </pc:sldMkLst>
        <pc:spChg chg="mod">
          <ac:chgData name="Morgan Hibberd" userId="da6edfdf-e9a7-4c3d-9dca-2b1fb6e5cf30" providerId="ADAL" clId="{BBFE0136-D853-457D-90C0-0FF0356A4FB3}" dt="2026-06-26T08:28:36.980" v="252"/>
          <ac:spMkLst>
            <pc:docMk/>
            <pc:sldMk cId="2966950340" sldId="817"/>
            <ac:spMk id="41" creationId="{36BA1B65-DCB8-BDE5-73A8-6F54780ED4C0}"/>
          </ac:spMkLst>
        </pc:spChg>
      </pc:sldChg>
      <pc:sldChg chg="modSp">
        <pc:chgData name="Morgan Hibberd" userId="da6edfdf-e9a7-4c3d-9dca-2b1fb6e5cf30" providerId="ADAL" clId="{BBFE0136-D853-457D-90C0-0FF0356A4FB3}" dt="2026-06-26T08:28:54.636" v="259"/>
        <pc:sldMkLst>
          <pc:docMk/>
          <pc:sldMk cId="3789353022" sldId="821"/>
        </pc:sldMkLst>
        <pc:spChg chg="mod">
          <ac:chgData name="Morgan Hibberd" userId="da6edfdf-e9a7-4c3d-9dca-2b1fb6e5cf30" providerId="ADAL" clId="{BBFE0136-D853-457D-90C0-0FF0356A4FB3}" dt="2026-06-26T08:28:54.636" v="259"/>
          <ac:spMkLst>
            <pc:docMk/>
            <pc:sldMk cId="3789353022" sldId="821"/>
            <ac:spMk id="12" creationId="{793C2BAE-4508-EDB0-6D3E-8602ECC1C6E0}"/>
          </ac:spMkLst>
        </pc:spChg>
      </pc:sldChg>
      <pc:sldChg chg="modSp">
        <pc:chgData name="Morgan Hibberd" userId="da6edfdf-e9a7-4c3d-9dca-2b1fb6e5cf30" providerId="ADAL" clId="{BBFE0136-D853-457D-90C0-0FF0356A4FB3}" dt="2026-06-26T08:28:57.068" v="260"/>
        <pc:sldMkLst>
          <pc:docMk/>
          <pc:sldMk cId="2865984991" sldId="822"/>
        </pc:sldMkLst>
        <pc:spChg chg="mod">
          <ac:chgData name="Morgan Hibberd" userId="da6edfdf-e9a7-4c3d-9dca-2b1fb6e5cf30" providerId="ADAL" clId="{BBFE0136-D853-457D-90C0-0FF0356A4FB3}" dt="2026-06-26T08:28:57.068" v="260"/>
          <ac:spMkLst>
            <pc:docMk/>
            <pc:sldMk cId="2865984991" sldId="822"/>
            <ac:spMk id="12" creationId="{59D5A57E-9DD5-A088-0025-36E079277EB4}"/>
          </ac:spMkLst>
        </pc:spChg>
      </pc:sldChg>
      <pc:sldChg chg="modSp mod">
        <pc:chgData name="Morgan Hibberd" userId="da6edfdf-e9a7-4c3d-9dca-2b1fb6e5cf30" providerId="ADAL" clId="{BBFE0136-D853-457D-90C0-0FF0356A4FB3}" dt="2026-06-29T21:02:49.630" v="2420" actId="20577"/>
        <pc:sldMkLst>
          <pc:docMk/>
          <pc:sldMk cId="3320950862" sldId="823"/>
        </pc:sldMkLst>
        <pc:spChg chg="mod">
          <ac:chgData name="Morgan Hibberd" userId="da6edfdf-e9a7-4c3d-9dca-2b1fb6e5cf30" providerId="ADAL" clId="{BBFE0136-D853-457D-90C0-0FF0356A4FB3}" dt="2026-06-26T08:28:59.652" v="261"/>
          <ac:spMkLst>
            <pc:docMk/>
            <pc:sldMk cId="3320950862" sldId="823"/>
            <ac:spMk id="12" creationId="{0612293F-B586-63FB-F8D5-A46050B90B61}"/>
          </ac:spMkLst>
        </pc:spChg>
        <pc:spChg chg="mod">
          <ac:chgData name="Morgan Hibberd" userId="da6edfdf-e9a7-4c3d-9dca-2b1fb6e5cf30" providerId="ADAL" clId="{BBFE0136-D853-457D-90C0-0FF0356A4FB3}" dt="2026-06-29T21:02:49.630" v="2420" actId="20577"/>
          <ac:spMkLst>
            <pc:docMk/>
            <pc:sldMk cId="3320950862" sldId="823"/>
            <ac:spMk id="15" creationId="{7B81C1C7-48AF-B89D-7A1C-CC5E10EDEBA9}"/>
          </ac:spMkLst>
        </pc:spChg>
      </pc:sldChg>
      <pc:sldChg chg="modSp">
        <pc:chgData name="Morgan Hibberd" userId="da6edfdf-e9a7-4c3d-9dca-2b1fb6e5cf30" providerId="ADAL" clId="{BBFE0136-D853-457D-90C0-0FF0356A4FB3}" dt="2026-06-26T08:28:20.482" v="246"/>
        <pc:sldMkLst>
          <pc:docMk/>
          <pc:sldMk cId="663850795" sldId="825"/>
        </pc:sldMkLst>
        <pc:spChg chg="mod">
          <ac:chgData name="Morgan Hibberd" userId="da6edfdf-e9a7-4c3d-9dca-2b1fb6e5cf30" providerId="ADAL" clId="{BBFE0136-D853-457D-90C0-0FF0356A4FB3}" dt="2026-06-26T08:28:20.482" v="246"/>
          <ac:spMkLst>
            <pc:docMk/>
            <pc:sldMk cId="663850795" sldId="825"/>
            <ac:spMk id="3" creationId="{14DE00FF-0057-6E27-D288-561A097D9A0F}"/>
          </ac:spMkLst>
        </pc:spChg>
      </pc:sldChg>
      <pc:sldChg chg="modSp">
        <pc:chgData name="Morgan Hibberd" userId="da6edfdf-e9a7-4c3d-9dca-2b1fb6e5cf30" providerId="ADAL" clId="{BBFE0136-D853-457D-90C0-0FF0356A4FB3}" dt="2026-06-26T08:28:17.457" v="245"/>
        <pc:sldMkLst>
          <pc:docMk/>
          <pc:sldMk cId="3252244305" sldId="827"/>
        </pc:sldMkLst>
        <pc:spChg chg="mod">
          <ac:chgData name="Morgan Hibberd" userId="da6edfdf-e9a7-4c3d-9dca-2b1fb6e5cf30" providerId="ADAL" clId="{BBFE0136-D853-457D-90C0-0FF0356A4FB3}" dt="2026-06-26T08:28:17.457" v="245"/>
          <ac:spMkLst>
            <pc:docMk/>
            <pc:sldMk cId="3252244305" sldId="827"/>
            <ac:spMk id="269" creationId="{9F89D819-9AFC-ADED-7968-241140375973}"/>
          </ac:spMkLst>
        </pc:spChg>
      </pc:sldChg>
      <pc:sldChg chg="modSp">
        <pc:chgData name="Morgan Hibberd" userId="da6edfdf-e9a7-4c3d-9dca-2b1fb6e5cf30" providerId="ADAL" clId="{BBFE0136-D853-457D-90C0-0FF0356A4FB3}" dt="2026-06-26T08:28:39.242" v="253"/>
        <pc:sldMkLst>
          <pc:docMk/>
          <pc:sldMk cId="1338053037" sldId="828"/>
        </pc:sldMkLst>
        <pc:spChg chg="mod">
          <ac:chgData name="Morgan Hibberd" userId="da6edfdf-e9a7-4c3d-9dca-2b1fb6e5cf30" providerId="ADAL" clId="{BBFE0136-D853-457D-90C0-0FF0356A4FB3}" dt="2026-06-26T08:28:39.242" v="253"/>
          <ac:spMkLst>
            <pc:docMk/>
            <pc:sldMk cId="1338053037" sldId="828"/>
            <ac:spMk id="18" creationId="{767D89E1-7123-B436-6B3E-601CEDCE75E4}"/>
          </ac:spMkLst>
        </pc:spChg>
      </pc:sldChg>
      <pc:sldChg chg="modSp">
        <pc:chgData name="Morgan Hibberd" userId="da6edfdf-e9a7-4c3d-9dca-2b1fb6e5cf30" providerId="ADAL" clId="{BBFE0136-D853-457D-90C0-0FF0356A4FB3}" dt="2026-06-26T08:29:01.936" v="262"/>
        <pc:sldMkLst>
          <pc:docMk/>
          <pc:sldMk cId="2558558924" sldId="829"/>
        </pc:sldMkLst>
        <pc:spChg chg="mod">
          <ac:chgData name="Morgan Hibberd" userId="da6edfdf-e9a7-4c3d-9dca-2b1fb6e5cf30" providerId="ADAL" clId="{BBFE0136-D853-457D-90C0-0FF0356A4FB3}" dt="2026-06-26T08:29:01.936" v="262"/>
          <ac:spMkLst>
            <pc:docMk/>
            <pc:sldMk cId="2558558924" sldId="829"/>
            <ac:spMk id="2" creationId="{79A458DF-68BD-74AB-2D8A-2F8D7AEA962C}"/>
          </ac:spMkLst>
        </pc:spChg>
      </pc:sldChg>
      <pc:sldChg chg="addSp modSp mod">
        <pc:chgData name="Morgan Hibberd" userId="da6edfdf-e9a7-4c3d-9dca-2b1fb6e5cf30" providerId="ADAL" clId="{BBFE0136-D853-457D-90C0-0FF0356A4FB3}" dt="2026-06-26T12:52:35.608" v="849" actId="14861"/>
        <pc:sldMkLst>
          <pc:docMk/>
          <pc:sldMk cId="1470605191" sldId="830"/>
        </pc:sldMkLst>
        <pc:spChg chg="mod">
          <ac:chgData name="Morgan Hibberd" userId="da6edfdf-e9a7-4c3d-9dca-2b1fb6e5cf30" providerId="ADAL" clId="{BBFE0136-D853-457D-90C0-0FF0356A4FB3}" dt="2026-06-26T08:42:34.323" v="375" actId="207"/>
          <ac:spMkLst>
            <pc:docMk/>
            <pc:sldMk cId="1470605191" sldId="830"/>
            <ac:spMk id="2" creationId="{249F83E6-E60E-709F-D033-E0BDF5E993B5}"/>
          </ac:spMkLst>
        </pc:spChg>
        <pc:spChg chg="add mod ord">
          <ac:chgData name="Morgan Hibberd" userId="da6edfdf-e9a7-4c3d-9dca-2b1fb6e5cf30" providerId="ADAL" clId="{BBFE0136-D853-457D-90C0-0FF0356A4FB3}" dt="2026-06-26T08:42:24.517" v="374" actId="1076"/>
          <ac:spMkLst>
            <pc:docMk/>
            <pc:sldMk cId="1470605191" sldId="830"/>
            <ac:spMk id="6" creationId="{A8BA9F35-6D64-8684-8845-BA8387BEEA9E}"/>
          </ac:spMkLst>
        </pc:spChg>
        <pc:spChg chg="mod">
          <ac:chgData name="Morgan Hibberd" userId="da6edfdf-e9a7-4c3d-9dca-2b1fb6e5cf30" providerId="ADAL" clId="{BBFE0136-D853-457D-90C0-0FF0356A4FB3}" dt="2026-06-26T08:28:50.047" v="257"/>
          <ac:spMkLst>
            <pc:docMk/>
            <pc:sldMk cId="1470605191" sldId="830"/>
            <ac:spMk id="12" creationId="{FE631BB2-D0A0-DA12-25F7-369FA09270B7}"/>
          </ac:spMkLst>
        </pc:spChg>
        <pc:picChg chg="mod">
          <ac:chgData name="Morgan Hibberd" userId="da6edfdf-e9a7-4c3d-9dca-2b1fb6e5cf30" providerId="ADAL" clId="{BBFE0136-D853-457D-90C0-0FF0356A4FB3}" dt="2026-06-26T12:52:35.608" v="849" actId="14861"/>
          <ac:picMkLst>
            <pc:docMk/>
            <pc:sldMk cId="1470605191" sldId="830"/>
            <ac:picMk id="1178" creationId="{95EB865A-EB98-D05C-E63E-D9911984B21D}"/>
          </ac:picMkLst>
        </pc:picChg>
      </pc:sldChg>
      <pc:sldChg chg="modSp">
        <pc:chgData name="Morgan Hibberd" userId="da6edfdf-e9a7-4c3d-9dca-2b1fb6e5cf30" providerId="ADAL" clId="{BBFE0136-D853-457D-90C0-0FF0356A4FB3}" dt="2026-06-26T08:28:44.484" v="255"/>
        <pc:sldMkLst>
          <pc:docMk/>
          <pc:sldMk cId="2810581824" sldId="832"/>
        </pc:sldMkLst>
        <pc:spChg chg="mod">
          <ac:chgData name="Morgan Hibberd" userId="da6edfdf-e9a7-4c3d-9dca-2b1fb6e5cf30" providerId="ADAL" clId="{BBFE0136-D853-457D-90C0-0FF0356A4FB3}" dt="2026-06-26T08:28:44.484" v="255"/>
          <ac:spMkLst>
            <pc:docMk/>
            <pc:sldMk cId="2810581824" sldId="832"/>
            <ac:spMk id="8" creationId="{24CD88B9-8DE7-D2D5-DBA2-BFD5C009AE16}"/>
          </ac:spMkLst>
        </pc:spChg>
      </pc:sldChg>
      <pc:sldChg chg="modSp">
        <pc:chgData name="Morgan Hibberd" userId="da6edfdf-e9a7-4c3d-9dca-2b1fb6e5cf30" providerId="ADAL" clId="{BBFE0136-D853-457D-90C0-0FF0356A4FB3}" dt="2026-06-26T08:28:52.416" v="258"/>
        <pc:sldMkLst>
          <pc:docMk/>
          <pc:sldMk cId="3859770879" sldId="833"/>
        </pc:sldMkLst>
        <pc:spChg chg="mod">
          <ac:chgData name="Morgan Hibberd" userId="da6edfdf-e9a7-4c3d-9dca-2b1fb6e5cf30" providerId="ADAL" clId="{BBFE0136-D853-457D-90C0-0FF0356A4FB3}" dt="2026-06-26T08:28:52.416" v="258"/>
          <ac:spMkLst>
            <pc:docMk/>
            <pc:sldMk cId="3859770879" sldId="833"/>
            <ac:spMk id="12" creationId="{A013EC84-0230-0A8D-A468-0BEFD1D70D33}"/>
          </ac:spMkLst>
        </pc:spChg>
      </pc:sldChg>
      <pc:sldChg chg="modSp">
        <pc:chgData name="Morgan Hibberd" userId="da6edfdf-e9a7-4c3d-9dca-2b1fb6e5cf30" providerId="ADAL" clId="{BBFE0136-D853-457D-90C0-0FF0356A4FB3}" dt="2026-06-26T08:28:22.614" v="247"/>
        <pc:sldMkLst>
          <pc:docMk/>
          <pc:sldMk cId="1354340846" sldId="834"/>
        </pc:sldMkLst>
        <pc:spChg chg="mod">
          <ac:chgData name="Morgan Hibberd" userId="da6edfdf-e9a7-4c3d-9dca-2b1fb6e5cf30" providerId="ADAL" clId="{BBFE0136-D853-457D-90C0-0FF0356A4FB3}" dt="2026-06-26T08:28:22.614" v="247"/>
          <ac:spMkLst>
            <pc:docMk/>
            <pc:sldMk cId="1354340846" sldId="834"/>
            <ac:spMk id="3" creationId="{37E9A2D7-87AF-34B1-1E1E-F7E1D06E5BBF}"/>
          </ac:spMkLst>
        </pc:spChg>
      </pc:sldChg>
      <pc:sldChg chg="addSp delSp modSp add mod modAnim">
        <pc:chgData name="Morgan Hibberd" userId="da6edfdf-e9a7-4c3d-9dca-2b1fb6e5cf30" providerId="ADAL" clId="{BBFE0136-D853-457D-90C0-0FF0356A4FB3}" dt="2026-06-26T14:48:32.617" v="1914" actId="20577"/>
        <pc:sldMkLst>
          <pc:docMk/>
          <pc:sldMk cId="3801768466" sldId="836"/>
        </pc:sldMkLst>
        <pc:spChg chg="mod">
          <ac:chgData name="Morgan Hibberd" userId="da6edfdf-e9a7-4c3d-9dca-2b1fb6e5cf30" providerId="ADAL" clId="{BBFE0136-D853-457D-90C0-0FF0356A4FB3}" dt="2026-06-26T14:31:28.328" v="1622" actId="20577"/>
          <ac:spMkLst>
            <pc:docMk/>
            <pc:sldMk cId="3801768466" sldId="836"/>
            <ac:spMk id="2" creationId="{E5B689B7-4F86-ECAA-9EF4-F1F221C8EFE4}"/>
          </ac:spMkLst>
        </pc:spChg>
        <pc:spChg chg="mod">
          <ac:chgData name="Morgan Hibberd" userId="da6edfdf-e9a7-4c3d-9dca-2b1fb6e5cf30" providerId="ADAL" clId="{BBFE0136-D853-457D-90C0-0FF0356A4FB3}" dt="2026-06-26T14:30:04.421" v="1616" actId="20577"/>
          <ac:spMkLst>
            <pc:docMk/>
            <pc:sldMk cId="3801768466" sldId="836"/>
            <ac:spMk id="4" creationId="{F4278823-8BA6-32A6-58E9-BB9B7BDDF124}"/>
          </ac:spMkLst>
        </pc:spChg>
        <pc:spChg chg="mod">
          <ac:chgData name="Morgan Hibberd" userId="da6edfdf-e9a7-4c3d-9dca-2b1fb6e5cf30" providerId="ADAL" clId="{BBFE0136-D853-457D-90C0-0FF0356A4FB3}" dt="2026-06-26T14:48:32.617" v="1914" actId="20577"/>
          <ac:spMkLst>
            <pc:docMk/>
            <pc:sldMk cId="3801768466" sldId="836"/>
            <ac:spMk id="7" creationId="{ED772C63-228B-ECA3-6CA3-6833E9663214}"/>
          </ac:spMkLst>
        </pc:spChg>
        <pc:spChg chg="mod">
          <ac:chgData name="Morgan Hibberd" userId="da6edfdf-e9a7-4c3d-9dca-2b1fb6e5cf30" providerId="ADAL" clId="{BBFE0136-D853-457D-90C0-0FF0356A4FB3}" dt="2026-06-26T13:58:09.755" v="893" actId="164"/>
          <ac:spMkLst>
            <pc:docMk/>
            <pc:sldMk cId="3801768466" sldId="836"/>
            <ac:spMk id="9" creationId="{0E832BEC-6AC3-D2E1-4925-506DB9F93841}"/>
          </ac:spMkLst>
        </pc:spChg>
        <pc:spChg chg="mod">
          <ac:chgData name="Morgan Hibberd" userId="da6edfdf-e9a7-4c3d-9dca-2b1fb6e5cf30" providerId="ADAL" clId="{BBFE0136-D853-457D-90C0-0FF0356A4FB3}" dt="2026-06-26T13:58:09.755" v="893" actId="164"/>
          <ac:spMkLst>
            <pc:docMk/>
            <pc:sldMk cId="3801768466" sldId="836"/>
            <ac:spMk id="10" creationId="{C3BAE45A-743D-8692-298E-807C969C5E5E}"/>
          </ac:spMkLst>
        </pc:spChg>
        <pc:spChg chg="mod">
          <ac:chgData name="Morgan Hibberd" userId="da6edfdf-e9a7-4c3d-9dca-2b1fb6e5cf30" providerId="ADAL" clId="{BBFE0136-D853-457D-90C0-0FF0356A4FB3}" dt="2026-06-26T13:58:09.755" v="893" actId="164"/>
          <ac:spMkLst>
            <pc:docMk/>
            <pc:sldMk cId="3801768466" sldId="836"/>
            <ac:spMk id="11" creationId="{BA1942AD-EB73-EDB7-FA75-14A31D6C8A62}"/>
          </ac:spMkLst>
        </pc:spChg>
        <pc:spChg chg="mod">
          <ac:chgData name="Morgan Hibberd" userId="da6edfdf-e9a7-4c3d-9dca-2b1fb6e5cf30" providerId="ADAL" clId="{BBFE0136-D853-457D-90C0-0FF0356A4FB3}" dt="2026-06-26T13:58:09.755" v="893" actId="164"/>
          <ac:spMkLst>
            <pc:docMk/>
            <pc:sldMk cId="3801768466" sldId="836"/>
            <ac:spMk id="12" creationId="{9361B06D-A9B1-050C-E3AF-23BC17E8742C}"/>
          </ac:spMkLst>
        </pc:spChg>
        <pc:spChg chg="mod">
          <ac:chgData name="Morgan Hibberd" userId="da6edfdf-e9a7-4c3d-9dca-2b1fb6e5cf30" providerId="ADAL" clId="{BBFE0136-D853-457D-90C0-0FF0356A4FB3}" dt="2026-06-26T13:58:09.755" v="893" actId="164"/>
          <ac:spMkLst>
            <pc:docMk/>
            <pc:sldMk cId="3801768466" sldId="836"/>
            <ac:spMk id="15" creationId="{DA35D1F4-248C-5093-34DF-9B490267A635}"/>
          </ac:spMkLst>
        </pc:spChg>
        <pc:spChg chg="mod">
          <ac:chgData name="Morgan Hibberd" userId="da6edfdf-e9a7-4c3d-9dca-2b1fb6e5cf30" providerId="ADAL" clId="{BBFE0136-D853-457D-90C0-0FF0356A4FB3}" dt="2026-06-26T13:58:09.755" v="893" actId="164"/>
          <ac:spMkLst>
            <pc:docMk/>
            <pc:sldMk cId="3801768466" sldId="836"/>
            <ac:spMk id="20" creationId="{75FB5F89-1BB5-EC21-6CE9-6F591A78D2AA}"/>
          </ac:spMkLst>
        </pc:spChg>
        <pc:spChg chg="mod">
          <ac:chgData name="Morgan Hibberd" userId="da6edfdf-e9a7-4c3d-9dca-2b1fb6e5cf30" providerId="ADAL" clId="{BBFE0136-D853-457D-90C0-0FF0356A4FB3}" dt="2026-06-26T13:58:09.755" v="893" actId="164"/>
          <ac:spMkLst>
            <pc:docMk/>
            <pc:sldMk cId="3801768466" sldId="836"/>
            <ac:spMk id="21" creationId="{4419DAB5-4AC0-9346-A948-62079F63B378}"/>
          </ac:spMkLst>
        </pc:spChg>
        <pc:grpChg chg="add mod">
          <ac:chgData name="Morgan Hibberd" userId="da6edfdf-e9a7-4c3d-9dca-2b1fb6e5cf30" providerId="ADAL" clId="{BBFE0136-D853-457D-90C0-0FF0356A4FB3}" dt="2026-06-26T13:59:51.822" v="1003" actId="1037"/>
          <ac:grpSpMkLst>
            <pc:docMk/>
            <pc:sldMk cId="3801768466" sldId="836"/>
            <ac:grpSpMk id="5" creationId="{DDFAC2D1-177C-CCC2-51C4-8AE35E1293C9}"/>
          </ac:grpSpMkLst>
        </pc:grpChg>
        <pc:picChg chg="mod">
          <ac:chgData name="Morgan Hibberd" userId="da6edfdf-e9a7-4c3d-9dca-2b1fb6e5cf30" providerId="ADAL" clId="{BBFE0136-D853-457D-90C0-0FF0356A4FB3}" dt="2026-06-26T13:58:09.755" v="893" actId="164"/>
          <ac:picMkLst>
            <pc:docMk/>
            <pc:sldMk cId="3801768466" sldId="836"/>
            <ac:picMk id="13" creationId="{E1D03083-F617-CE2F-041A-B42317E41ACD}"/>
          </ac:picMkLst>
        </pc:picChg>
      </pc:sldChg>
      <pc:sldChg chg="addSp delSp modSp add mod delAnim modAnim">
        <pc:chgData name="Morgan Hibberd" userId="da6edfdf-e9a7-4c3d-9dca-2b1fb6e5cf30" providerId="ADAL" clId="{BBFE0136-D853-457D-90C0-0FF0356A4FB3}" dt="2026-06-29T21:01:46.466" v="2416" actId="1035"/>
        <pc:sldMkLst>
          <pc:docMk/>
          <pc:sldMk cId="2769220635" sldId="837"/>
        </pc:sldMkLst>
        <pc:spChg chg="mod">
          <ac:chgData name="Morgan Hibberd" userId="da6edfdf-e9a7-4c3d-9dca-2b1fb6e5cf30" providerId="ADAL" clId="{BBFE0136-D853-457D-90C0-0FF0356A4FB3}" dt="2026-06-26T14:28:38.427" v="1590" actId="20577"/>
          <ac:spMkLst>
            <pc:docMk/>
            <pc:sldMk cId="2769220635" sldId="837"/>
            <ac:spMk id="2" creationId="{B0927D1D-8AFF-C155-AD69-79BCB32EDC09}"/>
          </ac:spMkLst>
        </pc:spChg>
        <pc:spChg chg="mod">
          <ac:chgData name="Morgan Hibberd" userId="da6edfdf-e9a7-4c3d-9dca-2b1fb6e5cf30" providerId="ADAL" clId="{BBFE0136-D853-457D-90C0-0FF0356A4FB3}" dt="2026-06-29T20:55:09.982" v="2364" actId="14100"/>
          <ac:spMkLst>
            <pc:docMk/>
            <pc:sldMk cId="2769220635" sldId="837"/>
            <ac:spMk id="4" creationId="{87942459-19AF-DFF5-1118-211B7D4C127B}"/>
          </ac:spMkLst>
        </pc:spChg>
        <pc:spChg chg="add mod">
          <ac:chgData name="Morgan Hibberd" userId="da6edfdf-e9a7-4c3d-9dca-2b1fb6e5cf30" providerId="ADAL" clId="{BBFE0136-D853-457D-90C0-0FF0356A4FB3}" dt="2026-06-26T14:44:34.127" v="1825" actId="1076"/>
          <ac:spMkLst>
            <pc:docMk/>
            <pc:sldMk cId="2769220635" sldId="837"/>
            <ac:spMk id="6" creationId="{BA233EAF-69AE-0B6D-44FA-2ADDA3AB9483}"/>
          </ac:spMkLst>
        </pc:spChg>
        <pc:spChg chg="mod">
          <ac:chgData name="Morgan Hibberd" userId="da6edfdf-e9a7-4c3d-9dca-2b1fb6e5cf30" providerId="ADAL" clId="{BBFE0136-D853-457D-90C0-0FF0356A4FB3}" dt="2026-06-26T14:48:37.004" v="1916" actId="20577"/>
          <ac:spMkLst>
            <pc:docMk/>
            <pc:sldMk cId="2769220635" sldId="837"/>
            <ac:spMk id="7" creationId="{64BF3FBB-64B8-3435-2198-9CEDF67CA435}"/>
          </ac:spMkLst>
        </pc:spChg>
        <pc:spChg chg="add del mod">
          <ac:chgData name="Morgan Hibberd" userId="da6edfdf-e9a7-4c3d-9dca-2b1fb6e5cf30" providerId="ADAL" clId="{BBFE0136-D853-457D-90C0-0FF0356A4FB3}" dt="2026-06-29T21:00:08.982" v="2380" actId="21"/>
          <ac:spMkLst>
            <pc:docMk/>
            <pc:sldMk cId="2769220635" sldId="837"/>
            <ac:spMk id="9" creationId="{37599A50-AB71-7DF7-0BD9-A9B92715F783}"/>
          </ac:spMkLst>
        </pc:spChg>
        <pc:spChg chg="add mod">
          <ac:chgData name="Morgan Hibberd" userId="da6edfdf-e9a7-4c3d-9dca-2b1fb6e5cf30" providerId="ADAL" clId="{BBFE0136-D853-457D-90C0-0FF0356A4FB3}" dt="2026-06-26T14:02:26.526" v="1044" actId="1036"/>
          <ac:spMkLst>
            <pc:docMk/>
            <pc:sldMk cId="2769220635" sldId="837"/>
            <ac:spMk id="14" creationId="{78F24456-9FD2-858A-FB5E-15AE52615E15}"/>
          </ac:spMkLst>
        </pc:spChg>
        <pc:spChg chg="add mod">
          <ac:chgData name="Morgan Hibberd" userId="da6edfdf-e9a7-4c3d-9dca-2b1fb6e5cf30" providerId="ADAL" clId="{BBFE0136-D853-457D-90C0-0FF0356A4FB3}" dt="2026-06-26T14:02:49.832" v="1054" actId="14100"/>
          <ac:spMkLst>
            <pc:docMk/>
            <pc:sldMk cId="2769220635" sldId="837"/>
            <ac:spMk id="16" creationId="{6DDF55AB-C2BD-21FE-700D-C6580E582CF7}"/>
          </ac:spMkLst>
        </pc:spChg>
        <pc:spChg chg="add mod">
          <ac:chgData name="Morgan Hibberd" userId="da6edfdf-e9a7-4c3d-9dca-2b1fb6e5cf30" providerId="ADAL" clId="{BBFE0136-D853-457D-90C0-0FF0356A4FB3}" dt="2026-06-26T14:03:02.943" v="1061" actId="14100"/>
          <ac:spMkLst>
            <pc:docMk/>
            <pc:sldMk cId="2769220635" sldId="837"/>
            <ac:spMk id="17" creationId="{794EFC64-7EDA-2EF2-7D94-6B9A7F8FB58E}"/>
          </ac:spMkLst>
        </pc:spChg>
        <pc:spChg chg="add mod">
          <ac:chgData name="Morgan Hibberd" userId="da6edfdf-e9a7-4c3d-9dca-2b1fb6e5cf30" providerId="ADAL" clId="{BBFE0136-D853-457D-90C0-0FF0356A4FB3}" dt="2026-06-26T14:03:46.232" v="1066" actId="14100"/>
          <ac:spMkLst>
            <pc:docMk/>
            <pc:sldMk cId="2769220635" sldId="837"/>
            <ac:spMk id="18" creationId="{076B75C8-1B8A-67BC-81F7-3B9438185BC0}"/>
          </ac:spMkLst>
        </pc:spChg>
        <pc:spChg chg="add mod">
          <ac:chgData name="Morgan Hibberd" userId="da6edfdf-e9a7-4c3d-9dca-2b1fb6e5cf30" providerId="ADAL" clId="{BBFE0136-D853-457D-90C0-0FF0356A4FB3}" dt="2026-06-26T14:03:53.047" v="1075" actId="1036"/>
          <ac:spMkLst>
            <pc:docMk/>
            <pc:sldMk cId="2769220635" sldId="837"/>
            <ac:spMk id="19" creationId="{98A11B22-9189-1F10-B125-E326C85E773E}"/>
          </ac:spMkLst>
        </pc:spChg>
        <pc:spChg chg="add mod">
          <ac:chgData name="Morgan Hibberd" userId="da6edfdf-e9a7-4c3d-9dca-2b1fb6e5cf30" providerId="ADAL" clId="{BBFE0136-D853-457D-90C0-0FF0356A4FB3}" dt="2026-06-26T14:04:47.043" v="1089" actId="14100"/>
          <ac:spMkLst>
            <pc:docMk/>
            <pc:sldMk cId="2769220635" sldId="837"/>
            <ac:spMk id="22" creationId="{3E7A76CC-BA60-BA3D-7514-3C821B5138CE}"/>
          </ac:spMkLst>
        </pc:spChg>
        <pc:spChg chg="add mod">
          <ac:chgData name="Morgan Hibberd" userId="da6edfdf-e9a7-4c3d-9dca-2b1fb6e5cf30" providerId="ADAL" clId="{BBFE0136-D853-457D-90C0-0FF0356A4FB3}" dt="2026-06-26T15:28:37.195" v="2136" actId="207"/>
          <ac:spMkLst>
            <pc:docMk/>
            <pc:sldMk cId="2769220635" sldId="837"/>
            <ac:spMk id="23" creationId="{724A7221-926B-133A-CFC1-A1C1F3E668DB}"/>
          </ac:spMkLst>
        </pc:spChg>
        <pc:spChg chg="add mod">
          <ac:chgData name="Morgan Hibberd" userId="da6edfdf-e9a7-4c3d-9dca-2b1fb6e5cf30" providerId="ADAL" clId="{BBFE0136-D853-457D-90C0-0FF0356A4FB3}" dt="2026-06-26T14:18:14.916" v="1514" actId="1076"/>
          <ac:spMkLst>
            <pc:docMk/>
            <pc:sldMk cId="2769220635" sldId="837"/>
            <ac:spMk id="27" creationId="{9553C80E-8EFF-0B76-FC70-19708E4FBBAB}"/>
          </ac:spMkLst>
        </pc:spChg>
        <pc:spChg chg="add mod">
          <ac:chgData name="Morgan Hibberd" userId="da6edfdf-e9a7-4c3d-9dca-2b1fb6e5cf30" providerId="ADAL" clId="{BBFE0136-D853-457D-90C0-0FF0356A4FB3}" dt="2026-06-26T15:28:55.064" v="2139" actId="207"/>
          <ac:spMkLst>
            <pc:docMk/>
            <pc:sldMk cId="2769220635" sldId="837"/>
            <ac:spMk id="28" creationId="{667E5CE7-31D8-D517-CFCE-C1887B6EE840}"/>
          </ac:spMkLst>
        </pc:spChg>
        <pc:spChg chg="add mod">
          <ac:chgData name="Morgan Hibberd" userId="da6edfdf-e9a7-4c3d-9dca-2b1fb6e5cf30" providerId="ADAL" clId="{BBFE0136-D853-457D-90C0-0FF0356A4FB3}" dt="2026-06-26T14:11:57.966" v="1205" actId="1035"/>
          <ac:spMkLst>
            <pc:docMk/>
            <pc:sldMk cId="2769220635" sldId="837"/>
            <ac:spMk id="29" creationId="{4549E3E2-8088-DF7E-A457-967555C7C968}"/>
          </ac:spMkLst>
        </pc:spChg>
        <pc:spChg chg="add mod">
          <ac:chgData name="Morgan Hibberd" userId="da6edfdf-e9a7-4c3d-9dca-2b1fb6e5cf30" providerId="ADAL" clId="{BBFE0136-D853-457D-90C0-0FF0356A4FB3}" dt="2026-06-26T14:11:57.966" v="1205" actId="1035"/>
          <ac:spMkLst>
            <pc:docMk/>
            <pc:sldMk cId="2769220635" sldId="837"/>
            <ac:spMk id="31" creationId="{80042178-FAF2-6707-CEE7-25E6D70FD0FF}"/>
          </ac:spMkLst>
        </pc:spChg>
        <pc:spChg chg="add mod">
          <ac:chgData name="Morgan Hibberd" userId="da6edfdf-e9a7-4c3d-9dca-2b1fb6e5cf30" providerId="ADAL" clId="{BBFE0136-D853-457D-90C0-0FF0356A4FB3}" dt="2026-06-26T14:11:57.966" v="1205" actId="1035"/>
          <ac:spMkLst>
            <pc:docMk/>
            <pc:sldMk cId="2769220635" sldId="837"/>
            <ac:spMk id="32" creationId="{87A9D725-2E4D-1DC6-4005-4EEB4C6029FC}"/>
          </ac:spMkLst>
        </pc:spChg>
        <pc:spChg chg="add mod">
          <ac:chgData name="Morgan Hibberd" userId="da6edfdf-e9a7-4c3d-9dca-2b1fb6e5cf30" providerId="ADAL" clId="{BBFE0136-D853-457D-90C0-0FF0356A4FB3}" dt="2026-06-29T21:01:30.942" v="2405" actId="1076"/>
          <ac:spMkLst>
            <pc:docMk/>
            <pc:sldMk cId="2769220635" sldId="837"/>
            <ac:spMk id="33" creationId="{1F5AEA85-BBBA-D0A6-6EE9-9A63D6A7BD46}"/>
          </ac:spMkLst>
        </pc:spChg>
        <pc:spChg chg="add mod">
          <ac:chgData name="Morgan Hibberd" userId="da6edfdf-e9a7-4c3d-9dca-2b1fb6e5cf30" providerId="ADAL" clId="{BBFE0136-D853-457D-90C0-0FF0356A4FB3}" dt="2026-06-29T21:01:46.466" v="2416" actId="1035"/>
          <ac:spMkLst>
            <pc:docMk/>
            <pc:sldMk cId="2769220635" sldId="837"/>
            <ac:spMk id="38" creationId="{2D019815-282F-46B2-52E0-6F5C55286BA7}"/>
          </ac:spMkLst>
        </pc:spChg>
        <pc:spChg chg="add mod ord">
          <ac:chgData name="Morgan Hibberd" userId="da6edfdf-e9a7-4c3d-9dca-2b1fb6e5cf30" providerId="ADAL" clId="{BBFE0136-D853-457D-90C0-0FF0356A4FB3}" dt="2026-06-29T21:01:46.466" v="2416" actId="1035"/>
          <ac:spMkLst>
            <pc:docMk/>
            <pc:sldMk cId="2769220635" sldId="837"/>
            <ac:spMk id="39" creationId="{F59F08C3-53FE-CFCF-D548-79B37999B196}"/>
          </ac:spMkLst>
        </pc:spChg>
        <pc:spChg chg="add mod ord">
          <ac:chgData name="Morgan Hibberd" userId="da6edfdf-e9a7-4c3d-9dca-2b1fb6e5cf30" providerId="ADAL" clId="{BBFE0136-D853-457D-90C0-0FF0356A4FB3}" dt="2026-06-29T21:01:46.466" v="2416" actId="1035"/>
          <ac:spMkLst>
            <pc:docMk/>
            <pc:sldMk cId="2769220635" sldId="837"/>
            <ac:spMk id="40" creationId="{2EB997D1-F249-E2B9-6511-F2D481FE68CA}"/>
          </ac:spMkLst>
        </pc:spChg>
        <pc:spChg chg="add mod">
          <ac:chgData name="Morgan Hibberd" userId="da6edfdf-e9a7-4c3d-9dca-2b1fb6e5cf30" providerId="ADAL" clId="{BBFE0136-D853-457D-90C0-0FF0356A4FB3}" dt="2026-06-26T14:46:29.961" v="1873" actId="1076"/>
          <ac:spMkLst>
            <pc:docMk/>
            <pc:sldMk cId="2769220635" sldId="837"/>
            <ac:spMk id="42" creationId="{F76483AD-FD59-D356-E721-3E3C6A8D6B3F}"/>
          </ac:spMkLst>
        </pc:spChg>
        <pc:spChg chg="add del mod ord">
          <ac:chgData name="Morgan Hibberd" userId="da6edfdf-e9a7-4c3d-9dca-2b1fb6e5cf30" providerId="ADAL" clId="{BBFE0136-D853-457D-90C0-0FF0356A4FB3}" dt="2026-06-29T20:48:54.670" v="2150" actId="478"/>
          <ac:spMkLst>
            <pc:docMk/>
            <pc:sldMk cId="2769220635" sldId="837"/>
            <ac:spMk id="43" creationId="{C6AAE42C-F71F-149B-0B73-6F5B113129D5}"/>
          </ac:spMkLst>
        </pc:spChg>
        <pc:picChg chg="add mod modCrop">
          <ac:chgData name="Morgan Hibberd" userId="da6edfdf-e9a7-4c3d-9dca-2b1fb6e5cf30" providerId="ADAL" clId="{BBFE0136-D853-457D-90C0-0FF0356A4FB3}" dt="2026-06-29T21:01:46.466" v="2416" actId="1035"/>
          <ac:picMkLst>
            <pc:docMk/>
            <pc:sldMk cId="2769220635" sldId="837"/>
            <ac:picMk id="8" creationId="{D1C50C4D-C61F-B97A-157F-BB1DF1788AC7}"/>
          </ac:picMkLst>
        </pc:picChg>
        <pc:picChg chg="add del mod topLvl">
          <ac:chgData name="Morgan Hibberd" userId="da6edfdf-e9a7-4c3d-9dca-2b1fb6e5cf30" providerId="ADAL" clId="{BBFE0136-D853-457D-90C0-0FF0356A4FB3}" dt="2026-06-26T14:00:49.088" v="1010" actId="478"/>
          <ac:picMkLst>
            <pc:docMk/>
            <pc:sldMk cId="2769220635" sldId="837"/>
            <ac:picMk id="13" creationId="{E9563685-D642-CC75-3FC7-69C4848F6112}"/>
          </ac:picMkLst>
        </pc:picChg>
        <pc:picChg chg="add mod modCrop">
          <ac:chgData name="Morgan Hibberd" userId="da6edfdf-e9a7-4c3d-9dca-2b1fb6e5cf30" providerId="ADAL" clId="{BBFE0136-D853-457D-90C0-0FF0356A4FB3}" dt="2026-06-26T14:27:07.899" v="1557" actId="1076"/>
          <ac:picMkLst>
            <pc:docMk/>
            <pc:sldMk cId="2769220635" sldId="837"/>
            <ac:picMk id="35" creationId="{AA17FB42-666B-2825-DEC3-7A86A95CA654}"/>
          </ac:picMkLst>
        </pc:picChg>
        <pc:picChg chg="add mod modCrop">
          <ac:chgData name="Morgan Hibberd" userId="da6edfdf-e9a7-4c3d-9dca-2b1fb6e5cf30" providerId="ADAL" clId="{BBFE0136-D853-457D-90C0-0FF0356A4FB3}" dt="2026-06-26T14:28:13.860" v="1566" actId="14861"/>
          <ac:picMkLst>
            <pc:docMk/>
            <pc:sldMk cId="2769220635" sldId="837"/>
            <ac:picMk id="37" creationId="{D35183B7-07DA-8E5F-5885-E67B3190C636}"/>
          </ac:picMkLst>
        </pc:picChg>
        <pc:cxnChg chg="add mod">
          <ac:chgData name="Morgan Hibberd" userId="da6edfdf-e9a7-4c3d-9dca-2b1fb6e5cf30" providerId="ADAL" clId="{BBFE0136-D853-457D-90C0-0FF0356A4FB3}" dt="2026-06-26T14:11:40.275" v="1201" actId="1036"/>
          <ac:cxnSpMkLst>
            <pc:docMk/>
            <pc:sldMk cId="2769220635" sldId="837"/>
            <ac:cxnSpMk id="24" creationId="{28CE6C7B-CCF8-5E33-EB83-2190936392D0}"/>
          </ac:cxnSpMkLst>
        </pc:cxnChg>
        <pc:cxnChg chg="add mod">
          <ac:chgData name="Morgan Hibberd" userId="da6edfdf-e9a7-4c3d-9dca-2b1fb6e5cf30" providerId="ADAL" clId="{BBFE0136-D853-457D-90C0-0FF0356A4FB3}" dt="2026-06-26T15:28:34.026" v="2135" actId="208"/>
          <ac:cxnSpMkLst>
            <pc:docMk/>
            <pc:sldMk cId="2769220635" sldId="837"/>
            <ac:cxnSpMk id="25" creationId="{1EF41A0C-488E-DA6F-6532-F84A0FFB23A8}"/>
          </ac:cxnSpMkLst>
        </pc:cxnChg>
      </pc:sldChg>
      <pc:sldChg chg="addSp delSp modSp add mod addAnim delAnim modAnim">
        <pc:chgData name="Morgan Hibberd" userId="da6edfdf-e9a7-4c3d-9dca-2b1fb6e5cf30" providerId="ADAL" clId="{BBFE0136-D853-457D-90C0-0FF0356A4FB3}" dt="2026-06-29T21:28:30.864" v="3166"/>
        <pc:sldMkLst>
          <pc:docMk/>
          <pc:sldMk cId="1566510278" sldId="838"/>
        </pc:sldMkLst>
        <pc:spChg chg="del mod">
          <ac:chgData name="Morgan Hibberd" userId="da6edfdf-e9a7-4c3d-9dca-2b1fb6e5cf30" providerId="ADAL" clId="{BBFE0136-D853-457D-90C0-0FF0356A4FB3}" dt="2026-06-29T20:56:49.861" v="2372" actId="478"/>
          <ac:spMkLst>
            <pc:docMk/>
            <pc:sldMk cId="1566510278" sldId="838"/>
            <ac:spMk id="4" creationId="{0EC4B020-57A3-0809-1865-4CDF49B0CB05}"/>
          </ac:spMkLst>
        </pc:spChg>
        <pc:spChg chg="del">
          <ac:chgData name="Morgan Hibberd" userId="da6edfdf-e9a7-4c3d-9dca-2b1fb6e5cf30" providerId="ADAL" clId="{BBFE0136-D853-457D-90C0-0FF0356A4FB3}" dt="2026-06-29T20:56:02.134" v="2367" actId="478"/>
          <ac:spMkLst>
            <pc:docMk/>
            <pc:sldMk cId="1566510278" sldId="838"/>
            <ac:spMk id="6" creationId="{0513B5E7-BC73-ADE8-F765-9B9E67B80790}"/>
          </ac:spMkLst>
        </pc:spChg>
        <pc:spChg chg="mod">
          <ac:chgData name="Morgan Hibberd" userId="da6edfdf-e9a7-4c3d-9dca-2b1fb6e5cf30" providerId="ADAL" clId="{BBFE0136-D853-457D-90C0-0FF0356A4FB3}" dt="2026-06-29T21:02:45.528" v="2418" actId="20577"/>
          <ac:spMkLst>
            <pc:docMk/>
            <pc:sldMk cId="1566510278" sldId="838"/>
            <ac:spMk id="7" creationId="{9FFB95B1-9AF3-FC40-5BC5-0E0C4CCEBE42}"/>
          </ac:spMkLst>
        </pc:spChg>
        <pc:spChg chg="add mod">
          <ac:chgData name="Morgan Hibberd" userId="da6edfdf-e9a7-4c3d-9dca-2b1fb6e5cf30" providerId="ADAL" clId="{BBFE0136-D853-457D-90C0-0FF0356A4FB3}" dt="2026-06-29T21:15:04.869" v="2882" actId="20577"/>
          <ac:spMkLst>
            <pc:docMk/>
            <pc:sldMk cId="1566510278" sldId="838"/>
            <ac:spMk id="11" creationId="{37599A50-AB71-7DF7-0BD9-A9B92715F783}"/>
          </ac:spMkLst>
        </pc:spChg>
        <pc:spChg chg="del">
          <ac:chgData name="Morgan Hibberd" userId="da6edfdf-e9a7-4c3d-9dca-2b1fb6e5cf30" providerId="ADAL" clId="{BBFE0136-D853-457D-90C0-0FF0356A4FB3}" dt="2026-06-29T20:56:02.134" v="2367" actId="478"/>
          <ac:spMkLst>
            <pc:docMk/>
            <pc:sldMk cId="1566510278" sldId="838"/>
            <ac:spMk id="14" creationId="{F772E662-86C1-B4AA-9C67-DDFF79FD844E}"/>
          </ac:spMkLst>
        </pc:spChg>
        <pc:spChg chg="add mod ord">
          <ac:chgData name="Morgan Hibberd" userId="da6edfdf-e9a7-4c3d-9dca-2b1fb6e5cf30" providerId="ADAL" clId="{BBFE0136-D853-457D-90C0-0FF0356A4FB3}" dt="2026-06-29T21:15:37.789" v="2893" actId="1035"/>
          <ac:spMkLst>
            <pc:docMk/>
            <pc:sldMk cId="1566510278" sldId="838"/>
            <ac:spMk id="15" creationId="{9AC2C01A-62FC-B5D2-D651-CD4F3518A8B4}"/>
          </ac:spMkLst>
        </pc:spChg>
        <pc:spChg chg="del">
          <ac:chgData name="Morgan Hibberd" userId="da6edfdf-e9a7-4c3d-9dca-2b1fb6e5cf30" providerId="ADAL" clId="{BBFE0136-D853-457D-90C0-0FF0356A4FB3}" dt="2026-06-29T20:56:02.134" v="2367" actId="478"/>
          <ac:spMkLst>
            <pc:docMk/>
            <pc:sldMk cId="1566510278" sldId="838"/>
            <ac:spMk id="19" creationId="{4A6ED727-9A9D-429F-6ABD-F0864A7069DB}"/>
          </ac:spMkLst>
        </pc:spChg>
        <pc:spChg chg="add mod">
          <ac:chgData name="Morgan Hibberd" userId="da6edfdf-e9a7-4c3d-9dca-2b1fb6e5cf30" providerId="ADAL" clId="{BBFE0136-D853-457D-90C0-0FF0356A4FB3}" dt="2026-06-29T21:18:26.164" v="2921" actId="207"/>
          <ac:spMkLst>
            <pc:docMk/>
            <pc:sldMk cId="1566510278" sldId="838"/>
            <ac:spMk id="20" creationId="{83BC3531-AC2F-9259-2C89-FBF187087398}"/>
          </ac:spMkLst>
        </pc:spChg>
        <pc:spChg chg="del">
          <ac:chgData name="Morgan Hibberd" userId="da6edfdf-e9a7-4c3d-9dca-2b1fb6e5cf30" providerId="ADAL" clId="{BBFE0136-D853-457D-90C0-0FF0356A4FB3}" dt="2026-06-29T20:56:02.134" v="2367" actId="478"/>
          <ac:spMkLst>
            <pc:docMk/>
            <pc:sldMk cId="1566510278" sldId="838"/>
            <ac:spMk id="23" creationId="{ED35BF0A-A4DF-3773-5A8B-F4FA9583813B}"/>
          </ac:spMkLst>
        </pc:spChg>
        <pc:spChg chg="del">
          <ac:chgData name="Morgan Hibberd" userId="da6edfdf-e9a7-4c3d-9dca-2b1fb6e5cf30" providerId="ADAL" clId="{BBFE0136-D853-457D-90C0-0FF0356A4FB3}" dt="2026-06-29T20:56:02.134" v="2367" actId="478"/>
          <ac:spMkLst>
            <pc:docMk/>
            <pc:sldMk cId="1566510278" sldId="838"/>
            <ac:spMk id="28" creationId="{6BC1316A-5D70-DC75-5081-14C81615F79C}"/>
          </ac:spMkLst>
        </pc:spChg>
        <pc:spChg chg="del">
          <ac:chgData name="Morgan Hibberd" userId="da6edfdf-e9a7-4c3d-9dca-2b1fb6e5cf30" providerId="ADAL" clId="{BBFE0136-D853-457D-90C0-0FF0356A4FB3}" dt="2026-06-29T20:56:02.134" v="2367" actId="478"/>
          <ac:spMkLst>
            <pc:docMk/>
            <pc:sldMk cId="1566510278" sldId="838"/>
            <ac:spMk id="29" creationId="{A332F9F1-D2D7-8676-5AD3-7FA1D11B0B50}"/>
          </ac:spMkLst>
        </pc:spChg>
        <pc:spChg chg="del">
          <ac:chgData name="Morgan Hibberd" userId="da6edfdf-e9a7-4c3d-9dca-2b1fb6e5cf30" providerId="ADAL" clId="{BBFE0136-D853-457D-90C0-0FF0356A4FB3}" dt="2026-06-29T20:56:02.134" v="2367" actId="478"/>
          <ac:spMkLst>
            <pc:docMk/>
            <pc:sldMk cId="1566510278" sldId="838"/>
            <ac:spMk id="32" creationId="{A568E84E-5160-A5A5-8186-6CC0540C6558}"/>
          </ac:spMkLst>
        </pc:spChg>
        <pc:spChg chg="del">
          <ac:chgData name="Morgan Hibberd" userId="da6edfdf-e9a7-4c3d-9dca-2b1fb6e5cf30" providerId="ADAL" clId="{BBFE0136-D853-457D-90C0-0FF0356A4FB3}" dt="2026-06-29T20:56:02.134" v="2367" actId="478"/>
          <ac:spMkLst>
            <pc:docMk/>
            <pc:sldMk cId="1566510278" sldId="838"/>
            <ac:spMk id="33" creationId="{B6365254-8A49-251A-1E1D-33AE38AD0BD8}"/>
          </ac:spMkLst>
        </pc:spChg>
        <pc:spChg chg="add del mod">
          <ac:chgData name="Morgan Hibberd" userId="da6edfdf-e9a7-4c3d-9dca-2b1fb6e5cf30" providerId="ADAL" clId="{BBFE0136-D853-457D-90C0-0FF0356A4FB3}" dt="2026-06-29T21:18:01.974" v="2917" actId="478"/>
          <ac:spMkLst>
            <pc:docMk/>
            <pc:sldMk cId="1566510278" sldId="838"/>
            <ac:spMk id="34" creationId="{DDF80EE3-233B-E18F-42BA-F66152A8442C}"/>
          </ac:spMkLst>
        </pc:spChg>
        <pc:spChg chg="add del mod">
          <ac:chgData name="Morgan Hibberd" userId="da6edfdf-e9a7-4c3d-9dca-2b1fb6e5cf30" providerId="ADAL" clId="{BBFE0136-D853-457D-90C0-0FF0356A4FB3}" dt="2026-06-29T21:25:55.080" v="3126" actId="478"/>
          <ac:spMkLst>
            <pc:docMk/>
            <pc:sldMk cId="1566510278" sldId="838"/>
            <ac:spMk id="36" creationId="{740D56E4-7A4E-E78D-3CD3-7BF6DF97662B}"/>
          </ac:spMkLst>
        </pc:spChg>
        <pc:spChg chg="del">
          <ac:chgData name="Morgan Hibberd" userId="da6edfdf-e9a7-4c3d-9dca-2b1fb6e5cf30" providerId="ADAL" clId="{BBFE0136-D853-457D-90C0-0FF0356A4FB3}" dt="2026-06-29T20:56:02.134" v="2367" actId="478"/>
          <ac:spMkLst>
            <pc:docMk/>
            <pc:sldMk cId="1566510278" sldId="838"/>
            <ac:spMk id="39" creationId="{94B46FA4-9540-A315-9C16-48E3929F0AE8}"/>
          </ac:spMkLst>
        </pc:spChg>
        <pc:spChg chg="del">
          <ac:chgData name="Morgan Hibberd" userId="da6edfdf-e9a7-4c3d-9dca-2b1fb6e5cf30" providerId="ADAL" clId="{BBFE0136-D853-457D-90C0-0FF0356A4FB3}" dt="2026-06-29T20:56:02.134" v="2367" actId="478"/>
          <ac:spMkLst>
            <pc:docMk/>
            <pc:sldMk cId="1566510278" sldId="838"/>
            <ac:spMk id="40" creationId="{0E7A204C-6747-61A3-D6EF-CD38E9876038}"/>
          </ac:spMkLst>
        </pc:spChg>
        <pc:spChg chg="add del mod">
          <ac:chgData name="Morgan Hibberd" userId="da6edfdf-e9a7-4c3d-9dca-2b1fb6e5cf30" providerId="ADAL" clId="{BBFE0136-D853-457D-90C0-0FF0356A4FB3}" dt="2026-06-29T21:21:14.866" v="2993" actId="478"/>
          <ac:spMkLst>
            <pc:docMk/>
            <pc:sldMk cId="1566510278" sldId="838"/>
            <ac:spMk id="41" creationId="{1F332B9A-8B53-0567-1913-0AAB6E9AB1C1}"/>
          </ac:spMkLst>
        </pc:spChg>
        <pc:spChg chg="add mod">
          <ac:chgData name="Morgan Hibberd" userId="da6edfdf-e9a7-4c3d-9dca-2b1fb6e5cf30" providerId="ADAL" clId="{BBFE0136-D853-457D-90C0-0FF0356A4FB3}" dt="2026-06-29T21:23:48.173" v="3038" actId="113"/>
          <ac:spMkLst>
            <pc:docMk/>
            <pc:sldMk cId="1566510278" sldId="838"/>
            <ac:spMk id="43" creationId="{78908280-E998-6BEC-0B8F-398844AC3E91}"/>
          </ac:spMkLst>
        </pc:spChg>
        <pc:spChg chg="add del mod">
          <ac:chgData name="Morgan Hibberd" userId="da6edfdf-e9a7-4c3d-9dca-2b1fb6e5cf30" providerId="ADAL" clId="{BBFE0136-D853-457D-90C0-0FF0356A4FB3}" dt="2026-06-29T21:25:58.110" v="3127" actId="478"/>
          <ac:spMkLst>
            <pc:docMk/>
            <pc:sldMk cId="1566510278" sldId="838"/>
            <ac:spMk id="47" creationId="{53BD5125-EEAE-A1BC-25C3-FE53BF3DB437}"/>
          </ac:spMkLst>
        </pc:spChg>
        <pc:spChg chg="add del mod">
          <ac:chgData name="Morgan Hibberd" userId="da6edfdf-e9a7-4c3d-9dca-2b1fb6e5cf30" providerId="ADAL" clId="{BBFE0136-D853-457D-90C0-0FF0356A4FB3}" dt="2026-06-29T21:25:39.674" v="3125" actId="478"/>
          <ac:spMkLst>
            <pc:docMk/>
            <pc:sldMk cId="1566510278" sldId="838"/>
            <ac:spMk id="48" creationId="{E4CA578B-2A60-A3DA-AC8D-7B45D2053458}"/>
          </ac:spMkLst>
        </pc:spChg>
        <pc:spChg chg="add mod">
          <ac:chgData name="Morgan Hibberd" userId="da6edfdf-e9a7-4c3d-9dca-2b1fb6e5cf30" providerId="ADAL" clId="{BBFE0136-D853-457D-90C0-0FF0356A4FB3}" dt="2026-06-29T21:27:09.119" v="3156" actId="207"/>
          <ac:spMkLst>
            <pc:docMk/>
            <pc:sldMk cId="1566510278" sldId="838"/>
            <ac:spMk id="49" creationId="{C0AAEE17-0E69-6740-5026-ECCD7AADC76E}"/>
          </ac:spMkLst>
        </pc:spChg>
        <pc:spChg chg="add mod">
          <ac:chgData name="Morgan Hibberd" userId="da6edfdf-e9a7-4c3d-9dca-2b1fb6e5cf30" providerId="ADAL" clId="{BBFE0136-D853-457D-90C0-0FF0356A4FB3}" dt="2026-06-29T21:27:34.307" v="3164" actId="1076"/>
          <ac:spMkLst>
            <pc:docMk/>
            <pc:sldMk cId="1566510278" sldId="838"/>
            <ac:spMk id="50" creationId="{85BA4D96-B3C8-E1FB-1D2A-8C1ED93B6F73}"/>
          </ac:spMkLst>
        </pc:spChg>
        <pc:picChg chg="add mod modCrop">
          <ac:chgData name="Morgan Hibberd" userId="da6edfdf-e9a7-4c3d-9dca-2b1fb6e5cf30" providerId="ADAL" clId="{BBFE0136-D853-457D-90C0-0FF0356A4FB3}" dt="2026-06-29T20:59:24.028" v="2379" actId="1076"/>
          <ac:picMkLst>
            <pc:docMk/>
            <pc:sldMk cId="1566510278" sldId="838"/>
            <ac:picMk id="10" creationId="{CAB57240-3FAE-9CC9-A508-FABE5D1B059C}"/>
          </ac:picMkLst>
        </pc:picChg>
        <pc:picChg chg="add mod ord modCrop">
          <ac:chgData name="Morgan Hibberd" userId="da6edfdf-e9a7-4c3d-9dca-2b1fb6e5cf30" providerId="ADAL" clId="{BBFE0136-D853-457D-90C0-0FF0356A4FB3}" dt="2026-06-29T21:15:31.254" v="2884" actId="14100"/>
          <ac:picMkLst>
            <pc:docMk/>
            <pc:sldMk cId="1566510278" sldId="838"/>
            <ac:picMk id="12" creationId="{30BA0512-B55F-9F2D-1517-0E0AE6ED9B5F}"/>
          </ac:picMkLst>
        </pc:picChg>
        <pc:cxnChg chg="add mod">
          <ac:chgData name="Morgan Hibberd" userId="da6edfdf-e9a7-4c3d-9dca-2b1fb6e5cf30" providerId="ADAL" clId="{BBFE0136-D853-457D-90C0-0FF0356A4FB3}" dt="2026-06-29T21:17:19.496" v="2900" actId="208"/>
          <ac:cxnSpMkLst>
            <pc:docMk/>
            <pc:sldMk cId="1566510278" sldId="838"/>
            <ac:cxnSpMk id="26" creationId="{0B454243-8673-C718-63B7-E0DA5940CAA0}"/>
          </ac:cxnSpMkLst>
        </pc:cxnChg>
        <pc:cxnChg chg="add mod">
          <ac:chgData name="Morgan Hibberd" userId="da6edfdf-e9a7-4c3d-9dca-2b1fb6e5cf30" providerId="ADAL" clId="{BBFE0136-D853-457D-90C0-0FF0356A4FB3}" dt="2026-06-29T21:26:26.254" v="3129" actId="1582"/>
          <ac:cxnSpMkLst>
            <pc:docMk/>
            <pc:sldMk cId="1566510278" sldId="838"/>
            <ac:cxnSpMk id="44" creationId="{B80C8339-D3E5-D299-A3D7-996C9276E6EF}"/>
          </ac:cxnSpMkLst>
        </pc:cxnChg>
        <pc:cxnChg chg="add mod">
          <ac:chgData name="Morgan Hibberd" userId="da6edfdf-e9a7-4c3d-9dca-2b1fb6e5cf30" providerId="ADAL" clId="{BBFE0136-D853-457D-90C0-0FF0356A4FB3}" dt="2026-06-29T21:26:26.254" v="3129" actId="1582"/>
          <ac:cxnSpMkLst>
            <pc:docMk/>
            <pc:sldMk cId="1566510278" sldId="838"/>
            <ac:cxnSpMk id="46" creationId="{8D996DC1-BD7C-0B20-B567-B082C1878192}"/>
          </ac:cxnSpMkLst>
        </pc:cxnChg>
      </pc:sldChg>
      <pc:sldChg chg="addSp delSp modSp add mod delAnim modAnim">
        <pc:chgData name="Morgan Hibberd" userId="da6edfdf-e9a7-4c3d-9dca-2b1fb6e5cf30" providerId="ADAL" clId="{BBFE0136-D853-457D-90C0-0FF0356A4FB3}" dt="2026-06-29T21:53:00.257" v="3665"/>
        <pc:sldMkLst>
          <pc:docMk/>
          <pc:sldMk cId="3042342368" sldId="839"/>
        </pc:sldMkLst>
        <pc:spChg chg="mod ord">
          <ac:chgData name="Morgan Hibberd" userId="da6edfdf-e9a7-4c3d-9dca-2b1fb6e5cf30" providerId="ADAL" clId="{BBFE0136-D853-457D-90C0-0FF0356A4FB3}" dt="2026-06-29T21:35:39.852" v="3254" actId="166"/>
          <ac:spMkLst>
            <pc:docMk/>
            <pc:sldMk cId="3042342368" sldId="839"/>
            <ac:spMk id="18" creationId="{FF1FE09E-A838-9CB9-2034-18EC20FA7374}"/>
          </ac:spMkLst>
        </pc:spChg>
        <pc:spChg chg="mod ord">
          <ac:chgData name="Morgan Hibberd" userId="da6edfdf-e9a7-4c3d-9dca-2b1fb6e5cf30" providerId="ADAL" clId="{BBFE0136-D853-457D-90C0-0FF0356A4FB3}" dt="2026-06-29T21:35:39.852" v="3254" actId="166"/>
          <ac:spMkLst>
            <pc:docMk/>
            <pc:sldMk cId="3042342368" sldId="839"/>
            <ac:spMk id="20" creationId="{DC124BD3-1027-7AEE-FE85-928A7806C890}"/>
          </ac:spMkLst>
        </pc:spChg>
        <pc:spChg chg="mod ord">
          <ac:chgData name="Morgan Hibberd" userId="da6edfdf-e9a7-4c3d-9dca-2b1fb6e5cf30" providerId="ADAL" clId="{BBFE0136-D853-457D-90C0-0FF0356A4FB3}" dt="2026-06-29T21:35:39.852" v="3254" actId="166"/>
          <ac:spMkLst>
            <pc:docMk/>
            <pc:sldMk cId="3042342368" sldId="839"/>
            <ac:spMk id="22" creationId="{948A7688-B74C-EF93-C849-D1E86218227A}"/>
          </ac:spMkLst>
        </pc:spChg>
        <pc:spChg chg="del">
          <ac:chgData name="Morgan Hibberd" userId="da6edfdf-e9a7-4c3d-9dca-2b1fb6e5cf30" providerId="ADAL" clId="{BBFE0136-D853-457D-90C0-0FF0356A4FB3}" dt="2026-06-29T21:31:26.171" v="3172" actId="478"/>
          <ac:spMkLst>
            <pc:docMk/>
            <pc:sldMk cId="3042342368" sldId="839"/>
            <ac:spMk id="24" creationId="{7D326D2A-ECA3-7F4A-2C67-B4D21BFD7C39}"/>
          </ac:spMkLst>
        </pc:spChg>
        <pc:spChg chg="mod">
          <ac:chgData name="Morgan Hibberd" userId="da6edfdf-e9a7-4c3d-9dca-2b1fb6e5cf30" providerId="ADAL" clId="{BBFE0136-D853-457D-90C0-0FF0356A4FB3}" dt="2026-06-29T21:37:43.753" v="3267" actId="1076"/>
          <ac:spMkLst>
            <pc:docMk/>
            <pc:sldMk cId="3042342368" sldId="839"/>
            <ac:spMk id="25" creationId="{93168EF8-52D7-4C29-08E2-7CC943A20AA7}"/>
          </ac:spMkLst>
        </pc:spChg>
        <pc:spChg chg="mod">
          <ac:chgData name="Morgan Hibberd" userId="da6edfdf-e9a7-4c3d-9dca-2b1fb6e5cf30" providerId="ADAL" clId="{BBFE0136-D853-457D-90C0-0FF0356A4FB3}" dt="2026-06-29T21:34:13.838" v="3243" actId="1035"/>
          <ac:spMkLst>
            <pc:docMk/>
            <pc:sldMk cId="3042342368" sldId="839"/>
            <ac:spMk id="32" creationId="{36942FC0-DF6A-D5B2-0D37-542070F054B6}"/>
          </ac:spMkLst>
        </pc:spChg>
        <pc:spChg chg="mod">
          <ac:chgData name="Morgan Hibberd" userId="da6edfdf-e9a7-4c3d-9dca-2b1fb6e5cf30" providerId="ADAL" clId="{BBFE0136-D853-457D-90C0-0FF0356A4FB3}" dt="2026-06-29T21:34:13.838" v="3243" actId="1035"/>
          <ac:spMkLst>
            <pc:docMk/>
            <pc:sldMk cId="3042342368" sldId="839"/>
            <ac:spMk id="33" creationId="{C2FCE930-AAB2-B711-CC18-2488128C2E24}"/>
          </ac:spMkLst>
        </pc:spChg>
        <pc:spChg chg="add del mod">
          <ac:chgData name="Morgan Hibberd" userId="da6edfdf-e9a7-4c3d-9dca-2b1fb6e5cf30" providerId="ADAL" clId="{BBFE0136-D853-457D-90C0-0FF0356A4FB3}" dt="2026-06-29T21:52:16.587" v="3663" actId="478"/>
          <ac:spMkLst>
            <pc:docMk/>
            <pc:sldMk cId="3042342368" sldId="839"/>
            <ac:spMk id="34" creationId="{8B01A1A3-5AF9-410D-5573-9849865262F1}"/>
          </ac:spMkLst>
        </pc:spChg>
        <pc:spChg chg="add del mod">
          <ac:chgData name="Morgan Hibberd" userId="da6edfdf-e9a7-4c3d-9dca-2b1fb6e5cf30" providerId="ADAL" clId="{BBFE0136-D853-457D-90C0-0FF0356A4FB3}" dt="2026-06-29T21:52:16.587" v="3663" actId="478"/>
          <ac:spMkLst>
            <pc:docMk/>
            <pc:sldMk cId="3042342368" sldId="839"/>
            <ac:spMk id="35" creationId="{031D9FB1-6690-1934-747C-A8AE837B04F4}"/>
          </ac:spMkLst>
        </pc:spChg>
        <pc:spChg chg="mod">
          <ac:chgData name="Morgan Hibberd" userId="da6edfdf-e9a7-4c3d-9dca-2b1fb6e5cf30" providerId="ADAL" clId="{BBFE0136-D853-457D-90C0-0FF0356A4FB3}" dt="2026-06-29T21:31:35.158" v="3175" actId="1076"/>
          <ac:spMkLst>
            <pc:docMk/>
            <pc:sldMk cId="3042342368" sldId="839"/>
            <ac:spMk id="36" creationId="{5B182C75-D55A-C1A4-0FC3-E982D36B029F}"/>
          </ac:spMkLst>
        </pc:spChg>
        <pc:spChg chg="add del mod ord">
          <ac:chgData name="Morgan Hibberd" userId="da6edfdf-e9a7-4c3d-9dca-2b1fb6e5cf30" providerId="ADAL" clId="{BBFE0136-D853-457D-90C0-0FF0356A4FB3}" dt="2026-06-29T21:52:16.587" v="3663" actId="478"/>
          <ac:spMkLst>
            <pc:docMk/>
            <pc:sldMk cId="3042342368" sldId="839"/>
            <ac:spMk id="37" creationId="{D7803FCF-D26F-B259-A0E5-208C22935C61}"/>
          </ac:spMkLst>
        </pc:spChg>
        <pc:spChg chg="del mod">
          <ac:chgData name="Morgan Hibberd" userId="da6edfdf-e9a7-4c3d-9dca-2b1fb6e5cf30" providerId="ADAL" clId="{BBFE0136-D853-457D-90C0-0FF0356A4FB3}" dt="2026-06-29T21:37:52.192" v="3269" actId="478"/>
          <ac:spMkLst>
            <pc:docMk/>
            <pc:sldMk cId="3042342368" sldId="839"/>
            <ac:spMk id="38" creationId="{BE1A7200-4EF1-8DB9-E1A9-DDBA86039088}"/>
          </ac:spMkLst>
        </pc:spChg>
        <pc:spChg chg="add del mod">
          <ac:chgData name="Morgan Hibberd" userId="da6edfdf-e9a7-4c3d-9dca-2b1fb6e5cf30" providerId="ADAL" clId="{BBFE0136-D853-457D-90C0-0FF0356A4FB3}" dt="2026-06-29T21:52:16.587" v="3663" actId="478"/>
          <ac:spMkLst>
            <pc:docMk/>
            <pc:sldMk cId="3042342368" sldId="839"/>
            <ac:spMk id="39" creationId="{B44B6D4B-42A2-A08E-5D09-F0F4C117C1FE}"/>
          </ac:spMkLst>
        </pc:spChg>
        <pc:spChg chg="mod">
          <ac:chgData name="Morgan Hibberd" userId="da6edfdf-e9a7-4c3d-9dca-2b1fb6e5cf30" providerId="ADAL" clId="{BBFE0136-D853-457D-90C0-0FF0356A4FB3}" dt="2026-06-29T21:34:13.838" v="3243" actId="1035"/>
          <ac:spMkLst>
            <pc:docMk/>
            <pc:sldMk cId="3042342368" sldId="839"/>
            <ac:spMk id="41" creationId="{FE9F43EE-D937-7A7E-BBDD-BE5A50E83708}"/>
          </ac:spMkLst>
        </pc:spChg>
        <pc:spChg chg="add del mod">
          <ac:chgData name="Morgan Hibberd" userId="da6edfdf-e9a7-4c3d-9dca-2b1fb6e5cf30" providerId="ADAL" clId="{BBFE0136-D853-457D-90C0-0FF0356A4FB3}" dt="2026-06-29T21:52:16.587" v="3663" actId="478"/>
          <ac:spMkLst>
            <pc:docMk/>
            <pc:sldMk cId="3042342368" sldId="839"/>
            <ac:spMk id="43" creationId="{217700AC-9BE6-A824-CF2C-CBE0AA7E89E3}"/>
          </ac:spMkLst>
        </pc:spChg>
        <pc:spChg chg="add del mod ord">
          <ac:chgData name="Morgan Hibberd" userId="da6edfdf-e9a7-4c3d-9dca-2b1fb6e5cf30" providerId="ADAL" clId="{BBFE0136-D853-457D-90C0-0FF0356A4FB3}" dt="2026-06-29T21:52:16.587" v="3663" actId="478"/>
          <ac:spMkLst>
            <pc:docMk/>
            <pc:sldMk cId="3042342368" sldId="839"/>
            <ac:spMk id="44" creationId="{362DA880-4830-6D7C-E4DE-F22B17A0BDC2}"/>
          </ac:spMkLst>
        </pc:spChg>
        <pc:spChg chg="mod ord">
          <ac:chgData name="Morgan Hibberd" userId="da6edfdf-e9a7-4c3d-9dca-2b1fb6e5cf30" providerId="ADAL" clId="{BBFE0136-D853-457D-90C0-0FF0356A4FB3}" dt="2026-06-29T21:35:39.852" v="3254" actId="166"/>
          <ac:spMkLst>
            <pc:docMk/>
            <pc:sldMk cId="3042342368" sldId="839"/>
            <ac:spMk id="45" creationId="{ADD2A92F-805E-B63E-6DD5-D237DE065541}"/>
          </ac:spMkLst>
        </pc:spChg>
        <pc:picChg chg="mod ord">
          <ac:chgData name="Morgan Hibberd" userId="da6edfdf-e9a7-4c3d-9dca-2b1fb6e5cf30" providerId="ADAL" clId="{BBFE0136-D853-457D-90C0-0FF0356A4FB3}" dt="2026-06-29T21:35:39.852" v="3254" actId="166"/>
          <ac:picMkLst>
            <pc:docMk/>
            <pc:sldMk cId="3042342368" sldId="839"/>
            <ac:picMk id="15" creationId="{890E178D-EC49-85EC-9731-E7061A29825E}"/>
          </ac:picMkLst>
        </pc:picChg>
        <pc:picChg chg="mod">
          <ac:chgData name="Morgan Hibberd" userId="da6edfdf-e9a7-4c3d-9dca-2b1fb6e5cf30" providerId="ADAL" clId="{BBFE0136-D853-457D-90C0-0FF0356A4FB3}" dt="2026-06-29T21:31:40.487" v="3176" actId="1076"/>
          <ac:picMkLst>
            <pc:docMk/>
            <pc:sldMk cId="3042342368" sldId="839"/>
            <ac:picMk id="23" creationId="{84B37619-C1EE-65A0-1F19-C7C36865A95C}"/>
          </ac:picMkLst>
        </pc:picChg>
        <pc:picChg chg="mod">
          <ac:chgData name="Morgan Hibberd" userId="da6edfdf-e9a7-4c3d-9dca-2b1fb6e5cf30" providerId="ADAL" clId="{BBFE0136-D853-457D-90C0-0FF0356A4FB3}" dt="2026-06-29T21:35:57.639" v="3255" actId="1076"/>
          <ac:picMkLst>
            <pc:docMk/>
            <pc:sldMk cId="3042342368" sldId="839"/>
            <ac:picMk id="29" creationId="{553F512B-ECD5-6226-EC20-EDA259A80D97}"/>
          </ac:picMkLst>
        </pc:picChg>
        <pc:picChg chg="add mod ord modCrop">
          <ac:chgData name="Morgan Hibberd" userId="da6edfdf-e9a7-4c3d-9dca-2b1fb6e5cf30" providerId="ADAL" clId="{BBFE0136-D853-457D-90C0-0FF0356A4FB3}" dt="2026-06-29T21:50:46.907" v="3654" actId="1076"/>
          <ac:picMkLst>
            <pc:docMk/>
            <pc:sldMk cId="3042342368" sldId="839"/>
            <ac:picMk id="42" creationId="{6992F48C-8063-BFD0-33BC-25C060F31165}"/>
          </ac:picMkLst>
        </pc:picChg>
        <pc:picChg chg="add mod">
          <ac:chgData name="Morgan Hibberd" userId="da6edfdf-e9a7-4c3d-9dca-2b1fb6e5cf30" providerId="ADAL" clId="{BBFE0136-D853-457D-90C0-0FF0356A4FB3}" dt="2026-06-29T21:49:24.290" v="3583" actId="1076"/>
          <ac:picMkLst>
            <pc:docMk/>
            <pc:sldMk cId="3042342368" sldId="839"/>
            <ac:picMk id="1026" creationId="{D8576E6E-4B75-9024-F3CA-6C5687BC6043}"/>
          </ac:picMkLst>
        </pc:picChg>
        <pc:picChg chg="add del mod">
          <ac:chgData name="Morgan Hibberd" userId="da6edfdf-e9a7-4c3d-9dca-2b1fb6e5cf30" providerId="ADAL" clId="{BBFE0136-D853-457D-90C0-0FF0356A4FB3}" dt="2026-06-29T21:52:16.587" v="3663" actId="478"/>
          <ac:picMkLst>
            <pc:docMk/>
            <pc:sldMk cId="3042342368" sldId="839"/>
            <ac:picMk id="2050" creationId="{5E3EA921-E1D0-46B2-66AE-88EF12210EB1}"/>
          </ac:picMkLst>
        </pc:picChg>
        <pc:cxnChg chg="mod">
          <ac:chgData name="Morgan Hibberd" userId="da6edfdf-e9a7-4c3d-9dca-2b1fb6e5cf30" providerId="ADAL" clId="{BBFE0136-D853-457D-90C0-0FF0356A4FB3}" dt="2026-06-29T21:35:26.056" v="3253" actId="14100"/>
          <ac:cxnSpMkLst>
            <pc:docMk/>
            <pc:sldMk cId="3042342368" sldId="839"/>
            <ac:cxnSpMk id="13" creationId="{15B9B165-2997-3787-C0CC-DB176C81379E}"/>
          </ac:cxnSpMkLst>
        </pc:cxnChg>
        <pc:cxnChg chg="mod">
          <ac:chgData name="Morgan Hibberd" userId="da6edfdf-e9a7-4c3d-9dca-2b1fb6e5cf30" providerId="ADAL" clId="{BBFE0136-D853-457D-90C0-0FF0356A4FB3}" dt="2026-06-29T21:35:22.775" v="3252" actId="14100"/>
          <ac:cxnSpMkLst>
            <pc:docMk/>
            <pc:sldMk cId="3042342368" sldId="839"/>
            <ac:cxnSpMk id="14" creationId="{32B36709-B740-11DC-9BB8-56AC0DE1F083}"/>
          </ac:cxnSpMkLst>
        </pc:cxnChg>
        <pc:cxnChg chg="mod ord">
          <ac:chgData name="Morgan Hibberd" userId="da6edfdf-e9a7-4c3d-9dca-2b1fb6e5cf30" providerId="ADAL" clId="{BBFE0136-D853-457D-90C0-0FF0356A4FB3}" dt="2026-06-29T21:35:39.852" v="3254" actId="166"/>
          <ac:cxnSpMkLst>
            <pc:docMk/>
            <pc:sldMk cId="3042342368" sldId="839"/>
            <ac:cxnSpMk id="16" creationId="{5AC658DE-7342-0F74-3601-CEFADC5CE168}"/>
          </ac:cxnSpMkLst>
        </pc:cxnChg>
        <pc:cxnChg chg="mod ord">
          <ac:chgData name="Morgan Hibberd" userId="da6edfdf-e9a7-4c3d-9dca-2b1fb6e5cf30" providerId="ADAL" clId="{BBFE0136-D853-457D-90C0-0FF0356A4FB3}" dt="2026-06-29T21:35:39.852" v="3254" actId="166"/>
          <ac:cxnSpMkLst>
            <pc:docMk/>
            <pc:sldMk cId="3042342368" sldId="839"/>
            <ac:cxnSpMk id="17" creationId="{F9DD2C4B-214D-10D0-E302-08DD39FC1C00}"/>
          </ac:cxnSpMkLst>
        </pc:cxnChg>
        <pc:cxnChg chg="mod ord">
          <ac:chgData name="Morgan Hibberd" userId="da6edfdf-e9a7-4c3d-9dca-2b1fb6e5cf30" providerId="ADAL" clId="{BBFE0136-D853-457D-90C0-0FF0356A4FB3}" dt="2026-06-29T21:35:39.852" v="3254" actId="166"/>
          <ac:cxnSpMkLst>
            <pc:docMk/>
            <pc:sldMk cId="3042342368" sldId="839"/>
            <ac:cxnSpMk id="19" creationId="{A80FCB9E-A3FF-EAD2-5EAB-7AFEFE4803C8}"/>
          </ac:cxnSpMkLst>
        </pc:cxnChg>
        <pc:cxnChg chg="mod">
          <ac:chgData name="Morgan Hibberd" userId="da6edfdf-e9a7-4c3d-9dca-2b1fb6e5cf30" providerId="ADAL" clId="{BBFE0136-D853-457D-90C0-0FF0356A4FB3}" dt="2026-06-29T21:34:13.838" v="3243" actId="1035"/>
          <ac:cxnSpMkLst>
            <pc:docMk/>
            <pc:sldMk cId="3042342368" sldId="839"/>
            <ac:cxnSpMk id="30" creationId="{05C65027-85F3-8EA4-1470-3EBB82BE6EC1}"/>
          </ac:cxnSpMkLst>
        </pc:cxnChg>
        <pc:cxnChg chg="mod">
          <ac:chgData name="Morgan Hibberd" userId="da6edfdf-e9a7-4c3d-9dca-2b1fb6e5cf30" providerId="ADAL" clId="{BBFE0136-D853-457D-90C0-0FF0356A4FB3}" dt="2026-06-29T21:34:13.838" v="3243" actId="1035"/>
          <ac:cxnSpMkLst>
            <pc:docMk/>
            <pc:sldMk cId="3042342368" sldId="839"/>
            <ac:cxnSpMk id="31" creationId="{CDE72B3B-97D2-4024-6321-EA850BB136AA}"/>
          </ac:cxnSpMkLst>
        </pc:cxnChg>
        <pc:cxnChg chg="mod ord">
          <ac:chgData name="Morgan Hibberd" userId="da6edfdf-e9a7-4c3d-9dca-2b1fb6e5cf30" providerId="ADAL" clId="{BBFE0136-D853-457D-90C0-0FF0356A4FB3}" dt="2026-06-29T21:35:39.852" v="3254" actId="166"/>
          <ac:cxnSpMkLst>
            <pc:docMk/>
            <pc:sldMk cId="3042342368" sldId="839"/>
            <ac:cxnSpMk id="47" creationId="{22923710-60E7-DDF8-5D21-067733092950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6E3230-F50A-44C1-8CAE-EFAB6B820140}" type="datetimeFigureOut">
              <a:rPr lang="en-GB" smtClean="0"/>
              <a:t>29/06/2026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0BFA1D-42C2-4CA2-91EA-E15DEDDC25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1666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F2CC7F-6CE8-2D8B-5EFF-F8BF82EFF4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7569372-1B01-B1E6-4EC6-842F7204990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43E87CC-6A78-AFB5-F5D4-2DABDD788E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RF 3 GHz 10 cm (LHC 400 MHz)</a:t>
            </a:r>
          </a:p>
          <a:p>
            <a:r>
              <a:rPr lang="en-GB" dirty="0"/>
              <a:t>X band 12 GHz 25 mm</a:t>
            </a:r>
          </a:p>
          <a:p>
            <a:r>
              <a:rPr lang="en-GB" dirty="0"/>
              <a:t>Mm-wave: 0.1 THz 3mm</a:t>
            </a:r>
          </a:p>
          <a:p>
            <a:r>
              <a:rPr lang="en-GB" dirty="0"/>
              <a:t>AWAKE: 0.2 THz 1.5 mm</a:t>
            </a:r>
          </a:p>
          <a:p>
            <a:r>
              <a:rPr lang="en-GB" dirty="0"/>
              <a:t>THz : 0.4 THz 750 um</a:t>
            </a:r>
          </a:p>
          <a:p>
            <a:r>
              <a:rPr lang="en-GB" dirty="0"/>
              <a:t>PWFA 2 THz 150 um</a:t>
            </a:r>
          </a:p>
          <a:p>
            <a:r>
              <a:rPr lang="en-GB" dirty="0"/>
              <a:t>LWFA: 8 THz 40 um</a:t>
            </a:r>
          </a:p>
          <a:p>
            <a:r>
              <a:rPr lang="en-GB" dirty="0"/>
              <a:t>DLA 375 THz 800 nm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526DCD-15FE-A299-5554-8AB88C94633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B0FC50-7332-4624-9D9D-288E9A10BAD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09583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2184B1-017E-4306-CF8F-1E02CA1E8C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16390F7-1ACB-6611-4CE0-EF3C576F694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EBE6960-A4E6-23D8-F605-67D0B512346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75E5A6-FD64-F986-FC29-BAF6E84B75B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2B0CD-27C7-4231-A362-9A2A14445758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37317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B48BC8-2758-D8C2-8D4A-9D29FEC969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614D6CA-1B5E-8AC4-6F80-FCCAF396F00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FF77B64-A566-2365-A4B0-6CB21AC2B2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RF 3 GHz 10 cm (LHC 400 MHz)</a:t>
            </a:r>
          </a:p>
          <a:p>
            <a:r>
              <a:rPr lang="en-GB" dirty="0"/>
              <a:t>X band 12 GHz 25 mm</a:t>
            </a:r>
          </a:p>
          <a:p>
            <a:r>
              <a:rPr lang="en-GB" dirty="0"/>
              <a:t>Mm-wave: 0.1 THz 3mm</a:t>
            </a:r>
          </a:p>
          <a:p>
            <a:r>
              <a:rPr lang="en-GB" dirty="0"/>
              <a:t>AWAKE: 0.2 THz 1.5 mm</a:t>
            </a:r>
          </a:p>
          <a:p>
            <a:r>
              <a:rPr lang="en-GB" dirty="0"/>
              <a:t>THz : 0.4 THz 750 um</a:t>
            </a:r>
          </a:p>
          <a:p>
            <a:r>
              <a:rPr lang="en-GB" dirty="0"/>
              <a:t>PWFA 2 THz 150 um</a:t>
            </a:r>
          </a:p>
          <a:p>
            <a:r>
              <a:rPr lang="en-GB" dirty="0"/>
              <a:t>LWFA: 8 THz 40 um</a:t>
            </a:r>
          </a:p>
          <a:p>
            <a:r>
              <a:rPr lang="en-GB" dirty="0"/>
              <a:t>DLA 375 THz 800 nm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76DC39-7B66-83D4-FAAB-3120F7BD529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B0FC50-7332-4624-9D9D-288E9A10BAD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46863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CB776A-B2ED-C78B-405F-519A94D2D2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BF7F1E8-83C3-18B7-5F5D-24BCA80C07C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55A26B1-EB04-7128-5B03-2119B1A8F7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C8E910-1BAF-D46A-9AE4-08F08032C66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2B0CD-27C7-4231-A362-9A2A14445758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62141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B7B72A-7B13-DE69-747E-E407A1C71A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87C8836-AF7C-1270-3E8B-59165FC91C2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20145F4-2DF3-0A36-857E-BC6EFAEEF3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3348" indent="-173348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1BF3F4-A50A-4F40-F542-51D03FEEEE2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2B0CD-27C7-4231-A362-9A2A14445758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40222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2B0CD-27C7-4231-A362-9A2A14445758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40335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799F8E-D4E4-1A36-82FA-7A89191D98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F98BD00-5BB3-A675-0734-A2E55FEE1C7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A383A48-7591-B8D0-CE20-2DDF9FBCA0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44AA60-2550-3DBC-3820-0F6936B62E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2B0CD-27C7-4231-A362-9A2A14445758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47503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0B1C69-28AC-DA6E-0932-A200DD6144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5398643-16E7-2BE8-58B2-69A21CA1A4D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4CA7AC6-7AF6-BF83-2DA7-BE8D4BD1FD1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BFFCCA-8CC2-7415-36A1-94720B142F3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2B0CD-27C7-4231-A362-9A2A14445758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59178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0C057A-C2A5-48D5-45A9-BCFEAAAC70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9DCD20B-1304-79D4-9E26-C5D1C3535CE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AFD6641-80AA-58C8-C24C-63E0AAC1A1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E2AB97-EC5B-7953-A371-8580D54232F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2B0CD-27C7-4231-A362-9A2A14445758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42953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BC47BA-3E12-D8BB-0EEC-44509DEAD8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9064C63-B98D-4249-694A-88F295F354E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5C8B32F-E0AD-BB30-89C4-ECFD12A22C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FB03ED-99C4-E850-2DD1-6266F2E566B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2B0CD-27C7-4231-A362-9A2A14445758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46031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A30428-9046-9C7F-4948-232BD34650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E54153B-590B-D0EB-BD70-16B5AEEA91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84C816-DB0B-43E7-C16B-7D7D9ED3A6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F9326-1C18-4529-B433-1D2876E17F11}" type="datetimeFigureOut">
              <a:rPr lang="en-GB" smtClean="0"/>
              <a:t>29/06/2026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9FCBBA-D818-7F90-3A6B-6372FB61B2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882D9B-1A82-A89D-9B4A-08BA458C5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E817-9632-4A27-8BD0-FA9E1737E1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203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F8CCE-8920-82E7-36A8-45016150B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892FBA-579D-3717-5AED-F465B15A7D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3AE58F-07FA-AE33-ACE9-035D14B08A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F9326-1C18-4529-B433-1D2876E17F11}" type="datetimeFigureOut">
              <a:rPr lang="en-GB" smtClean="0"/>
              <a:t>29/06/2026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75B5D7-1BE3-8B75-F5D2-5CCB81F348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96DC46-107E-8721-F998-9A6675897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E817-9632-4A27-8BD0-FA9E1737E1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6761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E7D5F5A-55A4-D3FE-6F08-25F8EF0117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137FE7-A821-8F2E-E4AA-5271215C68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649C8C-7D61-62F2-3BC6-0CC31802C9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F9326-1C18-4529-B433-1D2876E17F11}" type="datetimeFigureOut">
              <a:rPr lang="en-GB" smtClean="0"/>
              <a:t>29/06/2026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83B208-4398-69A6-D852-FFBCAEAF0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79D573-730C-89D9-B6CA-74B253467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E817-9632-4A27-8BD0-FA9E1737E1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753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D37651-017D-3135-7FCD-A602265A7E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AE5212-414B-06DB-204F-B2F5675AD8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54FE6A-4FE3-552A-AF17-A2B9396AA1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F9326-1C18-4529-B433-1D2876E17F11}" type="datetimeFigureOut">
              <a:rPr lang="en-GB" smtClean="0"/>
              <a:t>29/06/2026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AC9BDF-87AF-778D-A8CD-ECDC54CF0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3AC460-A165-F40D-1A10-14E305C37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E817-9632-4A27-8BD0-FA9E1737E1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59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13CA45-27A3-37A7-B3DC-8A225A6267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29AD28-7348-3F42-C550-3A9028E0C7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240108-C74F-F251-66AD-E15B04A8E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F9326-1C18-4529-B433-1D2876E17F11}" type="datetimeFigureOut">
              <a:rPr lang="en-GB" smtClean="0"/>
              <a:t>29/06/2026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A5807D-E09A-5A6B-4E1A-617574936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D7E91F-187E-CAE3-CCD8-2C5022505D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E817-9632-4A27-8BD0-FA9E1737E1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1339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5AADE9-F1EA-BBD0-C5C7-08CCDA49A8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1133E-CC79-22F1-8F15-153A012682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9818C9-95F7-A63E-7C29-4A66B8C0F1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6C353E-007C-3AC9-5F06-26EEC7D5D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F9326-1C18-4529-B433-1D2876E17F11}" type="datetimeFigureOut">
              <a:rPr lang="en-GB" smtClean="0"/>
              <a:t>29/06/2026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97D978-CD3B-29E4-8797-F3E264DAD7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7EA608-69F9-3AF7-0F34-FE31CD701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E817-9632-4A27-8BD0-FA9E1737E1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2252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D9D54-0597-6D7F-A5DD-2B19EA2E26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8D9D93-473D-7ACB-671B-0770D9DB53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424173-6235-56F3-5697-4CBA2CD995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3D75D5F-6649-3744-A971-E8F7C8E85C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12E7FEF-84CE-4EBF-25F3-4695BDBB6C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3DFE565-B740-AC81-2FC4-EB7CBC6FFC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F9326-1C18-4529-B433-1D2876E17F11}" type="datetimeFigureOut">
              <a:rPr lang="en-GB" smtClean="0"/>
              <a:t>29/06/2026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59CE77E-2A0D-A45E-4EF4-A859F69A07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F7F7C78-46A8-7CD5-A45E-83152270BD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E817-9632-4A27-8BD0-FA9E1737E1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5022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FD6DB1-AE68-FEB3-9229-566EBC7748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7AB8AF-9849-2731-45A2-AC5779616C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F9326-1C18-4529-B433-1D2876E17F11}" type="datetimeFigureOut">
              <a:rPr lang="en-GB" smtClean="0"/>
              <a:t>29/06/2026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40E41A-1D11-10A5-A444-4C154D1F5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EE4D7A-38A8-B686-BD95-0FD73C8CC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E817-9632-4A27-8BD0-FA9E1737E1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65436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1C8C3BB-B3F9-A0AC-94DB-79349EC107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F9326-1C18-4529-B433-1D2876E17F11}" type="datetimeFigureOut">
              <a:rPr lang="en-GB" smtClean="0"/>
              <a:t>29/06/2026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497779E-CDCD-1BDF-7B79-916220115F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2C4EE4-24E5-9DEA-56E5-05BFEBAE6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E817-9632-4A27-8BD0-FA9E1737E1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0150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AB90F5-0430-7C9A-4754-50E09D7325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4101AF-B6B0-A964-2FA5-05D3794E7C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45782D-B2AC-75E2-5687-85858E9279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013F41-9AAA-4742-5D1F-516AA54CE6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F9326-1C18-4529-B433-1D2876E17F11}" type="datetimeFigureOut">
              <a:rPr lang="en-GB" smtClean="0"/>
              <a:t>29/06/2026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D01333-252B-13E1-3276-15325A927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EA7DA8-CACB-644D-B321-65D46B43F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E817-9632-4A27-8BD0-FA9E1737E1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8805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3706E-2036-5B80-0878-F8665FFCA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BC586E6-1C14-9ADE-3536-125A4A6587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96A7C9-ADBC-0B3F-C398-2716618120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9D0943-EFE0-9B81-9AB0-E6F9DF966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F9326-1C18-4529-B433-1D2876E17F11}" type="datetimeFigureOut">
              <a:rPr lang="en-GB" smtClean="0"/>
              <a:t>29/06/2026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7345C-C18B-D42B-1703-210022C8D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7A1B5D-5F33-6D08-70D7-CFFAB4DAE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E817-9632-4A27-8BD0-FA9E1737E1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2761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98A874A-B73A-57CF-7866-E13774BC43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D6EC59-91E7-C7E9-8F29-9FB02FB01C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BCEB7A-A0F6-50E9-56EC-2535FD52C9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AF9326-1C18-4529-B433-1D2876E17F11}" type="datetimeFigureOut">
              <a:rPr lang="en-GB" smtClean="0"/>
              <a:t>29/06/2026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DA3BC5-BC87-AC13-9C7B-BB8081080B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5356EC-D99C-A487-F2F8-E300C88A6F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5CE817-9632-4A27-8BD0-FA9E1737E1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2201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34.jpeg"/><Relationship Id="rId7" Type="http://schemas.openxmlformats.org/officeDocument/2006/relationships/image" Target="../media/image38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image" Target="../media/image37.jpe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3.png"/><Relationship Id="rId5" Type="http://schemas.openxmlformats.org/officeDocument/2006/relationships/image" Target="../media/image11.jpeg"/><Relationship Id="rId4" Type="http://schemas.openxmlformats.org/officeDocument/2006/relationships/image" Target="../media/image5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6.e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13" Type="http://schemas.openxmlformats.org/officeDocument/2006/relationships/image" Target="../media/image65.png"/><Relationship Id="rId3" Type="http://schemas.openxmlformats.org/officeDocument/2006/relationships/image" Target="../media/image57.png"/><Relationship Id="rId7" Type="http://schemas.microsoft.com/office/2007/relationships/hdphoto" Target="../media/hdphoto3.wdp"/><Relationship Id="rId12" Type="http://schemas.openxmlformats.org/officeDocument/2006/relationships/image" Target="../media/image64.png"/><Relationship Id="rId17" Type="http://schemas.openxmlformats.org/officeDocument/2006/relationships/image" Target="../media/image68.jpe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6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9.png"/><Relationship Id="rId11" Type="http://schemas.openxmlformats.org/officeDocument/2006/relationships/image" Target="../media/image63.png"/><Relationship Id="rId5" Type="http://schemas.microsoft.com/office/2007/relationships/hdphoto" Target="../media/hdphoto2.wdp"/><Relationship Id="rId15" Type="http://schemas.microsoft.com/office/2007/relationships/hdphoto" Target="../media/hdphoto4.wdp"/><Relationship Id="rId10" Type="http://schemas.openxmlformats.org/officeDocument/2006/relationships/image" Target="../media/image62.png"/><Relationship Id="rId4" Type="http://schemas.openxmlformats.org/officeDocument/2006/relationships/image" Target="../media/image58.png"/><Relationship Id="rId9" Type="http://schemas.openxmlformats.org/officeDocument/2006/relationships/image" Target="../media/image61.png"/><Relationship Id="rId14" Type="http://schemas.openxmlformats.org/officeDocument/2006/relationships/image" Target="../media/image6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4.jpg"/><Relationship Id="rId4" Type="http://schemas.openxmlformats.org/officeDocument/2006/relationships/image" Target="../media/image73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1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emf"/><Relationship Id="rId3" Type="http://schemas.microsoft.com/office/2007/relationships/media" Target="../media/media3.mp4"/><Relationship Id="rId7" Type="http://schemas.openxmlformats.org/officeDocument/2006/relationships/image" Target="../media/image81.png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80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84.png"/><Relationship Id="rId4" Type="http://schemas.openxmlformats.org/officeDocument/2006/relationships/video" Target="../media/media3.mp4"/><Relationship Id="rId9" Type="http://schemas.openxmlformats.org/officeDocument/2006/relationships/image" Target="../media/image83.em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9.jpg"/><Relationship Id="rId4" Type="http://schemas.openxmlformats.org/officeDocument/2006/relationships/image" Target="../media/image8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9.png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6" Type="http://schemas.openxmlformats.org/officeDocument/2006/relationships/image" Target="../media/image92.png"/><Relationship Id="rId5" Type="http://schemas.openxmlformats.org/officeDocument/2006/relationships/image" Target="../media/image91.jpeg"/><Relationship Id="rId4" Type="http://schemas.openxmlformats.org/officeDocument/2006/relationships/image" Target="../media/image9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15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24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Relationship Id="rId9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72E0884C-3791-B083-E853-AB0F1E3E0AA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8421" b="66775"/>
          <a:stretch>
            <a:fillRect/>
          </a:stretch>
        </p:blipFill>
        <p:spPr>
          <a:xfrm>
            <a:off x="584774" y="2685"/>
            <a:ext cx="11607226" cy="1651790"/>
          </a:xfrm>
          <a:prstGeom prst="rect">
            <a:avLst/>
          </a:prstGeom>
        </p:spPr>
      </p:pic>
      <p:sp>
        <p:nvSpPr>
          <p:cNvPr id="10" name="Freeform 9">
            <a:extLst>
              <a:ext uri="{FF2B5EF4-FFF2-40B4-BE49-F238E27FC236}">
                <a16:creationId xmlns:a16="http://schemas.microsoft.com/office/drawing/2014/main" id="{2EB42F1F-5A6B-48A9-12DB-A254ADB9C133}"/>
              </a:ext>
            </a:extLst>
          </p:cNvPr>
          <p:cNvSpPr/>
          <p:nvPr/>
        </p:nvSpPr>
        <p:spPr>
          <a:xfrm flipH="1">
            <a:off x="423743" y="3364978"/>
            <a:ext cx="11768257" cy="2371445"/>
          </a:xfrm>
          <a:custGeom>
            <a:avLst/>
            <a:gdLst>
              <a:gd name="connsiteX0" fmla="*/ 0 w 3055620"/>
              <a:gd name="connsiteY0" fmla="*/ 1348829 h 2758536"/>
              <a:gd name="connsiteX1" fmla="*/ 76200 w 3055620"/>
              <a:gd name="connsiteY1" fmla="*/ 1348829 h 2758536"/>
              <a:gd name="connsiteX2" fmla="*/ 114300 w 3055620"/>
              <a:gd name="connsiteY2" fmla="*/ 1379309 h 2758536"/>
              <a:gd name="connsiteX3" fmla="*/ 259080 w 3055620"/>
              <a:gd name="connsiteY3" fmla="*/ 1325969 h 2758536"/>
              <a:gd name="connsiteX4" fmla="*/ 342900 w 3055620"/>
              <a:gd name="connsiteY4" fmla="*/ 1394549 h 2758536"/>
              <a:gd name="connsiteX5" fmla="*/ 464820 w 3055620"/>
              <a:gd name="connsiteY5" fmla="*/ 1303109 h 2758536"/>
              <a:gd name="connsiteX6" fmla="*/ 525780 w 3055620"/>
              <a:gd name="connsiteY6" fmla="*/ 1455509 h 2758536"/>
              <a:gd name="connsiteX7" fmla="*/ 601980 w 3055620"/>
              <a:gd name="connsiteY7" fmla="*/ 1242149 h 2758536"/>
              <a:gd name="connsiteX8" fmla="*/ 685800 w 3055620"/>
              <a:gd name="connsiteY8" fmla="*/ 1516469 h 2758536"/>
              <a:gd name="connsiteX9" fmla="*/ 777240 w 3055620"/>
              <a:gd name="connsiteY9" fmla="*/ 1135469 h 2758536"/>
              <a:gd name="connsiteX10" fmla="*/ 853440 w 3055620"/>
              <a:gd name="connsiteY10" fmla="*/ 1706969 h 2758536"/>
              <a:gd name="connsiteX11" fmla="*/ 929640 w 3055620"/>
              <a:gd name="connsiteY11" fmla="*/ 922109 h 2758536"/>
              <a:gd name="connsiteX12" fmla="*/ 1005840 w 3055620"/>
              <a:gd name="connsiteY12" fmla="*/ 1897469 h 2758536"/>
              <a:gd name="connsiteX13" fmla="*/ 1089660 w 3055620"/>
              <a:gd name="connsiteY13" fmla="*/ 708749 h 2758536"/>
              <a:gd name="connsiteX14" fmla="*/ 1158240 w 3055620"/>
              <a:gd name="connsiteY14" fmla="*/ 2202269 h 2758536"/>
              <a:gd name="connsiteX15" fmla="*/ 1234440 w 3055620"/>
              <a:gd name="connsiteY15" fmla="*/ 312509 h 2758536"/>
              <a:gd name="connsiteX16" fmla="*/ 1310640 w 3055620"/>
              <a:gd name="connsiteY16" fmla="*/ 2552789 h 2758536"/>
              <a:gd name="connsiteX17" fmla="*/ 1379220 w 3055620"/>
              <a:gd name="connsiteY17" fmla="*/ 99149 h 2758536"/>
              <a:gd name="connsiteX18" fmla="*/ 1440180 w 3055620"/>
              <a:gd name="connsiteY18" fmla="*/ 2613749 h 2758536"/>
              <a:gd name="connsiteX19" fmla="*/ 1516380 w 3055620"/>
              <a:gd name="connsiteY19" fmla="*/ 30569 h 2758536"/>
              <a:gd name="connsiteX20" fmla="*/ 1577340 w 3055620"/>
              <a:gd name="connsiteY20" fmla="*/ 2758529 h 2758536"/>
              <a:gd name="connsiteX21" fmla="*/ 1645920 w 3055620"/>
              <a:gd name="connsiteY21" fmla="*/ 89 h 2758536"/>
              <a:gd name="connsiteX22" fmla="*/ 1729740 w 3055620"/>
              <a:gd name="connsiteY22" fmla="*/ 2651849 h 2758536"/>
              <a:gd name="connsiteX23" fmla="*/ 1790700 w 3055620"/>
              <a:gd name="connsiteY23" fmla="*/ 182969 h 2758536"/>
              <a:gd name="connsiteX24" fmla="*/ 1859280 w 3055620"/>
              <a:gd name="connsiteY24" fmla="*/ 2415629 h 2758536"/>
              <a:gd name="connsiteX25" fmla="*/ 1927860 w 3055620"/>
              <a:gd name="connsiteY25" fmla="*/ 403949 h 2758536"/>
              <a:gd name="connsiteX26" fmla="*/ 1996440 w 3055620"/>
              <a:gd name="connsiteY26" fmla="*/ 2202269 h 2758536"/>
              <a:gd name="connsiteX27" fmla="*/ 2065020 w 3055620"/>
              <a:gd name="connsiteY27" fmla="*/ 624929 h 2758536"/>
              <a:gd name="connsiteX28" fmla="*/ 2133600 w 3055620"/>
              <a:gd name="connsiteY28" fmla="*/ 1966049 h 2758536"/>
              <a:gd name="connsiteX29" fmla="*/ 2202180 w 3055620"/>
              <a:gd name="connsiteY29" fmla="*/ 830669 h 2758536"/>
              <a:gd name="connsiteX30" fmla="*/ 2270760 w 3055620"/>
              <a:gd name="connsiteY30" fmla="*/ 1767929 h 2758536"/>
              <a:gd name="connsiteX31" fmla="*/ 2346960 w 3055620"/>
              <a:gd name="connsiteY31" fmla="*/ 1044029 h 2758536"/>
              <a:gd name="connsiteX32" fmla="*/ 2415540 w 3055620"/>
              <a:gd name="connsiteY32" fmla="*/ 1600289 h 2758536"/>
              <a:gd name="connsiteX33" fmla="*/ 2476500 w 3055620"/>
              <a:gd name="connsiteY33" fmla="*/ 1196429 h 2758536"/>
              <a:gd name="connsiteX34" fmla="*/ 2552700 w 3055620"/>
              <a:gd name="connsiteY34" fmla="*/ 1470749 h 2758536"/>
              <a:gd name="connsiteX35" fmla="*/ 2628900 w 3055620"/>
              <a:gd name="connsiteY35" fmla="*/ 1280249 h 2758536"/>
              <a:gd name="connsiteX36" fmla="*/ 2689860 w 3055620"/>
              <a:gd name="connsiteY36" fmla="*/ 1409789 h 2758536"/>
              <a:gd name="connsiteX37" fmla="*/ 2750820 w 3055620"/>
              <a:gd name="connsiteY37" fmla="*/ 1310729 h 2758536"/>
              <a:gd name="connsiteX38" fmla="*/ 2811780 w 3055620"/>
              <a:gd name="connsiteY38" fmla="*/ 1394549 h 2758536"/>
              <a:gd name="connsiteX39" fmla="*/ 2910840 w 3055620"/>
              <a:gd name="connsiteY39" fmla="*/ 1364069 h 2758536"/>
              <a:gd name="connsiteX40" fmla="*/ 2987040 w 3055620"/>
              <a:gd name="connsiteY40" fmla="*/ 1364069 h 2758536"/>
              <a:gd name="connsiteX41" fmla="*/ 3055620 w 3055620"/>
              <a:gd name="connsiteY41" fmla="*/ 1364069 h 2758536"/>
              <a:gd name="connsiteX0" fmla="*/ 0 w 4910764"/>
              <a:gd name="connsiteY0" fmla="*/ 1348829 h 2758536"/>
              <a:gd name="connsiteX1" fmla="*/ 76200 w 4910764"/>
              <a:gd name="connsiteY1" fmla="*/ 1348829 h 2758536"/>
              <a:gd name="connsiteX2" fmla="*/ 114300 w 4910764"/>
              <a:gd name="connsiteY2" fmla="*/ 1379309 h 2758536"/>
              <a:gd name="connsiteX3" fmla="*/ 259080 w 4910764"/>
              <a:gd name="connsiteY3" fmla="*/ 1325969 h 2758536"/>
              <a:gd name="connsiteX4" fmla="*/ 342900 w 4910764"/>
              <a:gd name="connsiteY4" fmla="*/ 1394549 h 2758536"/>
              <a:gd name="connsiteX5" fmla="*/ 464820 w 4910764"/>
              <a:gd name="connsiteY5" fmla="*/ 1303109 h 2758536"/>
              <a:gd name="connsiteX6" fmla="*/ 525780 w 4910764"/>
              <a:gd name="connsiteY6" fmla="*/ 1455509 h 2758536"/>
              <a:gd name="connsiteX7" fmla="*/ 601980 w 4910764"/>
              <a:gd name="connsiteY7" fmla="*/ 1242149 h 2758536"/>
              <a:gd name="connsiteX8" fmla="*/ 685800 w 4910764"/>
              <a:gd name="connsiteY8" fmla="*/ 1516469 h 2758536"/>
              <a:gd name="connsiteX9" fmla="*/ 777240 w 4910764"/>
              <a:gd name="connsiteY9" fmla="*/ 1135469 h 2758536"/>
              <a:gd name="connsiteX10" fmla="*/ 853440 w 4910764"/>
              <a:gd name="connsiteY10" fmla="*/ 1706969 h 2758536"/>
              <a:gd name="connsiteX11" fmla="*/ 929640 w 4910764"/>
              <a:gd name="connsiteY11" fmla="*/ 922109 h 2758536"/>
              <a:gd name="connsiteX12" fmla="*/ 1005840 w 4910764"/>
              <a:gd name="connsiteY12" fmla="*/ 1897469 h 2758536"/>
              <a:gd name="connsiteX13" fmla="*/ 1089660 w 4910764"/>
              <a:gd name="connsiteY13" fmla="*/ 708749 h 2758536"/>
              <a:gd name="connsiteX14" fmla="*/ 1158240 w 4910764"/>
              <a:gd name="connsiteY14" fmla="*/ 2202269 h 2758536"/>
              <a:gd name="connsiteX15" fmla="*/ 1234440 w 4910764"/>
              <a:gd name="connsiteY15" fmla="*/ 312509 h 2758536"/>
              <a:gd name="connsiteX16" fmla="*/ 1310640 w 4910764"/>
              <a:gd name="connsiteY16" fmla="*/ 2552789 h 2758536"/>
              <a:gd name="connsiteX17" fmla="*/ 1379220 w 4910764"/>
              <a:gd name="connsiteY17" fmla="*/ 99149 h 2758536"/>
              <a:gd name="connsiteX18" fmla="*/ 1440180 w 4910764"/>
              <a:gd name="connsiteY18" fmla="*/ 2613749 h 2758536"/>
              <a:gd name="connsiteX19" fmla="*/ 1516380 w 4910764"/>
              <a:gd name="connsiteY19" fmla="*/ 30569 h 2758536"/>
              <a:gd name="connsiteX20" fmla="*/ 1577340 w 4910764"/>
              <a:gd name="connsiteY20" fmla="*/ 2758529 h 2758536"/>
              <a:gd name="connsiteX21" fmla="*/ 1645920 w 4910764"/>
              <a:gd name="connsiteY21" fmla="*/ 89 h 2758536"/>
              <a:gd name="connsiteX22" fmla="*/ 1729740 w 4910764"/>
              <a:gd name="connsiteY22" fmla="*/ 2651849 h 2758536"/>
              <a:gd name="connsiteX23" fmla="*/ 1790700 w 4910764"/>
              <a:gd name="connsiteY23" fmla="*/ 182969 h 2758536"/>
              <a:gd name="connsiteX24" fmla="*/ 1859280 w 4910764"/>
              <a:gd name="connsiteY24" fmla="*/ 2415629 h 2758536"/>
              <a:gd name="connsiteX25" fmla="*/ 1927860 w 4910764"/>
              <a:gd name="connsiteY25" fmla="*/ 403949 h 2758536"/>
              <a:gd name="connsiteX26" fmla="*/ 1996440 w 4910764"/>
              <a:gd name="connsiteY26" fmla="*/ 2202269 h 2758536"/>
              <a:gd name="connsiteX27" fmla="*/ 2065020 w 4910764"/>
              <a:gd name="connsiteY27" fmla="*/ 624929 h 2758536"/>
              <a:gd name="connsiteX28" fmla="*/ 2133600 w 4910764"/>
              <a:gd name="connsiteY28" fmla="*/ 1966049 h 2758536"/>
              <a:gd name="connsiteX29" fmla="*/ 2202180 w 4910764"/>
              <a:gd name="connsiteY29" fmla="*/ 830669 h 2758536"/>
              <a:gd name="connsiteX30" fmla="*/ 2270760 w 4910764"/>
              <a:gd name="connsiteY30" fmla="*/ 1767929 h 2758536"/>
              <a:gd name="connsiteX31" fmla="*/ 2346960 w 4910764"/>
              <a:gd name="connsiteY31" fmla="*/ 1044029 h 2758536"/>
              <a:gd name="connsiteX32" fmla="*/ 2415540 w 4910764"/>
              <a:gd name="connsiteY32" fmla="*/ 1600289 h 2758536"/>
              <a:gd name="connsiteX33" fmla="*/ 2476500 w 4910764"/>
              <a:gd name="connsiteY33" fmla="*/ 1196429 h 2758536"/>
              <a:gd name="connsiteX34" fmla="*/ 2552700 w 4910764"/>
              <a:gd name="connsiteY34" fmla="*/ 1470749 h 2758536"/>
              <a:gd name="connsiteX35" fmla="*/ 2628900 w 4910764"/>
              <a:gd name="connsiteY35" fmla="*/ 1280249 h 2758536"/>
              <a:gd name="connsiteX36" fmla="*/ 2689860 w 4910764"/>
              <a:gd name="connsiteY36" fmla="*/ 1409789 h 2758536"/>
              <a:gd name="connsiteX37" fmla="*/ 2750820 w 4910764"/>
              <a:gd name="connsiteY37" fmla="*/ 1310729 h 2758536"/>
              <a:gd name="connsiteX38" fmla="*/ 2811780 w 4910764"/>
              <a:gd name="connsiteY38" fmla="*/ 1394549 h 2758536"/>
              <a:gd name="connsiteX39" fmla="*/ 2910840 w 4910764"/>
              <a:gd name="connsiteY39" fmla="*/ 1364069 h 2758536"/>
              <a:gd name="connsiteX40" fmla="*/ 2987040 w 4910764"/>
              <a:gd name="connsiteY40" fmla="*/ 1364069 h 2758536"/>
              <a:gd name="connsiteX41" fmla="*/ 4910764 w 4910764"/>
              <a:gd name="connsiteY41" fmla="*/ 1364069 h 275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910764" h="2758536">
                <a:moveTo>
                  <a:pt x="0" y="1348829"/>
                </a:moveTo>
                <a:cubicBezTo>
                  <a:pt x="28575" y="1346289"/>
                  <a:pt x="57150" y="1343749"/>
                  <a:pt x="76200" y="1348829"/>
                </a:cubicBezTo>
                <a:cubicBezTo>
                  <a:pt x="95250" y="1353909"/>
                  <a:pt x="83820" y="1383119"/>
                  <a:pt x="114300" y="1379309"/>
                </a:cubicBezTo>
                <a:cubicBezTo>
                  <a:pt x="144780" y="1375499"/>
                  <a:pt x="220980" y="1323429"/>
                  <a:pt x="259080" y="1325969"/>
                </a:cubicBezTo>
                <a:cubicBezTo>
                  <a:pt x="297180" y="1328509"/>
                  <a:pt x="308610" y="1398359"/>
                  <a:pt x="342900" y="1394549"/>
                </a:cubicBezTo>
                <a:cubicBezTo>
                  <a:pt x="377190" y="1390739"/>
                  <a:pt x="434340" y="1292949"/>
                  <a:pt x="464820" y="1303109"/>
                </a:cubicBezTo>
                <a:cubicBezTo>
                  <a:pt x="495300" y="1313269"/>
                  <a:pt x="502920" y="1465669"/>
                  <a:pt x="525780" y="1455509"/>
                </a:cubicBezTo>
                <a:cubicBezTo>
                  <a:pt x="548640" y="1445349"/>
                  <a:pt x="575310" y="1231989"/>
                  <a:pt x="601980" y="1242149"/>
                </a:cubicBezTo>
                <a:cubicBezTo>
                  <a:pt x="628650" y="1252309"/>
                  <a:pt x="656590" y="1534249"/>
                  <a:pt x="685800" y="1516469"/>
                </a:cubicBezTo>
                <a:cubicBezTo>
                  <a:pt x="715010" y="1498689"/>
                  <a:pt x="749300" y="1103719"/>
                  <a:pt x="777240" y="1135469"/>
                </a:cubicBezTo>
                <a:cubicBezTo>
                  <a:pt x="805180" y="1167219"/>
                  <a:pt x="828040" y="1742529"/>
                  <a:pt x="853440" y="1706969"/>
                </a:cubicBezTo>
                <a:cubicBezTo>
                  <a:pt x="878840" y="1671409"/>
                  <a:pt x="904240" y="890359"/>
                  <a:pt x="929640" y="922109"/>
                </a:cubicBezTo>
                <a:cubicBezTo>
                  <a:pt x="955040" y="953859"/>
                  <a:pt x="979170" y="1933029"/>
                  <a:pt x="1005840" y="1897469"/>
                </a:cubicBezTo>
                <a:cubicBezTo>
                  <a:pt x="1032510" y="1861909"/>
                  <a:pt x="1064260" y="657949"/>
                  <a:pt x="1089660" y="708749"/>
                </a:cubicBezTo>
                <a:cubicBezTo>
                  <a:pt x="1115060" y="759549"/>
                  <a:pt x="1134110" y="2268309"/>
                  <a:pt x="1158240" y="2202269"/>
                </a:cubicBezTo>
                <a:cubicBezTo>
                  <a:pt x="1182370" y="2136229"/>
                  <a:pt x="1209040" y="254089"/>
                  <a:pt x="1234440" y="312509"/>
                </a:cubicBezTo>
                <a:cubicBezTo>
                  <a:pt x="1259840" y="370929"/>
                  <a:pt x="1286510" y="2588349"/>
                  <a:pt x="1310640" y="2552789"/>
                </a:cubicBezTo>
                <a:cubicBezTo>
                  <a:pt x="1334770" y="2517229"/>
                  <a:pt x="1357630" y="88989"/>
                  <a:pt x="1379220" y="99149"/>
                </a:cubicBezTo>
                <a:cubicBezTo>
                  <a:pt x="1400810" y="109309"/>
                  <a:pt x="1417320" y="2625179"/>
                  <a:pt x="1440180" y="2613749"/>
                </a:cubicBezTo>
                <a:cubicBezTo>
                  <a:pt x="1463040" y="2602319"/>
                  <a:pt x="1493520" y="6439"/>
                  <a:pt x="1516380" y="30569"/>
                </a:cubicBezTo>
                <a:cubicBezTo>
                  <a:pt x="1539240" y="54699"/>
                  <a:pt x="1555750" y="2763609"/>
                  <a:pt x="1577340" y="2758529"/>
                </a:cubicBezTo>
                <a:cubicBezTo>
                  <a:pt x="1598930" y="2753449"/>
                  <a:pt x="1620520" y="17869"/>
                  <a:pt x="1645920" y="89"/>
                </a:cubicBezTo>
                <a:cubicBezTo>
                  <a:pt x="1671320" y="-17691"/>
                  <a:pt x="1705610" y="2621369"/>
                  <a:pt x="1729740" y="2651849"/>
                </a:cubicBezTo>
                <a:cubicBezTo>
                  <a:pt x="1753870" y="2682329"/>
                  <a:pt x="1769110" y="222339"/>
                  <a:pt x="1790700" y="182969"/>
                </a:cubicBezTo>
                <a:cubicBezTo>
                  <a:pt x="1812290" y="143599"/>
                  <a:pt x="1836420" y="2378799"/>
                  <a:pt x="1859280" y="2415629"/>
                </a:cubicBezTo>
                <a:cubicBezTo>
                  <a:pt x="1882140" y="2452459"/>
                  <a:pt x="1905000" y="439509"/>
                  <a:pt x="1927860" y="403949"/>
                </a:cubicBezTo>
                <a:cubicBezTo>
                  <a:pt x="1950720" y="368389"/>
                  <a:pt x="1973580" y="2165439"/>
                  <a:pt x="1996440" y="2202269"/>
                </a:cubicBezTo>
                <a:cubicBezTo>
                  <a:pt x="2019300" y="2239099"/>
                  <a:pt x="2042160" y="664299"/>
                  <a:pt x="2065020" y="624929"/>
                </a:cubicBezTo>
                <a:cubicBezTo>
                  <a:pt x="2087880" y="585559"/>
                  <a:pt x="2110740" y="1931759"/>
                  <a:pt x="2133600" y="1966049"/>
                </a:cubicBezTo>
                <a:cubicBezTo>
                  <a:pt x="2156460" y="2000339"/>
                  <a:pt x="2179320" y="863689"/>
                  <a:pt x="2202180" y="830669"/>
                </a:cubicBezTo>
                <a:cubicBezTo>
                  <a:pt x="2225040" y="797649"/>
                  <a:pt x="2246630" y="1732369"/>
                  <a:pt x="2270760" y="1767929"/>
                </a:cubicBezTo>
                <a:cubicBezTo>
                  <a:pt x="2294890" y="1803489"/>
                  <a:pt x="2322830" y="1071969"/>
                  <a:pt x="2346960" y="1044029"/>
                </a:cubicBezTo>
                <a:cubicBezTo>
                  <a:pt x="2371090" y="1016089"/>
                  <a:pt x="2393950" y="1574889"/>
                  <a:pt x="2415540" y="1600289"/>
                </a:cubicBezTo>
                <a:cubicBezTo>
                  <a:pt x="2437130" y="1625689"/>
                  <a:pt x="2453640" y="1218019"/>
                  <a:pt x="2476500" y="1196429"/>
                </a:cubicBezTo>
                <a:cubicBezTo>
                  <a:pt x="2499360" y="1174839"/>
                  <a:pt x="2527300" y="1456779"/>
                  <a:pt x="2552700" y="1470749"/>
                </a:cubicBezTo>
                <a:cubicBezTo>
                  <a:pt x="2578100" y="1484719"/>
                  <a:pt x="2606040" y="1290409"/>
                  <a:pt x="2628900" y="1280249"/>
                </a:cubicBezTo>
                <a:cubicBezTo>
                  <a:pt x="2651760" y="1270089"/>
                  <a:pt x="2669540" y="1404709"/>
                  <a:pt x="2689860" y="1409789"/>
                </a:cubicBezTo>
                <a:cubicBezTo>
                  <a:pt x="2710180" y="1414869"/>
                  <a:pt x="2730500" y="1313269"/>
                  <a:pt x="2750820" y="1310729"/>
                </a:cubicBezTo>
                <a:cubicBezTo>
                  <a:pt x="2771140" y="1308189"/>
                  <a:pt x="2785110" y="1385659"/>
                  <a:pt x="2811780" y="1394549"/>
                </a:cubicBezTo>
                <a:cubicBezTo>
                  <a:pt x="2838450" y="1403439"/>
                  <a:pt x="2881630" y="1369149"/>
                  <a:pt x="2910840" y="1364069"/>
                </a:cubicBezTo>
                <a:cubicBezTo>
                  <a:pt x="2940050" y="1358989"/>
                  <a:pt x="2987040" y="1364069"/>
                  <a:pt x="2987040" y="1364069"/>
                </a:cubicBezTo>
                <a:lnTo>
                  <a:pt x="4910764" y="1364069"/>
                </a:lnTo>
              </a:path>
            </a:pathLst>
          </a:custGeom>
          <a:ln>
            <a:solidFill>
              <a:srgbClr val="7030A0"/>
            </a:solidFill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 rot="5400000">
            <a:off x="5410200" y="-3755727"/>
            <a:ext cx="1371598" cy="12192002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9272" y="1986331"/>
            <a:ext cx="110961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Terahertz techniques for advanced accelerators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79272" y="3209535"/>
            <a:ext cx="50102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Morgan T. Hibberd </a:t>
            </a:r>
          </a:p>
          <a:p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Ernest Rutherford Fellow</a:t>
            </a:r>
          </a:p>
          <a:p>
            <a:r>
              <a:rPr lang="en-GB" sz="2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morgan.hibberd@manchester.ac.uk</a:t>
            </a:r>
          </a:p>
        </p:txBody>
      </p:sp>
      <p:sp>
        <p:nvSpPr>
          <p:cNvPr id="11" name="Rectangle 10"/>
          <p:cNvSpPr/>
          <p:nvPr/>
        </p:nvSpPr>
        <p:spPr>
          <a:xfrm rot="5400000">
            <a:off x="-3136614" y="3136614"/>
            <a:ext cx="6858001" cy="584775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1DD9983-E1D9-48DF-A2F9-6B9319F2D1A3}"/>
              </a:ext>
            </a:extLst>
          </p:cNvPr>
          <p:cNvGrpSpPr>
            <a:grpSpLocks noChangeAspect="1"/>
          </p:cNvGrpSpPr>
          <p:nvPr/>
        </p:nvGrpSpPr>
        <p:grpSpPr>
          <a:xfrm>
            <a:off x="3517659" y="5260365"/>
            <a:ext cx="2233944" cy="1323439"/>
            <a:chOff x="686988" y="5301208"/>
            <a:chExt cx="2084812" cy="1235090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DA762C8D-7032-6FD5-9551-8C0B97814CBC}"/>
                </a:ext>
              </a:extLst>
            </p:cNvPr>
            <p:cNvSpPr/>
            <p:nvPr/>
          </p:nvSpPr>
          <p:spPr>
            <a:xfrm>
              <a:off x="686988" y="5301208"/>
              <a:ext cx="2084812" cy="1235090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7" name="Picture 2" descr="Image result for cockcroft institute logo">
              <a:extLst>
                <a:ext uri="{FF2B5EF4-FFF2-40B4-BE49-F238E27FC236}">
                  <a16:creationId xmlns:a16="http://schemas.microsoft.com/office/drawing/2014/main" id="{EBD8122A-29A6-85C1-8D96-4A79A86DD73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96" t="22954" r="2917" b="21729"/>
            <a:stretch/>
          </p:blipFill>
          <p:spPr bwMode="auto">
            <a:xfrm>
              <a:off x="751565" y="5342139"/>
              <a:ext cx="1959430" cy="11532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8" name="Picture 1">
            <a:extLst>
              <a:ext uri="{FF2B5EF4-FFF2-40B4-BE49-F238E27FC236}">
                <a16:creationId xmlns:a16="http://schemas.microsoft.com/office/drawing/2014/main" id="{433E54CB-7979-AEE7-0C00-893B6BAF1BA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5" t="8978" r="4764"/>
          <a:stretch/>
        </p:blipFill>
        <p:spPr bwMode="auto">
          <a:xfrm>
            <a:off x="845647" y="5633887"/>
            <a:ext cx="2242756" cy="949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STFC+logo (1).png | We The Curious">
            <a:extLst>
              <a:ext uri="{FF2B5EF4-FFF2-40B4-BE49-F238E27FC236}">
                <a16:creationId xmlns:a16="http://schemas.microsoft.com/office/drawing/2014/main" id="{F45A0DD3-CF58-4051-0D41-A3660D6C19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0859" y="5757217"/>
            <a:ext cx="2733910" cy="703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CCFAC20-6E8F-BD64-B528-01EEC4079D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647" y="139592"/>
            <a:ext cx="4682898" cy="1375293"/>
          </a:xfrm>
          <a:prstGeom prst="rect">
            <a:avLst/>
          </a:prstGeom>
        </p:spPr>
      </p:pic>
      <p:pic>
        <p:nvPicPr>
          <p:cNvPr id="1026" name="Picture 2" descr="IBIC 2025 Supporters – International Beam Instrumentation Conference">
            <a:extLst>
              <a:ext uri="{FF2B5EF4-FFF2-40B4-BE49-F238E27FC236}">
                <a16:creationId xmlns:a16="http://schemas.microsoft.com/office/drawing/2014/main" id="{0A65EC24-8932-FA70-23DC-A084FBFFEEF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51" t="31341" r="12435" b="34740"/>
          <a:stretch>
            <a:fillRect/>
          </a:stretch>
        </p:blipFill>
        <p:spPr bwMode="auto">
          <a:xfrm>
            <a:off x="9344025" y="5702244"/>
            <a:ext cx="2543175" cy="756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75177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Picture 7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412" y="1048938"/>
            <a:ext cx="3073738" cy="1809593"/>
          </a:xfrm>
          <a:prstGeom prst="rect">
            <a:avLst/>
          </a:prstGeom>
          <a:ln w="19050">
            <a:solidFill>
              <a:srgbClr val="00B050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40" y="3080974"/>
            <a:ext cx="5248754" cy="3377635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33561" y="974089"/>
            <a:ext cx="394435" cy="1766566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V="1">
            <a:off x="3827457" y="1249038"/>
            <a:ext cx="394435" cy="1766566"/>
          </a:xfrm>
          <a:prstGeom prst="rect">
            <a:avLst/>
          </a:prstGeom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30779" y="974089"/>
            <a:ext cx="394435" cy="1766566"/>
          </a:xfrm>
          <a:prstGeom prst="rect">
            <a:avLst/>
          </a:prstGeom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V="1">
            <a:off x="4024675" y="1249038"/>
            <a:ext cx="394435" cy="1766566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20033" y="974089"/>
            <a:ext cx="394435" cy="1766566"/>
          </a:xfrm>
          <a:prstGeom prst="rect">
            <a:avLst/>
          </a:prstGeom>
        </p:spPr>
      </p:pic>
      <p:pic>
        <p:nvPicPr>
          <p:cNvPr id="66" name="Picture 6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V="1">
            <a:off x="4213929" y="1249038"/>
            <a:ext cx="394435" cy="1766566"/>
          </a:xfrm>
          <a:prstGeom prst="rect">
            <a:avLst/>
          </a:prstGeom>
        </p:spPr>
      </p:pic>
      <p:pic>
        <p:nvPicPr>
          <p:cNvPr id="67" name="Picture 6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07826" y="974089"/>
            <a:ext cx="394435" cy="1766566"/>
          </a:xfrm>
          <a:prstGeom prst="rect">
            <a:avLst/>
          </a:prstGeom>
        </p:spPr>
      </p:pic>
      <p:pic>
        <p:nvPicPr>
          <p:cNvPr id="68" name="Picture 6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V="1">
            <a:off x="4419110" y="1249038"/>
            <a:ext cx="394435" cy="1766566"/>
          </a:xfrm>
          <a:prstGeom prst="rect">
            <a:avLst/>
          </a:prstGeom>
        </p:spPr>
      </p:pic>
      <p:pic>
        <p:nvPicPr>
          <p:cNvPr id="69" name="Picture 6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14468" y="974089"/>
            <a:ext cx="394435" cy="1766566"/>
          </a:xfrm>
          <a:prstGeom prst="rect">
            <a:avLst/>
          </a:prstGeom>
        </p:spPr>
      </p:pic>
      <p:pic>
        <p:nvPicPr>
          <p:cNvPr id="70" name="Picture 6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V="1">
            <a:off x="4600302" y="1249038"/>
            <a:ext cx="394435" cy="1766566"/>
          </a:xfrm>
          <a:prstGeom prst="rect">
            <a:avLst/>
          </a:prstGeom>
        </p:spPr>
      </p:pic>
      <p:sp>
        <p:nvSpPr>
          <p:cNvPr id="71" name="TextBox 70"/>
          <p:cNvSpPr txBox="1"/>
          <p:nvPr/>
        </p:nvSpPr>
        <p:spPr>
          <a:xfrm>
            <a:off x="4970527" y="1782224"/>
            <a:ext cx="856050" cy="588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+ more wafers</a:t>
            </a:r>
          </a:p>
        </p:txBody>
      </p:sp>
      <p:sp>
        <p:nvSpPr>
          <p:cNvPr id="74" name="Rectangle 73"/>
          <p:cNvSpPr/>
          <p:nvPr/>
        </p:nvSpPr>
        <p:spPr>
          <a:xfrm>
            <a:off x="249330" y="560958"/>
            <a:ext cx="6973201" cy="369332"/>
          </a:xfrm>
          <a:prstGeom prst="rect">
            <a:avLst/>
          </a:prstGeom>
          <a:ln w="28575">
            <a:noFill/>
          </a:ln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Terahertz sources: </a:t>
            </a: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Periodically-poled lithium niobate wafer-stacks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5BCC8FB-1413-ADA8-F800-8A7CDF393B3B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Terahertz acceleration: </a:t>
            </a:r>
            <a:r>
              <a:rPr lang="en-GB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Terahertz sources</a:t>
            </a:r>
          </a:p>
        </p:txBody>
      </p:sp>
      <p:pic>
        <p:nvPicPr>
          <p:cNvPr id="7" name="New picture">
            <a:extLst>
              <a:ext uri="{FF2B5EF4-FFF2-40B4-BE49-F238E27FC236}">
                <a16:creationId xmlns:a16="http://schemas.microsoft.com/office/drawing/2014/main" id="{DC8A7CF7-7077-2A94-A6FD-741F70DCDEB8}"/>
              </a:ext>
            </a:extLst>
          </p:cNvPr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7954" y="2707447"/>
            <a:ext cx="5973398" cy="2364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15CD299-2A6A-C56D-7C02-D7379486DEFC}"/>
              </a:ext>
            </a:extLst>
          </p:cNvPr>
          <p:cNvSpPr txBox="1"/>
          <p:nvPr/>
        </p:nvSpPr>
        <p:spPr>
          <a:xfrm>
            <a:off x="3034578" y="5603760"/>
            <a:ext cx="2333960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Mosley et al. </a:t>
            </a:r>
            <a:r>
              <a:rPr lang="fr-FR" sz="1400" i="1" dirty="0">
                <a:latin typeface="Arial" panose="020B0604020202020204" pitchFamily="34" charset="0"/>
                <a:cs typeface="Arial" panose="020B0604020202020204" pitchFamily="34" charset="0"/>
              </a:rPr>
              <a:t>Opt. Express.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31 4041 (2023)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8AF1948-5188-D156-74FA-D6D9D618A422}"/>
              </a:ext>
            </a:extLst>
          </p:cNvPr>
          <p:cNvSpPr/>
          <p:nvPr/>
        </p:nvSpPr>
        <p:spPr>
          <a:xfrm>
            <a:off x="5755913" y="5249378"/>
            <a:ext cx="6165439" cy="1092607"/>
          </a:xfrm>
          <a:prstGeom prst="rect">
            <a:avLst/>
          </a:prstGeom>
          <a:solidFill>
            <a:srgbClr val="DFC9EF"/>
          </a:solidFill>
          <a:ln w="28575">
            <a:noFill/>
          </a:ln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Narrowband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frequency matched to dielectric-lined waveguide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Cryo-cooling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boosts THz field and provides frequency tuning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Large-area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sources for high-power laser systems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F63E39E-9571-E0E8-4F77-1D8D723A2348}"/>
              </a:ext>
            </a:extLst>
          </p:cNvPr>
          <p:cNvSpPr txBox="1"/>
          <p:nvPr/>
        </p:nvSpPr>
        <p:spPr>
          <a:xfrm>
            <a:off x="0" y="6519446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Terahertz techniques for advanced accelerators  |  PAB 2026 Conference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742D713-7C7D-3FAC-5A25-999C7912041B}"/>
              </a:ext>
            </a:extLst>
          </p:cNvPr>
          <p:cNvSpPr txBox="1"/>
          <p:nvPr/>
        </p:nvSpPr>
        <p:spPr>
          <a:xfrm>
            <a:off x="1" y="6519444"/>
            <a:ext cx="723014" cy="338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1CEA08A-6CCE-A21A-0552-5763FA3B76ED}"/>
              </a:ext>
            </a:extLst>
          </p:cNvPr>
          <p:cNvSpPr txBox="1"/>
          <p:nvPr/>
        </p:nvSpPr>
        <p:spPr>
          <a:xfrm>
            <a:off x="8978110" y="606717"/>
            <a:ext cx="2032790" cy="523220"/>
          </a:xfrm>
          <a:prstGeom prst="rect">
            <a:avLst/>
          </a:prstGeom>
          <a:solidFill>
            <a:srgbClr val="DFC9EF"/>
          </a:solidFill>
        </p:spPr>
        <p:txBody>
          <a:bodyPr wrap="square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Patrick Dalton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PhD student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F51A15-0E1F-1453-1654-7EFA618C652A}"/>
              </a:ext>
            </a:extLst>
          </p:cNvPr>
          <p:cNvSpPr txBox="1"/>
          <p:nvPr/>
        </p:nvSpPr>
        <p:spPr>
          <a:xfrm>
            <a:off x="5826577" y="1262864"/>
            <a:ext cx="4627358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Poster: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Optimisation of a lithium niobate wafer narrowband THz source for driving THz accelerators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E0058F8-30A8-745F-2C4F-411BE13028E8}"/>
              </a:ext>
            </a:extLst>
          </p:cNvPr>
          <p:cNvSpPr txBox="1"/>
          <p:nvPr/>
        </p:nvSpPr>
        <p:spPr>
          <a:xfrm>
            <a:off x="6130804" y="1927938"/>
            <a:ext cx="4627358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Dalton et al. </a:t>
            </a:r>
            <a:r>
              <a:rPr lang="fr-FR" sz="1400" i="1" dirty="0">
                <a:latin typeface="Arial" panose="020B0604020202020204" pitchFamily="34" charset="0"/>
                <a:cs typeface="Arial" panose="020B0604020202020204" pitchFamily="34" charset="0"/>
              </a:rPr>
              <a:t>Appl. Phys. Lett.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125, 141101 (2024)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Dalton et al. </a:t>
            </a:r>
            <a:r>
              <a:rPr lang="en-GB" sz="1400" i="1" dirty="0">
                <a:latin typeface="Arial" panose="020B0604020202020204" pitchFamily="34" charset="0"/>
                <a:cs typeface="Arial" panose="020B0604020202020204" pitchFamily="34" charset="0"/>
              </a:rPr>
              <a:t>Opt. Lett.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51, 5-8 (2026)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B746871-7AFE-9A3D-A350-4B97F7AC518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3125" b="96875" l="10000" r="95000">
                        <a14:foregroundMark x1="56250" y1="48125" x2="47500" y2="23125"/>
                        <a14:foregroundMark x1="48750" y1="40000" x2="37500" y2="13750"/>
                        <a14:foregroundMark x1="30625" y1="20625" x2="30625" y2="10000"/>
                        <a14:foregroundMark x1="61250" y1="18125" x2="35625" y2="5000"/>
                        <a14:foregroundMark x1="35625" y1="5000" x2="33125" y2="5625"/>
                        <a14:foregroundMark x1="49375" y1="3125" x2="43125" y2="3125"/>
                        <a14:foregroundMark x1="18750" y1="81250" x2="24375" y2="88750"/>
                        <a14:foregroundMark x1="31250" y1="91875" x2="45000" y2="96875"/>
                        <a14:foregroundMark x1="50625" y1="95625" x2="66875" y2="94375"/>
                        <a14:foregroundMark x1="76250" y1="88750" x2="80625" y2="83125"/>
                        <a14:foregroundMark x1="90000" y1="65000" x2="86250" y2="54375"/>
                        <a14:foregroundMark x1="87500" y1="74375" x2="90625" y2="69375"/>
                        <a14:foregroundMark x1="78125" y1="71875" x2="31250" y2="69375"/>
                        <a14:foregroundMark x1="20625" y1="76250" x2="31875" y2="50000"/>
                        <a14:foregroundMark x1="31875" y1="50000" x2="32500" y2="50000"/>
                        <a14:foregroundMark x1="86875" y1="80000" x2="83125" y2="83125"/>
                        <a14:foregroundMark x1="81250" y1="86250" x2="85625" y2="84375"/>
                        <a14:foregroundMark x1="95000" y1="69375" x2="94375" y2="65625"/>
                        <a14:backgroundMark x1="66250" y1="8125" x2="65000" y2="562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2426" y="604514"/>
            <a:ext cx="1928730" cy="1928730"/>
          </a:xfrm>
          <a:prstGeom prst="ellipse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49829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  <p:bldP spid="8" grpId="0" animBg="1"/>
      <p:bldP spid="10" grpId="0" animBg="1"/>
      <p:bldP spid="4" grpId="0" animBg="1"/>
      <p:bldP spid="5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9A609D-81C2-EC35-787E-75D1E11401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2" name="Straight Connector 411">
            <a:extLst>
              <a:ext uri="{FF2B5EF4-FFF2-40B4-BE49-F238E27FC236}">
                <a16:creationId xmlns:a16="http://schemas.microsoft.com/office/drawing/2014/main" id="{E57EDCB9-892F-A438-7603-E73BF4299DAD}"/>
              </a:ext>
            </a:extLst>
          </p:cNvPr>
          <p:cNvCxnSpPr>
            <a:cxnSpLocks/>
            <a:stCxn id="408" idx="2"/>
            <a:endCxn id="344" idx="0"/>
          </p:cNvCxnSpPr>
          <p:nvPr/>
        </p:nvCxnSpPr>
        <p:spPr>
          <a:xfrm>
            <a:off x="5294027" y="2922360"/>
            <a:ext cx="941615" cy="556802"/>
          </a:xfrm>
          <a:prstGeom prst="line">
            <a:avLst/>
          </a:prstGeom>
          <a:ln w="127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id="{8CB5CB2A-A60E-F6A7-834A-44DE89C13063}"/>
              </a:ext>
            </a:extLst>
          </p:cNvPr>
          <p:cNvGrpSpPr/>
          <p:nvPr/>
        </p:nvGrpSpPr>
        <p:grpSpPr>
          <a:xfrm>
            <a:off x="5911400" y="3780437"/>
            <a:ext cx="648484" cy="189422"/>
            <a:chOff x="4980896" y="4125163"/>
            <a:chExt cx="936068" cy="273425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025EB8DC-C01C-E70D-2FE4-E0D5A50F2F2A}"/>
                </a:ext>
              </a:extLst>
            </p:cNvPr>
            <p:cNvSpPr/>
            <p:nvPr/>
          </p:nvSpPr>
          <p:spPr>
            <a:xfrm>
              <a:off x="4980896" y="4218588"/>
              <a:ext cx="936068" cy="180000"/>
            </a:xfrm>
            <a:prstGeom prst="rect">
              <a:avLst/>
            </a:prstGeom>
            <a:solidFill>
              <a:schemeClr val="accent2">
                <a:lumMod val="75000"/>
                <a:alpha val="90000"/>
              </a:schemeClr>
            </a:solidFill>
            <a:ln>
              <a:noFill/>
            </a:ln>
            <a:scene3d>
              <a:camera prst="orthographicFront">
                <a:rot lat="11400000" lon="8700000" rev="0"/>
              </a:camera>
              <a:lightRig rig="threePt" dir="t">
                <a:rot lat="0" lon="0" rev="1200000"/>
              </a:lightRig>
            </a:scene3d>
            <a:sp3d extrusionH="1270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CC84419-094F-15E8-6CF7-FC3FEDDBC49B}"/>
                </a:ext>
              </a:extLst>
            </p:cNvPr>
            <p:cNvSpPr/>
            <p:nvPr/>
          </p:nvSpPr>
          <p:spPr>
            <a:xfrm>
              <a:off x="4980896" y="4125163"/>
              <a:ext cx="936068" cy="99691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scene3d>
              <a:camera prst="orthographicFront">
                <a:rot lat="11400000" lon="8700000" rev="0"/>
              </a:camera>
              <a:lightRig rig="threePt" dir="t">
                <a:rot lat="0" lon="0" rev="1200000"/>
              </a:lightRig>
            </a:scene3d>
            <a:sp3d extrusionH="1270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</p:grpSp>
      <p:sp>
        <p:nvSpPr>
          <p:cNvPr id="24" name="Oval 23">
            <a:extLst>
              <a:ext uri="{FF2B5EF4-FFF2-40B4-BE49-F238E27FC236}">
                <a16:creationId xmlns:a16="http://schemas.microsoft.com/office/drawing/2014/main" id="{AC38124A-AEA9-53B6-C5F7-DDFB6AF69C1B}"/>
              </a:ext>
            </a:extLst>
          </p:cNvPr>
          <p:cNvSpPr>
            <a:spLocks noChangeAspect="1"/>
          </p:cNvSpPr>
          <p:nvPr/>
        </p:nvSpPr>
        <p:spPr>
          <a:xfrm>
            <a:off x="4338196" y="4044417"/>
            <a:ext cx="249250" cy="249399"/>
          </a:xfrm>
          <a:prstGeom prst="ellipse">
            <a:avLst/>
          </a:prstGeom>
          <a:solidFill>
            <a:srgbClr val="7030A0">
              <a:alpha val="70000"/>
            </a:srgbClr>
          </a:solidFill>
          <a:ln>
            <a:noFill/>
          </a:ln>
          <a:scene3d>
            <a:camera prst="orthographicFront">
              <a:rot lat="11400000" lon="8700000" rev="0"/>
            </a:camera>
            <a:lightRig rig="threePt" dir="t">
              <a:rot lat="0" lon="0" rev="14400000"/>
            </a:lightRig>
          </a:scene3d>
          <a:sp3d extrusionH="44259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407847F-5551-12BA-0A6D-948D9E0DF6A7}"/>
              </a:ext>
            </a:extLst>
          </p:cNvPr>
          <p:cNvSpPr>
            <a:spLocks noChangeAspect="1"/>
          </p:cNvSpPr>
          <p:nvPr/>
        </p:nvSpPr>
        <p:spPr>
          <a:xfrm>
            <a:off x="5532444" y="4194075"/>
            <a:ext cx="249250" cy="249399"/>
          </a:xfrm>
          <a:prstGeom prst="ellipse">
            <a:avLst/>
          </a:prstGeom>
          <a:solidFill>
            <a:srgbClr val="7030A0">
              <a:alpha val="70000"/>
            </a:srgbClr>
          </a:solidFill>
          <a:ln>
            <a:noFill/>
          </a:ln>
          <a:scene3d>
            <a:camera prst="orthographicFront">
              <a:rot lat="11400000" lon="14100000" rev="0"/>
            </a:camera>
            <a:lightRig rig="threePt" dir="t">
              <a:rot lat="0" lon="0" rev="14400000"/>
            </a:lightRig>
          </a:scene3d>
          <a:sp3d extrusionH="1536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E2E07CF-087F-5395-4A38-0E42A74F1110}"/>
              </a:ext>
            </a:extLst>
          </p:cNvPr>
          <p:cNvSpPr>
            <a:spLocks noChangeAspect="1"/>
          </p:cNvSpPr>
          <p:nvPr/>
        </p:nvSpPr>
        <p:spPr>
          <a:xfrm>
            <a:off x="8000235" y="1880048"/>
            <a:ext cx="2498401" cy="163946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562CCB0-8338-9C86-66BA-2165E40D4533}"/>
              </a:ext>
            </a:extLst>
          </p:cNvPr>
          <p:cNvSpPr/>
          <p:nvPr/>
        </p:nvSpPr>
        <p:spPr>
          <a:xfrm>
            <a:off x="9734294" y="2835376"/>
            <a:ext cx="373179" cy="124699"/>
          </a:xfrm>
          <a:prstGeom prst="rect">
            <a:avLst/>
          </a:prstGeom>
          <a:solidFill>
            <a:srgbClr val="0070C0">
              <a:alpha val="89804"/>
            </a:srgbClr>
          </a:solidFill>
          <a:ln>
            <a:noFill/>
          </a:ln>
          <a:effectLst/>
          <a:scene3d>
            <a:camera prst="orthographicFront">
              <a:rot lat="11400000" lon="8700000" rev="0"/>
            </a:camera>
            <a:lightRig rig="threePt" dir="t">
              <a:rot lat="0" lon="0" rev="1200000"/>
            </a:lightRig>
          </a:scene3d>
          <a:sp3d extrusionH="635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393E2DB-761B-6E98-D911-AF247805A53E}"/>
              </a:ext>
            </a:extLst>
          </p:cNvPr>
          <p:cNvSpPr/>
          <p:nvPr/>
        </p:nvSpPr>
        <p:spPr>
          <a:xfrm>
            <a:off x="9114951" y="2601711"/>
            <a:ext cx="373179" cy="124699"/>
          </a:xfrm>
          <a:prstGeom prst="rect">
            <a:avLst/>
          </a:prstGeom>
          <a:solidFill>
            <a:srgbClr val="C00000">
              <a:alpha val="89804"/>
            </a:srgbClr>
          </a:solidFill>
          <a:ln>
            <a:noFill/>
          </a:ln>
          <a:effectLst/>
          <a:scene3d>
            <a:camera prst="orthographicFront">
              <a:rot lat="11400000" lon="8700000" rev="0"/>
            </a:camera>
            <a:lightRig rig="threePt" dir="t">
              <a:rot lat="0" lon="0" rev="1200000"/>
            </a:lightRig>
          </a:scene3d>
          <a:sp3d extrusionH="635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C99B7AE-872F-6D51-EE40-D0AD9D66FA53}"/>
              </a:ext>
            </a:extLst>
          </p:cNvPr>
          <p:cNvSpPr/>
          <p:nvPr/>
        </p:nvSpPr>
        <p:spPr>
          <a:xfrm>
            <a:off x="8174250" y="3199767"/>
            <a:ext cx="373179" cy="124699"/>
          </a:xfrm>
          <a:prstGeom prst="rect">
            <a:avLst/>
          </a:prstGeom>
          <a:solidFill>
            <a:srgbClr val="0070C0">
              <a:alpha val="89804"/>
            </a:srgbClr>
          </a:solidFill>
          <a:ln>
            <a:noFill/>
          </a:ln>
          <a:effectLst/>
          <a:scene3d>
            <a:camera prst="orthographicFront">
              <a:rot lat="11400000" lon="8700000" rev="0"/>
            </a:camera>
            <a:lightRig rig="threePt" dir="t">
              <a:rot lat="0" lon="0" rev="1200000"/>
            </a:lightRig>
          </a:scene3d>
          <a:sp3d extrusionH="635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5CD90E8-FF0E-05C1-95B4-224F13B69135}"/>
              </a:ext>
            </a:extLst>
          </p:cNvPr>
          <p:cNvSpPr/>
          <p:nvPr/>
        </p:nvSpPr>
        <p:spPr>
          <a:xfrm>
            <a:off x="8375366" y="2791128"/>
            <a:ext cx="373179" cy="124699"/>
          </a:xfrm>
          <a:prstGeom prst="rect">
            <a:avLst/>
          </a:prstGeom>
          <a:solidFill>
            <a:srgbClr val="C00000">
              <a:alpha val="89804"/>
            </a:srgbClr>
          </a:solidFill>
          <a:ln>
            <a:noFill/>
          </a:ln>
          <a:effectLst/>
          <a:scene3d>
            <a:camera prst="orthographicFront">
              <a:rot lat="11400000" lon="8700000" rev="0"/>
            </a:camera>
            <a:lightRig rig="threePt" dir="t">
              <a:rot lat="0" lon="0" rev="1200000"/>
            </a:lightRig>
          </a:scene3d>
          <a:sp3d extrusionH="635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0" name="Cylinder 57">
            <a:extLst>
              <a:ext uri="{FF2B5EF4-FFF2-40B4-BE49-F238E27FC236}">
                <a16:creationId xmlns:a16="http://schemas.microsoft.com/office/drawing/2014/main" id="{C6249158-07CC-26CA-35F9-995D0C10EFBF}"/>
              </a:ext>
            </a:extLst>
          </p:cNvPr>
          <p:cNvSpPr/>
          <p:nvPr/>
        </p:nvSpPr>
        <p:spPr>
          <a:xfrm rot="927948">
            <a:off x="8522749" y="2698884"/>
            <a:ext cx="64539" cy="486300"/>
          </a:xfrm>
          <a:custGeom>
            <a:avLst/>
            <a:gdLst>
              <a:gd name="connsiteX0" fmla="*/ 0 w 82800"/>
              <a:gd name="connsiteY0" fmla="*/ 10350 h 708287"/>
              <a:gd name="connsiteX1" fmla="*/ 41400 w 82800"/>
              <a:gd name="connsiteY1" fmla="*/ 20700 h 708287"/>
              <a:gd name="connsiteX2" fmla="*/ 82800 w 82800"/>
              <a:gd name="connsiteY2" fmla="*/ 10350 h 708287"/>
              <a:gd name="connsiteX3" fmla="*/ 82800 w 82800"/>
              <a:gd name="connsiteY3" fmla="*/ 697937 h 708287"/>
              <a:gd name="connsiteX4" fmla="*/ 41400 w 82800"/>
              <a:gd name="connsiteY4" fmla="*/ 708287 h 708287"/>
              <a:gd name="connsiteX5" fmla="*/ 0 w 82800"/>
              <a:gd name="connsiteY5" fmla="*/ 697937 h 708287"/>
              <a:gd name="connsiteX6" fmla="*/ 0 w 82800"/>
              <a:gd name="connsiteY6" fmla="*/ 10350 h 708287"/>
              <a:gd name="connsiteX0" fmla="*/ 0 w 82800"/>
              <a:gd name="connsiteY0" fmla="*/ 10350 h 708287"/>
              <a:gd name="connsiteX1" fmla="*/ 41400 w 82800"/>
              <a:gd name="connsiteY1" fmla="*/ 0 h 708287"/>
              <a:gd name="connsiteX2" fmla="*/ 82800 w 82800"/>
              <a:gd name="connsiteY2" fmla="*/ 10350 h 708287"/>
              <a:gd name="connsiteX3" fmla="*/ 41400 w 82800"/>
              <a:gd name="connsiteY3" fmla="*/ 20700 h 708287"/>
              <a:gd name="connsiteX4" fmla="*/ 0 w 82800"/>
              <a:gd name="connsiteY4" fmla="*/ 10350 h 708287"/>
              <a:gd name="connsiteX0" fmla="*/ 82800 w 82800"/>
              <a:gd name="connsiteY0" fmla="*/ 10350 h 708287"/>
              <a:gd name="connsiteX1" fmla="*/ 41400 w 82800"/>
              <a:gd name="connsiteY1" fmla="*/ 20700 h 708287"/>
              <a:gd name="connsiteX2" fmla="*/ 0 w 82800"/>
              <a:gd name="connsiteY2" fmla="*/ 10350 h 708287"/>
              <a:gd name="connsiteX3" fmla="*/ 41400 w 82800"/>
              <a:gd name="connsiteY3" fmla="*/ 0 h 708287"/>
              <a:gd name="connsiteX4" fmla="*/ 82800 w 82800"/>
              <a:gd name="connsiteY4" fmla="*/ 10350 h 708287"/>
              <a:gd name="connsiteX5" fmla="*/ 82800 w 82800"/>
              <a:gd name="connsiteY5" fmla="*/ 697937 h 708287"/>
              <a:gd name="connsiteX6" fmla="*/ 41400 w 82800"/>
              <a:gd name="connsiteY6" fmla="*/ 708287 h 708287"/>
              <a:gd name="connsiteX7" fmla="*/ 0 w 82800"/>
              <a:gd name="connsiteY7" fmla="*/ 697937 h 708287"/>
              <a:gd name="connsiteX8" fmla="*/ 0 w 82800"/>
              <a:gd name="connsiteY8" fmla="*/ 10350 h 708287"/>
              <a:gd name="connsiteX0" fmla="*/ 2250 w 85050"/>
              <a:gd name="connsiteY0" fmla="*/ 10350 h 710587"/>
              <a:gd name="connsiteX1" fmla="*/ 43650 w 85050"/>
              <a:gd name="connsiteY1" fmla="*/ 20700 h 710587"/>
              <a:gd name="connsiteX2" fmla="*/ 85050 w 85050"/>
              <a:gd name="connsiteY2" fmla="*/ 10350 h 710587"/>
              <a:gd name="connsiteX3" fmla="*/ 85050 w 85050"/>
              <a:gd name="connsiteY3" fmla="*/ 697937 h 710587"/>
              <a:gd name="connsiteX4" fmla="*/ 43650 w 85050"/>
              <a:gd name="connsiteY4" fmla="*/ 708287 h 710587"/>
              <a:gd name="connsiteX5" fmla="*/ 2250 w 85050"/>
              <a:gd name="connsiteY5" fmla="*/ 697937 h 710587"/>
              <a:gd name="connsiteX6" fmla="*/ 2250 w 85050"/>
              <a:gd name="connsiteY6" fmla="*/ 10350 h 710587"/>
              <a:gd name="connsiteX0" fmla="*/ 2250 w 85050"/>
              <a:gd name="connsiteY0" fmla="*/ 10350 h 710587"/>
              <a:gd name="connsiteX1" fmla="*/ 43650 w 85050"/>
              <a:gd name="connsiteY1" fmla="*/ 0 h 710587"/>
              <a:gd name="connsiteX2" fmla="*/ 85050 w 85050"/>
              <a:gd name="connsiteY2" fmla="*/ 10350 h 710587"/>
              <a:gd name="connsiteX3" fmla="*/ 43650 w 85050"/>
              <a:gd name="connsiteY3" fmla="*/ 20700 h 710587"/>
              <a:gd name="connsiteX4" fmla="*/ 2250 w 85050"/>
              <a:gd name="connsiteY4" fmla="*/ 10350 h 710587"/>
              <a:gd name="connsiteX0" fmla="*/ 85050 w 85050"/>
              <a:gd name="connsiteY0" fmla="*/ 10350 h 710587"/>
              <a:gd name="connsiteX1" fmla="*/ 43650 w 85050"/>
              <a:gd name="connsiteY1" fmla="*/ 20700 h 710587"/>
              <a:gd name="connsiteX2" fmla="*/ 2250 w 85050"/>
              <a:gd name="connsiteY2" fmla="*/ 10350 h 710587"/>
              <a:gd name="connsiteX3" fmla="*/ 43650 w 85050"/>
              <a:gd name="connsiteY3" fmla="*/ 0 h 710587"/>
              <a:gd name="connsiteX4" fmla="*/ 85050 w 85050"/>
              <a:gd name="connsiteY4" fmla="*/ 10350 h 710587"/>
              <a:gd name="connsiteX5" fmla="*/ 85050 w 85050"/>
              <a:gd name="connsiteY5" fmla="*/ 697937 h 710587"/>
              <a:gd name="connsiteX6" fmla="*/ 43650 w 85050"/>
              <a:gd name="connsiteY6" fmla="*/ 708287 h 710587"/>
              <a:gd name="connsiteX7" fmla="*/ 0 w 85050"/>
              <a:gd name="connsiteY7" fmla="*/ 654086 h 710587"/>
              <a:gd name="connsiteX8" fmla="*/ 2250 w 85050"/>
              <a:gd name="connsiteY8" fmla="*/ 10350 h 710587"/>
              <a:gd name="connsiteX0" fmla="*/ 6840 w 89640"/>
              <a:gd name="connsiteY0" fmla="*/ 10350 h 710587"/>
              <a:gd name="connsiteX1" fmla="*/ 48240 w 89640"/>
              <a:gd name="connsiteY1" fmla="*/ 20700 h 710587"/>
              <a:gd name="connsiteX2" fmla="*/ 89640 w 89640"/>
              <a:gd name="connsiteY2" fmla="*/ 10350 h 710587"/>
              <a:gd name="connsiteX3" fmla="*/ 89640 w 89640"/>
              <a:gd name="connsiteY3" fmla="*/ 697937 h 710587"/>
              <a:gd name="connsiteX4" fmla="*/ 48240 w 89640"/>
              <a:gd name="connsiteY4" fmla="*/ 708287 h 710587"/>
              <a:gd name="connsiteX5" fmla="*/ 0 w 89640"/>
              <a:gd name="connsiteY5" fmla="*/ 655357 h 710587"/>
              <a:gd name="connsiteX6" fmla="*/ 6840 w 89640"/>
              <a:gd name="connsiteY6" fmla="*/ 10350 h 710587"/>
              <a:gd name="connsiteX0" fmla="*/ 6840 w 89640"/>
              <a:gd name="connsiteY0" fmla="*/ 10350 h 710587"/>
              <a:gd name="connsiteX1" fmla="*/ 48240 w 89640"/>
              <a:gd name="connsiteY1" fmla="*/ 0 h 710587"/>
              <a:gd name="connsiteX2" fmla="*/ 89640 w 89640"/>
              <a:gd name="connsiteY2" fmla="*/ 10350 h 710587"/>
              <a:gd name="connsiteX3" fmla="*/ 48240 w 89640"/>
              <a:gd name="connsiteY3" fmla="*/ 20700 h 710587"/>
              <a:gd name="connsiteX4" fmla="*/ 6840 w 89640"/>
              <a:gd name="connsiteY4" fmla="*/ 10350 h 710587"/>
              <a:gd name="connsiteX0" fmla="*/ 89640 w 89640"/>
              <a:gd name="connsiteY0" fmla="*/ 10350 h 710587"/>
              <a:gd name="connsiteX1" fmla="*/ 48240 w 89640"/>
              <a:gd name="connsiteY1" fmla="*/ 20700 h 710587"/>
              <a:gd name="connsiteX2" fmla="*/ 6840 w 89640"/>
              <a:gd name="connsiteY2" fmla="*/ 10350 h 710587"/>
              <a:gd name="connsiteX3" fmla="*/ 48240 w 89640"/>
              <a:gd name="connsiteY3" fmla="*/ 0 h 710587"/>
              <a:gd name="connsiteX4" fmla="*/ 89640 w 89640"/>
              <a:gd name="connsiteY4" fmla="*/ 10350 h 710587"/>
              <a:gd name="connsiteX5" fmla="*/ 89640 w 89640"/>
              <a:gd name="connsiteY5" fmla="*/ 697937 h 710587"/>
              <a:gd name="connsiteX6" fmla="*/ 48240 w 89640"/>
              <a:gd name="connsiteY6" fmla="*/ 708287 h 710587"/>
              <a:gd name="connsiteX7" fmla="*/ 4590 w 89640"/>
              <a:gd name="connsiteY7" fmla="*/ 654086 h 710587"/>
              <a:gd name="connsiteX8" fmla="*/ 6840 w 89640"/>
              <a:gd name="connsiteY8" fmla="*/ 10350 h 710587"/>
              <a:gd name="connsiteX0" fmla="*/ 6840 w 89640"/>
              <a:gd name="connsiteY0" fmla="*/ 10350 h 708287"/>
              <a:gd name="connsiteX1" fmla="*/ 48240 w 89640"/>
              <a:gd name="connsiteY1" fmla="*/ 20700 h 708287"/>
              <a:gd name="connsiteX2" fmla="*/ 89640 w 89640"/>
              <a:gd name="connsiteY2" fmla="*/ 10350 h 708287"/>
              <a:gd name="connsiteX3" fmla="*/ 89640 w 89640"/>
              <a:gd name="connsiteY3" fmla="*/ 697937 h 708287"/>
              <a:gd name="connsiteX4" fmla="*/ 48240 w 89640"/>
              <a:gd name="connsiteY4" fmla="*/ 708287 h 708287"/>
              <a:gd name="connsiteX5" fmla="*/ 0 w 89640"/>
              <a:gd name="connsiteY5" fmla="*/ 655357 h 708287"/>
              <a:gd name="connsiteX6" fmla="*/ 6840 w 89640"/>
              <a:gd name="connsiteY6" fmla="*/ 10350 h 708287"/>
              <a:gd name="connsiteX0" fmla="*/ 6840 w 89640"/>
              <a:gd name="connsiteY0" fmla="*/ 10350 h 708287"/>
              <a:gd name="connsiteX1" fmla="*/ 48240 w 89640"/>
              <a:gd name="connsiteY1" fmla="*/ 0 h 708287"/>
              <a:gd name="connsiteX2" fmla="*/ 89640 w 89640"/>
              <a:gd name="connsiteY2" fmla="*/ 10350 h 708287"/>
              <a:gd name="connsiteX3" fmla="*/ 48240 w 89640"/>
              <a:gd name="connsiteY3" fmla="*/ 20700 h 708287"/>
              <a:gd name="connsiteX4" fmla="*/ 6840 w 89640"/>
              <a:gd name="connsiteY4" fmla="*/ 10350 h 708287"/>
              <a:gd name="connsiteX0" fmla="*/ 89640 w 89640"/>
              <a:gd name="connsiteY0" fmla="*/ 10350 h 708287"/>
              <a:gd name="connsiteX1" fmla="*/ 48240 w 89640"/>
              <a:gd name="connsiteY1" fmla="*/ 20700 h 708287"/>
              <a:gd name="connsiteX2" fmla="*/ 6840 w 89640"/>
              <a:gd name="connsiteY2" fmla="*/ 10350 h 708287"/>
              <a:gd name="connsiteX3" fmla="*/ 48240 w 89640"/>
              <a:gd name="connsiteY3" fmla="*/ 0 h 708287"/>
              <a:gd name="connsiteX4" fmla="*/ 89640 w 89640"/>
              <a:gd name="connsiteY4" fmla="*/ 10350 h 708287"/>
              <a:gd name="connsiteX5" fmla="*/ 89640 w 89640"/>
              <a:gd name="connsiteY5" fmla="*/ 697937 h 708287"/>
              <a:gd name="connsiteX6" fmla="*/ 62691 w 89640"/>
              <a:gd name="connsiteY6" fmla="*/ 662286 h 708287"/>
              <a:gd name="connsiteX7" fmla="*/ 4590 w 89640"/>
              <a:gd name="connsiteY7" fmla="*/ 654086 h 708287"/>
              <a:gd name="connsiteX8" fmla="*/ 6840 w 89640"/>
              <a:gd name="connsiteY8" fmla="*/ 10350 h 708287"/>
              <a:gd name="connsiteX0" fmla="*/ 6840 w 89640"/>
              <a:gd name="connsiteY0" fmla="*/ 10350 h 698580"/>
              <a:gd name="connsiteX1" fmla="*/ 48240 w 89640"/>
              <a:gd name="connsiteY1" fmla="*/ 20700 h 698580"/>
              <a:gd name="connsiteX2" fmla="*/ 89640 w 89640"/>
              <a:gd name="connsiteY2" fmla="*/ 10350 h 698580"/>
              <a:gd name="connsiteX3" fmla="*/ 89640 w 89640"/>
              <a:gd name="connsiteY3" fmla="*/ 697937 h 698580"/>
              <a:gd name="connsiteX4" fmla="*/ 61030 w 89640"/>
              <a:gd name="connsiteY4" fmla="*/ 665216 h 698580"/>
              <a:gd name="connsiteX5" fmla="*/ 0 w 89640"/>
              <a:gd name="connsiteY5" fmla="*/ 655357 h 698580"/>
              <a:gd name="connsiteX6" fmla="*/ 6840 w 89640"/>
              <a:gd name="connsiteY6" fmla="*/ 10350 h 698580"/>
              <a:gd name="connsiteX0" fmla="*/ 6840 w 89640"/>
              <a:gd name="connsiteY0" fmla="*/ 10350 h 698580"/>
              <a:gd name="connsiteX1" fmla="*/ 48240 w 89640"/>
              <a:gd name="connsiteY1" fmla="*/ 0 h 698580"/>
              <a:gd name="connsiteX2" fmla="*/ 89640 w 89640"/>
              <a:gd name="connsiteY2" fmla="*/ 10350 h 698580"/>
              <a:gd name="connsiteX3" fmla="*/ 48240 w 89640"/>
              <a:gd name="connsiteY3" fmla="*/ 20700 h 698580"/>
              <a:gd name="connsiteX4" fmla="*/ 6840 w 89640"/>
              <a:gd name="connsiteY4" fmla="*/ 10350 h 698580"/>
              <a:gd name="connsiteX0" fmla="*/ 89640 w 89640"/>
              <a:gd name="connsiteY0" fmla="*/ 10350 h 698580"/>
              <a:gd name="connsiteX1" fmla="*/ 48240 w 89640"/>
              <a:gd name="connsiteY1" fmla="*/ 20700 h 698580"/>
              <a:gd name="connsiteX2" fmla="*/ 6840 w 89640"/>
              <a:gd name="connsiteY2" fmla="*/ 10350 h 698580"/>
              <a:gd name="connsiteX3" fmla="*/ 48240 w 89640"/>
              <a:gd name="connsiteY3" fmla="*/ 0 h 698580"/>
              <a:gd name="connsiteX4" fmla="*/ 89640 w 89640"/>
              <a:gd name="connsiteY4" fmla="*/ 10350 h 698580"/>
              <a:gd name="connsiteX5" fmla="*/ 89640 w 89640"/>
              <a:gd name="connsiteY5" fmla="*/ 697937 h 698580"/>
              <a:gd name="connsiteX6" fmla="*/ 62691 w 89640"/>
              <a:gd name="connsiteY6" fmla="*/ 662286 h 698580"/>
              <a:gd name="connsiteX7" fmla="*/ 4590 w 89640"/>
              <a:gd name="connsiteY7" fmla="*/ 654086 h 698580"/>
              <a:gd name="connsiteX8" fmla="*/ 6840 w 89640"/>
              <a:gd name="connsiteY8" fmla="*/ 10350 h 698580"/>
              <a:gd name="connsiteX0" fmla="*/ 6840 w 89640"/>
              <a:gd name="connsiteY0" fmla="*/ 12083 h 700313"/>
              <a:gd name="connsiteX1" fmla="*/ 48240 w 89640"/>
              <a:gd name="connsiteY1" fmla="*/ 22433 h 700313"/>
              <a:gd name="connsiteX2" fmla="*/ 89640 w 89640"/>
              <a:gd name="connsiteY2" fmla="*/ 12083 h 700313"/>
              <a:gd name="connsiteX3" fmla="*/ 89640 w 89640"/>
              <a:gd name="connsiteY3" fmla="*/ 699670 h 700313"/>
              <a:gd name="connsiteX4" fmla="*/ 61030 w 89640"/>
              <a:gd name="connsiteY4" fmla="*/ 666949 h 700313"/>
              <a:gd name="connsiteX5" fmla="*/ 0 w 89640"/>
              <a:gd name="connsiteY5" fmla="*/ 657090 h 700313"/>
              <a:gd name="connsiteX6" fmla="*/ 6840 w 89640"/>
              <a:gd name="connsiteY6" fmla="*/ 12083 h 700313"/>
              <a:gd name="connsiteX0" fmla="*/ 6840 w 89640"/>
              <a:gd name="connsiteY0" fmla="*/ 12083 h 700313"/>
              <a:gd name="connsiteX1" fmla="*/ 48240 w 89640"/>
              <a:gd name="connsiteY1" fmla="*/ 1733 h 700313"/>
              <a:gd name="connsiteX2" fmla="*/ 89640 w 89640"/>
              <a:gd name="connsiteY2" fmla="*/ 12083 h 700313"/>
              <a:gd name="connsiteX3" fmla="*/ 48240 w 89640"/>
              <a:gd name="connsiteY3" fmla="*/ 22433 h 700313"/>
              <a:gd name="connsiteX4" fmla="*/ 6840 w 89640"/>
              <a:gd name="connsiteY4" fmla="*/ 12083 h 700313"/>
              <a:gd name="connsiteX0" fmla="*/ 89640 w 89640"/>
              <a:gd name="connsiteY0" fmla="*/ 12083 h 700313"/>
              <a:gd name="connsiteX1" fmla="*/ 48240 w 89640"/>
              <a:gd name="connsiteY1" fmla="*/ 22433 h 700313"/>
              <a:gd name="connsiteX2" fmla="*/ 6840 w 89640"/>
              <a:gd name="connsiteY2" fmla="*/ 12083 h 700313"/>
              <a:gd name="connsiteX3" fmla="*/ 48240 w 89640"/>
              <a:gd name="connsiteY3" fmla="*/ 1733 h 700313"/>
              <a:gd name="connsiteX4" fmla="*/ 87055 w 89640"/>
              <a:gd name="connsiteY4" fmla="*/ 47389 h 700313"/>
              <a:gd name="connsiteX5" fmla="*/ 89640 w 89640"/>
              <a:gd name="connsiteY5" fmla="*/ 699670 h 700313"/>
              <a:gd name="connsiteX6" fmla="*/ 62691 w 89640"/>
              <a:gd name="connsiteY6" fmla="*/ 664019 h 700313"/>
              <a:gd name="connsiteX7" fmla="*/ 4590 w 89640"/>
              <a:gd name="connsiteY7" fmla="*/ 655819 h 700313"/>
              <a:gd name="connsiteX8" fmla="*/ 6840 w 89640"/>
              <a:gd name="connsiteY8" fmla="*/ 12083 h 700313"/>
              <a:gd name="connsiteX0" fmla="*/ 6840 w 89640"/>
              <a:gd name="connsiteY0" fmla="*/ 12083 h 700313"/>
              <a:gd name="connsiteX1" fmla="*/ 48240 w 89640"/>
              <a:gd name="connsiteY1" fmla="*/ 22433 h 700313"/>
              <a:gd name="connsiteX2" fmla="*/ 89640 w 89640"/>
              <a:gd name="connsiteY2" fmla="*/ 12083 h 700313"/>
              <a:gd name="connsiteX3" fmla="*/ 89640 w 89640"/>
              <a:gd name="connsiteY3" fmla="*/ 699670 h 700313"/>
              <a:gd name="connsiteX4" fmla="*/ 61030 w 89640"/>
              <a:gd name="connsiteY4" fmla="*/ 666949 h 700313"/>
              <a:gd name="connsiteX5" fmla="*/ 0 w 89640"/>
              <a:gd name="connsiteY5" fmla="*/ 657090 h 700313"/>
              <a:gd name="connsiteX6" fmla="*/ 6840 w 89640"/>
              <a:gd name="connsiteY6" fmla="*/ 12083 h 700313"/>
              <a:gd name="connsiteX0" fmla="*/ 6840 w 89640"/>
              <a:gd name="connsiteY0" fmla="*/ 12083 h 700313"/>
              <a:gd name="connsiteX1" fmla="*/ 48240 w 89640"/>
              <a:gd name="connsiteY1" fmla="*/ 1733 h 700313"/>
              <a:gd name="connsiteX2" fmla="*/ 89640 w 89640"/>
              <a:gd name="connsiteY2" fmla="*/ 12083 h 700313"/>
              <a:gd name="connsiteX3" fmla="*/ 48240 w 89640"/>
              <a:gd name="connsiteY3" fmla="*/ 22433 h 700313"/>
              <a:gd name="connsiteX4" fmla="*/ 6840 w 89640"/>
              <a:gd name="connsiteY4" fmla="*/ 12083 h 700313"/>
              <a:gd name="connsiteX0" fmla="*/ 87055 w 89640"/>
              <a:gd name="connsiteY0" fmla="*/ 47388 h 700313"/>
              <a:gd name="connsiteX1" fmla="*/ 48240 w 89640"/>
              <a:gd name="connsiteY1" fmla="*/ 22433 h 700313"/>
              <a:gd name="connsiteX2" fmla="*/ 6840 w 89640"/>
              <a:gd name="connsiteY2" fmla="*/ 12083 h 700313"/>
              <a:gd name="connsiteX3" fmla="*/ 48240 w 89640"/>
              <a:gd name="connsiteY3" fmla="*/ 1733 h 700313"/>
              <a:gd name="connsiteX4" fmla="*/ 87055 w 89640"/>
              <a:gd name="connsiteY4" fmla="*/ 47389 h 700313"/>
              <a:gd name="connsiteX5" fmla="*/ 89640 w 89640"/>
              <a:gd name="connsiteY5" fmla="*/ 699670 h 700313"/>
              <a:gd name="connsiteX6" fmla="*/ 62691 w 89640"/>
              <a:gd name="connsiteY6" fmla="*/ 664019 h 700313"/>
              <a:gd name="connsiteX7" fmla="*/ 4590 w 89640"/>
              <a:gd name="connsiteY7" fmla="*/ 655819 h 700313"/>
              <a:gd name="connsiteX8" fmla="*/ 6840 w 89640"/>
              <a:gd name="connsiteY8" fmla="*/ 12083 h 700313"/>
              <a:gd name="connsiteX0" fmla="*/ 6840 w 91545"/>
              <a:gd name="connsiteY0" fmla="*/ 12083 h 700313"/>
              <a:gd name="connsiteX1" fmla="*/ 48240 w 91545"/>
              <a:gd name="connsiteY1" fmla="*/ 22433 h 700313"/>
              <a:gd name="connsiteX2" fmla="*/ 89640 w 91545"/>
              <a:gd name="connsiteY2" fmla="*/ 12083 h 700313"/>
              <a:gd name="connsiteX3" fmla="*/ 89640 w 91545"/>
              <a:gd name="connsiteY3" fmla="*/ 699670 h 700313"/>
              <a:gd name="connsiteX4" fmla="*/ 61030 w 91545"/>
              <a:gd name="connsiteY4" fmla="*/ 666949 h 700313"/>
              <a:gd name="connsiteX5" fmla="*/ 0 w 91545"/>
              <a:gd name="connsiteY5" fmla="*/ 657090 h 700313"/>
              <a:gd name="connsiteX6" fmla="*/ 6840 w 91545"/>
              <a:gd name="connsiteY6" fmla="*/ 12083 h 700313"/>
              <a:gd name="connsiteX0" fmla="*/ 6840 w 91545"/>
              <a:gd name="connsiteY0" fmla="*/ 12083 h 700313"/>
              <a:gd name="connsiteX1" fmla="*/ 48240 w 91545"/>
              <a:gd name="connsiteY1" fmla="*/ 1733 h 700313"/>
              <a:gd name="connsiteX2" fmla="*/ 91545 w 91545"/>
              <a:gd name="connsiteY2" fmla="*/ 18968 h 700313"/>
              <a:gd name="connsiteX3" fmla="*/ 48240 w 91545"/>
              <a:gd name="connsiteY3" fmla="*/ 22433 h 700313"/>
              <a:gd name="connsiteX4" fmla="*/ 6840 w 91545"/>
              <a:gd name="connsiteY4" fmla="*/ 12083 h 700313"/>
              <a:gd name="connsiteX0" fmla="*/ 87055 w 91545"/>
              <a:gd name="connsiteY0" fmla="*/ 47388 h 700313"/>
              <a:gd name="connsiteX1" fmla="*/ 48240 w 91545"/>
              <a:gd name="connsiteY1" fmla="*/ 22433 h 700313"/>
              <a:gd name="connsiteX2" fmla="*/ 6840 w 91545"/>
              <a:gd name="connsiteY2" fmla="*/ 12083 h 700313"/>
              <a:gd name="connsiteX3" fmla="*/ 48240 w 91545"/>
              <a:gd name="connsiteY3" fmla="*/ 1733 h 700313"/>
              <a:gd name="connsiteX4" fmla="*/ 87055 w 91545"/>
              <a:gd name="connsiteY4" fmla="*/ 47389 h 700313"/>
              <a:gd name="connsiteX5" fmla="*/ 89640 w 91545"/>
              <a:gd name="connsiteY5" fmla="*/ 699670 h 700313"/>
              <a:gd name="connsiteX6" fmla="*/ 62691 w 91545"/>
              <a:gd name="connsiteY6" fmla="*/ 664019 h 700313"/>
              <a:gd name="connsiteX7" fmla="*/ 4590 w 91545"/>
              <a:gd name="connsiteY7" fmla="*/ 655819 h 700313"/>
              <a:gd name="connsiteX8" fmla="*/ 6840 w 91545"/>
              <a:gd name="connsiteY8" fmla="*/ 12083 h 700313"/>
              <a:gd name="connsiteX0" fmla="*/ 6840 w 93160"/>
              <a:gd name="connsiteY0" fmla="*/ 12960 h 701190"/>
              <a:gd name="connsiteX1" fmla="*/ 48240 w 93160"/>
              <a:gd name="connsiteY1" fmla="*/ 23310 h 701190"/>
              <a:gd name="connsiteX2" fmla="*/ 89640 w 93160"/>
              <a:gd name="connsiteY2" fmla="*/ 12960 h 701190"/>
              <a:gd name="connsiteX3" fmla="*/ 89640 w 93160"/>
              <a:gd name="connsiteY3" fmla="*/ 700547 h 701190"/>
              <a:gd name="connsiteX4" fmla="*/ 61030 w 93160"/>
              <a:gd name="connsiteY4" fmla="*/ 667826 h 701190"/>
              <a:gd name="connsiteX5" fmla="*/ 0 w 93160"/>
              <a:gd name="connsiteY5" fmla="*/ 657967 h 701190"/>
              <a:gd name="connsiteX6" fmla="*/ 6840 w 93160"/>
              <a:gd name="connsiteY6" fmla="*/ 12960 h 701190"/>
              <a:gd name="connsiteX0" fmla="*/ 6840 w 93160"/>
              <a:gd name="connsiteY0" fmla="*/ 12960 h 701190"/>
              <a:gd name="connsiteX1" fmla="*/ 48240 w 93160"/>
              <a:gd name="connsiteY1" fmla="*/ 2610 h 701190"/>
              <a:gd name="connsiteX2" fmla="*/ 93160 w 93160"/>
              <a:gd name="connsiteY2" fmla="*/ 61400 h 701190"/>
              <a:gd name="connsiteX3" fmla="*/ 48240 w 93160"/>
              <a:gd name="connsiteY3" fmla="*/ 23310 h 701190"/>
              <a:gd name="connsiteX4" fmla="*/ 6840 w 93160"/>
              <a:gd name="connsiteY4" fmla="*/ 12960 h 701190"/>
              <a:gd name="connsiteX0" fmla="*/ 87055 w 93160"/>
              <a:gd name="connsiteY0" fmla="*/ 48265 h 701190"/>
              <a:gd name="connsiteX1" fmla="*/ 48240 w 93160"/>
              <a:gd name="connsiteY1" fmla="*/ 23310 h 701190"/>
              <a:gd name="connsiteX2" fmla="*/ 6840 w 93160"/>
              <a:gd name="connsiteY2" fmla="*/ 12960 h 701190"/>
              <a:gd name="connsiteX3" fmla="*/ 48240 w 93160"/>
              <a:gd name="connsiteY3" fmla="*/ 2610 h 701190"/>
              <a:gd name="connsiteX4" fmla="*/ 87055 w 93160"/>
              <a:gd name="connsiteY4" fmla="*/ 48266 h 701190"/>
              <a:gd name="connsiteX5" fmla="*/ 89640 w 93160"/>
              <a:gd name="connsiteY5" fmla="*/ 700547 h 701190"/>
              <a:gd name="connsiteX6" fmla="*/ 62691 w 93160"/>
              <a:gd name="connsiteY6" fmla="*/ 664896 h 701190"/>
              <a:gd name="connsiteX7" fmla="*/ 4590 w 93160"/>
              <a:gd name="connsiteY7" fmla="*/ 656696 h 701190"/>
              <a:gd name="connsiteX8" fmla="*/ 6840 w 93160"/>
              <a:gd name="connsiteY8" fmla="*/ 12960 h 701190"/>
              <a:gd name="connsiteX0" fmla="*/ 6840 w 93160"/>
              <a:gd name="connsiteY0" fmla="*/ 12960 h 701190"/>
              <a:gd name="connsiteX1" fmla="*/ 48240 w 93160"/>
              <a:gd name="connsiteY1" fmla="*/ 23310 h 701190"/>
              <a:gd name="connsiteX2" fmla="*/ 86664 w 93160"/>
              <a:gd name="connsiteY2" fmla="*/ 55785 h 701190"/>
              <a:gd name="connsiteX3" fmla="*/ 89640 w 93160"/>
              <a:gd name="connsiteY3" fmla="*/ 700547 h 701190"/>
              <a:gd name="connsiteX4" fmla="*/ 61030 w 93160"/>
              <a:gd name="connsiteY4" fmla="*/ 667826 h 701190"/>
              <a:gd name="connsiteX5" fmla="*/ 0 w 93160"/>
              <a:gd name="connsiteY5" fmla="*/ 657967 h 701190"/>
              <a:gd name="connsiteX6" fmla="*/ 6840 w 93160"/>
              <a:gd name="connsiteY6" fmla="*/ 12960 h 701190"/>
              <a:gd name="connsiteX0" fmla="*/ 6840 w 93160"/>
              <a:gd name="connsiteY0" fmla="*/ 12960 h 701190"/>
              <a:gd name="connsiteX1" fmla="*/ 48240 w 93160"/>
              <a:gd name="connsiteY1" fmla="*/ 2610 h 701190"/>
              <a:gd name="connsiteX2" fmla="*/ 93160 w 93160"/>
              <a:gd name="connsiteY2" fmla="*/ 61400 h 701190"/>
              <a:gd name="connsiteX3" fmla="*/ 48240 w 93160"/>
              <a:gd name="connsiteY3" fmla="*/ 23310 h 701190"/>
              <a:gd name="connsiteX4" fmla="*/ 6840 w 93160"/>
              <a:gd name="connsiteY4" fmla="*/ 12960 h 701190"/>
              <a:gd name="connsiteX0" fmla="*/ 87055 w 93160"/>
              <a:gd name="connsiteY0" fmla="*/ 48265 h 701190"/>
              <a:gd name="connsiteX1" fmla="*/ 48240 w 93160"/>
              <a:gd name="connsiteY1" fmla="*/ 23310 h 701190"/>
              <a:gd name="connsiteX2" fmla="*/ 6840 w 93160"/>
              <a:gd name="connsiteY2" fmla="*/ 12960 h 701190"/>
              <a:gd name="connsiteX3" fmla="*/ 48240 w 93160"/>
              <a:gd name="connsiteY3" fmla="*/ 2610 h 701190"/>
              <a:gd name="connsiteX4" fmla="*/ 87055 w 93160"/>
              <a:gd name="connsiteY4" fmla="*/ 48266 h 701190"/>
              <a:gd name="connsiteX5" fmla="*/ 89640 w 93160"/>
              <a:gd name="connsiteY5" fmla="*/ 700547 h 701190"/>
              <a:gd name="connsiteX6" fmla="*/ 62691 w 93160"/>
              <a:gd name="connsiteY6" fmla="*/ 664896 h 701190"/>
              <a:gd name="connsiteX7" fmla="*/ 4590 w 93160"/>
              <a:gd name="connsiteY7" fmla="*/ 656696 h 701190"/>
              <a:gd name="connsiteX8" fmla="*/ 6840 w 93160"/>
              <a:gd name="connsiteY8" fmla="*/ 12960 h 701190"/>
              <a:gd name="connsiteX0" fmla="*/ 6840 w 93160"/>
              <a:gd name="connsiteY0" fmla="*/ 12979 h 701209"/>
              <a:gd name="connsiteX1" fmla="*/ 48240 w 93160"/>
              <a:gd name="connsiteY1" fmla="*/ 23329 h 701209"/>
              <a:gd name="connsiteX2" fmla="*/ 86664 w 93160"/>
              <a:gd name="connsiteY2" fmla="*/ 55804 h 701209"/>
              <a:gd name="connsiteX3" fmla="*/ 89640 w 93160"/>
              <a:gd name="connsiteY3" fmla="*/ 700566 h 701209"/>
              <a:gd name="connsiteX4" fmla="*/ 61030 w 93160"/>
              <a:gd name="connsiteY4" fmla="*/ 667845 h 701209"/>
              <a:gd name="connsiteX5" fmla="*/ 0 w 93160"/>
              <a:gd name="connsiteY5" fmla="*/ 657986 h 701209"/>
              <a:gd name="connsiteX6" fmla="*/ 6840 w 93160"/>
              <a:gd name="connsiteY6" fmla="*/ 12979 h 701209"/>
              <a:gd name="connsiteX0" fmla="*/ 6840 w 93160"/>
              <a:gd name="connsiteY0" fmla="*/ 12979 h 701209"/>
              <a:gd name="connsiteX1" fmla="*/ 48240 w 93160"/>
              <a:gd name="connsiteY1" fmla="*/ 2629 h 701209"/>
              <a:gd name="connsiteX2" fmla="*/ 93160 w 93160"/>
              <a:gd name="connsiteY2" fmla="*/ 61419 h 701209"/>
              <a:gd name="connsiteX3" fmla="*/ 48240 w 93160"/>
              <a:gd name="connsiteY3" fmla="*/ 23329 h 701209"/>
              <a:gd name="connsiteX4" fmla="*/ 6840 w 93160"/>
              <a:gd name="connsiteY4" fmla="*/ 12979 h 701209"/>
              <a:gd name="connsiteX0" fmla="*/ 87055 w 93160"/>
              <a:gd name="connsiteY0" fmla="*/ 48284 h 701209"/>
              <a:gd name="connsiteX1" fmla="*/ 50099 w 93160"/>
              <a:gd name="connsiteY1" fmla="*/ 74700 h 701209"/>
              <a:gd name="connsiteX2" fmla="*/ 6840 w 93160"/>
              <a:gd name="connsiteY2" fmla="*/ 12979 h 701209"/>
              <a:gd name="connsiteX3" fmla="*/ 48240 w 93160"/>
              <a:gd name="connsiteY3" fmla="*/ 2629 h 701209"/>
              <a:gd name="connsiteX4" fmla="*/ 87055 w 93160"/>
              <a:gd name="connsiteY4" fmla="*/ 48285 h 701209"/>
              <a:gd name="connsiteX5" fmla="*/ 89640 w 93160"/>
              <a:gd name="connsiteY5" fmla="*/ 700566 h 701209"/>
              <a:gd name="connsiteX6" fmla="*/ 62691 w 93160"/>
              <a:gd name="connsiteY6" fmla="*/ 664915 h 701209"/>
              <a:gd name="connsiteX7" fmla="*/ 4590 w 93160"/>
              <a:gd name="connsiteY7" fmla="*/ 656715 h 701209"/>
              <a:gd name="connsiteX8" fmla="*/ 6840 w 93160"/>
              <a:gd name="connsiteY8" fmla="*/ 12979 h 701209"/>
              <a:gd name="connsiteX0" fmla="*/ 6840 w 93160"/>
              <a:gd name="connsiteY0" fmla="*/ 13730 h 701960"/>
              <a:gd name="connsiteX1" fmla="*/ 48240 w 93160"/>
              <a:gd name="connsiteY1" fmla="*/ 24080 h 701960"/>
              <a:gd name="connsiteX2" fmla="*/ 86664 w 93160"/>
              <a:gd name="connsiteY2" fmla="*/ 56555 h 701960"/>
              <a:gd name="connsiteX3" fmla="*/ 89640 w 93160"/>
              <a:gd name="connsiteY3" fmla="*/ 701317 h 701960"/>
              <a:gd name="connsiteX4" fmla="*/ 61030 w 93160"/>
              <a:gd name="connsiteY4" fmla="*/ 668596 h 701960"/>
              <a:gd name="connsiteX5" fmla="*/ 0 w 93160"/>
              <a:gd name="connsiteY5" fmla="*/ 658737 h 701960"/>
              <a:gd name="connsiteX6" fmla="*/ 6840 w 93160"/>
              <a:gd name="connsiteY6" fmla="*/ 13730 h 701960"/>
              <a:gd name="connsiteX0" fmla="*/ 6840 w 93160"/>
              <a:gd name="connsiteY0" fmla="*/ 13730 h 701960"/>
              <a:gd name="connsiteX1" fmla="*/ 48240 w 93160"/>
              <a:gd name="connsiteY1" fmla="*/ 3380 h 701960"/>
              <a:gd name="connsiteX2" fmla="*/ 93160 w 93160"/>
              <a:gd name="connsiteY2" fmla="*/ 62170 h 701960"/>
              <a:gd name="connsiteX3" fmla="*/ 48193 w 93160"/>
              <a:gd name="connsiteY3" fmla="*/ 68565 h 701960"/>
              <a:gd name="connsiteX4" fmla="*/ 6840 w 93160"/>
              <a:gd name="connsiteY4" fmla="*/ 13730 h 701960"/>
              <a:gd name="connsiteX0" fmla="*/ 87055 w 93160"/>
              <a:gd name="connsiteY0" fmla="*/ 49035 h 701960"/>
              <a:gd name="connsiteX1" fmla="*/ 50099 w 93160"/>
              <a:gd name="connsiteY1" fmla="*/ 75451 h 701960"/>
              <a:gd name="connsiteX2" fmla="*/ 6840 w 93160"/>
              <a:gd name="connsiteY2" fmla="*/ 13730 h 701960"/>
              <a:gd name="connsiteX3" fmla="*/ 48240 w 93160"/>
              <a:gd name="connsiteY3" fmla="*/ 3380 h 701960"/>
              <a:gd name="connsiteX4" fmla="*/ 87055 w 93160"/>
              <a:gd name="connsiteY4" fmla="*/ 49036 h 701960"/>
              <a:gd name="connsiteX5" fmla="*/ 89640 w 93160"/>
              <a:gd name="connsiteY5" fmla="*/ 701317 h 701960"/>
              <a:gd name="connsiteX6" fmla="*/ 62691 w 93160"/>
              <a:gd name="connsiteY6" fmla="*/ 665666 h 701960"/>
              <a:gd name="connsiteX7" fmla="*/ 4590 w 93160"/>
              <a:gd name="connsiteY7" fmla="*/ 657466 h 701960"/>
              <a:gd name="connsiteX8" fmla="*/ 6840 w 93160"/>
              <a:gd name="connsiteY8" fmla="*/ 13730 h 701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3160" h="701960" stroke="0" extrusionOk="0">
                <a:moveTo>
                  <a:pt x="6840" y="13730"/>
                </a:moveTo>
                <a:cubicBezTo>
                  <a:pt x="6840" y="19446"/>
                  <a:pt x="34936" y="16943"/>
                  <a:pt x="48240" y="24080"/>
                </a:cubicBezTo>
                <a:cubicBezTo>
                  <a:pt x="61544" y="31217"/>
                  <a:pt x="86664" y="62271"/>
                  <a:pt x="86664" y="56555"/>
                </a:cubicBezTo>
                <a:lnTo>
                  <a:pt x="89640" y="701317"/>
                </a:lnTo>
                <a:cubicBezTo>
                  <a:pt x="89640" y="707033"/>
                  <a:pt x="83895" y="668596"/>
                  <a:pt x="61030" y="668596"/>
                </a:cubicBezTo>
                <a:cubicBezTo>
                  <a:pt x="38165" y="668596"/>
                  <a:pt x="0" y="664453"/>
                  <a:pt x="0" y="658737"/>
                </a:cubicBezTo>
                <a:lnTo>
                  <a:pt x="6840" y="13730"/>
                </a:lnTo>
                <a:close/>
              </a:path>
              <a:path w="93160" h="701960" fill="lighten" stroke="0" extrusionOk="0">
                <a:moveTo>
                  <a:pt x="6840" y="13730"/>
                </a:moveTo>
                <a:cubicBezTo>
                  <a:pt x="6848" y="2866"/>
                  <a:pt x="33853" y="-4693"/>
                  <a:pt x="48240" y="3380"/>
                </a:cubicBezTo>
                <a:cubicBezTo>
                  <a:pt x="62627" y="11453"/>
                  <a:pt x="93160" y="56454"/>
                  <a:pt x="93160" y="62170"/>
                </a:cubicBezTo>
                <a:cubicBezTo>
                  <a:pt x="93160" y="67886"/>
                  <a:pt x="62580" y="76638"/>
                  <a:pt x="48193" y="68565"/>
                </a:cubicBezTo>
                <a:cubicBezTo>
                  <a:pt x="33806" y="60492"/>
                  <a:pt x="6832" y="24594"/>
                  <a:pt x="6840" y="13730"/>
                </a:cubicBezTo>
                <a:close/>
              </a:path>
              <a:path w="93160" h="701960" fill="none" extrusionOk="0">
                <a:moveTo>
                  <a:pt x="87055" y="49035"/>
                </a:moveTo>
                <a:cubicBezTo>
                  <a:pt x="87055" y="54751"/>
                  <a:pt x="63468" y="81335"/>
                  <a:pt x="50099" y="75451"/>
                </a:cubicBezTo>
                <a:cubicBezTo>
                  <a:pt x="36730" y="69567"/>
                  <a:pt x="7150" y="25742"/>
                  <a:pt x="6840" y="13730"/>
                </a:cubicBezTo>
                <a:cubicBezTo>
                  <a:pt x="6530" y="1718"/>
                  <a:pt x="34871" y="-2504"/>
                  <a:pt x="48240" y="3380"/>
                </a:cubicBezTo>
                <a:cubicBezTo>
                  <a:pt x="61609" y="9264"/>
                  <a:pt x="87055" y="43320"/>
                  <a:pt x="87055" y="49036"/>
                </a:cubicBezTo>
                <a:cubicBezTo>
                  <a:pt x="87917" y="266463"/>
                  <a:pt x="88778" y="483890"/>
                  <a:pt x="89640" y="701317"/>
                </a:cubicBezTo>
                <a:cubicBezTo>
                  <a:pt x="89640" y="707033"/>
                  <a:pt x="76866" y="672975"/>
                  <a:pt x="62691" y="665666"/>
                </a:cubicBezTo>
                <a:cubicBezTo>
                  <a:pt x="48516" y="658358"/>
                  <a:pt x="4590" y="663182"/>
                  <a:pt x="4590" y="657466"/>
                </a:cubicBezTo>
                <a:cubicBezTo>
                  <a:pt x="4590" y="428270"/>
                  <a:pt x="6840" y="242926"/>
                  <a:pt x="6840" y="13730"/>
                </a:cubicBezTo>
              </a:path>
            </a:pathLst>
          </a:custGeom>
          <a:solidFill>
            <a:srgbClr val="00B050">
              <a:alpha val="60000"/>
            </a:srgbClr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467B6D-D7DB-61AD-2E66-5D4146225D95}"/>
              </a:ext>
            </a:extLst>
          </p:cNvPr>
          <p:cNvSpPr/>
          <p:nvPr/>
        </p:nvSpPr>
        <p:spPr>
          <a:xfrm>
            <a:off x="2876925" y="4911526"/>
            <a:ext cx="373179" cy="124699"/>
          </a:xfrm>
          <a:prstGeom prst="rect">
            <a:avLst/>
          </a:prstGeom>
          <a:solidFill>
            <a:srgbClr val="0070C0">
              <a:alpha val="89804"/>
            </a:srgbClr>
          </a:solidFill>
          <a:ln>
            <a:noFill/>
          </a:ln>
          <a:effectLst/>
          <a:scene3d>
            <a:camera prst="orthographicFront">
              <a:rot lat="11400000" lon="8700000" rev="0"/>
            </a:camera>
            <a:lightRig rig="threePt" dir="t">
              <a:rot lat="0" lon="0" rev="1200000"/>
            </a:lightRig>
          </a:scene3d>
          <a:sp3d extrusionH="635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479AA15-88B2-CB78-8E3E-6FFC7188F42B}"/>
              </a:ext>
            </a:extLst>
          </p:cNvPr>
          <p:cNvSpPr/>
          <p:nvPr/>
        </p:nvSpPr>
        <p:spPr>
          <a:xfrm>
            <a:off x="3078041" y="4502886"/>
            <a:ext cx="373179" cy="124699"/>
          </a:xfrm>
          <a:prstGeom prst="rect">
            <a:avLst/>
          </a:prstGeom>
          <a:solidFill>
            <a:srgbClr val="C00000">
              <a:alpha val="89804"/>
            </a:srgbClr>
          </a:solidFill>
          <a:ln>
            <a:noFill/>
          </a:ln>
          <a:effectLst/>
          <a:scene3d>
            <a:camera prst="orthographicFront">
              <a:rot lat="11400000" lon="8700000" rev="0"/>
            </a:camera>
            <a:lightRig rig="threePt" dir="t">
              <a:rot lat="0" lon="0" rev="1200000"/>
            </a:lightRig>
          </a:scene3d>
          <a:sp3d extrusionH="635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CB4DBC1-6AF2-BD56-12E1-25B0C624519C}"/>
              </a:ext>
            </a:extLst>
          </p:cNvPr>
          <p:cNvCxnSpPr>
            <a:cxnSpLocks/>
            <a:endCxn id="355" idx="0"/>
          </p:cNvCxnSpPr>
          <p:nvPr/>
        </p:nvCxnSpPr>
        <p:spPr>
          <a:xfrm flipH="1">
            <a:off x="10675121" y="1648795"/>
            <a:ext cx="296662" cy="930255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BCC45F0-E91C-E509-BEA1-406F6069526D}"/>
              </a:ext>
            </a:extLst>
          </p:cNvPr>
          <p:cNvCxnSpPr>
            <a:cxnSpLocks/>
            <a:endCxn id="355" idx="4"/>
          </p:cNvCxnSpPr>
          <p:nvPr/>
        </p:nvCxnSpPr>
        <p:spPr>
          <a:xfrm flipH="1" flipV="1">
            <a:off x="10675122" y="2703750"/>
            <a:ext cx="205428" cy="778858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ylinder 15">
            <a:extLst>
              <a:ext uri="{FF2B5EF4-FFF2-40B4-BE49-F238E27FC236}">
                <a16:creationId xmlns:a16="http://schemas.microsoft.com/office/drawing/2014/main" id="{D82E8885-2EC8-D459-B97C-7FADC032758A}"/>
              </a:ext>
            </a:extLst>
          </p:cNvPr>
          <p:cNvSpPr/>
          <p:nvPr/>
        </p:nvSpPr>
        <p:spPr>
          <a:xfrm rot="4564063">
            <a:off x="10986471" y="1557159"/>
            <a:ext cx="57362" cy="2000582"/>
          </a:xfrm>
          <a:prstGeom prst="can">
            <a:avLst/>
          </a:prstGeom>
          <a:solidFill>
            <a:srgbClr val="00B050">
              <a:alpha val="60000"/>
            </a:srgbClr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7DEED10-85AE-AF68-9F72-51F2437FF17F}"/>
              </a:ext>
            </a:extLst>
          </p:cNvPr>
          <p:cNvCxnSpPr>
            <a:cxnSpLocks/>
            <a:stCxn id="393" idx="3"/>
            <a:endCxn id="343" idx="2"/>
          </p:cNvCxnSpPr>
          <p:nvPr/>
        </p:nvCxnSpPr>
        <p:spPr>
          <a:xfrm>
            <a:off x="4352413" y="3044228"/>
            <a:ext cx="1883229" cy="624397"/>
          </a:xfrm>
          <a:prstGeom prst="line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1A589E6-09E3-E896-D9C7-D83638DAA93B}"/>
              </a:ext>
            </a:extLst>
          </p:cNvPr>
          <p:cNvCxnSpPr>
            <a:cxnSpLocks/>
            <a:endCxn id="347" idx="0"/>
          </p:cNvCxnSpPr>
          <p:nvPr/>
        </p:nvCxnSpPr>
        <p:spPr>
          <a:xfrm>
            <a:off x="7393158" y="1967259"/>
            <a:ext cx="0" cy="1408912"/>
          </a:xfrm>
          <a:prstGeom prst="line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FD4C28E-272E-B3C4-F80A-AC2A1D884FC2}"/>
              </a:ext>
            </a:extLst>
          </p:cNvPr>
          <p:cNvCxnSpPr>
            <a:cxnSpLocks/>
            <a:stCxn id="54" idx="0"/>
            <a:endCxn id="347" idx="5"/>
          </p:cNvCxnSpPr>
          <p:nvPr/>
        </p:nvCxnSpPr>
        <p:spPr>
          <a:xfrm flipH="1" flipV="1">
            <a:off x="7437245" y="3482608"/>
            <a:ext cx="1659213" cy="584841"/>
          </a:xfrm>
          <a:prstGeom prst="line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7B39F326-CFCC-7895-F15E-90F1A2737DF5}"/>
              </a:ext>
            </a:extLst>
          </p:cNvPr>
          <p:cNvSpPr txBox="1"/>
          <p:nvPr/>
        </p:nvSpPr>
        <p:spPr>
          <a:xfrm rot="20776857">
            <a:off x="6706352" y="3919231"/>
            <a:ext cx="6212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30 mm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003D763-22DB-7275-3371-F3CB60158F5E}"/>
              </a:ext>
            </a:extLst>
          </p:cNvPr>
          <p:cNvGrpSpPr/>
          <p:nvPr/>
        </p:nvGrpSpPr>
        <p:grpSpPr>
          <a:xfrm>
            <a:off x="10184375" y="498739"/>
            <a:ext cx="1823897" cy="1638994"/>
            <a:chOff x="11738372" y="-882380"/>
            <a:chExt cx="2632744" cy="2365840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EEAFBE1-72D0-C4C8-A699-B4C6B566F43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620690" y="-528443"/>
              <a:ext cx="1657852" cy="16578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53E7D460-FB8A-E054-5946-19751CCC073D}"/>
                </a:ext>
              </a:extLst>
            </p:cNvPr>
            <p:cNvCxnSpPr/>
            <p:nvPr/>
          </p:nvCxnSpPr>
          <p:spPr>
            <a:xfrm>
              <a:off x="12620690" y="198012"/>
              <a:ext cx="1657852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C344AFFD-B5EC-D3BA-F500-40574057CD21}"/>
                </a:ext>
              </a:extLst>
            </p:cNvPr>
            <p:cNvCxnSpPr/>
            <p:nvPr/>
          </p:nvCxnSpPr>
          <p:spPr>
            <a:xfrm>
              <a:off x="12620690" y="395901"/>
              <a:ext cx="1657852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5D8030A5-E4D3-9DCE-5A98-76323427523D}"/>
                </a:ext>
              </a:extLst>
            </p:cNvPr>
            <p:cNvCxnSpPr/>
            <p:nvPr/>
          </p:nvCxnSpPr>
          <p:spPr>
            <a:xfrm rot="5400000">
              <a:off x="12386998" y="300483"/>
              <a:ext cx="1657852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CC97E8A8-07B4-F057-694D-ED39030B3DEA}"/>
                </a:ext>
              </a:extLst>
            </p:cNvPr>
            <p:cNvCxnSpPr/>
            <p:nvPr/>
          </p:nvCxnSpPr>
          <p:spPr>
            <a:xfrm rot="5400000">
              <a:off x="12844695" y="300483"/>
              <a:ext cx="1657852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Freeform 115">
              <a:extLst>
                <a:ext uri="{FF2B5EF4-FFF2-40B4-BE49-F238E27FC236}">
                  <a16:creationId xmlns:a16="http://schemas.microsoft.com/office/drawing/2014/main" id="{134B23C4-462A-6CF9-FCFB-AEE81BBBEE00}"/>
                </a:ext>
              </a:extLst>
            </p:cNvPr>
            <p:cNvSpPr/>
            <p:nvPr/>
          </p:nvSpPr>
          <p:spPr>
            <a:xfrm>
              <a:off x="13215924" y="998849"/>
              <a:ext cx="457693" cy="122617"/>
            </a:xfrm>
            <a:custGeom>
              <a:avLst/>
              <a:gdLst>
                <a:gd name="connsiteX0" fmla="*/ 0 w 1132764"/>
                <a:gd name="connsiteY0" fmla="*/ 136477 h 136477"/>
                <a:gd name="connsiteX1" fmla="*/ 573206 w 1132764"/>
                <a:gd name="connsiteY1" fmla="*/ 0 h 136477"/>
                <a:gd name="connsiteX2" fmla="*/ 1132764 w 1132764"/>
                <a:gd name="connsiteY2" fmla="*/ 136477 h 136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32764" h="136477">
                  <a:moveTo>
                    <a:pt x="0" y="136477"/>
                  </a:moveTo>
                  <a:cubicBezTo>
                    <a:pt x="192206" y="68238"/>
                    <a:pt x="384412" y="0"/>
                    <a:pt x="573206" y="0"/>
                  </a:cubicBezTo>
                  <a:cubicBezTo>
                    <a:pt x="762000" y="0"/>
                    <a:pt x="947382" y="68238"/>
                    <a:pt x="1132764" y="136477"/>
                  </a:cubicBezTo>
                </a:path>
              </a:pathLst>
            </a:custGeom>
            <a:solidFill>
              <a:srgbClr val="7F7F7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52AB59FE-6A5A-7E9E-2C51-B505EC4B83C0}"/>
                </a:ext>
              </a:extLst>
            </p:cNvPr>
            <p:cNvSpPr/>
            <p:nvPr/>
          </p:nvSpPr>
          <p:spPr>
            <a:xfrm rot="4094903">
              <a:off x="13393083" y="56352"/>
              <a:ext cx="100910" cy="487272"/>
            </a:xfrm>
            <a:prstGeom prst="ellipse">
              <a:avLst/>
            </a:prstGeom>
            <a:solidFill>
              <a:srgbClr val="7F7F7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3E047304-AC17-92BD-2B18-998206772225}"/>
                </a:ext>
              </a:extLst>
            </p:cNvPr>
            <p:cNvSpPr txBox="1"/>
            <p:nvPr/>
          </p:nvSpPr>
          <p:spPr>
            <a:xfrm>
              <a:off x="13064010" y="1105834"/>
              <a:ext cx="774866" cy="3776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>
                  <a:latin typeface="Arial" panose="020B0604020202020204" pitchFamily="34" charset="0"/>
                  <a:cs typeface="Arial" panose="020B0604020202020204" pitchFamily="34" charset="0"/>
                </a:rPr>
                <a:t>Time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52A2ED84-C592-2B94-AD65-6C2043CD1259}"/>
                </a:ext>
              </a:extLst>
            </p:cNvPr>
            <p:cNvSpPr txBox="1"/>
            <p:nvPr/>
          </p:nvSpPr>
          <p:spPr>
            <a:xfrm rot="16200000">
              <a:off x="11980287" y="82208"/>
              <a:ext cx="915562" cy="3776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>
                  <a:latin typeface="Arial" panose="020B0604020202020204" pitchFamily="34" charset="0"/>
                  <a:cs typeface="Arial" panose="020B0604020202020204" pitchFamily="34" charset="0"/>
                </a:rPr>
                <a:t>Energy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FE277B2A-670D-D800-398C-05C3D1C11E21}"/>
                </a:ext>
              </a:extLst>
            </p:cNvPr>
            <p:cNvSpPr txBox="1"/>
            <p:nvPr/>
          </p:nvSpPr>
          <p:spPr>
            <a:xfrm>
              <a:off x="11738372" y="-882380"/>
              <a:ext cx="2632744" cy="3776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100" dirty="0">
                  <a:latin typeface="Arial" panose="020B0604020202020204" pitchFamily="34" charset="0"/>
                  <a:cs typeface="Arial" panose="020B0604020202020204" pitchFamily="34" charset="0"/>
                </a:rPr>
                <a:t>Single compressed bunch</a:t>
              </a:r>
            </a:p>
          </p:txBody>
        </p:sp>
        <p:sp>
          <p:nvSpPr>
            <p:cNvPr id="41" name="Freeform 114">
              <a:extLst>
                <a:ext uri="{FF2B5EF4-FFF2-40B4-BE49-F238E27FC236}">
                  <a16:creationId xmlns:a16="http://schemas.microsoft.com/office/drawing/2014/main" id="{B44B01B6-9ACD-6175-D576-02FD3E2B60A6}"/>
                </a:ext>
              </a:extLst>
            </p:cNvPr>
            <p:cNvSpPr/>
            <p:nvPr/>
          </p:nvSpPr>
          <p:spPr>
            <a:xfrm>
              <a:off x="12623700" y="198110"/>
              <a:ext cx="137156" cy="204744"/>
            </a:xfrm>
            <a:custGeom>
              <a:avLst/>
              <a:gdLst>
                <a:gd name="connsiteX0" fmla="*/ 0 w 136478"/>
                <a:gd name="connsiteY0" fmla="*/ 0 h 1201003"/>
                <a:gd name="connsiteX1" fmla="*/ 136478 w 136478"/>
                <a:gd name="connsiteY1" fmla="*/ 600501 h 1201003"/>
                <a:gd name="connsiteX2" fmla="*/ 0 w 136478"/>
                <a:gd name="connsiteY2" fmla="*/ 1201003 h 1201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6478" h="1201003">
                  <a:moveTo>
                    <a:pt x="0" y="0"/>
                  </a:moveTo>
                  <a:cubicBezTo>
                    <a:pt x="68239" y="200167"/>
                    <a:pt x="136478" y="400334"/>
                    <a:pt x="136478" y="600501"/>
                  </a:cubicBezTo>
                  <a:cubicBezTo>
                    <a:pt x="136478" y="800668"/>
                    <a:pt x="68239" y="1000835"/>
                    <a:pt x="0" y="1201003"/>
                  </a:cubicBezTo>
                </a:path>
              </a:pathLst>
            </a:custGeom>
            <a:solidFill>
              <a:srgbClr val="7F7F7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42" name="Freeform 114">
              <a:extLst>
                <a:ext uri="{FF2B5EF4-FFF2-40B4-BE49-F238E27FC236}">
                  <a16:creationId xmlns:a16="http://schemas.microsoft.com/office/drawing/2014/main" id="{CEEB4653-6874-623C-7487-CAA88225D5CC}"/>
                </a:ext>
              </a:extLst>
            </p:cNvPr>
            <p:cNvSpPr/>
            <p:nvPr/>
          </p:nvSpPr>
          <p:spPr>
            <a:xfrm>
              <a:off x="12623700" y="-391699"/>
              <a:ext cx="69369" cy="1390413"/>
            </a:xfrm>
            <a:custGeom>
              <a:avLst/>
              <a:gdLst>
                <a:gd name="connsiteX0" fmla="*/ 0 w 136478"/>
                <a:gd name="connsiteY0" fmla="*/ 0 h 1201003"/>
                <a:gd name="connsiteX1" fmla="*/ 136478 w 136478"/>
                <a:gd name="connsiteY1" fmla="*/ 600501 h 1201003"/>
                <a:gd name="connsiteX2" fmla="*/ 0 w 136478"/>
                <a:gd name="connsiteY2" fmla="*/ 1201003 h 1201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6478" h="1201003">
                  <a:moveTo>
                    <a:pt x="0" y="0"/>
                  </a:moveTo>
                  <a:cubicBezTo>
                    <a:pt x="68239" y="200167"/>
                    <a:pt x="136478" y="400334"/>
                    <a:pt x="136478" y="600501"/>
                  </a:cubicBezTo>
                  <a:cubicBezTo>
                    <a:pt x="136478" y="800668"/>
                    <a:pt x="68239" y="1000835"/>
                    <a:pt x="0" y="1201003"/>
                  </a:cubicBezTo>
                </a:path>
              </a:pathLst>
            </a:custGeom>
            <a:solidFill>
              <a:srgbClr val="7030A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1ABC476D-90E6-D36A-3DAF-CA8F3F800D6F}"/>
                </a:ext>
              </a:extLst>
            </p:cNvPr>
            <p:cNvCxnSpPr/>
            <p:nvPr/>
          </p:nvCxnSpPr>
          <p:spPr>
            <a:xfrm>
              <a:off x="12620690" y="-350843"/>
              <a:ext cx="1657852" cy="0"/>
            </a:xfrm>
            <a:prstGeom prst="line">
              <a:avLst/>
            </a:prstGeom>
            <a:ln w="12700">
              <a:solidFill>
                <a:srgbClr val="7030A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8A3D8511-D056-CDE0-3D0A-E0FDE78A8889}"/>
                </a:ext>
              </a:extLst>
            </p:cNvPr>
            <p:cNvCxnSpPr/>
            <p:nvPr/>
          </p:nvCxnSpPr>
          <p:spPr>
            <a:xfrm>
              <a:off x="12620690" y="931318"/>
              <a:ext cx="1657852" cy="0"/>
            </a:xfrm>
            <a:prstGeom prst="line">
              <a:avLst/>
            </a:prstGeom>
            <a:ln w="12700">
              <a:solidFill>
                <a:srgbClr val="7030A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Freeform 115">
              <a:extLst>
                <a:ext uri="{FF2B5EF4-FFF2-40B4-BE49-F238E27FC236}">
                  <a16:creationId xmlns:a16="http://schemas.microsoft.com/office/drawing/2014/main" id="{52279E35-E8AE-4A15-8589-6FA210CBE99A}"/>
                </a:ext>
              </a:extLst>
            </p:cNvPr>
            <p:cNvSpPr/>
            <p:nvPr/>
          </p:nvSpPr>
          <p:spPr>
            <a:xfrm>
              <a:off x="13413270" y="971879"/>
              <a:ext cx="60392" cy="149331"/>
            </a:xfrm>
            <a:custGeom>
              <a:avLst/>
              <a:gdLst>
                <a:gd name="connsiteX0" fmla="*/ 0 w 1132764"/>
                <a:gd name="connsiteY0" fmla="*/ 136477 h 136477"/>
                <a:gd name="connsiteX1" fmla="*/ 573206 w 1132764"/>
                <a:gd name="connsiteY1" fmla="*/ 0 h 136477"/>
                <a:gd name="connsiteX2" fmla="*/ 1132764 w 1132764"/>
                <a:gd name="connsiteY2" fmla="*/ 136477 h 136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32764" h="136477">
                  <a:moveTo>
                    <a:pt x="0" y="136477"/>
                  </a:moveTo>
                  <a:cubicBezTo>
                    <a:pt x="192206" y="68238"/>
                    <a:pt x="384412" y="0"/>
                    <a:pt x="573206" y="0"/>
                  </a:cubicBezTo>
                  <a:cubicBezTo>
                    <a:pt x="762000" y="0"/>
                    <a:pt x="947382" y="68238"/>
                    <a:pt x="1132764" y="136477"/>
                  </a:cubicBezTo>
                </a:path>
              </a:pathLst>
            </a:custGeom>
            <a:solidFill>
              <a:srgbClr val="C0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B0197929-841E-B10F-0A02-659BCBBF8620}"/>
                </a:ext>
              </a:extLst>
            </p:cNvPr>
            <p:cNvSpPr/>
            <p:nvPr/>
          </p:nvSpPr>
          <p:spPr>
            <a:xfrm>
              <a:off x="13413893" y="-353848"/>
              <a:ext cx="61857" cy="1285166"/>
            </a:xfrm>
            <a:prstGeom prst="ellipse">
              <a:avLst/>
            </a:prstGeom>
            <a:solidFill>
              <a:srgbClr val="C0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41E00036-7558-94A9-2737-1F4EF79AA677}"/>
                </a:ext>
              </a:extLst>
            </p:cNvPr>
            <p:cNvCxnSpPr/>
            <p:nvPr/>
          </p:nvCxnSpPr>
          <p:spPr>
            <a:xfrm rot="5400000">
              <a:off x="12613703" y="300483"/>
              <a:ext cx="1657852" cy="0"/>
            </a:xfrm>
            <a:prstGeom prst="line">
              <a:avLst/>
            </a:prstGeom>
            <a:ln w="1270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1D1F0F6E-30EC-39D0-B9EF-C7747C939EBD}"/>
              </a:ext>
            </a:extLst>
          </p:cNvPr>
          <p:cNvGrpSpPr/>
          <p:nvPr/>
        </p:nvGrpSpPr>
        <p:grpSpPr>
          <a:xfrm>
            <a:off x="8812280" y="3658402"/>
            <a:ext cx="1704559" cy="1642153"/>
            <a:chOff x="7479593" y="3374005"/>
            <a:chExt cx="2460485" cy="2370400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43B08DA7-FC58-667B-AD99-0C4F3F9F694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889045" y="3716462"/>
              <a:ext cx="1657852" cy="16578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A209A9D5-F8B2-DA07-36F1-811CF9368B4D}"/>
                </a:ext>
              </a:extLst>
            </p:cNvPr>
            <p:cNvCxnSpPr/>
            <p:nvPr/>
          </p:nvCxnSpPr>
          <p:spPr>
            <a:xfrm>
              <a:off x="7889045" y="3964453"/>
              <a:ext cx="1657852" cy="0"/>
            </a:xfrm>
            <a:prstGeom prst="line">
              <a:avLst/>
            </a:prstGeom>
            <a:ln w="12700">
              <a:solidFill>
                <a:srgbClr val="000000">
                  <a:alpha val="50196"/>
                </a:srgb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CE8F3161-AF34-9E6B-5924-481B19ED631E}"/>
                </a:ext>
              </a:extLst>
            </p:cNvPr>
            <p:cNvCxnSpPr/>
            <p:nvPr/>
          </p:nvCxnSpPr>
          <p:spPr>
            <a:xfrm>
              <a:off x="7889045" y="5124588"/>
              <a:ext cx="1657852" cy="0"/>
            </a:xfrm>
            <a:prstGeom prst="line">
              <a:avLst/>
            </a:prstGeom>
            <a:ln w="12700">
              <a:solidFill>
                <a:srgbClr val="000000">
                  <a:alpha val="50196"/>
                </a:srgb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0DE9B090-8B79-CBEE-42A9-602099C71B29}"/>
                </a:ext>
              </a:extLst>
            </p:cNvPr>
            <p:cNvCxnSpPr/>
            <p:nvPr/>
          </p:nvCxnSpPr>
          <p:spPr>
            <a:xfrm rot="5400000">
              <a:off x="7304483" y="4537445"/>
              <a:ext cx="1657852" cy="0"/>
            </a:xfrm>
            <a:prstGeom prst="line">
              <a:avLst/>
            </a:prstGeom>
            <a:ln w="12700">
              <a:solidFill>
                <a:srgbClr val="000000">
                  <a:alpha val="50196"/>
                </a:srgb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1E545026-73C6-ED29-DF4A-31B41560519B}"/>
                </a:ext>
              </a:extLst>
            </p:cNvPr>
            <p:cNvCxnSpPr/>
            <p:nvPr/>
          </p:nvCxnSpPr>
          <p:spPr>
            <a:xfrm rot="5400000">
              <a:off x="8458608" y="4545388"/>
              <a:ext cx="1657852" cy="0"/>
            </a:xfrm>
            <a:prstGeom prst="line">
              <a:avLst/>
            </a:prstGeom>
            <a:ln w="12700">
              <a:solidFill>
                <a:srgbClr val="000000">
                  <a:alpha val="50196"/>
                </a:srgb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Freeform 114">
              <a:extLst>
                <a:ext uri="{FF2B5EF4-FFF2-40B4-BE49-F238E27FC236}">
                  <a16:creationId xmlns:a16="http://schemas.microsoft.com/office/drawing/2014/main" id="{D66C5FF9-F2CD-48F3-580C-8A960E730F0E}"/>
                </a:ext>
              </a:extLst>
            </p:cNvPr>
            <p:cNvSpPr/>
            <p:nvPr/>
          </p:nvSpPr>
          <p:spPr>
            <a:xfrm>
              <a:off x="7889797" y="3964453"/>
              <a:ext cx="137156" cy="1154219"/>
            </a:xfrm>
            <a:custGeom>
              <a:avLst/>
              <a:gdLst>
                <a:gd name="connsiteX0" fmla="*/ 0 w 136478"/>
                <a:gd name="connsiteY0" fmla="*/ 0 h 1201003"/>
                <a:gd name="connsiteX1" fmla="*/ 136478 w 136478"/>
                <a:gd name="connsiteY1" fmla="*/ 600501 h 1201003"/>
                <a:gd name="connsiteX2" fmla="*/ 0 w 136478"/>
                <a:gd name="connsiteY2" fmla="*/ 1201003 h 1201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6478" h="1201003">
                  <a:moveTo>
                    <a:pt x="0" y="0"/>
                  </a:moveTo>
                  <a:cubicBezTo>
                    <a:pt x="68239" y="200167"/>
                    <a:pt x="136478" y="400334"/>
                    <a:pt x="136478" y="600501"/>
                  </a:cubicBezTo>
                  <a:cubicBezTo>
                    <a:pt x="136478" y="800668"/>
                    <a:pt x="68239" y="1000835"/>
                    <a:pt x="0" y="1201003"/>
                  </a:cubicBezTo>
                </a:path>
              </a:pathLst>
            </a:custGeom>
            <a:solidFill>
              <a:srgbClr val="7F7F7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55" name="Freeform 115">
              <a:extLst>
                <a:ext uri="{FF2B5EF4-FFF2-40B4-BE49-F238E27FC236}">
                  <a16:creationId xmlns:a16="http://schemas.microsoft.com/office/drawing/2014/main" id="{001DA177-2CAE-D016-2026-8FE648EBFC73}"/>
                </a:ext>
              </a:extLst>
            </p:cNvPr>
            <p:cNvSpPr/>
            <p:nvPr/>
          </p:nvSpPr>
          <p:spPr>
            <a:xfrm>
              <a:off x="8133408" y="5243754"/>
              <a:ext cx="1154125" cy="122617"/>
            </a:xfrm>
            <a:custGeom>
              <a:avLst/>
              <a:gdLst>
                <a:gd name="connsiteX0" fmla="*/ 0 w 1132764"/>
                <a:gd name="connsiteY0" fmla="*/ 136477 h 136477"/>
                <a:gd name="connsiteX1" fmla="*/ 573206 w 1132764"/>
                <a:gd name="connsiteY1" fmla="*/ 0 h 136477"/>
                <a:gd name="connsiteX2" fmla="*/ 1132764 w 1132764"/>
                <a:gd name="connsiteY2" fmla="*/ 136477 h 136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32764" h="136477">
                  <a:moveTo>
                    <a:pt x="0" y="136477"/>
                  </a:moveTo>
                  <a:cubicBezTo>
                    <a:pt x="192206" y="68238"/>
                    <a:pt x="384412" y="0"/>
                    <a:pt x="573206" y="0"/>
                  </a:cubicBezTo>
                  <a:cubicBezTo>
                    <a:pt x="762000" y="0"/>
                    <a:pt x="947382" y="68238"/>
                    <a:pt x="1132764" y="136477"/>
                  </a:cubicBezTo>
                </a:path>
              </a:pathLst>
            </a:custGeom>
            <a:solidFill>
              <a:srgbClr val="7F7F7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E683F24-BEAA-F72F-6D44-087C73714290}"/>
                </a:ext>
              </a:extLst>
            </p:cNvPr>
            <p:cNvSpPr/>
            <p:nvPr/>
          </p:nvSpPr>
          <p:spPr>
            <a:xfrm rot="2700000">
              <a:off x="8692483" y="3742278"/>
              <a:ext cx="72829" cy="1628073"/>
            </a:xfrm>
            <a:prstGeom prst="ellipse">
              <a:avLst/>
            </a:prstGeom>
            <a:solidFill>
              <a:srgbClr val="7F7F7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3647257A-D586-6CB3-152F-A811B3197409}"/>
                </a:ext>
              </a:extLst>
            </p:cNvPr>
            <p:cNvSpPr txBox="1"/>
            <p:nvPr/>
          </p:nvSpPr>
          <p:spPr>
            <a:xfrm>
              <a:off x="8318616" y="5366779"/>
              <a:ext cx="768705" cy="3776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>
                  <a:latin typeface="Arial" panose="020B0604020202020204" pitchFamily="34" charset="0"/>
                  <a:cs typeface="Arial" panose="020B0604020202020204" pitchFamily="34" charset="0"/>
                </a:rPr>
                <a:t>Time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068C485E-DCBB-E294-CC8D-439CF2FD9AD9}"/>
                </a:ext>
              </a:extLst>
            </p:cNvPr>
            <p:cNvSpPr txBox="1"/>
            <p:nvPr/>
          </p:nvSpPr>
          <p:spPr>
            <a:xfrm rot="16200000">
              <a:off x="7246083" y="4365802"/>
              <a:ext cx="920681" cy="3776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>
                  <a:latin typeface="Arial" panose="020B0604020202020204" pitchFamily="34" charset="0"/>
                  <a:cs typeface="Arial" panose="020B0604020202020204" pitchFamily="34" charset="0"/>
                </a:rPr>
                <a:t>Energy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A2BC4ABC-27C7-E1D4-3BEE-7024A4B77C59}"/>
                </a:ext>
              </a:extLst>
            </p:cNvPr>
            <p:cNvSpPr txBox="1"/>
            <p:nvPr/>
          </p:nvSpPr>
          <p:spPr>
            <a:xfrm>
              <a:off x="7479593" y="3374005"/>
              <a:ext cx="2460485" cy="3776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>
                  <a:latin typeface="Arial" panose="020B0604020202020204" pitchFamily="34" charset="0"/>
                  <a:cs typeface="Arial" panose="020B0604020202020204" pitchFamily="34" charset="0"/>
                </a:rPr>
                <a:t>Multi-cycle modulation</a:t>
              </a:r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883871B2-DA0C-24E0-ABAF-CDDE79563DC8}"/>
                </a:ext>
              </a:extLst>
            </p:cNvPr>
            <p:cNvSpPr/>
            <p:nvPr/>
          </p:nvSpPr>
          <p:spPr>
            <a:xfrm>
              <a:off x="7891425" y="3970296"/>
              <a:ext cx="236335" cy="1140619"/>
            </a:xfrm>
            <a:custGeom>
              <a:avLst/>
              <a:gdLst>
                <a:gd name="connsiteX0" fmla="*/ 577 w 236335"/>
                <a:gd name="connsiteY0" fmla="*/ 0 h 1140619"/>
                <a:gd name="connsiteX1" fmla="*/ 17246 w 236335"/>
                <a:gd name="connsiteY1" fmla="*/ 161925 h 1140619"/>
                <a:gd name="connsiteX2" fmla="*/ 114877 w 236335"/>
                <a:gd name="connsiteY2" fmla="*/ 200025 h 1140619"/>
                <a:gd name="connsiteX3" fmla="*/ 55346 w 236335"/>
                <a:gd name="connsiteY3" fmla="*/ 230981 h 1140619"/>
                <a:gd name="connsiteX4" fmla="*/ 29152 w 236335"/>
                <a:gd name="connsiteY4" fmla="*/ 333375 h 1140619"/>
                <a:gd name="connsiteX5" fmla="*/ 50584 w 236335"/>
                <a:gd name="connsiteY5" fmla="*/ 445294 h 1140619"/>
                <a:gd name="connsiteX6" fmla="*/ 157740 w 236335"/>
                <a:gd name="connsiteY6" fmla="*/ 471488 h 1140619"/>
                <a:gd name="connsiteX7" fmla="*/ 236321 w 236335"/>
                <a:gd name="connsiteY7" fmla="*/ 483394 h 1140619"/>
                <a:gd name="connsiteX8" fmla="*/ 164884 w 236335"/>
                <a:gd name="connsiteY8" fmla="*/ 497681 h 1140619"/>
                <a:gd name="connsiteX9" fmla="*/ 81540 w 236335"/>
                <a:gd name="connsiteY9" fmla="*/ 514350 h 1140619"/>
                <a:gd name="connsiteX10" fmla="*/ 38677 w 236335"/>
                <a:gd name="connsiteY10" fmla="*/ 559594 h 1140619"/>
                <a:gd name="connsiteX11" fmla="*/ 31534 w 236335"/>
                <a:gd name="connsiteY11" fmla="*/ 654844 h 1140619"/>
                <a:gd name="connsiteX12" fmla="*/ 55346 w 236335"/>
                <a:gd name="connsiteY12" fmla="*/ 721519 h 1140619"/>
                <a:gd name="connsiteX13" fmla="*/ 133927 w 236335"/>
                <a:gd name="connsiteY13" fmla="*/ 738188 h 1140619"/>
                <a:gd name="connsiteX14" fmla="*/ 193459 w 236335"/>
                <a:gd name="connsiteY14" fmla="*/ 750094 h 1140619"/>
                <a:gd name="connsiteX15" fmla="*/ 112496 w 236335"/>
                <a:gd name="connsiteY15" fmla="*/ 769144 h 1140619"/>
                <a:gd name="connsiteX16" fmla="*/ 43440 w 236335"/>
                <a:gd name="connsiteY16" fmla="*/ 783431 h 1140619"/>
                <a:gd name="connsiteX17" fmla="*/ 29152 w 236335"/>
                <a:gd name="connsiteY17" fmla="*/ 857250 h 1140619"/>
                <a:gd name="connsiteX18" fmla="*/ 26771 w 236335"/>
                <a:gd name="connsiteY18" fmla="*/ 938213 h 1140619"/>
                <a:gd name="connsiteX19" fmla="*/ 43440 w 236335"/>
                <a:gd name="connsiteY19" fmla="*/ 971550 h 1140619"/>
                <a:gd name="connsiteX20" fmla="*/ 86302 w 236335"/>
                <a:gd name="connsiteY20" fmla="*/ 988219 h 1140619"/>
                <a:gd name="connsiteX21" fmla="*/ 50584 w 236335"/>
                <a:gd name="connsiteY21" fmla="*/ 1004888 h 1140619"/>
                <a:gd name="connsiteX22" fmla="*/ 12484 w 236335"/>
                <a:gd name="connsiteY22" fmla="*/ 1019175 h 1140619"/>
                <a:gd name="connsiteX23" fmla="*/ 5340 w 236335"/>
                <a:gd name="connsiteY23" fmla="*/ 1085850 h 1140619"/>
                <a:gd name="connsiteX24" fmla="*/ 2959 w 236335"/>
                <a:gd name="connsiteY24" fmla="*/ 1140619 h 1140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36335" h="1140619">
                  <a:moveTo>
                    <a:pt x="577" y="0"/>
                  </a:moveTo>
                  <a:cubicBezTo>
                    <a:pt x="-614" y="64294"/>
                    <a:pt x="-1804" y="128588"/>
                    <a:pt x="17246" y="161925"/>
                  </a:cubicBezTo>
                  <a:cubicBezTo>
                    <a:pt x="36296" y="195263"/>
                    <a:pt x="108527" y="188516"/>
                    <a:pt x="114877" y="200025"/>
                  </a:cubicBezTo>
                  <a:cubicBezTo>
                    <a:pt x="121227" y="211534"/>
                    <a:pt x="69634" y="208756"/>
                    <a:pt x="55346" y="230981"/>
                  </a:cubicBezTo>
                  <a:cubicBezTo>
                    <a:pt x="41058" y="253206"/>
                    <a:pt x="29946" y="297656"/>
                    <a:pt x="29152" y="333375"/>
                  </a:cubicBezTo>
                  <a:cubicBezTo>
                    <a:pt x="28358" y="369094"/>
                    <a:pt x="29153" y="422275"/>
                    <a:pt x="50584" y="445294"/>
                  </a:cubicBezTo>
                  <a:cubicBezTo>
                    <a:pt x="72015" y="468313"/>
                    <a:pt x="126784" y="465138"/>
                    <a:pt x="157740" y="471488"/>
                  </a:cubicBezTo>
                  <a:cubicBezTo>
                    <a:pt x="188696" y="477838"/>
                    <a:pt x="235130" y="479029"/>
                    <a:pt x="236321" y="483394"/>
                  </a:cubicBezTo>
                  <a:cubicBezTo>
                    <a:pt x="237512" y="487759"/>
                    <a:pt x="164884" y="497681"/>
                    <a:pt x="164884" y="497681"/>
                  </a:cubicBezTo>
                  <a:cubicBezTo>
                    <a:pt x="139087" y="502840"/>
                    <a:pt x="102574" y="504031"/>
                    <a:pt x="81540" y="514350"/>
                  </a:cubicBezTo>
                  <a:cubicBezTo>
                    <a:pt x="60506" y="524669"/>
                    <a:pt x="47011" y="536178"/>
                    <a:pt x="38677" y="559594"/>
                  </a:cubicBezTo>
                  <a:cubicBezTo>
                    <a:pt x="30343" y="583010"/>
                    <a:pt x="28756" y="627857"/>
                    <a:pt x="31534" y="654844"/>
                  </a:cubicBezTo>
                  <a:cubicBezTo>
                    <a:pt x="34312" y="681831"/>
                    <a:pt x="38281" y="707628"/>
                    <a:pt x="55346" y="721519"/>
                  </a:cubicBezTo>
                  <a:cubicBezTo>
                    <a:pt x="72411" y="735410"/>
                    <a:pt x="133927" y="738188"/>
                    <a:pt x="133927" y="738188"/>
                  </a:cubicBezTo>
                  <a:cubicBezTo>
                    <a:pt x="156946" y="742951"/>
                    <a:pt x="197031" y="744935"/>
                    <a:pt x="193459" y="750094"/>
                  </a:cubicBezTo>
                  <a:cubicBezTo>
                    <a:pt x="189887" y="755253"/>
                    <a:pt x="137499" y="763588"/>
                    <a:pt x="112496" y="769144"/>
                  </a:cubicBezTo>
                  <a:cubicBezTo>
                    <a:pt x="87493" y="774700"/>
                    <a:pt x="57331" y="768747"/>
                    <a:pt x="43440" y="783431"/>
                  </a:cubicBezTo>
                  <a:cubicBezTo>
                    <a:pt x="29549" y="798115"/>
                    <a:pt x="31930" y="831453"/>
                    <a:pt x="29152" y="857250"/>
                  </a:cubicBezTo>
                  <a:cubicBezTo>
                    <a:pt x="26374" y="883047"/>
                    <a:pt x="24390" y="919163"/>
                    <a:pt x="26771" y="938213"/>
                  </a:cubicBezTo>
                  <a:cubicBezTo>
                    <a:pt x="29152" y="957263"/>
                    <a:pt x="33518" y="963216"/>
                    <a:pt x="43440" y="971550"/>
                  </a:cubicBezTo>
                  <a:cubicBezTo>
                    <a:pt x="53362" y="979884"/>
                    <a:pt x="85111" y="982663"/>
                    <a:pt x="86302" y="988219"/>
                  </a:cubicBezTo>
                  <a:cubicBezTo>
                    <a:pt x="87493" y="993775"/>
                    <a:pt x="62887" y="999729"/>
                    <a:pt x="50584" y="1004888"/>
                  </a:cubicBezTo>
                  <a:cubicBezTo>
                    <a:pt x="38281" y="1010047"/>
                    <a:pt x="20025" y="1005681"/>
                    <a:pt x="12484" y="1019175"/>
                  </a:cubicBezTo>
                  <a:cubicBezTo>
                    <a:pt x="4943" y="1032669"/>
                    <a:pt x="6927" y="1065609"/>
                    <a:pt x="5340" y="1085850"/>
                  </a:cubicBezTo>
                  <a:cubicBezTo>
                    <a:pt x="3753" y="1106091"/>
                    <a:pt x="3356" y="1123355"/>
                    <a:pt x="2959" y="1140619"/>
                  </a:cubicBezTo>
                </a:path>
              </a:pathLst>
            </a:custGeom>
            <a:solidFill>
              <a:srgbClr val="7030A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7B432A65-679B-1F0C-3555-B41C39EE8980}"/>
                </a:ext>
              </a:extLst>
            </p:cNvPr>
            <p:cNvCxnSpPr/>
            <p:nvPr/>
          </p:nvCxnSpPr>
          <p:spPr>
            <a:xfrm>
              <a:off x="7889045" y="4168874"/>
              <a:ext cx="1657852" cy="0"/>
            </a:xfrm>
            <a:prstGeom prst="line">
              <a:avLst/>
            </a:prstGeom>
            <a:ln w="12700">
              <a:solidFill>
                <a:srgbClr val="7030A0">
                  <a:alpha val="50196"/>
                </a:srgb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53BBF790-2BBF-E5BF-C033-63602D3788CD}"/>
                </a:ext>
              </a:extLst>
            </p:cNvPr>
            <p:cNvCxnSpPr/>
            <p:nvPr/>
          </p:nvCxnSpPr>
          <p:spPr>
            <a:xfrm>
              <a:off x="7889045" y="4454624"/>
              <a:ext cx="1657852" cy="0"/>
            </a:xfrm>
            <a:prstGeom prst="line">
              <a:avLst/>
            </a:prstGeom>
            <a:ln w="12700">
              <a:solidFill>
                <a:srgbClr val="7030A0">
                  <a:alpha val="50196"/>
                </a:srgb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2E46DFAC-4324-1751-C954-CC719DEA9090}"/>
                </a:ext>
              </a:extLst>
            </p:cNvPr>
            <p:cNvCxnSpPr/>
            <p:nvPr/>
          </p:nvCxnSpPr>
          <p:spPr>
            <a:xfrm>
              <a:off x="7889045" y="4721324"/>
              <a:ext cx="1657852" cy="0"/>
            </a:xfrm>
            <a:prstGeom prst="line">
              <a:avLst/>
            </a:prstGeom>
            <a:ln w="12700">
              <a:solidFill>
                <a:srgbClr val="7030A0">
                  <a:alpha val="50196"/>
                </a:srgb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>
              <a:extLst>
                <a:ext uri="{FF2B5EF4-FFF2-40B4-BE49-F238E27FC236}">
                  <a16:creationId xmlns:a16="http://schemas.microsoft.com/office/drawing/2014/main" id="{06F282B8-D991-2D30-A08E-69F01E9E59B7}"/>
                </a:ext>
              </a:extLst>
            </p:cNvPr>
            <p:cNvCxnSpPr/>
            <p:nvPr/>
          </p:nvCxnSpPr>
          <p:spPr>
            <a:xfrm>
              <a:off x="7884698" y="4959449"/>
              <a:ext cx="1657852" cy="0"/>
            </a:xfrm>
            <a:prstGeom prst="line">
              <a:avLst/>
            </a:prstGeom>
            <a:ln w="12700">
              <a:solidFill>
                <a:srgbClr val="7030A0">
                  <a:alpha val="50196"/>
                </a:srgb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3" name="Freeform: Shape 192">
              <a:extLst>
                <a:ext uri="{FF2B5EF4-FFF2-40B4-BE49-F238E27FC236}">
                  <a16:creationId xmlns:a16="http://schemas.microsoft.com/office/drawing/2014/main" id="{B6FCA5B6-11DD-41FE-182E-74D1B7E6A405}"/>
                </a:ext>
              </a:extLst>
            </p:cNvPr>
            <p:cNvSpPr/>
            <p:nvPr/>
          </p:nvSpPr>
          <p:spPr>
            <a:xfrm>
              <a:off x="8157106" y="3977440"/>
              <a:ext cx="1118403" cy="1145904"/>
            </a:xfrm>
            <a:custGeom>
              <a:avLst/>
              <a:gdLst>
                <a:gd name="connsiteX0" fmla="*/ 0 w 1133475"/>
                <a:gd name="connsiteY0" fmla="*/ 1135856 h 1135856"/>
                <a:gd name="connsiteX1" fmla="*/ 119062 w 1133475"/>
                <a:gd name="connsiteY1" fmla="*/ 983456 h 1135856"/>
                <a:gd name="connsiteX2" fmla="*/ 211931 w 1133475"/>
                <a:gd name="connsiteY2" fmla="*/ 981075 h 1135856"/>
                <a:gd name="connsiteX3" fmla="*/ 330993 w 1133475"/>
                <a:gd name="connsiteY3" fmla="*/ 745331 h 1135856"/>
                <a:gd name="connsiteX4" fmla="*/ 466725 w 1133475"/>
                <a:gd name="connsiteY4" fmla="*/ 745331 h 1135856"/>
                <a:gd name="connsiteX5" fmla="*/ 592931 w 1133475"/>
                <a:gd name="connsiteY5" fmla="*/ 478631 h 1135856"/>
                <a:gd name="connsiteX6" fmla="*/ 738187 w 1133475"/>
                <a:gd name="connsiteY6" fmla="*/ 476250 h 1135856"/>
                <a:gd name="connsiteX7" fmla="*/ 897731 w 1133475"/>
                <a:gd name="connsiteY7" fmla="*/ 192881 h 1135856"/>
                <a:gd name="connsiteX8" fmla="*/ 1009650 w 1133475"/>
                <a:gd name="connsiteY8" fmla="*/ 192881 h 1135856"/>
                <a:gd name="connsiteX9" fmla="*/ 1133475 w 1133475"/>
                <a:gd name="connsiteY9" fmla="*/ 0 h 1135856"/>
                <a:gd name="connsiteX0" fmla="*/ 0 w 1133475"/>
                <a:gd name="connsiteY0" fmla="*/ 1135856 h 1135856"/>
                <a:gd name="connsiteX1" fmla="*/ 119062 w 1133475"/>
                <a:gd name="connsiteY1" fmla="*/ 983456 h 1135856"/>
                <a:gd name="connsiteX2" fmla="*/ 211931 w 1133475"/>
                <a:gd name="connsiteY2" fmla="*/ 981075 h 1135856"/>
                <a:gd name="connsiteX3" fmla="*/ 330993 w 1133475"/>
                <a:gd name="connsiteY3" fmla="*/ 745331 h 1135856"/>
                <a:gd name="connsiteX4" fmla="*/ 466725 w 1133475"/>
                <a:gd name="connsiteY4" fmla="*/ 745331 h 1135856"/>
                <a:gd name="connsiteX5" fmla="*/ 592931 w 1133475"/>
                <a:gd name="connsiteY5" fmla="*/ 478631 h 1135856"/>
                <a:gd name="connsiteX6" fmla="*/ 738187 w 1133475"/>
                <a:gd name="connsiteY6" fmla="*/ 476250 h 1135856"/>
                <a:gd name="connsiteX7" fmla="*/ 897731 w 1133475"/>
                <a:gd name="connsiteY7" fmla="*/ 192881 h 1135856"/>
                <a:gd name="connsiteX8" fmla="*/ 1009650 w 1133475"/>
                <a:gd name="connsiteY8" fmla="*/ 192881 h 1135856"/>
                <a:gd name="connsiteX9" fmla="*/ 1133475 w 1133475"/>
                <a:gd name="connsiteY9" fmla="*/ 0 h 1135856"/>
                <a:gd name="connsiteX0" fmla="*/ 0 w 1133475"/>
                <a:gd name="connsiteY0" fmla="*/ 1135856 h 1135856"/>
                <a:gd name="connsiteX1" fmla="*/ 119062 w 1133475"/>
                <a:gd name="connsiteY1" fmla="*/ 983456 h 1135856"/>
                <a:gd name="connsiteX2" fmla="*/ 211931 w 1133475"/>
                <a:gd name="connsiteY2" fmla="*/ 981075 h 1135856"/>
                <a:gd name="connsiteX3" fmla="*/ 330993 w 1133475"/>
                <a:gd name="connsiteY3" fmla="*/ 745331 h 1135856"/>
                <a:gd name="connsiteX4" fmla="*/ 466725 w 1133475"/>
                <a:gd name="connsiteY4" fmla="*/ 745331 h 1135856"/>
                <a:gd name="connsiteX5" fmla="*/ 592931 w 1133475"/>
                <a:gd name="connsiteY5" fmla="*/ 478631 h 1135856"/>
                <a:gd name="connsiteX6" fmla="*/ 738187 w 1133475"/>
                <a:gd name="connsiteY6" fmla="*/ 476250 h 1135856"/>
                <a:gd name="connsiteX7" fmla="*/ 897731 w 1133475"/>
                <a:gd name="connsiteY7" fmla="*/ 192881 h 1135856"/>
                <a:gd name="connsiteX8" fmla="*/ 1009650 w 1133475"/>
                <a:gd name="connsiteY8" fmla="*/ 192881 h 1135856"/>
                <a:gd name="connsiteX9" fmla="*/ 1133475 w 1133475"/>
                <a:gd name="connsiteY9" fmla="*/ 0 h 1135856"/>
                <a:gd name="connsiteX0" fmla="*/ 0 w 1133475"/>
                <a:gd name="connsiteY0" fmla="*/ 1135856 h 1135856"/>
                <a:gd name="connsiteX1" fmla="*/ 119062 w 1133475"/>
                <a:gd name="connsiteY1" fmla="*/ 983456 h 1135856"/>
                <a:gd name="connsiteX2" fmla="*/ 211931 w 1133475"/>
                <a:gd name="connsiteY2" fmla="*/ 981075 h 1135856"/>
                <a:gd name="connsiteX3" fmla="*/ 330993 w 1133475"/>
                <a:gd name="connsiteY3" fmla="*/ 745331 h 1135856"/>
                <a:gd name="connsiteX4" fmla="*/ 466725 w 1133475"/>
                <a:gd name="connsiteY4" fmla="*/ 745331 h 1135856"/>
                <a:gd name="connsiteX5" fmla="*/ 592931 w 1133475"/>
                <a:gd name="connsiteY5" fmla="*/ 478631 h 1135856"/>
                <a:gd name="connsiteX6" fmla="*/ 738187 w 1133475"/>
                <a:gd name="connsiteY6" fmla="*/ 476250 h 1135856"/>
                <a:gd name="connsiteX7" fmla="*/ 897731 w 1133475"/>
                <a:gd name="connsiteY7" fmla="*/ 192881 h 1135856"/>
                <a:gd name="connsiteX8" fmla="*/ 1009650 w 1133475"/>
                <a:gd name="connsiteY8" fmla="*/ 192881 h 1135856"/>
                <a:gd name="connsiteX9" fmla="*/ 1133475 w 1133475"/>
                <a:gd name="connsiteY9" fmla="*/ 0 h 1135856"/>
                <a:gd name="connsiteX0" fmla="*/ 0 w 1133475"/>
                <a:gd name="connsiteY0" fmla="*/ 1135856 h 1135856"/>
                <a:gd name="connsiteX1" fmla="*/ 119062 w 1133475"/>
                <a:gd name="connsiteY1" fmla="*/ 983456 h 1135856"/>
                <a:gd name="connsiteX2" fmla="*/ 211931 w 1133475"/>
                <a:gd name="connsiteY2" fmla="*/ 981075 h 1135856"/>
                <a:gd name="connsiteX3" fmla="*/ 330993 w 1133475"/>
                <a:gd name="connsiteY3" fmla="*/ 745331 h 1135856"/>
                <a:gd name="connsiteX4" fmla="*/ 466725 w 1133475"/>
                <a:gd name="connsiteY4" fmla="*/ 745331 h 1135856"/>
                <a:gd name="connsiteX5" fmla="*/ 592931 w 1133475"/>
                <a:gd name="connsiteY5" fmla="*/ 478631 h 1135856"/>
                <a:gd name="connsiteX6" fmla="*/ 738187 w 1133475"/>
                <a:gd name="connsiteY6" fmla="*/ 476250 h 1135856"/>
                <a:gd name="connsiteX7" fmla="*/ 897731 w 1133475"/>
                <a:gd name="connsiteY7" fmla="*/ 192881 h 1135856"/>
                <a:gd name="connsiteX8" fmla="*/ 1009650 w 1133475"/>
                <a:gd name="connsiteY8" fmla="*/ 192881 h 1135856"/>
                <a:gd name="connsiteX9" fmla="*/ 1133475 w 1133475"/>
                <a:gd name="connsiteY9" fmla="*/ 0 h 1135856"/>
                <a:gd name="connsiteX0" fmla="*/ 0 w 1133475"/>
                <a:gd name="connsiteY0" fmla="*/ 1135856 h 1135856"/>
                <a:gd name="connsiteX1" fmla="*/ 119062 w 1133475"/>
                <a:gd name="connsiteY1" fmla="*/ 983456 h 1135856"/>
                <a:gd name="connsiteX2" fmla="*/ 211931 w 1133475"/>
                <a:gd name="connsiteY2" fmla="*/ 981075 h 1135856"/>
                <a:gd name="connsiteX3" fmla="*/ 330993 w 1133475"/>
                <a:gd name="connsiteY3" fmla="*/ 745331 h 1135856"/>
                <a:gd name="connsiteX4" fmla="*/ 466725 w 1133475"/>
                <a:gd name="connsiteY4" fmla="*/ 745331 h 1135856"/>
                <a:gd name="connsiteX5" fmla="*/ 592931 w 1133475"/>
                <a:gd name="connsiteY5" fmla="*/ 478631 h 1135856"/>
                <a:gd name="connsiteX6" fmla="*/ 738187 w 1133475"/>
                <a:gd name="connsiteY6" fmla="*/ 476250 h 1135856"/>
                <a:gd name="connsiteX7" fmla="*/ 897731 w 1133475"/>
                <a:gd name="connsiteY7" fmla="*/ 192881 h 1135856"/>
                <a:gd name="connsiteX8" fmla="*/ 1009650 w 1133475"/>
                <a:gd name="connsiteY8" fmla="*/ 192881 h 1135856"/>
                <a:gd name="connsiteX9" fmla="*/ 1133475 w 1133475"/>
                <a:gd name="connsiteY9" fmla="*/ 0 h 1135856"/>
                <a:gd name="connsiteX0" fmla="*/ 0 w 1133475"/>
                <a:gd name="connsiteY0" fmla="*/ 1135856 h 1135856"/>
                <a:gd name="connsiteX1" fmla="*/ 119062 w 1133475"/>
                <a:gd name="connsiteY1" fmla="*/ 983456 h 1135856"/>
                <a:gd name="connsiteX2" fmla="*/ 211931 w 1133475"/>
                <a:gd name="connsiteY2" fmla="*/ 981075 h 1135856"/>
                <a:gd name="connsiteX3" fmla="*/ 330993 w 1133475"/>
                <a:gd name="connsiteY3" fmla="*/ 745331 h 1135856"/>
                <a:gd name="connsiteX4" fmla="*/ 466725 w 1133475"/>
                <a:gd name="connsiteY4" fmla="*/ 745331 h 1135856"/>
                <a:gd name="connsiteX5" fmla="*/ 592931 w 1133475"/>
                <a:gd name="connsiteY5" fmla="*/ 478631 h 1135856"/>
                <a:gd name="connsiteX6" fmla="*/ 738187 w 1133475"/>
                <a:gd name="connsiteY6" fmla="*/ 476250 h 1135856"/>
                <a:gd name="connsiteX7" fmla="*/ 897731 w 1133475"/>
                <a:gd name="connsiteY7" fmla="*/ 192881 h 1135856"/>
                <a:gd name="connsiteX8" fmla="*/ 1009650 w 1133475"/>
                <a:gd name="connsiteY8" fmla="*/ 192881 h 1135856"/>
                <a:gd name="connsiteX9" fmla="*/ 1133475 w 1133475"/>
                <a:gd name="connsiteY9" fmla="*/ 0 h 1135856"/>
                <a:gd name="connsiteX0" fmla="*/ 0 w 1133475"/>
                <a:gd name="connsiteY0" fmla="*/ 1135856 h 1135856"/>
                <a:gd name="connsiteX1" fmla="*/ 119062 w 1133475"/>
                <a:gd name="connsiteY1" fmla="*/ 983456 h 1135856"/>
                <a:gd name="connsiteX2" fmla="*/ 211931 w 1133475"/>
                <a:gd name="connsiteY2" fmla="*/ 981075 h 1135856"/>
                <a:gd name="connsiteX3" fmla="*/ 330993 w 1133475"/>
                <a:gd name="connsiteY3" fmla="*/ 745331 h 1135856"/>
                <a:gd name="connsiteX4" fmla="*/ 466725 w 1133475"/>
                <a:gd name="connsiteY4" fmla="*/ 745331 h 1135856"/>
                <a:gd name="connsiteX5" fmla="*/ 592931 w 1133475"/>
                <a:gd name="connsiteY5" fmla="*/ 478631 h 1135856"/>
                <a:gd name="connsiteX6" fmla="*/ 738187 w 1133475"/>
                <a:gd name="connsiteY6" fmla="*/ 476250 h 1135856"/>
                <a:gd name="connsiteX7" fmla="*/ 897731 w 1133475"/>
                <a:gd name="connsiteY7" fmla="*/ 192881 h 1135856"/>
                <a:gd name="connsiteX8" fmla="*/ 1009650 w 1133475"/>
                <a:gd name="connsiteY8" fmla="*/ 192881 h 1135856"/>
                <a:gd name="connsiteX9" fmla="*/ 1133475 w 1133475"/>
                <a:gd name="connsiteY9" fmla="*/ 0 h 1135856"/>
                <a:gd name="connsiteX0" fmla="*/ 0 w 1133475"/>
                <a:gd name="connsiteY0" fmla="*/ 1135856 h 1135856"/>
                <a:gd name="connsiteX1" fmla="*/ 119062 w 1133475"/>
                <a:gd name="connsiteY1" fmla="*/ 983456 h 1135856"/>
                <a:gd name="connsiteX2" fmla="*/ 211931 w 1133475"/>
                <a:gd name="connsiteY2" fmla="*/ 981075 h 1135856"/>
                <a:gd name="connsiteX3" fmla="*/ 330993 w 1133475"/>
                <a:gd name="connsiteY3" fmla="*/ 745331 h 1135856"/>
                <a:gd name="connsiteX4" fmla="*/ 466725 w 1133475"/>
                <a:gd name="connsiteY4" fmla="*/ 745331 h 1135856"/>
                <a:gd name="connsiteX5" fmla="*/ 592931 w 1133475"/>
                <a:gd name="connsiteY5" fmla="*/ 478631 h 1135856"/>
                <a:gd name="connsiteX6" fmla="*/ 738187 w 1133475"/>
                <a:gd name="connsiteY6" fmla="*/ 476250 h 1135856"/>
                <a:gd name="connsiteX7" fmla="*/ 897731 w 1133475"/>
                <a:gd name="connsiteY7" fmla="*/ 192881 h 1135856"/>
                <a:gd name="connsiteX8" fmla="*/ 1009650 w 1133475"/>
                <a:gd name="connsiteY8" fmla="*/ 192881 h 1135856"/>
                <a:gd name="connsiteX9" fmla="*/ 1133475 w 1133475"/>
                <a:gd name="connsiteY9" fmla="*/ 0 h 1135856"/>
                <a:gd name="connsiteX0" fmla="*/ 0 w 1118403"/>
                <a:gd name="connsiteY0" fmla="*/ 1158465 h 1158465"/>
                <a:gd name="connsiteX1" fmla="*/ 103990 w 1118403"/>
                <a:gd name="connsiteY1" fmla="*/ 983456 h 1158465"/>
                <a:gd name="connsiteX2" fmla="*/ 196859 w 1118403"/>
                <a:gd name="connsiteY2" fmla="*/ 981075 h 1158465"/>
                <a:gd name="connsiteX3" fmla="*/ 315921 w 1118403"/>
                <a:gd name="connsiteY3" fmla="*/ 745331 h 1158465"/>
                <a:gd name="connsiteX4" fmla="*/ 451653 w 1118403"/>
                <a:gd name="connsiteY4" fmla="*/ 745331 h 1158465"/>
                <a:gd name="connsiteX5" fmla="*/ 577859 w 1118403"/>
                <a:gd name="connsiteY5" fmla="*/ 478631 h 1158465"/>
                <a:gd name="connsiteX6" fmla="*/ 723115 w 1118403"/>
                <a:gd name="connsiteY6" fmla="*/ 476250 h 1158465"/>
                <a:gd name="connsiteX7" fmla="*/ 882659 w 1118403"/>
                <a:gd name="connsiteY7" fmla="*/ 192881 h 1158465"/>
                <a:gd name="connsiteX8" fmla="*/ 994578 w 1118403"/>
                <a:gd name="connsiteY8" fmla="*/ 192881 h 1158465"/>
                <a:gd name="connsiteX9" fmla="*/ 1118403 w 1118403"/>
                <a:gd name="connsiteY9" fmla="*/ 0 h 1158465"/>
                <a:gd name="connsiteX0" fmla="*/ 0 w 1118403"/>
                <a:gd name="connsiteY0" fmla="*/ 1145904 h 1145904"/>
                <a:gd name="connsiteX1" fmla="*/ 103990 w 1118403"/>
                <a:gd name="connsiteY1" fmla="*/ 983456 h 1145904"/>
                <a:gd name="connsiteX2" fmla="*/ 196859 w 1118403"/>
                <a:gd name="connsiteY2" fmla="*/ 981075 h 1145904"/>
                <a:gd name="connsiteX3" fmla="*/ 315921 w 1118403"/>
                <a:gd name="connsiteY3" fmla="*/ 745331 h 1145904"/>
                <a:gd name="connsiteX4" fmla="*/ 451653 w 1118403"/>
                <a:gd name="connsiteY4" fmla="*/ 745331 h 1145904"/>
                <a:gd name="connsiteX5" fmla="*/ 577859 w 1118403"/>
                <a:gd name="connsiteY5" fmla="*/ 478631 h 1145904"/>
                <a:gd name="connsiteX6" fmla="*/ 723115 w 1118403"/>
                <a:gd name="connsiteY6" fmla="*/ 476250 h 1145904"/>
                <a:gd name="connsiteX7" fmla="*/ 882659 w 1118403"/>
                <a:gd name="connsiteY7" fmla="*/ 192881 h 1145904"/>
                <a:gd name="connsiteX8" fmla="*/ 994578 w 1118403"/>
                <a:gd name="connsiteY8" fmla="*/ 192881 h 1145904"/>
                <a:gd name="connsiteX9" fmla="*/ 1118403 w 1118403"/>
                <a:gd name="connsiteY9" fmla="*/ 0 h 1145904"/>
                <a:gd name="connsiteX0" fmla="*/ 0 w 1118403"/>
                <a:gd name="connsiteY0" fmla="*/ 1145904 h 1145904"/>
                <a:gd name="connsiteX1" fmla="*/ 103990 w 1118403"/>
                <a:gd name="connsiteY1" fmla="*/ 983456 h 1145904"/>
                <a:gd name="connsiteX2" fmla="*/ 196859 w 1118403"/>
                <a:gd name="connsiteY2" fmla="*/ 981075 h 1145904"/>
                <a:gd name="connsiteX3" fmla="*/ 315921 w 1118403"/>
                <a:gd name="connsiteY3" fmla="*/ 745331 h 1145904"/>
                <a:gd name="connsiteX4" fmla="*/ 481798 w 1118403"/>
                <a:gd name="connsiteY4" fmla="*/ 735283 h 1145904"/>
                <a:gd name="connsiteX5" fmla="*/ 577859 w 1118403"/>
                <a:gd name="connsiteY5" fmla="*/ 478631 h 1145904"/>
                <a:gd name="connsiteX6" fmla="*/ 723115 w 1118403"/>
                <a:gd name="connsiteY6" fmla="*/ 476250 h 1145904"/>
                <a:gd name="connsiteX7" fmla="*/ 882659 w 1118403"/>
                <a:gd name="connsiteY7" fmla="*/ 192881 h 1145904"/>
                <a:gd name="connsiteX8" fmla="*/ 994578 w 1118403"/>
                <a:gd name="connsiteY8" fmla="*/ 192881 h 1145904"/>
                <a:gd name="connsiteX9" fmla="*/ 1118403 w 1118403"/>
                <a:gd name="connsiteY9" fmla="*/ 0 h 1145904"/>
                <a:gd name="connsiteX0" fmla="*/ 0 w 1118403"/>
                <a:gd name="connsiteY0" fmla="*/ 1145904 h 1145904"/>
                <a:gd name="connsiteX1" fmla="*/ 103990 w 1118403"/>
                <a:gd name="connsiteY1" fmla="*/ 983456 h 1145904"/>
                <a:gd name="connsiteX2" fmla="*/ 196859 w 1118403"/>
                <a:gd name="connsiteY2" fmla="*/ 981075 h 1145904"/>
                <a:gd name="connsiteX3" fmla="*/ 310896 w 1118403"/>
                <a:gd name="connsiteY3" fmla="*/ 762916 h 1145904"/>
                <a:gd name="connsiteX4" fmla="*/ 481798 w 1118403"/>
                <a:gd name="connsiteY4" fmla="*/ 735283 h 1145904"/>
                <a:gd name="connsiteX5" fmla="*/ 577859 w 1118403"/>
                <a:gd name="connsiteY5" fmla="*/ 478631 h 1145904"/>
                <a:gd name="connsiteX6" fmla="*/ 723115 w 1118403"/>
                <a:gd name="connsiteY6" fmla="*/ 476250 h 1145904"/>
                <a:gd name="connsiteX7" fmla="*/ 882659 w 1118403"/>
                <a:gd name="connsiteY7" fmla="*/ 192881 h 1145904"/>
                <a:gd name="connsiteX8" fmla="*/ 994578 w 1118403"/>
                <a:gd name="connsiteY8" fmla="*/ 192881 h 1145904"/>
                <a:gd name="connsiteX9" fmla="*/ 1118403 w 1118403"/>
                <a:gd name="connsiteY9" fmla="*/ 0 h 1145904"/>
                <a:gd name="connsiteX0" fmla="*/ 0 w 1118403"/>
                <a:gd name="connsiteY0" fmla="*/ 1145904 h 1145904"/>
                <a:gd name="connsiteX1" fmla="*/ 103990 w 1118403"/>
                <a:gd name="connsiteY1" fmla="*/ 983456 h 1145904"/>
                <a:gd name="connsiteX2" fmla="*/ 196859 w 1118403"/>
                <a:gd name="connsiteY2" fmla="*/ 981075 h 1145904"/>
                <a:gd name="connsiteX3" fmla="*/ 310896 w 1118403"/>
                <a:gd name="connsiteY3" fmla="*/ 762916 h 1145904"/>
                <a:gd name="connsiteX4" fmla="*/ 481798 w 1118403"/>
                <a:gd name="connsiteY4" fmla="*/ 735283 h 1145904"/>
                <a:gd name="connsiteX5" fmla="*/ 577859 w 1118403"/>
                <a:gd name="connsiteY5" fmla="*/ 478631 h 1145904"/>
                <a:gd name="connsiteX6" fmla="*/ 743212 w 1118403"/>
                <a:gd name="connsiteY6" fmla="*/ 483786 h 1145904"/>
                <a:gd name="connsiteX7" fmla="*/ 882659 w 1118403"/>
                <a:gd name="connsiteY7" fmla="*/ 192881 h 1145904"/>
                <a:gd name="connsiteX8" fmla="*/ 994578 w 1118403"/>
                <a:gd name="connsiteY8" fmla="*/ 192881 h 1145904"/>
                <a:gd name="connsiteX9" fmla="*/ 1118403 w 1118403"/>
                <a:gd name="connsiteY9" fmla="*/ 0 h 1145904"/>
                <a:gd name="connsiteX0" fmla="*/ 0 w 1118403"/>
                <a:gd name="connsiteY0" fmla="*/ 1145904 h 1145904"/>
                <a:gd name="connsiteX1" fmla="*/ 103990 w 1118403"/>
                <a:gd name="connsiteY1" fmla="*/ 983456 h 1145904"/>
                <a:gd name="connsiteX2" fmla="*/ 196859 w 1118403"/>
                <a:gd name="connsiteY2" fmla="*/ 981075 h 1145904"/>
                <a:gd name="connsiteX3" fmla="*/ 310896 w 1118403"/>
                <a:gd name="connsiteY3" fmla="*/ 762916 h 1145904"/>
                <a:gd name="connsiteX4" fmla="*/ 481798 w 1118403"/>
                <a:gd name="connsiteY4" fmla="*/ 735283 h 1145904"/>
                <a:gd name="connsiteX5" fmla="*/ 577859 w 1118403"/>
                <a:gd name="connsiteY5" fmla="*/ 486167 h 1145904"/>
                <a:gd name="connsiteX6" fmla="*/ 743212 w 1118403"/>
                <a:gd name="connsiteY6" fmla="*/ 483786 h 1145904"/>
                <a:gd name="connsiteX7" fmla="*/ 882659 w 1118403"/>
                <a:gd name="connsiteY7" fmla="*/ 192881 h 1145904"/>
                <a:gd name="connsiteX8" fmla="*/ 994578 w 1118403"/>
                <a:gd name="connsiteY8" fmla="*/ 192881 h 1145904"/>
                <a:gd name="connsiteX9" fmla="*/ 1118403 w 1118403"/>
                <a:gd name="connsiteY9" fmla="*/ 0 h 1145904"/>
                <a:gd name="connsiteX0" fmla="*/ 0 w 1118403"/>
                <a:gd name="connsiteY0" fmla="*/ 1145904 h 1145904"/>
                <a:gd name="connsiteX1" fmla="*/ 103990 w 1118403"/>
                <a:gd name="connsiteY1" fmla="*/ 983456 h 1145904"/>
                <a:gd name="connsiteX2" fmla="*/ 196859 w 1118403"/>
                <a:gd name="connsiteY2" fmla="*/ 981075 h 1145904"/>
                <a:gd name="connsiteX3" fmla="*/ 310896 w 1118403"/>
                <a:gd name="connsiteY3" fmla="*/ 762916 h 1145904"/>
                <a:gd name="connsiteX4" fmla="*/ 481798 w 1118403"/>
                <a:gd name="connsiteY4" fmla="*/ 735283 h 1145904"/>
                <a:gd name="connsiteX5" fmla="*/ 577859 w 1118403"/>
                <a:gd name="connsiteY5" fmla="*/ 486167 h 1145904"/>
                <a:gd name="connsiteX6" fmla="*/ 743212 w 1118403"/>
                <a:gd name="connsiteY6" fmla="*/ 483786 h 1145904"/>
                <a:gd name="connsiteX7" fmla="*/ 865075 w 1118403"/>
                <a:gd name="connsiteY7" fmla="*/ 202929 h 1145904"/>
                <a:gd name="connsiteX8" fmla="*/ 994578 w 1118403"/>
                <a:gd name="connsiteY8" fmla="*/ 192881 h 1145904"/>
                <a:gd name="connsiteX9" fmla="*/ 1118403 w 1118403"/>
                <a:gd name="connsiteY9" fmla="*/ 0 h 1145904"/>
                <a:gd name="connsiteX0" fmla="*/ 0 w 1118403"/>
                <a:gd name="connsiteY0" fmla="*/ 1145904 h 1145904"/>
                <a:gd name="connsiteX1" fmla="*/ 103990 w 1118403"/>
                <a:gd name="connsiteY1" fmla="*/ 983456 h 1145904"/>
                <a:gd name="connsiteX2" fmla="*/ 196859 w 1118403"/>
                <a:gd name="connsiteY2" fmla="*/ 981075 h 1145904"/>
                <a:gd name="connsiteX3" fmla="*/ 310896 w 1118403"/>
                <a:gd name="connsiteY3" fmla="*/ 762916 h 1145904"/>
                <a:gd name="connsiteX4" fmla="*/ 481798 w 1118403"/>
                <a:gd name="connsiteY4" fmla="*/ 735283 h 1145904"/>
                <a:gd name="connsiteX5" fmla="*/ 577859 w 1118403"/>
                <a:gd name="connsiteY5" fmla="*/ 486167 h 1145904"/>
                <a:gd name="connsiteX6" fmla="*/ 743212 w 1118403"/>
                <a:gd name="connsiteY6" fmla="*/ 483786 h 1145904"/>
                <a:gd name="connsiteX7" fmla="*/ 865075 w 1118403"/>
                <a:gd name="connsiteY7" fmla="*/ 202929 h 1145904"/>
                <a:gd name="connsiteX8" fmla="*/ 1014675 w 1118403"/>
                <a:gd name="connsiteY8" fmla="*/ 202929 h 1145904"/>
                <a:gd name="connsiteX9" fmla="*/ 1118403 w 1118403"/>
                <a:gd name="connsiteY9" fmla="*/ 0 h 1145904"/>
                <a:gd name="connsiteX0" fmla="*/ 0 w 1118403"/>
                <a:gd name="connsiteY0" fmla="*/ 1145904 h 1145904"/>
                <a:gd name="connsiteX1" fmla="*/ 103990 w 1118403"/>
                <a:gd name="connsiteY1" fmla="*/ 983456 h 1145904"/>
                <a:gd name="connsiteX2" fmla="*/ 219468 w 1118403"/>
                <a:gd name="connsiteY2" fmla="*/ 981075 h 1145904"/>
                <a:gd name="connsiteX3" fmla="*/ 310896 w 1118403"/>
                <a:gd name="connsiteY3" fmla="*/ 762916 h 1145904"/>
                <a:gd name="connsiteX4" fmla="*/ 481798 w 1118403"/>
                <a:gd name="connsiteY4" fmla="*/ 735283 h 1145904"/>
                <a:gd name="connsiteX5" fmla="*/ 577859 w 1118403"/>
                <a:gd name="connsiteY5" fmla="*/ 486167 h 1145904"/>
                <a:gd name="connsiteX6" fmla="*/ 743212 w 1118403"/>
                <a:gd name="connsiteY6" fmla="*/ 483786 h 1145904"/>
                <a:gd name="connsiteX7" fmla="*/ 865075 w 1118403"/>
                <a:gd name="connsiteY7" fmla="*/ 202929 h 1145904"/>
                <a:gd name="connsiteX8" fmla="*/ 1014675 w 1118403"/>
                <a:gd name="connsiteY8" fmla="*/ 202929 h 1145904"/>
                <a:gd name="connsiteX9" fmla="*/ 1118403 w 1118403"/>
                <a:gd name="connsiteY9" fmla="*/ 0 h 1145904"/>
                <a:gd name="connsiteX0" fmla="*/ 0 w 1118403"/>
                <a:gd name="connsiteY0" fmla="*/ 1145904 h 1145904"/>
                <a:gd name="connsiteX1" fmla="*/ 103990 w 1118403"/>
                <a:gd name="connsiteY1" fmla="*/ 983456 h 1145904"/>
                <a:gd name="connsiteX2" fmla="*/ 219468 w 1118403"/>
                <a:gd name="connsiteY2" fmla="*/ 981075 h 1145904"/>
                <a:gd name="connsiteX3" fmla="*/ 330993 w 1118403"/>
                <a:gd name="connsiteY3" fmla="*/ 752867 h 1145904"/>
                <a:gd name="connsiteX4" fmla="*/ 481798 w 1118403"/>
                <a:gd name="connsiteY4" fmla="*/ 735283 h 1145904"/>
                <a:gd name="connsiteX5" fmla="*/ 577859 w 1118403"/>
                <a:gd name="connsiteY5" fmla="*/ 486167 h 1145904"/>
                <a:gd name="connsiteX6" fmla="*/ 743212 w 1118403"/>
                <a:gd name="connsiteY6" fmla="*/ 483786 h 1145904"/>
                <a:gd name="connsiteX7" fmla="*/ 865075 w 1118403"/>
                <a:gd name="connsiteY7" fmla="*/ 202929 h 1145904"/>
                <a:gd name="connsiteX8" fmla="*/ 1014675 w 1118403"/>
                <a:gd name="connsiteY8" fmla="*/ 202929 h 1145904"/>
                <a:gd name="connsiteX9" fmla="*/ 1118403 w 1118403"/>
                <a:gd name="connsiteY9" fmla="*/ 0 h 1145904"/>
                <a:gd name="connsiteX0" fmla="*/ 0 w 1118403"/>
                <a:gd name="connsiteY0" fmla="*/ 1145904 h 1145904"/>
                <a:gd name="connsiteX1" fmla="*/ 103990 w 1118403"/>
                <a:gd name="connsiteY1" fmla="*/ 983456 h 1145904"/>
                <a:gd name="connsiteX2" fmla="*/ 219468 w 1118403"/>
                <a:gd name="connsiteY2" fmla="*/ 981075 h 1145904"/>
                <a:gd name="connsiteX3" fmla="*/ 330993 w 1118403"/>
                <a:gd name="connsiteY3" fmla="*/ 752867 h 1145904"/>
                <a:gd name="connsiteX4" fmla="*/ 481798 w 1118403"/>
                <a:gd name="connsiteY4" fmla="*/ 735283 h 1145904"/>
                <a:gd name="connsiteX5" fmla="*/ 590419 w 1118403"/>
                <a:gd name="connsiteY5" fmla="*/ 476119 h 1145904"/>
                <a:gd name="connsiteX6" fmla="*/ 743212 w 1118403"/>
                <a:gd name="connsiteY6" fmla="*/ 483786 h 1145904"/>
                <a:gd name="connsiteX7" fmla="*/ 865075 w 1118403"/>
                <a:gd name="connsiteY7" fmla="*/ 202929 h 1145904"/>
                <a:gd name="connsiteX8" fmla="*/ 1014675 w 1118403"/>
                <a:gd name="connsiteY8" fmla="*/ 202929 h 1145904"/>
                <a:gd name="connsiteX9" fmla="*/ 1118403 w 1118403"/>
                <a:gd name="connsiteY9" fmla="*/ 0 h 1145904"/>
                <a:gd name="connsiteX0" fmla="*/ 0 w 1118403"/>
                <a:gd name="connsiteY0" fmla="*/ 1145904 h 1145904"/>
                <a:gd name="connsiteX1" fmla="*/ 103990 w 1118403"/>
                <a:gd name="connsiteY1" fmla="*/ 983456 h 1145904"/>
                <a:gd name="connsiteX2" fmla="*/ 219468 w 1118403"/>
                <a:gd name="connsiteY2" fmla="*/ 981075 h 1145904"/>
                <a:gd name="connsiteX3" fmla="*/ 330993 w 1118403"/>
                <a:gd name="connsiteY3" fmla="*/ 752867 h 1145904"/>
                <a:gd name="connsiteX4" fmla="*/ 481798 w 1118403"/>
                <a:gd name="connsiteY4" fmla="*/ 735283 h 1145904"/>
                <a:gd name="connsiteX5" fmla="*/ 590419 w 1118403"/>
                <a:gd name="connsiteY5" fmla="*/ 476119 h 1145904"/>
                <a:gd name="connsiteX6" fmla="*/ 743212 w 1118403"/>
                <a:gd name="connsiteY6" fmla="*/ 483786 h 1145904"/>
                <a:gd name="connsiteX7" fmla="*/ 865075 w 1118403"/>
                <a:gd name="connsiteY7" fmla="*/ 202929 h 1145904"/>
                <a:gd name="connsiteX8" fmla="*/ 1007139 w 1118403"/>
                <a:gd name="connsiteY8" fmla="*/ 210466 h 1145904"/>
                <a:gd name="connsiteX9" fmla="*/ 1118403 w 1118403"/>
                <a:gd name="connsiteY9" fmla="*/ 0 h 1145904"/>
                <a:gd name="connsiteX0" fmla="*/ 0 w 1118403"/>
                <a:gd name="connsiteY0" fmla="*/ 1145904 h 1145904"/>
                <a:gd name="connsiteX1" fmla="*/ 103990 w 1118403"/>
                <a:gd name="connsiteY1" fmla="*/ 983456 h 1145904"/>
                <a:gd name="connsiteX2" fmla="*/ 219468 w 1118403"/>
                <a:gd name="connsiteY2" fmla="*/ 981075 h 1145904"/>
                <a:gd name="connsiteX3" fmla="*/ 330993 w 1118403"/>
                <a:gd name="connsiteY3" fmla="*/ 752867 h 1145904"/>
                <a:gd name="connsiteX4" fmla="*/ 481798 w 1118403"/>
                <a:gd name="connsiteY4" fmla="*/ 735283 h 1145904"/>
                <a:gd name="connsiteX5" fmla="*/ 590419 w 1118403"/>
                <a:gd name="connsiteY5" fmla="*/ 476119 h 1145904"/>
                <a:gd name="connsiteX6" fmla="*/ 746624 w 1118403"/>
                <a:gd name="connsiteY6" fmla="*/ 470138 h 1145904"/>
                <a:gd name="connsiteX7" fmla="*/ 865075 w 1118403"/>
                <a:gd name="connsiteY7" fmla="*/ 202929 h 1145904"/>
                <a:gd name="connsiteX8" fmla="*/ 1007139 w 1118403"/>
                <a:gd name="connsiteY8" fmla="*/ 210466 h 1145904"/>
                <a:gd name="connsiteX9" fmla="*/ 1118403 w 1118403"/>
                <a:gd name="connsiteY9" fmla="*/ 0 h 1145904"/>
                <a:gd name="connsiteX0" fmla="*/ 0 w 1118403"/>
                <a:gd name="connsiteY0" fmla="*/ 1145904 h 1145904"/>
                <a:gd name="connsiteX1" fmla="*/ 103990 w 1118403"/>
                <a:gd name="connsiteY1" fmla="*/ 983456 h 1145904"/>
                <a:gd name="connsiteX2" fmla="*/ 219468 w 1118403"/>
                <a:gd name="connsiteY2" fmla="*/ 981075 h 1145904"/>
                <a:gd name="connsiteX3" fmla="*/ 330993 w 1118403"/>
                <a:gd name="connsiteY3" fmla="*/ 752867 h 1145904"/>
                <a:gd name="connsiteX4" fmla="*/ 481798 w 1118403"/>
                <a:gd name="connsiteY4" fmla="*/ 735283 h 1145904"/>
                <a:gd name="connsiteX5" fmla="*/ 580183 w 1118403"/>
                <a:gd name="connsiteY5" fmla="*/ 482943 h 1145904"/>
                <a:gd name="connsiteX6" fmla="*/ 746624 w 1118403"/>
                <a:gd name="connsiteY6" fmla="*/ 470138 h 1145904"/>
                <a:gd name="connsiteX7" fmla="*/ 865075 w 1118403"/>
                <a:gd name="connsiteY7" fmla="*/ 202929 h 1145904"/>
                <a:gd name="connsiteX8" fmla="*/ 1007139 w 1118403"/>
                <a:gd name="connsiteY8" fmla="*/ 210466 h 1145904"/>
                <a:gd name="connsiteX9" fmla="*/ 1118403 w 1118403"/>
                <a:gd name="connsiteY9" fmla="*/ 0 h 1145904"/>
                <a:gd name="connsiteX0" fmla="*/ 0 w 1118403"/>
                <a:gd name="connsiteY0" fmla="*/ 1145904 h 1145904"/>
                <a:gd name="connsiteX1" fmla="*/ 103990 w 1118403"/>
                <a:gd name="connsiteY1" fmla="*/ 983456 h 1145904"/>
                <a:gd name="connsiteX2" fmla="*/ 219468 w 1118403"/>
                <a:gd name="connsiteY2" fmla="*/ 981075 h 1145904"/>
                <a:gd name="connsiteX3" fmla="*/ 330993 w 1118403"/>
                <a:gd name="connsiteY3" fmla="*/ 752867 h 1145904"/>
                <a:gd name="connsiteX4" fmla="*/ 481798 w 1118403"/>
                <a:gd name="connsiteY4" fmla="*/ 735283 h 1145904"/>
                <a:gd name="connsiteX5" fmla="*/ 580183 w 1118403"/>
                <a:gd name="connsiteY5" fmla="*/ 482943 h 1145904"/>
                <a:gd name="connsiteX6" fmla="*/ 746624 w 1118403"/>
                <a:gd name="connsiteY6" fmla="*/ 470138 h 1145904"/>
                <a:gd name="connsiteX7" fmla="*/ 865075 w 1118403"/>
                <a:gd name="connsiteY7" fmla="*/ 202929 h 1145904"/>
                <a:gd name="connsiteX8" fmla="*/ 1024198 w 1118403"/>
                <a:gd name="connsiteY8" fmla="*/ 203643 h 1145904"/>
                <a:gd name="connsiteX9" fmla="*/ 1118403 w 1118403"/>
                <a:gd name="connsiteY9" fmla="*/ 0 h 1145904"/>
                <a:gd name="connsiteX0" fmla="*/ 0 w 1118403"/>
                <a:gd name="connsiteY0" fmla="*/ 1145904 h 1145904"/>
                <a:gd name="connsiteX1" fmla="*/ 103990 w 1118403"/>
                <a:gd name="connsiteY1" fmla="*/ 983456 h 1145904"/>
                <a:gd name="connsiteX2" fmla="*/ 219468 w 1118403"/>
                <a:gd name="connsiteY2" fmla="*/ 981075 h 1145904"/>
                <a:gd name="connsiteX3" fmla="*/ 330993 w 1118403"/>
                <a:gd name="connsiteY3" fmla="*/ 752867 h 1145904"/>
                <a:gd name="connsiteX4" fmla="*/ 481798 w 1118403"/>
                <a:gd name="connsiteY4" fmla="*/ 735283 h 1145904"/>
                <a:gd name="connsiteX5" fmla="*/ 580183 w 1118403"/>
                <a:gd name="connsiteY5" fmla="*/ 482943 h 1145904"/>
                <a:gd name="connsiteX6" fmla="*/ 746624 w 1118403"/>
                <a:gd name="connsiteY6" fmla="*/ 470138 h 1145904"/>
                <a:gd name="connsiteX7" fmla="*/ 865075 w 1118403"/>
                <a:gd name="connsiteY7" fmla="*/ 202929 h 1145904"/>
                <a:gd name="connsiteX8" fmla="*/ 1024198 w 1118403"/>
                <a:gd name="connsiteY8" fmla="*/ 203643 h 1145904"/>
                <a:gd name="connsiteX9" fmla="*/ 1118403 w 1118403"/>
                <a:gd name="connsiteY9" fmla="*/ 0 h 1145904"/>
                <a:gd name="connsiteX0" fmla="*/ 0 w 1118403"/>
                <a:gd name="connsiteY0" fmla="*/ 1145904 h 1145904"/>
                <a:gd name="connsiteX1" fmla="*/ 103990 w 1118403"/>
                <a:gd name="connsiteY1" fmla="*/ 983456 h 1145904"/>
                <a:gd name="connsiteX2" fmla="*/ 219468 w 1118403"/>
                <a:gd name="connsiteY2" fmla="*/ 981075 h 1145904"/>
                <a:gd name="connsiteX3" fmla="*/ 330993 w 1118403"/>
                <a:gd name="connsiteY3" fmla="*/ 752867 h 1145904"/>
                <a:gd name="connsiteX4" fmla="*/ 481798 w 1118403"/>
                <a:gd name="connsiteY4" fmla="*/ 735283 h 1145904"/>
                <a:gd name="connsiteX5" fmla="*/ 580183 w 1118403"/>
                <a:gd name="connsiteY5" fmla="*/ 482943 h 1145904"/>
                <a:gd name="connsiteX6" fmla="*/ 746624 w 1118403"/>
                <a:gd name="connsiteY6" fmla="*/ 470138 h 1145904"/>
                <a:gd name="connsiteX7" fmla="*/ 865075 w 1118403"/>
                <a:gd name="connsiteY7" fmla="*/ 202929 h 1145904"/>
                <a:gd name="connsiteX8" fmla="*/ 1000315 w 1118403"/>
                <a:gd name="connsiteY8" fmla="*/ 200231 h 1145904"/>
                <a:gd name="connsiteX9" fmla="*/ 1118403 w 1118403"/>
                <a:gd name="connsiteY9" fmla="*/ 0 h 1145904"/>
                <a:gd name="connsiteX0" fmla="*/ 0 w 1118403"/>
                <a:gd name="connsiteY0" fmla="*/ 1145904 h 1145904"/>
                <a:gd name="connsiteX1" fmla="*/ 103990 w 1118403"/>
                <a:gd name="connsiteY1" fmla="*/ 993692 h 1145904"/>
                <a:gd name="connsiteX2" fmla="*/ 219468 w 1118403"/>
                <a:gd name="connsiteY2" fmla="*/ 981075 h 1145904"/>
                <a:gd name="connsiteX3" fmla="*/ 330993 w 1118403"/>
                <a:gd name="connsiteY3" fmla="*/ 752867 h 1145904"/>
                <a:gd name="connsiteX4" fmla="*/ 481798 w 1118403"/>
                <a:gd name="connsiteY4" fmla="*/ 735283 h 1145904"/>
                <a:gd name="connsiteX5" fmla="*/ 580183 w 1118403"/>
                <a:gd name="connsiteY5" fmla="*/ 482943 h 1145904"/>
                <a:gd name="connsiteX6" fmla="*/ 746624 w 1118403"/>
                <a:gd name="connsiteY6" fmla="*/ 470138 h 1145904"/>
                <a:gd name="connsiteX7" fmla="*/ 865075 w 1118403"/>
                <a:gd name="connsiteY7" fmla="*/ 202929 h 1145904"/>
                <a:gd name="connsiteX8" fmla="*/ 1000315 w 1118403"/>
                <a:gd name="connsiteY8" fmla="*/ 200231 h 1145904"/>
                <a:gd name="connsiteX9" fmla="*/ 1118403 w 1118403"/>
                <a:gd name="connsiteY9" fmla="*/ 0 h 1145904"/>
                <a:gd name="connsiteX0" fmla="*/ 0 w 1118403"/>
                <a:gd name="connsiteY0" fmla="*/ 1145904 h 1145904"/>
                <a:gd name="connsiteX1" fmla="*/ 103990 w 1118403"/>
                <a:gd name="connsiteY1" fmla="*/ 993692 h 1145904"/>
                <a:gd name="connsiteX2" fmla="*/ 226292 w 1118403"/>
                <a:gd name="connsiteY2" fmla="*/ 970839 h 1145904"/>
                <a:gd name="connsiteX3" fmla="*/ 330993 w 1118403"/>
                <a:gd name="connsiteY3" fmla="*/ 752867 h 1145904"/>
                <a:gd name="connsiteX4" fmla="*/ 481798 w 1118403"/>
                <a:gd name="connsiteY4" fmla="*/ 735283 h 1145904"/>
                <a:gd name="connsiteX5" fmla="*/ 580183 w 1118403"/>
                <a:gd name="connsiteY5" fmla="*/ 482943 h 1145904"/>
                <a:gd name="connsiteX6" fmla="*/ 746624 w 1118403"/>
                <a:gd name="connsiteY6" fmla="*/ 470138 h 1145904"/>
                <a:gd name="connsiteX7" fmla="*/ 865075 w 1118403"/>
                <a:gd name="connsiteY7" fmla="*/ 202929 h 1145904"/>
                <a:gd name="connsiteX8" fmla="*/ 1000315 w 1118403"/>
                <a:gd name="connsiteY8" fmla="*/ 200231 h 1145904"/>
                <a:gd name="connsiteX9" fmla="*/ 1118403 w 1118403"/>
                <a:gd name="connsiteY9" fmla="*/ 0 h 1145904"/>
                <a:gd name="connsiteX0" fmla="*/ 0 w 1118403"/>
                <a:gd name="connsiteY0" fmla="*/ 1145904 h 1145904"/>
                <a:gd name="connsiteX1" fmla="*/ 103990 w 1118403"/>
                <a:gd name="connsiteY1" fmla="*/ 993692 h 1145904"/>
                <a:gd name="connsiteX2" fmla="*/ 226292 w 1118403"/>
                <a:gd name="connsiteY2" fmla="*/ 970839 h 1145904"/>
                <a:gd name="connsiteX3" fmla="*/ 330993 w 1118403"/>
                <a:gd name="connsiteY3" fmla="*/ 752867 h 1145904"/>
                <a:gd name="connsiteX4" fmla="*/ 481798 w 1118403"/>
                <a:gd name="connsiteY4" fmla="*/ 735283 h 1145904"/>
                <a:gd name="connsiteX5" fmla="*/ 580183 w 1118403"/>
                <a:gd name="connsiteY5" fmla="*/ 482943 h 1145904"/>
                <a:gd name="connsiteX6" fmla="*/ 746624 w 1118403"/>
                <a:gd name="connsiteY6" fmla="*/ 470138 h 1145904"/>
                <a:gd name="connsiteX7" fmla="*/ 865075 w 1118403"/>
                <a:gd name="connsiteY7" fmla="*/ 202929 h 1145904"/>
                <a:gd name="connsiteX8" fmla="*/ 1007139 w 1118403"/>
                <a:gd name="connsiteY8" fmla="*/ 189995 h 1145904"/>
                <a:gd name="connsiteX9" fmla="*/ 1118403 w 1118403"/>
                <a:gd name="connsiteY9" fmla="*/ 0 h 114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18403" h="1145904">
                  <a:moveTo>
                    <a:pt x="0" y="1145904"/>
                  </a:moveTo>
                  <a:cubicBezTo>
                    <a:pt x="41870" y="1082602"/>
                    <a:pt x="66275" y="1022869"/>
                    <a:pt x="103990" y="993692"/>
                  </a:cubicBezTo>
                  <a:cubicBezTo>
                    <a:pt x="141705" y="964515"/>
                    <a:pt x="188458" y="1010976"/>
                    <a:pt x="226292" y="970839"/>
                  </a:cubicBezTo>
                  <a:cubicBezTo>
                    <a:pt x="264126" y="930702"/>
                    <a:pt x="288409" y="792126"/>
                    <a:pt x="330993" y="752867"/>
                  </a:cubicBezTo>
                  <a:cubicBezTo>
                    <a:pt x="373577" y="713608"/>
                    <a:pt x="440266" y="780270"/>
                    <a:pt x="481798" y="735283"/>
                  </a:cubicBezTo>
                  <a:cubicBezTo>
                    <a:pt x="523330" y="690296"/>
                    <a:pt x="536045" y="527134"/>
                    <a:pt x="580183" y="482943"/>
                  </a:cubicBezTo>
                  <a:cubicBezTo>
                    <a:pt x="624321" y="438752"/>
                    <a:pt x="699142" y="516807"/>
                    <a:pt x="746624" y="470138"/>
                  </a:cubicBezTo>
                  <a:cubicBezTo>
                    <a:pt x="794106" y="423469"/>
                    <a:pt x="821656" y="249620"/>
                    <a:pt x="865075" y="202929"/>
                  </a:cubicBezTo>
                  <a:cubicBezTo>
                    <a:pt x="908494" y="156239"/>
                    <a:pt x="950788" y="210306"/>
                    <a:pt x="1007139" y="189995"/>
                  </a:cubicBezTo>
                  <a:cubicBezTo>
                    <a:pt x="1046430" y="157848"/>
                    <a:pt x="1076136" y="80367"/>
                    <a:pt x="1118403" y="0"/>
                  </a:cubicBezTo>
                </a:path>
              </a:pathLst>
            </a:custGeom>
            <a:noFill/>
            <a:ln w="50800">
              <a:solidFill>
                <a:srgbClr val="7030A0">
                  <a:alpha val="50196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</p:grpSp>
      <p:grpSp>
        <p:nvGrpSpPr>
          <p:cNvPr id="223" name="Group 222">
            <a:extLst>
              <a:ext uri="{FF2B5EF4-FFF2-40B4-BE49-F238E27FC236}">
                <a16:creationId xmlns:a16="http://schemas.microsoft.com/office/drawing/2014/main" id="{77494554-7101-D9D4-770B-3BAB035CF3B9}"/>
              </a:ext>
            </a:extLst>
          </p:cNvPr>
          <p:cNvGrpSpPr/>
          <p:nvPr/>
        </p:nvGrpSpPr>
        <p:grpSpPr>
          <a:xfrm>
            <a:off x="10572121" y="3059514"/>
            <a:ext cx="1496626" cy="1642171"/>
            <a:chOff x="12428247" y="2027216"/>
            <a:chExt cx="2160337" cy="2370426"/>
          </a:xfrm>
        </p:grpSpPr>
        <p:sp>
          <p:nvSpPr>
            <p:cNvPr id="224" name="Rectangle 223">
              <a:extLst>
                <a:ext uri="{FF2B5EF4-FFF2-40B4-BE49-F238E27FC236}">
                  <a16:creationId xmlns:a16="http://schemas.microsoft.com/office/drawing/2014/main" id="{8FD55E0C-351B-AD53-93FE-5AFF91AB1F1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799682" y="2385741"/>
              <a:ext cx="1657852" cy="16578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cxnSp>
          <p:nvCxnSpPr>
            <p:cNvPr id="225" name="Straight Connector 224">
              <a:extLst>
                <a:ext uri="{FF2B5EF4-FFF2-40B4-BE49-F238E27FC236}">
                  <a16:creationId xmlns:a16="http://schemas.microsoft.com/office/drawing/2014/main" id="{1CCD4F8A-EB5C-9620-D2FD-921EA4F09CDE}"/>
                </a:ext>
              </a:extLst>
            </p:cNvPr>
            <p:cNvCxnSpPr/>
            <p:nvPr/>
          </p:nvCxnSpPr>
          <p:spPr>
            <a:xfrm>
              <a:off x="12799682" y="2633732"/>
              <a:ext cx="1657852" cy="0"/>
            </a:xfrm>
            <a:prstGeom prst="line">
              <a:avLst/>
            </a:prstGeom>
            <a:ln w="12700">
              <a:solidFill>
                <a:srgbClr val="000000">
                  <a:alpha val="50196"/>
                </a:srgb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>
              <a:extLst>
                <a:ext uri="{FF2B5EF4-FFF2-40B4-BE49-F238E27FC236}">
                  <a16:creationId xmlns:a16="http://schemas.microsoft.com/office/drawing/2014/main" id="{AE988DB6-AC88-29BA-FA51-A9D40EA35985}"/>
                </a:ext>
              </a:extLst>
            </p:cNvPr>
            <p:cNvCxnSpPr/>
            <p:nvPr/>
          </p:nvCxnSpPr>
          <p:spPr>
            <a:xfrm>
              <a:off x="12799682" y="3793867"/>
              <a:ext cx="1657852" cy="0"/>
            </a:xfrm>
            <a:prstGeom prst="line">
              <a:avLst/>
            </a:prstGeom>
            <a:ln w="12700">
              <a:solidFill>
                <a:srgbClr val="000000">
                  <a:alpha val="50196"/>
                </a:srgb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>
              <a:extLst>
                <a:ext uri="{FF2B5EF4-FFF2-40B4-BE49-F238E27FC236}">
                  <a16:creationId xmlns:a16="http://schemas.microsoft.com/office/drawing/2014/main" id="{C6A70643-4DE9-B3C7-5C32-2CEA27864F06}"/>
                </a:ext>
              </a:extLst>
            </p:cNvPr>
            <p:cNvCxnSpPr/>
            <p:nvPr/>
          </p:nvCxnSpPr>
          <p:spPr>
            <a:xfrm rot="5400000">
              <a:off x="12215120" y="3206724"/>
              <a:ext cx="1657852" cy="0"/>
            </a:xfrm>
            <a:prstGeom prst="line">
              <a:avLst/>
            </a:prstGeom>
            <a:ln w="12700">
              <a:solidFill>
                <a:srgbClr val="000000">
                  <a:alpha val="50196"/>
                </a:srgb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>
              <a:extLst>
                <a:ext uri="{FF2B5EF4-FFF2-40B4-BE49-F238E27FC236}">
                  <a16:creationId xmlns:a16="http://schemas.microsoft.com/office/drawing/2014/main" id="{A4C52301-C8DF-91BE-03C7-5EF2C00ECC15}"/>
                </a:ext>
              </a:extLst>
            </p:cNvPr>
            <p:cNvCxnSpPr/>
            <p:nvPr/>
          </p:nvCxnSpPr>
          <p:spPr>
            <a:xfrm rot="5400000">
              <a:off x="13369245" y="3214667"/>
              <a:ext cx="1657852" cy="0"/>
            </a:xfrm>
            <a:prstGeom prst="line">
              <a:avLst/>
            </a:prstGeom>
            <a:ln w="12700">
              <a:solidFill>
                <a:srgbClr val="000000">
                  <a:alpha val="50196"/>
                </a:srgb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9" name="Freeform 114">
              <a:extLst>
                <a:ext uri="{FF2B5EF4-FFF2-40B4-BE49-F238E27FC236}">
                  <a16:creationId xmlns:a16="http://schemas.microsoft.com/office/drawing/2014/main" id="{618545AC-E002-D247-E81B-51E1776BE179}"/>
                </a:ext>
              </a:extLst>
            </p:cNvPr>
            <p:cNvSpPr/>
            <p:nvPr/>
          </p:nvSpPr>
          <p:spPr>
            <a:xfrm>
              <a:off x="12800434" y="2633732"/>
              <a:ext cx="137156" cy="1154219"/>
            </a:xfrm>
            <a:custGeom>
              <a:avLst/>
              <a:gdLst>
                <a:gd name="connsiteX0" fmla="*/ 0 w 136478"/>
                <a:gd name="connsiteY0" fmla="*/ 0 h 1201003"/>
                <a:gd name="connsiteX1" fmla="*/ 136478 w 136478"/>
                <a:gd name="connsiteY1" fmla="*/ 600501 h 1201003"/>
                <a:gd name="connsiteX2" fmla="*/ 0 w 136478"/>
                <a:gd name="connsiteY2" fmla="*/ 1201003 h 1201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6478" h="1201003">
                  <a:moveTo>
                    <a:pt x="0" y="0"/>
                  </a:moveTo>
                  <a:cubicBezTo>
                    <a:pt x="68239" y="200167"/>
                    <a:pt x="136478" y="400334"/>
                    <a:pt x="136478" y="600501"/>
                  </a:cubicBezTo>
                  <a:cubicBezTo>
                    <a:pt x="136478" y="800668"/>
                    <a:pt x="68239" y="1000835"/>
                    <a:pt x="0" y="1201003"/>
                  </a:cubicBezTo>
                </a:path>
              </a:pathLst>
            </a:custGeom>
            <a:solidFill>
              <a:srgbClr val="7F7F7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230" name="Freeform 115">
              <a:extLst>
                <a:ext uri="{FF2B5EF4-FFF2-40B4-BE49-F238E27FC236}">
                  <a16:creationId xmlns:a16="http://schemas.microsoft.com/office/drawing/2014/main" id="{DB1BB472-95C3-8196-AE60-36AAB3740D42}"/>
                </a:ext>
              </a:extLst>
            </p:cNvPr>
            <p:cNvSpPr/>
            <p:nvPr/>
          </p:nvSpPr>
          <p:spPr>
            <a:xfrm>
              <a:off x="13044045" y="3913033"/>
              <a:ext cx="1154125" cy="122617"/>
            </a:xfrm>
            <a:custGeom>
              <a:avLst/>
              <a:gdLst>
                <a:gd name="connsiteX0" fmla="*/ 0 w 1132764"/>
                <a:gd name="connsiteY0" fmla="*/ 136477 h 136477"/>
                <a:gd name="connsiteX1" fmla="*/ 573206 w 1132764"/>
                <a:gd name="connsiteY1" fmla="*/ 0 h 136477"/>
                <a:gd name="connsiteX2" fmla="*/ 1132764 w 1132764"/>
                <a:gd name="connsiteY2" fmla="*/ 136477 h 136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32764" h="136477">
                  <a:moveTo>
                    <a:pt x="0" y="136477"/>
                  </a:moveTo>
                  <a:cubicBezTo>
                    <a:pt x="192206" y="68238"/>
                    <a:pt x="384412" y="0"/>
                    <a:pt x="573206" y="0"/>
                  </a:cubicBezTo>
                  <a:cubicBezTo>
                    <a:pt x="762000" y="0"/>
                    <a:pt x="947382" y="68238"/>
                    <a:pt x="1132764" y="136477"/>
                  </a:cubicBezTo>
                </a:path>
              </a:pathLst>
            </a:custGeom>
            <a:solidFill>
              <a:srgbClr val="7F7F7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231" name="Oval 230">
              <a:extLst>
                <a:ext uri="{FF2B5EF4-FFF2-40B4-BE49-F238E27FC236}">
                  <a16:creationId xmlns:a16="http://schemas.microsoft.com/office/drawing/2014/main" id="{14162C3A-B4F2-EFF3-0A29-BD1342DDC312}"/>
                </a:ext>
              </a:extLst>
            </p:cNvPr>
            <p:cNvSpPr/>
            <p:nvPr/>
          </p:nvSpPr>
          <p:spPr>
            <a:xfrm rot="2700000">
              <a:off x="13603120" y="2411557"/>
              <a:ext cx="72829" cy="1628073"/>
            </a:xfrm>
            <a:prstGeom prst="ellipse">
              <a:avLst/>
            </a:prstGeom>
            <a:solidFill>
              <a:srgbClr val="7F7F7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232" name="TextBox 231">
              <a:extLst>
                <a:ext uri="{FF2B5EF4-FFF2-40B4-BE49-F238E27FC236}">
                  <a16:creationId xmlns:a16="http://schemas.microsoft.com/office/drawing/2014/main" id="{EB7390C1-7681-F548-068D-36A22CB70345}"/>
                </a:ext>
              </a:extLst>
            </p:cNvPr>
            <p:cNvSpPr txBox="1"/>
            <p:nvPr/>
          </p:nvSpPr>
          <p:spPr>
            <a:xfrm>
              <a:off x="13256753" y="4020016"/>
              <a:ext cx="719999" cy="3776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>
                  <a:latin typeface="Arial" panose="020B0604020202020204" pitchFamily="34" charset="0"/>
                  <a:cs typeface="Arial" panose="020B0604020202020204" pitchFamily="34" charset="0"/>
                </a:rPr>
                <a:t>Time</a:t>
              </a:r>
            </a:p>
          </p:txBody>
        </p:sp>
        <p:sp>
          <p:nvSpPr>
            <p:cNvPr id="233" name="TextBox 232">
              <a:extLst>
                <a:ext uri="{FF2B5EF4-FFF2-40B4-BE49-F238E27FC236}">
                  <a16:creationId xmlns:a16="http://schemas.microsoft.com/office/drawing/2014/main" id="{0A2F6769-0E0B-034D-8560-67CB4C76456B}"/>
                </a:ext>
              </a:extLst>
            </p:cNvPr>
            <p:cNvSpPr txBox="1"/>
            <p:nvPr/>
          </p:nvSpPr>
          <p:spPr>
            <a:xfrm rot="16200000">
              <a:off x="12117267" y="3023124"/>
              <a:ext cx="999588" cy="3776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>
                  <a:latin typeface="Arial" panose="020B0604020202020204" pitchFamily="34" charset="0"/>
                  <a:cs typeface="Arial" panose="020B0604020202020204" pitchFamily="34" charset="0"/>
                </a:rPr>
                <a:t>Energy</a:t>
              </a:r>
            </a:p>
          </p:txBody>
        </p:sp>
        <p:sp>
          <p:nvSpPr>
            <p:cNvPr id="234" name="TextBox 233">
              <a:extLst>
                <a:ext uri="{FF2B5EF4-FFF2-40B4-BE49-F238E27FC236}">
                  <a16:creationId xmlns:a16="http://schemas.microsoft.com/office/drawing/2014/main" id="{77605E9B-82D9-79D4-EF76-717AC4F906BD}"/>
                </a:ext>
              </a:extLst>
            </p:cNvPr>
            <p:cNvSpPr txBox="1"/>
            <p:nvPr/>
          </p:nvSpPr>
          <p:spPr>
            <a:xfrm>
              <a:off x="12749392" y="2027216"/>
              <a:ext cx="1839192" cy="3776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>
                  <a:latin typeface="Arial" panose="020B0604020202020204" pitchFamily="34" charset="0"/>
                  <a:cs typeface="Arial" panose="020B0604020202020204" pitchFamily="34" charset="0"/>
                </a:rPr>
                <a:t>Micro-bunch train</a:t>
              </a:r>
            </a:p>
          </p:txBody>
        </p:sp>
        <p:sp>
          <p:nvSpPr>
            <p:cNvPr id="235" name="Freeform: Shape 234">
              <a:extLst>
                <a:ext uri="{FF2B5EF4-FFF2-40B4-BE49-F238E27FC236}">
                  <a16:creationId xmlns:a16="http://schemas.microsoft.com/office/drawing/2014/main" id="{19FD37B0-CF31-CA87-B0BF-4ED93AEC2754}"/>
                </a:ext>
              </a:extLst>
            </p:cNvPr>
            <p:cNvSpPr/>
            <p:nvPr/>
          </p:nvSpPr>
          <p:spPr>
            <a:xfrm>
              <a:off x="12802062" y="2639575"/>
              <a:ext cx="236335" cy="1140619"/>
            </a:xfrm>
            <a:custGeom>
              <a:avLst/>
              <a:gdLst>
                <a:gd name="connsiteX0" fmla="*/ 577 w 236335"/>
                <a:gd name="connsiteY0" fmla="*/ 0 h 1140619"/>
                <a:gd name="connsiteX1" fmla="*/ 17246 w 236335"/>
                <a:gd name="connsiteY1" fmla="*/ 161925 h 1140619"/>
                <a:gd name="connsiteX2" fmla="*/ 114877 w 236335"/>
                <a:gd name="connsiteY2" fmla="*/ 200025 h 1140619"/>
                <a:gd name="connsiteX3" fmla="*/ 55346 w 236335"/>
                <a:gd name="connsiteY3" fmla="*/ 230981 h 1140619"/>
                <a:gd name="connsiteX4" fmla="*/ 29152 w 236335"/>
                <a:gd name="connsiteY4" fmla="*/ 333375 h 1140619"/>
                <a:gd name="connsiteX5" fmla="*/ 50584 w 236335"/>
                <a:gd name="connsiteY5" fmla="*/ 445294 h 1140619"/>
                <a:gd name="connsiteX6" fmla="*/ 157740 w 236335"/>
                <a:gd name="connsiteY6" fmla="*/ 471488 h 1140619"/>
                <a:gd name="connsiteX7" fmla="*/ 236321 w 236335"/>
                <a:gd name="connsiteY7" fmla="*/ 483394 h 1140619"/>
                <a:gd name="connsiteX8" fmla="*/ 164884 w 236335"/>
                <a:gd name="connsiteY8" fmla="*/ 497681 h 1140619"/>
                <a:gd name="connsiteX9" fmla="*/ 81540 w 236335"/>
                <a:gd name="connsiteY9" fmla="*/ 514350 h 1140619"/>
                <a:gd name="connsiteX10" fmla="*/ 38677 w 236335"/>
                <a:gd name="connsiteY10" fmla="*/ 559594 h 1140619"/>
                <a:gd name="connsiteX11" fmla="*/ 31534 w 236335"/>
                <a:gd name="connsiteY11" fmla="*/ 654844 h 1140619"/>
                <a:gd name="connsiteX12" fmla="*/ 55346 w 236335"/>
                <a:gd name="connsiteY12" fmla="*/ 721519 h 1140619"/>
                <a:gd name="connsiteX13" fmla="*/ 133927 w 236335"/>
                <a:gd name="connsiteY13" fmla="*/ 738188 h 1140619"/>
                <a:gd name="connsiteX14" fmla="*/ 193459 w 236335"/>
                <a:gd name="connsiteY14" fmla="*/ 750094 h 1140619"/>
                <a:gd name="connsiteX15" fmla="*/ 112496 w 236335"/>
                <a:gd name="connsiteY15" fmla="*/ 769144 h 1140619"/>
                <a:gd name="connsiteX16" fmla="*/ 43440 w 236335"/>
                <a:gd name="connsiteY16" fmla="*/ 783431 h 1140619"/>
                <a:gd name="connsiteX17" fmla="*/ 29152 w 236335"/>
                <a:gd name="connsiteY17" fmla="*/ 857250 h 1140619"/>
                <a:gd name="connsiteX18" fmla="*/ 26771 w 236335"/>
                <a:gd name="connsiteY18" fmla="*/ 938213 h 1140619"/>
                <a:gd name="connsiteX19" fmla="*/ 43440 w 236335"/>
                <a:gd name="connsiteY19" fmla="*/ 971550 h 1140619"/>
                <a:gd name="connsiteX20" fmla="*/ 86302 w 236335"/>
                <a:gd name="connsiteY20" fmla="*/ 988219 h 1140619"/>
                <a:gd name="connsiteX21" fmla="*/ 50584 w 236335"/>
                <a:gd name="connsiteY21" fmla="*/ 1004888 h 1140619"/>
                <a:gd name="connsiteX22" fmla="*/ 12484 w 236335"/>
                <a:gd name="connsiteY22" fmla="*/ 1019175 h 1140619"/>
                <a:gd name="connsiteX23" fmla="*/ 5340 w 236335"/>
                <a:gd name="connsiteY23" fmla="*/ 1085850 h 1140619"/>
                <a:gd name="connsiteX24" fmla="*/ 2959 w 236335"/>
                <a:gd name="connsiteY24" fmla="*/ 1140619 h 1140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36335" h="1140619">
                  <a:moveTo>
                    <a:pt x="577" y="0"/>
                  </a:moveTo>
                  <a:cubicBezTo>
                    <a:pt x="-614" y="64294"/>
                    <a:pt x="-1804" y="128588"/>
                    <a:pt x="17246" y="161925"/>
                  </a:cubicBezTo>
                  <a:cubicBezTo>
                    <a:pt x="36296" y="195263"/>
                    <a:pt x="108527" y="188516"/>
                    <a:pt x="114877" y="200025"/>
                  </a:cubicBezTo>
                  <a:cubicBezTo>
                    <a:pt x="121227" y="211534"/>
                    <a:pt x="69634" y="208756"/>
                    <a:pt x="55346" y="230981"/>
                  </a:cubicBezTo>
                  <a:cubicBezTo>
                    <a:pt x="41058" y="253206"/>
                    <a:pt x="29946" y="297656"/>
                    <a:pt x="29152" y="333375"/>
                  </a:cubicBezTo>
                  <a:cubicBezTo>
                    <a:pt x="28358" y="369094"/>
                    <a:pt x="29153" y="422275"/>
                    <a:pt x="50584" y="445294"/>
                  </a:cubicBezTo>
                  <a:cubicBezTo>
                    <a:pt x="72015" y="468313"/>
                    <a:pt x="126784" y="465138"/>
                    <a:pt x="157740" y="471488"/>
                  </a:cubicBezTo>
                  <a:cubicBezTo>
                    <a:pt x="188696" y="477838"/>
                    <a:pt x="235130" y="479029"/>
                    <a:pt x="236321" y="483394"/>
                  </a:cubicBezTo>
                  <a:cubicBezTo>
                    <a:pt x="237512" y="487759"/>
                    <a:pt x="164884" y="497681"/>
                    <a:pt x="164884" y="497681"/>
                  </a:cubicBezTo>
                  <a:cubicBezTo>
                    <a:pt x="139087" y="502840"/>
                    <a:pt x="102574" y="504031"/>
                    <a:pt x="81540" y="514350"/>
                  </a:cubicBezTo>
                  <a:cubicBezTo>
                    <a:pt x="60506" y="524669"/>
                    <a:pt x="47011" y="536178"/>
                    <a:pt x="38677" y="559594"/>
                  </a:cubicBezTo>
                  <a:cubicBezTo>
                    <a:pt x="30343" y="583010"/>
                    <a:pt x="28756" y="627857"/>
                    <a:pt x="31534" y="654844"/>
                  </a:cubicBezTo>
                  <a:cubicBezTo>
                    <a:pt x="34312" y="681831"/>
                    <a:pt x="38281" y="707628"/>
                    <a:pt x="55346" y="721519"/>
                  </a:cubicBezTo>
                  <a:cubicBezTo>
                    <a:pt x="72411" y="735410"/>
                    <a:pt x="133927" y="738188"/>
                    <a:pt x="133927" y="738188"/>
                  </a:cubicBezTo>
                  <a:cubicBezTo>
                    <a:pt x="156946" y="742951"/>
                    <a:pt x="197031" y="744935"/>
                    <a:pt x="193459" y="750094"/>
                  </a:cubicBezTo>
                  <a:cubicBezTo>
                    <a:pt x="189887" y="755253"/>
                    <a:pt x="137499" y="763588"/>
                    <a:pt x="112496" y="769144"/>
                  </a:cubicBezTo>
                  <a:cubicBezTo>
                    <a:pt x="87493" y="774700"/>
                    <a:pt x="57331" y="768747"/>
                    <a:pt x="43440" y="783431"/>
                  </a:cubicBezTo>
                  <a:cubicBezTo>
                    <a:pt x="29549" y="798115"/>
                    <a:pt x="31930" y="831453"/>
                    <a:pt x="29152" y="857250"/>
                  </a:cubicBezTo>
                  <a:cubicBezTo>
                    <a:pt x="26374" y="883047"/>
                    <a:pt x="24390" y="919163"/>
                    <a:pt x="26771" y="938213"/>
                  </a:cubicBezTo>
                  <a:cubicBezTo>
                    <a:pt x="29152" y="957263"/>
                    <a:pt x="33518" y="963216"/>
                    <a:pt x="43440" y="971550"/>
                  </a:cubicBezTo>
                  <a:cubicBezTo>
                    <a:pt x="53362" y="979884"/>
                    <a:pt x="85111" y="982663"/>
                    <a:pt x="86302" y="988219"/>
                  </a:cubicBezTo>
                  <a:cubicBezTo>
                    <a:pt x="87493" y="993775"/>
                    <a:pt x="62887" y="999729"/>
                    <a:pt x="50584" y="1004888"/>
                  </a:cubicBezTo>
                  <a:cubicBezTo>
                    <a:pt x="38281" y="1010047"/>
                    <a:pt x="20025" y="1005681"/>
                    <a:pt x="12484" y="1019175"/>
                  </a:cubicBezTo>
                  <a:cubicBezTo>
                    <a:pt x="4943" y="1032669"/>
                    <a:pt x="6927" y="1065609"/>
                    <a:pt x="5340" y="1085850"/>
                  </a:cubicBezTo>
                  <a:cubicBezTo>
                    <a:pt x="3753" y="1106091"/>
                    <a:pt x="3356" y="1123355"/>
                    <a:pt x="2959" y="1140619"/>
                  </a:cubicBezTo>
                </a:path>
              </a:pathLst>
            </a:custGeom>
            <a:solidFill>
              <a:srgbClr val="7030A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cxnSp>
          <p:nvCxnSpPr>
            <p:cNvPr id="236" name="Straight Connector 235">
              <a:extLst>
                <a:ext uri="{FF2B5EF4-FFF2-40B4-BE49-F238E27FC236}">
                  <a16:creationId xmlns:a16="http://schemas.microsoft.com/office/drawing/2014/main" id="{A53D418E-DE6F-44C2-B283-4A89875FAEA2}"/>
                </a:ext>
              </a:extLst>
            </p:cNvPr>
            <p:cNvCxnSpPr/>
            <p:nvPr/>
          </p:nvCxnSpPr>
          <p:spPr>
            <a:xfrm>
              <a:off x="12799682" y="2838153"/>
              <a:ext cx="1657852" cy="0"/>
            </a:xfrm>
            <a:prstGeom prst="line">
              <a:avLst/>
            </a:prstGeom>
            <a:ln w="12700">
              <a:solidFill>
                <a:srgbClr val="7030A0">
                  <a:alpha val="50196"/>
                </a:srgb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>
              <a:extLst>
                <a:ext uri="{FF2B5EF4-FFF2-40B4-BE49-F238E27FC236}">
                  <a16:creationId xmlns:a16="http://schemas.microsoft.com/office/drawing/2014/main" id="{435FC405-77BC-937E-545A-F87D368B9468}"/>
                </a:ext>
              </a:extLst>
            </p:cNvPr>
            <p:cNvCxnSpPr/>
            <p:nvPr/>
          </p:nvCxnSpPr>
          <p:spPr>
            <a:xfrm>
              <a:off x="12799682" y="3123903"/>
              <a:ext cx="1657852" cy="0"/>
            </a:xfrm>
            <a:prstGeom prst="line">
              <a:avLst/>
            </a:prstGeom>
            <a:ln w="12700">
              <a:solidFill>
                <a:srgbClr val="7030A0">
                  <a:alpha val="50196"/>
                </a:srgb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Connector 268">
              <a:extLst>
                <a:ext uri="{FF2B5EF4-FFF2-40B4-BE49-F238E27FC236}">
                  <a16:creationId xmlns:a16="http://schemas.microsoft.com/office/drawing/2014/main" id="{41442ABF-40FD-FC55-2CEA-180465967926}"/>
                </a:ext>
              </a:extLst>
            </p:cNvPr>
            <p:cNvCxnSpPr/>
            <p:nvPr/>
          </p:nvCxnSpPr>
          <p:spPr>
            <a:xfrm>
              <a:off x="12799682" y="3390603"/>
              <a:ext cx="1657852" cy="0"/>
            </a:xfrm>
            <a:prstGeom prst="line">
              <a:avLst/>
            </a:prstGeom>
            <a:ln w="12700">
              <a:solidFill>
                <a:srgbClr val="7030A0">
                  <a:alpha val="50196"/>
                </a:srgb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>
              <a:extLst>
                <a:ext uri="{FF2B5EF4-FFF2-40B4-BE49-F238E27FC236}">
                  <a16:creationId xmlns:a16="http://schemas.microsoft.com/office/drawing/2014/main" id="{641EF470-7828-6340-F8D7-6E9E68610BA8}"/>
                </a:ext>
              </a:extLst>
            </p:cNvPr>
            <p:cNvCxnSpPr/>
            <p:nvPr/>
          </p:nvCxnSpPr>
          <p:spPr>
            <a:xfrm>
              <a:off x="12795335" y="3628728"/>
              <a:ext cx="1657852" cy="0"/>
            </a:xfrm>
            <a:prstGeom prst="line">
              <a:avLst/>
            </a:prstGeom>
            <a:ln w="12700">
              <a:solidFill>
                <a:srgbClr val="7030A0">
                  <a:alpha val="50196"/>
                </a:srgb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1" name="Freeform: Shape 270">
              <a:extLst>
                <a:ext uri="{FF2B5EF4-FFF2-40B4-BE49-F238E27FC236}">
                  <a16:creationId xmlns:a16="http://schemas.microsoft.com/office/drawing/2014/main" id="{65E93D61-126B-7284-71A6-F0D46DFD37BB}"/>
                </a:ext>
              </a:extLst>
            </p:cNvPr>
            <p:cNvSpPr/>
            <p:nvPr/>
          </p:nvSpPr>
          <p:spPr>
            <a:xfrm>
              <a:off x="13062301" y="2646719"/>
              <a:ext cx="1123846" cy="1159512"/>
            </a:xfrm>
            <a:custGeom>
              <a:avLst/>
              <a:gdLst>
                <a:gd name="connsiteX0" fmla="*/ 0 w 1133475"/>
                <a:gd name="connsiteY0" fmla="*/ 1135856 h 1135856"/>
                <a:gd name="connsiteX1" fmla="*/ 119062 w 1133475"/>
                <a:gd name="connsiteY1" fmla="*/ 983456 h 1135856"/>
                <a:gd name="connsiteX2" fmla="*/ 211931 w 1133475"/>
                <a:gd name="connsiteY2" fmla="*/ 981075 h 1135856"/>
                <a:gd name="connsiteX3" fmla="*/ 330993 w 1133475"/>
                <a:gd name="connsiteY3" fmla="*/ 745331 h 1135856"/>
                <a:gd name="connsiteX4" fmla="*/ 466725 w 1133475"/>
                <a:gd name="connsiteY4" fmla="*/ 745331 h 1135856"/>
                <a:gd name="connsiteX5" fmla="*/ 592931 w 1133475"/>
                <a:gd name="connsiteY5" fmla="*/ 478631 h 1135856"/>
                <a:gd name="connsiteX6" fmla="*/ 738187 w 1133475"/>
                <a:gd name="connsiteY6" fmla="*/ 476250 h 1135856"/>
                <a:gd name="connsiteX7" fmla="*/ 897731 w 1133475"/>
                <a:gd name="connsiteY7" fmla="*/ 192881 h 1135856"/>
                <a:gd name="connsiteX8" fmla="*/ 1009650 w 1133475"/>
                <a:gd name="connsiteY8" fmla="*/ 192881 h 1135856"/>
                <a:gd name="connsiteX9" fmla="*/ 1133475 w 1133475"/>
                <a:gd name="connsiteY9" fmla="*/ 0 h 1135856"/>
                <a:gd name="connsiteX0" fmla="*/ 0 w 1133475"/>
                <a:gd name="connsiteY0" fmla="*/ 1135856 h 1135856"/>
                <a:gd name="connsiteX1" fmla="*/ 119062 w 1133475"/>
                <a:gd name="connsiteY1" fmla="*/ 983456 h 1135856"/>
                <a:gd name="connsiteX2" fmla="*/ 211931 w 1133475"/>
                <a:gd name="connsiteY2" fmla="*/ 981075 h 1135856"/>
                <a:gd name="connsiteX3" fmla="*/ 330993 w 1133475"/>
                <a:gd name="connsiteY3" fmla="*/ 745331 h 1135856"/>
                <a:gd name="connsiteX4" fmla="*/ 466725 w 1133475"/>
                <a:gd name="connsiteY4" fmla="*/ 745331 h 1135856"/>
                <a:gd name="connsiteX5" fmla="*/ 592931 w 1133475"/>
                <a:gd name="connsiteY5" fmla="*/ 478631 h 1135856"/>
                <a:gd name="connsiteX6" fmla="*/ 738187 w 1133475"/>
                <a:gd name="connsiteY6" fmla="*/ 476250 h 1135856"/>
                <a:gd name="connsiteX7" fmla="*/ 897731 w 1133475"/>
                <a:gd name="connsiteY7" fmla="*/ 192881 h 1135856"/>
                <a:gd name="connsiteX8" fmla="*/ 1009650 w 1133475"/>
                <a:gd name="connsiteY8" fmla="*/ 192881 h 1135856"/>
                <a:gd name="connsiteX9" fmla="*/ 1133475 w 1133475"/>
                <a:gd name="connsiteY9" fmla="*/ 0 h 1135856"/>
                <a:gd name="connsiteX0" fmla="*/ 0 w 1133475"/>
                <a:gd name="connsiteY0" fmla="*/ 1135856 h 1135856"/>
                <a:gd name="connsiteX1" fmla="*/ 119062 w 1133475"/>
                <a:gd name="connsiteY1" fmla="*/ 983456 h 1135856"/>
                <a:gd name="connsiteX2" fmla="*/ 211931 w 1133475"/>
                <a:gd name="connsiteY2" fmla="*/ 981075 h 1135856"/>
                <a:gd name="connsiteX3" fmla="*/ 330993 w 1133475"/>
                <a:gd name="connsiteY3" fmla="*/ 745331 h 1135856"/>
                <a:gd name="connsiteX4" fmla="*/ 466725 w 1133475"/>
                <a:gd name="connsiteY4" fmla="*/ 745331 h 1135856"/>
                <a:gd name="connsiteX5" fmla="*/ 592931 w 1133475"/>
                <a:gd name="connsiteY5" fmla="*/ 478631 h 1135856"/>
                <a:gd name="connsiteX6" fmla="*/ 738187 w 1133475"/>
                <a:gd name="connsiteY6" fmla="*/ 476250 h 1135856"/>
                <a:gd name="connsiteX7" fmla="*/ 897731 w 1133475"/>
                <a:gd name="connsiteY7" fmla="*/ 192881 h 1135856"/>
                <a:gd name="connsiteX8" fmla="*/ 1009650 w 1133475"/>
                <a:gd name="connsiteY8" fmla="*/ 192881 h 1135856"/>
                <a:gd name="connsiteX9" fmla="*/ 1133475 w 1133475"/>
                <a:gd name="connsiteY9" fmla="*/ 0 h 1135856"/>
                <a:gd name="connsiteX0" fmla="*/ 0 w 1133475"/>
                <a:gd name="connsiteY0" fmla="*/ 1135856 h 1135856"/>
                <a:gd name="connsiteX1" fmla="*/ 119062 w 1133475"/>
                <a:gd name="connsiteY1" fmla="*/ 983456 h 1135856"/>
                <a:gd name="connsiteX2" fmla="*/ 211931 w 1133475"/>
                <a:gd name="connsiteY2" fmla="*/ 981075 h 1135856"/>
                <a:gd name="connsiteX3" fmla="*/ 330993 w 1133475"/>
                <a:gd name="connsiteY3" fmla="*/ 745331 h 1135856"/>
                <a:gd name="connsiteX4" fmla="*/ 466725 w 1133475"/>
                <a:gd name="connsiteY4" fmla="*/ 745331 h 1135856"/>
                <a:gd name="connsiteX5" fmla="*/ 592931 w 1133475"/>
                <a:gd name="connsiteY5" fmla="*/ 478631 h 1135856"/>
                <a:gd name="connsiteX6" fmla="*/ 738187 w 1133475"/>
                <a:gd name="connsiteY6" fmla="*/ 476250 h 1135856"/>
                <a:gd name="connsiteX7" fmla="*/ 897731 w 1133475"/>
                <a:gd name="connsiteY7" fmla="*/ 192881 h 1135856"/>
                <a:gd name="connsiteX8" fmla="*/ 1009650 w 1133475"/>
                <a:gd name="connsiteY8" fmla="*/ 192881 h 1135856"/>
                <a:gd name="connsiteX9" fmla="*/ 1133475 w 1133475"/>
                <a:gd name="connsiteY9" fmla="*/ 0 h 1135856"/>
                <a:gd name="connsiteX0" fmla="*/ 0 w 1133475"/>
                <a:gd name="connsiteY0" fmla="*/ 1135856 h 1135856"/>
                <a:gd name="connsiteX1" fmla="*/ 119062 w 1133475"/>
                <a:gd name="connsiteY1" fmla="*/ 983456 h 1135856"/>
                <a:gd name="connsiteX2" fmla="*/ 211931 w 1133475"/>
                <a:gd name="connsiteY2" fmla="*/ 981075 h 1135856"/>
                <a:gd name="connsiteX3" fmla="*/ 330993 w 1133475"/>
                <a:gd name="connsiteY3" fmla="*/ 745331 h 1135856"/>
                <a:gd name="connsiteX4" fmla="*/ 466725 w 1133475"/>
                <a:gd name="connsiteY4" fmla="*/ 745331 h 1135856"/>
                <a:gd name="connsiteX5" fmla="*/ 592931 w 1133475"/>
                <a:gd name="connsiteY5" fmla="*/ 478631 h 1135856"/>
                <a:gd name="connsiteX6" fmla="*/ 738187 w 1133475"/>
                <a:gd name="connsiteY6" fmla="*/ 476250 h 1135856"/>
                <a:gd name="connsiteX7" fmla="*/ 897731 w 1133475"/>
                <a:gd name="connsiteY7" fmla="*/ 192881 h 1135856"/>
                <a:gd name="connsiteX8" fmla="*/ 1009650 w 1133475"/>
                <a:gd name="connsiteY8" fmla="*/ 192881 h 1135856"/>
                <a:gd name="connsiteX9" fmla="*/ 1133475 w 1133475"/>
                <a:gd name="connsiteY9" fmla="*/ 0 h 1135856"/>
                <a:gd name="connsiteX0" fmla="*/ 0 w 1133475"/>
                <a:gd name="connsiteY0" fmla="*/ 1135856 h 1135856"/>
                <a:gd name="connsiteX1" fmla="*/ 119062 w 1133475"/>
                <a:gd name="connsiteY1" fmla="*/ 983456 h 1135856"/>
                <a:gd name="connsiteX2" fmla="*/ 211931 w 1133475"/>
                <a:gd name="connsiteY2" fmla="*/ 981075 h 1135856"/>
                <a:gd name="connsiteX3" fmla="*/ 330993 w 1133475"/>
                <a:gd name="connsiteY3" fmla="*/ 745331 h 1135856"/>
                <a:gd name="connsiteX4" fmla="*/ 466725 w 1133475"/>
                <a:gd name="connsiteY4" fmla="*/ 745331 h 1135856"/>
                <a:gd name="connsiteX5" fmla="*/ 592931 w 1133475"/>
                <a:gd name="connsiteY5" fmla="*/ 478631 h 1135856"/>
                <a:gd name="connsiteX6" fmla="*/ 738187 w 1133475"/>
                <a:gd name="connsiteY6" fmla="*/ 476250 h 1135856"/>
                <a:gd name="connsiteX7" fmla="*/ 897731 w 1133475"/>
                <a:gd name="connsiteY7" fmla="*/ 192881 h 1135856"/>
                <a:gd name="connsiteX8" fmla="*/ 1009650 w 1133475"/>
                <a:gd name="connsiteY8" fmla="*/ 192881 h 1135856"/>
                <a:gd name="connsiteX9" fmla="*/ 1133475 w 1133475"/>
                <a:gd name="connsiteY9" fmla="*/ 0 h 1135856"/>
                <a:gd name="connsiteX0" fmla="*/ 0 w 1133475"/>
                <a:gd name="connsiteY0" fmla="*/ 1135856 h 1135856"/>
                <a:gd name="connsiteX1" fmla="*/ 119062 w 1133475"/>
                <a:gd name="connsiteY1" fmla="*/ 983456 h 1135856"/>
                <a:gd name="connsiteX2" fmla="*/ 211931 w 1133475"/>
                <a:gd name="connsiteY2" fmla="*/ 981075 h 1135856"/>
                <a:gd name="connsiteX3" fmla="*/ 330993 w 1133475"/>
                <a:gd name="connsiteY3" fmla="*/ 745331 h 1135856"/>
                <a:gd name="connsiteX4" fmla="*/ 466725 w 1133475"/>
                <a:gd name="connsiteY4" fmla="*/ 745331 h 1135856"/>
                <a:gd name="connsiteX5" fmla="*/ 592931 w 1133475"/>
                <a:gd name="connsiteY5" fmla="*/ 478631 h 1135856"/>
                <a:gd name="connsiteX6" fmla="*/ 738187 w 1133475"/>
                <a:gd name="connsiteY6" fmla="*/ 476250 h 1135856"/>
                <a:gd name="connsiteX7" fmla="*/ 897731 w 1133475"/>
                <a:gd name="connsiteY7" fmla="*/ 192881 h 1135856"/>
                <a:gd name="connsiteX8" fmla="*/ 1009650 w 1133475"/>
                <a:gd name="connsiteY8" fmla="*/ 192881 h 1135856"/>
                <a:gd name="connsiteX9" fmla="*/ 1133475 w 1133475"/>
                <a:gd name="connsiteY9" fmla="*/ 0 h 1135856"/>
                <a:gd name="connsiteX0" fmla="*/ 0 w 1133475"/>
                <a:gd name="connsiteY0" fmla="*/ 1135856 h 1135856"/>
                <a:gd name="connsiteX1" fmla="*/ 119062 w 1133475"/>
                <a:gd name="connsiteY1" fmla="*/ 983456 h 1135856"/>
                <a:gd name="connsiteX2" fmla="*/ 211931 w 1133475"/>
                <a:gd name="connsiteY2" fmla="*/ 981075 h 1135856"/>
                <a:gd name="connsiteX3" fmla="*/ 330993 w 1133475"/>
                <a:gd name="connsiteY3" fmla="*/ 745331 h 1135856"/>
                <a:gd name="connsiteX4" fmla="*/ 466725 w 1133475"/>
                <a:gd name="connsiteY4" fmla="*/ 745331 h 1135856"/>
                <a:gd name="connsiteX5" fmla="*/ 592931 w 1133475"/>
                <a:gd name="connsiteY5" fmla="*/ 478631 h 1135856"/>
                <a:gd name="connsiteX6" fmla="*/ 738187 w 1133475"/>
                <a:gd name="connsiteY6" fmla="*/ 476250 h 1135856"/>
                <a:gd name="connsiteX7" fmla="*/ 897731 w 1133475"/>
                <a:gd name="connsiteY7" fmla="*/ 192881 h 1135856"/>
                <a:gd name="connsiteX8" fmla="*/ 1009650 w 1133475"/>
                <a:gd name="connsiteY8" fmla="*/ 192881 h 1135856"/>
                <a:gd name="connsiteX9" fmla="*/ 1133475 w 1133475"/>
                <a:gd name="connsiteY9" fmla="*/ 0 h 1135856"/>
                <a:gd name="connsiteX0" fmla="*/ 0 w 1133475"/>
                <a:gd name="connsiteY0" fmla="*/ 1135856 h 1135856"/>
                <a:gd name="connsiteX1" fmla="*/ 119062 w 1133475"/>
                <a:gd name="connsiteY1" fmla="*/ 983456 h 1135856"/>
                <a:gd name="connsiteX2" fmla="*/ 211931 w 1133475"/>
                <a:gd name="connsiteY2" fmla="*/ 981075 h 1135856"/>
                <a:gd name="connsiteX3" fmla="*/ 330993 w 1133475"/>
                <a:gd name="connsiteY3" fmla="*/ 745331 h 1135856"/>
                <a:gd name="connsiteX4" fmla="*/ 466725 w 1133475"/>
                <a:gd name="connsiteY4" fmla="*/ 745331 h 1135856"/>
                <a:gd name="connsiteX5" fmla="*/ 592931 w 1133475"/>
                <a:gd name="connsiteY5" fmla="*/ 478631 h 1135856"/>
                <a:gd name="connsiteX6" fmla="*/ 738187 w 1133475"/>
                <a:gd name="connsiteY6" fmla="*/ 476250 h 1135856"/>
                <a:gd name="connsiteX7" fmla="*/ 897731 w 1133475"/>
                <a:gd name="connsiteY7" fmla="*/ 192881 h 1135856"/>
                <a:gd name="connsiteX8" fmla="*/ 1009650 w 1133475"/>
                <a:gd name="connsiteY8" fmla="*/ 192881 h 1135856"/>
                <a:gd name="connsiteX9" fmla="*/ 1133475 w 1133475"/>
                <a:gd name="connsiteY9" fmla="*/ 0 h 1135856"/>
                <a:gd name="connsiteX0" fmla="*/ 0 w 1118403"/>
                <a:gd name="connsiteY0" fmla="*/ 1158465 h 1158465"/>
                <a:gd name="connsiteX1" fmla="*/ 103990 w 1118403"/>
                <a:gd name="connsiteY1" fmla="*/ 983456 h 1158465"/>
                <a:gd name="connsiteX2" fmla="*/ 196859 w 1118403"/>
                <a:gd name="connsiteY2" fmla="*/ 981075 h 1158465"/>
                <a:gd name="connsiteX3" fmla="*/ 315921 w 1118403"/>
                <a:gd name="connsiteY3" fmla="*/ 745331 h 1158465"/>
                <a:gd name="connsiteX4" fmla="*/ 451653 w 1118403"/>
                <a:gd name="connsiteY4" fmla="*/ 745331 h 1158465"/>
                <a:gd name="connsiteX5" fmla="*/ 577859 w 1118403"/>
                <a:gd name="connsiteY5" fmla="*/ 478631 h 1158465"/>
                <a:gd name="connsiteX6" fmla="*/ 723115 w 1118403"/>
                <a:gd name="connsiteY6" fmla="*/ 476250 h 1158465"/>
                <a:gd name="connsiteX7" fmla="*/ 882659 w 1118403"/>
                <a:gd name="connsiteY7" fmla="*/ 192881 h 1158465"/>
                <a:gd name="connsiteX8" fmla="*/ 994578 w 1118403"/>
                <a:gd name="connsiteY8" fmla="*/ 192881 h 1158465"/>
                <a:gd name="connsiteX9" fmla="*/ 1118403 w 1118403"/>
                <a:gd name="connsiteY9" fmla="*/ 0 h 1158465"/>
                <a:gd name="connsiteX0" fmla="*/ 0 w 1118403"/>
                <a:gd name="connsiteY0" fmla="*/ 1145904 h 1145904"/>
                <a:gd name="connsiteX1" fmla="*/ 103990 w 1118403"/>
                <a:gd name="connsiteY1" fmla="*/ 983456 h 1145904"/>
                <a:gd name="connsiteX2" fmla="*/ 196859 w 1118403"/>
                <a:gd name="connsiteY2" fmla="*/ 981075 h 1145904"/>
                <a:gd name="connsiteX3" fmla="*/ 315921 w 1118403"/>
                <a:gd name="connsiteY3" fmla="*/ 745331 h 1145904"/>
                <a:gd name="connsiteX4" fmla="*/ 451653 w 1118403"/>
                <a:gd name="connsiteY4" fmla="*/ 745331 h 1145904"/>
                <a:gd name="connsiteX5" fmla="*/ 577859 w 1118403"/>
                <a:gd name="connsiteY5" fmla="*/ 478631 h 1145904"/>
                <a:gd name="connsiteX6" fmla="*/ 723115 w 1118403"/>
                <a:gd name="connsiteY6" fmla="*/ 476250 h 1145904"/>
                <a:gd name="connsiteX7" fmla="*/ 882659 w 1118403"/>
                <a:gd name="connsiteY7" fmla="*/ 192881 h 1145904"/>
                <a:gd name="connsiteX8" fmla="*/ 994578 w 1118403"/>
                <a:gd name="connsiteY8" fmla="*/ 192881 h 1145904"/>
                <a:gd name="connsiteX9" fmla="*/ 1118403 w 1118403"/>
                <a:gd name="connsiteY9" fmla="*/ 0 h 1145904"/>
                <a:gd name="connsiteX0" fmla="*/ 0 w 1118403"/>
                <a:gd name="connsiteY0" fmla="*/ 1145904 h 1145904"/>
                <a:gd name="connsiteX1" fmla="*/ 103990 w 1118403"/>
                <a:gd name="connsiteY1" fmla="*/ 983456 h 1145904"/>
                <a:gd name="connsiteX2" fmla="*/ 196859 w 1118403"/>
                <a:gd name="connsiteY2" fmla="*/ 981075 h 1145904"/>
                <a:gd name="connsiteX3" fmla="*/ 315921 w 1118403"/>
                <a:gd name="connsiteY3" fmla="*/ 745331 h 1145904"/>
                <a:gd name="connsiteX4" fmla="*/ 481798 w 1118403"/>
                <a:gd name="connsiteY4" fmla="*/ 735283 h 1145904"/>
                <a:gd name="connsiteX5" fmla="*/ 577859 w 1118403"/>
                <a:gd name="connsiteY5" fmla="*/ 478631 h 1145904"/>
                <a:gd name="connsiteX6" fmla="*/ 723115 w 1118403"/>
                <a:gd name="connsiteY6" fmla="*/ 476250 h 1145904"/>
                <a:gd name="connsiteX7" fmla="*/ 882659 w 1118403"/>
                <a:gd name="connsiteY7" fmla="*/ 192881 h 1145904"/>
                <a:gd name="connsiteX8" fmla="*/ 994578 w 1118403"/>
                <a:gd name="connsiteY8" fmla="*/ 192881 h 1145904"/>
                <a:gd name="connsiteX9" fmla="*/ 1118403 w 1118403"/>
                <a:gd name="connsiteY9" fmla="*/ 0 h 1145904"/>
                <a:gd name="connsiteX0" fmla="*/ 0 w 1118403"/>
                <a:gd name="connsiteY0" fmla="*/ 1145904 h 1145904"/>
                <a:gd name="connsiteX1" fmla="*/ 103990 w 1118403"/>
                <a:gd name="connsiteY1" fmla="*/ 983456 h 1145904"/>
                <a:gd name="connsiteX2" fmla="*/ 196859 w 1118403"/>
                <a:gd name="connsiteY2" fmla="*/ 981075 h 1145904"/>
                <a:gd name="connsiteX3" fmla="*/ 310896 w 1118403"/>
                <a:gd name="connsiteY3" fmla="*/ 762916 h 1145904"/>
                <a:gd name="connsiteX4" fmla="*/ 481798 w 1118403"/>
                <a:gd name="connsiteY4" fmla="*/ 735283 h 1145904"/>
                <a:gd name="connsiteX5" fmla="*/ 577859 w 1118403"/>
                <a:gd name="connsiteY5" fmla="*/ 478631 h 1145904"/>
                <a:gd name="connsiteX6" fmla="*/ 723115 w 1118403"/>
                <a:gd name="connsiteY6" fmla="*/ 476250 h 1145904"/>
                <a:gd name="connsiteX7" fmla="*/ 882659 w 1118403"/>
                <a:gd name="connsiteY7" fmla="*/ 192881 h 1145904"/>
                <a:gd name="connsiteX8" fmla="*/ 994578 w 1118403"/>
                <a:gd name="connsiteY8" fmla="*/ 192881 h 1145904"/>
                <a:gd name="connsiteX9" fmla="*/ 1118403 w 1118403"/>
                <a:gd name="connsiteY9" fmla="*/ 0 h 1145904"/>
                <a:gd name="connsiteX0" fmla="*/ 0 w 1118403"/>
                <a:gd name="connsiteY0" fmla="*/ 1145904 h 1145904"/>
                <a:gd name="connsiteX1" fmla="*/ 103990 w 1118403"/>
                <a:gd name="connsiteY1" fmla="*/ 983456 h 1145904"/>
                <a:gd name="connsiteX2" fmla="*/ 196859 w 1118403"/>
                <a:gd name="connsiteY2" fmla="*/ 981075 h 1145904"/>
                <a:gd name="connsiteX3" fmla="*/ 310896 w 1118403"/>
                <a:gd name="connsiteY3" fmla="*/ 762916 h 1145904"/>
                <a:gd name="connsiteX4" fmla="*/ 481798 w 1118403"/>
                <a:gd name="connsiteY4" fmla="*/ 735283 h 1145904"/>
                <a:gd name="connsiteX5" fmla="*/ 577859 w 1118403"/>
                <a:gd name="connsiteY5" fmla="*/ 478631 h 1145904"/>
                <a:gd name="connsiteX6" fmla="*/ 743212 w 1118403"/>
                <a:gd name="connsiteY6" fmla="*/ 483786 h 1145904"/>
                <a:gd name="connsiteX7" fmla="*/ 882659 w 1118403"/>
                <a:gd name="connsiteY7" fmla="*/ 192881 h 1145904"/>
                <a:gd name="connsiteX8" fmla="*/ 994578 w 1118403"/>
                <a:gd name="connsiteY8" fmla="*/ 192881 h 1145904"/>
                <a:gd name="connsiteX9" fmla="*/ 1118403 w 1118403"/>
                <a:gd name="connsiteY9" fmla="*/ 0 h 1145904"/>
                <a:gd name="connsiteX0" fmla="*/ 0 w 1118403"/>
                <a:gd name="connsiteY0" fmla="*/ 1145904 h 1145904"/>
                <a:gd name="connsiteX1" fmla="*/ 103990 w 1118403"/>
                <a:gd name="connsiteY1" fmla="*/ 983456 h 1145904"/>
                <a:gd name="connsiteX2" fmla="*/ 196859 w 1118403"/>
                <a:gd name="connsiteY2" fmla="*/ 981075 h 1145904"/>
                <a:gd name="connsiteX3" fmla="*/ 310896 w 1118403"/>
                <a:gd name="connsiteY3" fmla="*/ 762916 h 1145904"/>
                <a:gd name="connsiteX4" fmla="*/ 481798 w 1118403"/>
                <a:gd name="connsiteY4" fmla="*/ 735283 h 1145904"/>
                <a:gd name="connsiteX5" fmla="*/ 577859 w 1118403"/>
                <a:gd name="connsiteY5" fmla="*/ 486167 h 1145904"/>
                <a:gd name="connsiteX6" fmla="*/ 743212 w 1118403"/>
                <a:gd name="connsiteY6" fmla="*/ 483786 h 1145904"/>
                <a:gd name="connsiteX7" fmla="*/ 882659 w 1118403"/>
                <a:gd name="connsiteY7" fmla="*/ 192881 h 1145904"/>
                <a:gd name="connsiteX8" fmla="*/ 994578 w 1118403"/>
                <a:gd name="connsiteY8" fmla="*/ 192881 h 1145904"/>
                <a:gd name="connsiteX9" fmla="*/ 1118403 w 1118403"/>
                <a:gd name="connsiteY9" fmla="*/ 0 h 1145904"/>
                <a:gd name="connsiteX0" fmla="*/ 0 w 1118403"/>
                <a:gd name="connsiteY0" fmla="*/ 1145904 h 1145904"/>
                <a:gd name="connsiteX1" fmla="*/ 103990 w 1118403"/>
                <a:gd name="connsiteY1" fmla="*/ 983456 h 1145904"/>
                <a:gd name="connsiteX2" fmla="*/ 196859 w 1118403"/>
                <a:gd name="connsiteY2" fmla="*/ 981075 h 1145904"/>
                <a:gd name="connsiteX3" fmla="*/ 310896 w 1118403"/>
                <a:gd name="connsiteY3" fmla="*/ 762916 h 1145904"/>
                <a:gd name="connsiteX4" fmla="*/ 481798 w 1118403"/>
                <a:gd name="connsiteY4" fmla="*/ 735283 h 1145904"/>
                <a:gd name="connsiteX5" fmla="*/ 577859 w 1118403"/>
                <a:gd name="connsiteY5" fmla="*/ 486167 h 1145904"/>
                <a:gd name="connsiteX6" fmla="*/ 743212 w 1118403"/>
                <a:gd name="connsiteY6" fmla="*/ 483786 h 1145904"/>
                <a:gd name="connsiteX7" fmla="*/ 865075 w 1118403"/>
                <a:gd name="connsiteY7" fmla="*/ 202929 h 1145904"/>
                <a:gd name="connsiteX8" fmla="*/ 994578 w 1118403"/>
                <a:gd name="connsiteY8" fmla="*/ 192881 h 1145904"/>
                <a:gd name="connsiteX9" fmla="*/ 1118403 w 1118403"/>
                <a:gd name="connsiteY9" fmla="*/ 0 h 1145904"/>
                <a:gd name="connsiteX0" fmla="*/ 0 w 1118403"/>
                <a:gd name="connsiteY0" fmla="*/ 1145904 h 1145904"/>
                <a:gd name="connsiteX1" fmla="*/ 103990 w 1118403"/>
                <a:gd name="connsiteY1" fmla="*/ 983456 h 1145904"/>
                <a:gd name="connsiteX2" fmla="*/ 196859 w 1118403"/>
                <a:gd name="connsiteY2" fmla="*/ 981075 h 1145904"/>
                <a:gd name="connsiteX3" fmla="*/ 310896 w 1118403"/>
                <a:gd name="connsiteY3" fmla="*/ 762916 h 1145904"/>
                <a:gd name="connsiteX4" fmla="*/ 481798 w 1118403"/>
                <a:gd name="connsiteY4" fmla="*/ 735283 h 1145904"/>
                <a:gd name="connsiteX5" fmla="*/ 577859 w 1118403"/>
                <a:gd name="connsiteY5" fmla="*/ 486167 h 1145904"/>
                <a:gd name="connsiteX6" fmla="*/ 743212 w 1118403"/>
                <a:gd name="connsiteY6" fmla="*/ 483786 h 1145904"/>
                <a:gd name="connsiteX7" fmla="*/ 865075 w 1118403"/>
                <a:gd name="connsiteY7" fmla="*/ 202929 h 1145904"/>
                <a:gd name="connsiteX8" fmla="*/ 1014675 w 1118403"/>
                <a:gd name="connsiteY8" fmla="*/ 202929 h 1145904"/>
                <a:gd name="connsiteX9" fmla="*/ 1118403 w 1118403"/>
                <a:gd name="connsiteY9" fmla="*/ 0 h 1145904"/>
                <a:gd name="connsiteX0" fmla="*/ 0 w 1118403"/>
                <a:gd name="connsiteY0" fmla="*/ 1145904 h 1145904"/>
                <a:gd name="connsiteX1" fmla="*/ 103990 w 1118403"/>
                <a:gd name="connsiteY1" fmla="*/ 983456 h 1145904"/>
                <a:gd name="connsiteX2" fmla="*/ 219468 w 1118403"/>
                <a:gd name="connsiteY2" fmla="*/ 981075 h 1145904"/>
                <a:gd name="connsiteX3" fmla="*/ 310896 w 1118403"/>
                <a:gd name="connsiteY3" fmla="*/ 762916 h 1145904"/>
                <a:gd name="connsiteX4" fmla="*/ 481798 w 1118403"/>
                <a:gd name="connsiteY4" fmla="*/ 735283 h 1145904"/>
                <a:gd name="connsiteX5" fmla="*/ 577859 w 1118403"/>
                <a:gd name="connsiteY5" fmla="*/ 486167 h 1145904"/>
                <a:gd name="connsiteX6" fmla="*/ 743212 w 1118403"/>
                <a:gd name="connsiteY6" fmla="*/ 483786 h 1145904"/>
                <a:gd name="connsiteX7" fmla="*/ 865075 w 1118403"/>
                <a:gd name="connsiteY7" fmla="*/ 202929 h 1145904"/>
                <a:gd name="connsiteX8" fmla="*/ 1014675 w 1118403"/>
                <a:gd name="connsiteY8" fmla="*/ 202929 h 1145904"/>
                <a:gd name="connsiteX9" fmla="*/ 1118403 w 1118403"/>
                <a:gd name="connsiteY9" fmla="*/ 0 h 1145904"/>
                <a:gd name="connsiteX0" fmla="*/ 0 w 1118403"/>
                <a:gd name="connsiteY0" fmla="*/ 1145904 h 1145904"/>
                <a:gd name="connsiteX1" fmla="*/ 103990 w 1118403"/>
                <a:gd name="connsiteY1" fmla="*/ 983456 h 1145904"/>
                <a:gd name="connsiteX2" fmla="*/ 219468 w 1118403"/>
                <a:gd name="connsiteY2" fmla="*/ 981075 h 1145904"/>
                <a:gd name="connsiteX3" fmla="*/ 330993 w 1118403"/>
                <a:gd name="connsiteY3" fmla="*/ 752867 h 1145904"/>
                <a:gd name="connsiteX4" fmla="*/ 481798 w 1118403"/>
                <a:gd name="connsiteY4" fmla="*/ 735283 h 1145904"/>
                <a:gd name="connsiteX5" fmla="*/ 577859 w 1118403"/>
                <a:gd name="connsiteY5" fmla="*/ 486167 h 1145904"/>
                <a:gd name="connsiteX6" fmla="*/ 743212 w 1118403"/>
                <a:gd name="connsiteY6" fmla="*/ 483786 h 1145904"/>
                <a:gd name="connsiteX7" fmla="*/ 865075 w 1118403"/>
                <a:gd name="connsiteY7" fmla="*/ 202929 h 1145904"/>
                <a:gd name="connsiteX8" fmla="*/ 1014675 w 1118403"/>
                <a:gd name="connsiteY8" fmla="*/ 202929 h 1145904"/>
                <a:gd name="connsiteX9" fmla="*/ 1118403 w 1118403"/>
                <a:gd name="connsiteY9" fmla="*/ 0 h 1145904"/>
                <a:gd name="connsiteX0" fmla="*/ 0 w 1118403"/>
                <a:gd name="connsiteY0" fmla="*/ 1145904 h 1145904"/>
                <a:gd name="connsiteX1" fmla="*/ 103990 w 1118403"/>
                <a:gd name="connsiteY1" fmla="*/ 983456 h 1145904"/>
                <a:gd name="connsiteX2" fmla="*/ 219468 w 1118403"/>
                <a:gd name="connsiteY2" fmla="*/ 981075 h 1145904"/>
                <a:gd name="connsiteX3" fmla="*/ 330993 w 1118403"/>
                <a:gd name="connsiteY3" fmla="*/ 752867 h 1145904"/>
                <a:gd name="connsiteX4" fmla="*/ 481798 w 1118403"/>
                <a:gd name="connsiteY4" fmla="*/ 735283 h 1145904"/>
                <a:gd name="connsiteX5" fmla="*/ 590419 w 1118403"/>
                <a:gd name="connsiteY5" fmla="*/ 476119 h 1145904"/>
                <a:gd name="connsiteX6" fmla="*/ 743212 w 1118403"/>
                <a:gd name="connsiteY6" fmla="*/ 483786 h 1145904"/>
                <a:gd name="connsiteX7" fmla="*/ 865075 w 1118403"/>
                <a:gd name="connsiteY7" fmla="*/ 202929 h 1145904"/>
                <a:gd name="connsiteX8" fmla="*/ 1014675 w 1118403"/>
                <a:gd name="connsiteY8" fmla="*/ 202929 h 1145904"/>
                <a:gd name="connsiteX9" fmla="*/ 1118403 w 1118403"/>
                <a:gd name="connsiteY9" fmla="*/ 0 h 1145904"/>
                <a:gd name="connsiteX0" fmla="*/ 0 w 1118403"/>
                <a:gd name="connsiteY0" fmla="*/ 1145904 h 1145904"/>
                <a:gd name="connsiteX1" fmla="*/ 103990 w 1118403"/>
                <a:gd name="connsiteY1" fmla="*/ 983456 h 1145904"/>
                <a:gd name="connsiteX2" fmla="*/ 219468 w 1118403"/>
                <a:gd name="connsiteY2" fmla="*/ 981075 h 1145904"/>
                <a:gd name="connsiteX3" fmla="*/ 330993 w 1118403"/>
                <a:gd name="connsiteY3" fmla="*/ 752867 h 1145904"/>
                <a:gd name="connsiteX4" fmla="*/ 481798 w 1118403"/>
                <a:gd name="connsiteY4" fmla="*/ 735283 h 1145904"/>
                <a:gd name="connsiteX5" fmla="*/ 590419 w 1118403"/>
                <a:gd name="connsiteY5" fmla="*/ 476119 h 1145904"/>
                <a:gd name="connsiteX6" fmla="*/ 743212 w 1118403"/>
                <a:gd name="connsiteY6" fmla="*/ 483786 h 1145904"/>
                <a:gd name="connsiteX7" fmla="*/ 865075 w 1118403"/>
                <a:gd name="connsiteY7" fmla="*/ 202929 h 1145904"/>
                <a:gd name="connsiteX8" fmla="*/ 1007139 w 1118403"/>
                <a:gd name="connsiteY8" fmla="*/ 210466 h 1145904"/>
                <a:gd name="connsiteX9" fmla="*/ 1118403 w 1118403"/>
                <a:gd name="connsiteY9" fmla="*/ 0 h 1145904"/>
                <a:gd name="connsiteX0" fmla="*/ 0 w 1118403"/>
                <a:gd name="connsiteY0" fmla="*/ 1145904 h 1145904"/>
                <a:gd name="connsiteX1" fmla="*/ 103990 w 1118403"/>
                <a:gd name="connsiteY1" fmla="*/ 983456 h 1145904"/>
                <a:gd name="connsiteX2" fmla="*/ 219468 w 1118403"/>
                <a:gd name="connsiteY2" fmla="*/ 981075 h 1145904"/>
                <a:gd name="connsiteX3" fmla="*/ 330993 w 1118403"/>
                <a:gd name="connsiteY3" fmla="*/ 752867 h 1145904"/>
                <a:gd name="connsiteX4" fmla="*/ 481798 w 1118403"/>
                <a:gd name="connsiteY4" fmla="*/ 735283 h 1145904"/>
                <a:gd name="connsiteX5" fmla="*/ 590419 w 1118403"/>
                <a:gd name="connsiteY5" fmla="*/ 476119 h 1145904"/>
                <a:gd name="connsiteX6" fmla="*/ 746624 w 1118403"/>
                <a:gd name="connsiteY6" fmla="*/ 470138 h 1145904"/>
                <a:gd name="connsiteX7" fmla="*/ 865075 w 1118403"/>
                <a:gd name="connsiteY7" fmla="*/ 202929 h 1145904"/>
                <a:gd name="connsiteX8" fmla="*/ 1007139 w 1118403"/>
                <a:gd name="connsiteY8" fmla="*/ 210466 h 1145904"/>
                <a:gd name="connsiteX9" fmla="*/ 1118403 w 1118403"/>
                <a:gd name="connsiteY9" fmla="*/ 0 h 1145904"/>
                <a:gd name="connsiteX0" fmla="*/ 0 w 1118403"/>
                <a:gd name="connsiteY0" fmla="*/ 1145904 h 1145904"/>
                <a:gd name="connsiteX1" fmla="*/ 103990 w 1118403"/>
                <a:gd name="connsiteY1" fmla="*/ 983456 h 1145904"/>
                <a:gd name="connsiteX2" fmla="*/ 219468 w 1118403"/>
                <a:gd name="connsiteY2" fmla="*/ 981075 h 1145904"/>
                <a:gd name="connsiteX3" fmla="*/ 330993 w 1118403"/>
                <a:gd name="connsiteY3" fmla="*/ 752867 h 1145904"/>
                <a:gd name="connsiteX4" fmla="*/ 481798 w 1118403"/>
                <a:gd name="connsiteY4" fmla="*/ 735283 h 1145904"/>
                <a:gd name="connsiteX5" fmla="*/ 580183 w 1118403"/>
                <a:gd name="connsiteY5" fmla="*/ 482943 h 1145904"/>
                <a:gd name="connsiteX6" fmla="*/ 746624 w 1118403"/>
                <a:gd name="connsiteY6" fmla="*/ 470138 h 1145904"/>
                <a:gd name="connsiteX7" fmla="*/ 865075 w 1118403"/>
                <a:gd name="connsiteY7" fmla="*/ 202929 h 1145904"/>
                <a:gd name="connsiteX8" fmla="*/ 1007139 w 1118403"/>
                <a:gd name="connsiteY8" fmla="*/ 210466 h 1145904"/>
                <a:gd name="connsiteX9" fmla="*/ 1118403 w 1118403"/>
                <a:gd name="connsiteY9" fmla="*/ 0 h 1145904"/>
                <a:gd name="connsiteX0" fmla="*/ 0 w 1118403"/>
                <a:gd name="connsiteY0" fmla="*/ 1145904 h 1145904"/>
                <a:gd name="connsiteX1" fmla="*/ 103990 w 1118403"/>
                <a:gd name="connsiteY1" fmla="*/ 983456 h 1145904"/>
                <a:gd name="connsiteX2" fmla="*/ 219468 w 1118403"/>
                <a:gd name="connsiteY2" fmla="*/ 981075 h 1145904"/>
                <a:gd name="connsiteX3" fmla="*/ 330993 w 1118403"/>
                <a:gd name="connsiteY3" fmla="*/ 752867 h 1145904"/>
                <a:gd name="connsiteX4" fmla="*/ 481798 w 1118403"/>
                <a:gd name="connsiteY4" fmla="*/ 735283 h 1145904"/>
                <a:gd name="connsiteX5" fmla="*/ 580183 w 1118403"/>
                <a:gd name="connsiteY5" fmla="*/ 482943 h 1145904"/>
                <a:gd name="connsiteX6" fmla="*/ 746624 w 1118403"/>
                <a:gd name="connsiteY6" fmla="*/ 470138 h 1145904"/>
                <a:gd name="connsiteX7" fmla="*/ 865075 w 1118403"/>
                <a:gd name="connsiteY7" fmla="*/ 202929 h 1145904"/>
                <a:gd name="connsiteX8" fmla="*/ 1024198 w 1118403"/>
                <a:gd name="connsiteY8" fmla="*/ 203643 h 1145904"/>
                <a:gd name="connsiteX9" fmla="*/ 1118403 w 1118403"/>
                <a:gd name="connsiteY9" fmla="*/ 0 h 1145904"/>
                <a:gd name="connsiteX0" fmla="*/ 0 w 1118403"/>
                <a:gd name="connsiteY0" fmla="*/ 1145904 h 1145904"/>
                <a:gd name="connsiteX1" fmla="*/ 103990 w 1118403"/>
                <a:gd name="connsiteY1" fmla="*/ 983456 h 1145904"/>
                <a:gd name="connsiteX2" fmla="*/ 219468 w 1118403"/>
                <a:gd name="connsiteY2" fmla="*/ 981075 h 1145904"/>
                <a:gd name="connsiteX3" fmla="*/ 330993 w 1118403"/>
                <a:gd name="connsiteY3" fmla="*/ 752867 h 1145904"/>
                <a:gd name="connsiteX4" fmla="*/ 481798 w 1118403"/>
                <a:gd name="connsiteY4" fmla="*/ 735283 h 1145904"/>
                <a:gd name="connsiteX5" fmla="*/ 580183 w 1118403"/>
                <a:gd name="connsiteY5" fmla="*/ 482943 h 1145904"/>
                <a:gd name="connsiteX6" fmla="*/ 746624 w 1118403"/>
                <a:gd name="connsiteY6" fmla="*/ 470138 h 1145904"/>
                <a:gd name="connsiteX7" fmla="*/ 865075 w 1118403"/>
                <a:gd name="connsiteY7" fmla="*/ 202929 h 1145904"/>
                <a:gd name="connsiteX8" fmla="*/ 1024198 w 1118403"/>
                <a:gd name="connsiteY8" fmla="*/ 203643 h 1145904"/>
                <a:gd name="connsiteX9" fmla="*/ 1118403 w 1118403"/>
                <a:gd name="connsiteY9" fmla="*/ 0 h 1145904"/>
                <a:gd name="connsiteX0" fmla="*/ 0 w 1118403"/>
                <a:gd name="connsiteY0" fmla="*/ 1145904 h 1145904"/>
                <a:gd name="connsiteX1" fmla="*/ 103990 w 1118403"/>
                <a:gd name="connsiteY1" fmla="*/ 983456 h 1145904"/>
                <a:gd name="connsiteX2" fmla="*/ 219468 w 1118403"/>
                <a:gd name="connsiteY2" fmla="*/ 981075 h 1145904"/>
                <a:gd name="connsiteX3" fmla="*/ 330993 w 1118403"/>
                <a:gd name="connsiteY3" fmla="*/ 752867 h 1145904"/>
                <a:gd name="connsiteX4" fmla="*/ 481798 w 1118403"/>
                <a:gd name="connsiteY4" fmla="*/ 735283 h 1145904"/>
                <a:gd name="connsiteX5" fmla="*/ 580183 w 1118403"/>
                <a:gd name="connsiteY5" fmla="*/ 482943 h 1145904"/>
                <a:gd name="connsiteX6" fmla="*/ 746624 w 1118403"/>
                <a:gd name="connsiteY6" fmla="*/ 470138 h 1145904"/>
                <a:gd name="connsiteX7" fmla="*/ 865075 w 1118403"/>
                <a:gd name="connsiteY7" fmla="*/ 202929 h 1145904"/>
                <a:gd name="connsiteX8" fmla="*/ 1000315 w 1118403"/>
                <a:gd name="connsiteY8" fmla="*/ 200231 h 1145904"/>
                <a:gd name="connsiteX9" fmla="*/ 1118403 w 1118403"/>
                <a:gd name="connsiteY9" fmla="*/ 0 h 1145904"/>
                <a:gd name="connsiteX0" fmla="*/ 0 w 1118403"/>
                <a:gd name="connsiteY0" fmla="*/ 1145904 h 1145904"/>
                <a:gd name="connsiteX1" fmla="*/ 103990 w 1118403"/>
                <a:gd name="connsiteY1" fmla="*/ 993692 h 1145904"/>
                <a:gd name="connsiteX2" fmla="*/ 219468 w 1118403"/>
                <a:gd name="connsiteY2" fmla="*/ 981075 h 1145904"/>
                <a:gd name="connsiteX3" fmla="*/ 330993 w 1118403"/>
                <a:gd name="connsiteY3" fmla="*/ 752867 h 1145904"/>
                <a:gd name="connsiteX4" fmla="*/ 481798 w 1118403"/>
                <a:gd name="connsiteY4" fmla="*/ 735283 h 1145904"/>
                <a:gd name="connsiteX5" fmla="*/ 580183 w 1118403"/>
                <a:gd name="connsiteY5" fmla="*/ 482943 h 1145904"/>
                <a:gd name="connsiteX6" fmla="*/ 746624 w 1118403"/>
                <a:gd name="connsiteY6" fmla="*/ 470138 h 1145904"/>
                <a:gd name="connsiteX7" fmla="*/ 865075 w 1118403"/>
                <a:gd name="connsiteY7" fmla="*/ 202929 h 1145904"/>
                <a:gd name="connsiteX8" fmla="*/ 1000315 w 1118403"/>
                <a:gd name="connsiteY8" fmla="*/ 200231 h 1145904"/>
                <a:gd name="connsiteX9" fmla="*/ 1118403 w 1118403"/>
                <a:gd name="connsiteY9" fmla="*/ 0 h 1145904"/>
                <a:gd name="connsiteX0" fmla="*/ 0 w 1118403"/>
                <a:gd name="connsiteY0" fmla="*/ 1145904 h 1145904"/>
                <a:gd name="connsiteX1" fmla="*/ 103990 w 1118403"/>
                <a:gd name="connsiteY1" fmla="*/ 993692 h 1145904"/>
                <a:gd name="connsiteX2" fmla="*/ 226292 w 1118403"/>
                <a:gd name="connsiteY2" fmla="*/ 970839 h 1145904"/>
                <a:gd name="connsiteX3" fmla="*/ 330993 w 1118403"/>
                <a:gd name="connsiteY3" fmla="*/ 752867 h 1145904"/>
                <a:gd name="connsiteX4" fmla="*/ 481798 w 1118403"/>
                <a:gd name="connsiteY4" fmla="*/ 735283 h 1145904"/>
                <a:gd name="connsiteX5" fmla="*/ 580183 w 1118403"/>
                <a:gd name="connsiteY5" fmla="*/ 482943 h 1145904"/>
                <a:gd name="connsiteX6" fmla="*/ 746624 w 1118403"/>
                <a:gd name="connsiteY6" fmla="*/ 470138 h 1145904"/>
                <a:gd name="connsiteX7" fmla="*/ 865075 w 1118403"/>
                <a:gd name="connsiteY7" fmla="*/ 202929 h 1145904"/>
                <a:gd name="connsiteX8" fmla="*/ 1000315 w 1118403"/>
                <a:gd name="connsiteY8" fmla="*/ 200231 h 1145904"/>
                <a:gd name="connsiteX9" fmla="*/ 1118403 w 1118403"/>
                <a:gd name="connsiteY9" fmla="*/ 0 h 1145904"/>
                <a:gd name="connsiteX0" fmla="*/ 0 w 1118403"/>
                <a:gd name="connsiteY0" fmla="*/ 1145904 h 1145904"/>
                <a:gd name="connsiteX1" fmla="*/ 103990 w 1118403"/>
                <a:gd name="connsiteY1" fmla="*/ 993692 h 1145904"/>
                <a:gd name="connsiteX2" fmla="*/ 226292 w 1118403"/>
                <a:gd name="connsiteY2" fmla="*/ 970839 h 1145904"/>
                <a:gd name="connsiteX3" fmla="*/ 330993 w 1118403"/>
                <a:gd name="connsiteY3" fmla="*/ 752867 h 1145904"/>
                <a:gd name="connsiteX4" fmla="*/ 481798 w 1118403"/>
                <a:gd name="connsiteY4" fmla="*/ 735283 h 1145904"/>
                <a:gd name="connsiteX5" fmla="*/ 580183 w 1118403"/>
                <a:gd name="connsiteY5" fmla="*/ 482943 h 1145904"/>
                <a:gd name="connsiteX6" fmla="*/ 746624 w 1118403"/>
                <a:gd name="connsiteY6" fmla="*/ 470138 h 1145904"/>
                <a:gd name="connsiteX7" fmla="*/ 865075 w 1118403"/>
                <a:gd name="connsiteY7" fmla="*/ 202929 h 1145904"/>
                <a:gd name="connsiteX8" fmla="*/ 1007139 w 1118403"/>
                <a:gd name="connsiteY8" fmla="*/ 189995 h 1145904"/>
                <a:gd name="connsiteX9" fmla="*/ 1118403 w 1118403"/>
                <a:gd name="connsiteY9" fmla="*/ 0 h 1145904"/>
                <a:gd name="connsiteX0" fmla="*/ 0 w 1118403"/>
                <a:gd name="connsiteY0" fmla="*/ 1145904 h 1145904"/>
                <a:gd name="connsiteX1" fmla="*/ 103990 w 1118403"/>
                <a:gd name="connsiteY1" fmla="*/ 993692 h 1145904"/>
                <a:gd name="connsiteX2" fmla="*/ 226292 w 1118403"/>
                <a:gd name="connsiteY2" fmla="*/ 970839 h 1145904"/>
                <a:gd name="connsiteX3" fmla="*/ 330993 w 1118403"/>
                <a:gd name="connsiteY3" fmla="*/ 752867 h 1145904"/>
                <a:gd name="connsiteX4" fmla="*/ 481798 w 1118403"/>
                <a:gd name="connsiteY4" fmla="*/ 735283 h 1145904"/>
                <a:gd name="connsiteX5" fmla="*/ 536640 w 1118403"/>
                <a:gd name="connsiteY5" fmla="*/ 480222 h 1145904"/>
                <a:gd name="connsiteX6" fmla="*/ 746624 w 1118403"/>
                <a:gd name="connsiteY6" fmla="*/ 470138 h 1145904"/>
                <a:gd name="connsiteX7" fmla="*/ 865075 w 1118403"/>
                <a:gd name="connsiteY7" fmla="*/ 202929 h 1145904"/>
                <a:gd name="connsiteX8" fmla="*/ 1007139 w 1118403"/>
                <a:gd name="connsiteY8" fmla="*/ 189995 h 1145904"/>
                <a:gd name="connsiteX9" fmla="*/ 1118403 w 1118403"/>
                <a:gd name="connsiteY9" fmla="*/ 0 h 1145904"/>
                <a:gd name="connsiteX0" fmla="*/ 0 w 1118403"/>
                <a:gd name="connsiteY0" fmla="*/ 1145904 h 1145904"/>
                <a:gd name="connsiteX1" fmla="*/ 103990 w 1118403"/>
                <a:gd name="connsiteY1" fmla="*/ 993692 h 1145904"/>
                <a:gd name="connsiteX2" fmla="*/ 226292 w 1118403"/>
                <a:gd name="connsiteY2" fmla="*/ 970839 h 1145904"/>
                <a:gd name="connsiteX3" fmla="*/ 330993 w 1118403"/>
                <a:gd name="connsiteY3" fmla="*/ 752867 h 1145904"/>
                <a:gd name="connsiteX4" fmla="*/ 509013 w 1118403"/>
                <a:gd name="connsiteY4" fmla="*/ 738005 h 1145904"/>
                <a:gd name="connsiteX5" fmla="*/ 536640 w 1118403"/>
                <a:gd name="connsiteY5" fmla="*/ 480222 h 1145904"/>
                <a:gd name="connsiteX6" fmla="*/ 746624 w 1118403"/>
                <a:gd name="connsiteY6" fmla="*/ 470138 h 1145904"/>
                <a:gd name="connsiteX7" fmla="*/ 865075 w 1118403"/>
                <a:gd name="connsiteY7" fmla="*/ 202929 h 1145904"/>
                <a:gd name="connsiteX8" fmla="*/ 1007139 w 1118403"/>
                <a:gd name="connsiteY8" fmla="*/ 189995 h 1145904"/>
                <a:gd name="connsiteX9" fmla="*/ 1118403 w 1118403"/>
                <a:gd name="connsiteY9" fmla="*/ 0 h 1145904"/>
                <a:gd name="connsiteX0" fmla="*/ 0 w 1118403"/>
                <a:gd name="connsiteY0" fmla="*/ 1145904 h 1145904"/>
                <a:gd name="connsiteX1" fmla="*/ 103990 w 1118403"/>
                <a:gd name="connsiteY1" fmla="*/ 993692 h 1145904"/>
                <a:gd name="connsiteX2" fmla="*/ 226292 w 1118403"/>
                <a:gd name="connsiteY2" fmla="*/ 970839 h 1145904"/>
                <a:gd name="connsiteX3" fmla="*/ 330993 w 1118403"/>
                <a:gd name="connsiteY3" fmla="*/ 752867 h 1145904"/>
                <a:gd name="connsiteX4" fmla="*/ 509013 w 1118403"/>
                <a:gd name="connsiteY4" fmla="*/ 738005 h 1145904"/>
                <a:gd name="connsiteX5" fmla="*/ 544804 w 1118403"/>
                <a:gd name="connsiteY5" fmla="*/ 480222 h 1145904"/>
                <a:gd name="connsiteX6" fmla="*/ 746624 w 1118403"/>
                <a:gd name="connsiteY6" fmla="*/ 470138 h 1145904"/>
                <a:gd name="connsiteX7" fmla="*/ 865075 w 1118403"/>
                <a:gd name="connsiteY7" fmla="*/ 202929 h 1145904"/>
                <a:gd name="connsiteX8" fmla="*/ 1007139 w 1118403"/>
                <a:gd name="connsiteY8" fmla="*/ 189995 h 1145904"/>
                <a:gd name="connsiteX9" fmla="*/ 1118403 w 1118403"/>
                <a:gd name="connsiteY9" fmla="*/ 0 h 1145904"/>
                <a:gd name="connsiteX0" fmla="*/ 0 w 1118403"/>
                <a:gd name="connsiteY0" fmla="*/ 1145904 h 1145904"/>
                <a:gd name="connsiteX1" fmla="*/ 103990 w 1118403"/>
                <a:gd name="connsiteY1" fmla="*/ 993692 h 1145904"/>
                <a:gd name="connsiteX2" fmla="*/ 226292 w 1118403"/>
                <a:gd name="connsiteY2" fmla="*/ 970839 h 1145904"/>
                <a:gd name="connsiteX3" fmla="*/ 330993 w 1118403"/>
                <a:gd name="connsiteY3" fmla="*/ 752867 h 1145904"/>
                <a:gd name="connsiteX4" fmla="*/ 509013 w 1118403"/>
                <a:gd name="connsiteY4" fmla="*/ 738005 h 1145904"/>
                <a:gd name="connsiteX5" fmla="*/ 544804 w 1118403"/>
                <a:gd name="connsiteY5" fmla="*/ 480222 h 1145904"/>
                <a:gd name="connsiteX6" fmla="*/ 782003 w 1118403"/>
                <a:gd name="connsiteY6" fmla="*/ 470138 h 1145904"/>
                <a:gd name="connsiteX7" fmla="*/ 865075 w 1118403"/>
                <a:gd name="connsiteY7" fmla="*/ 202929 h 1145904"/>
                <a:gd name="connsiteX8" fmla="*/ 1007139 w 1118403"/>
                <a:gd name="connsiteY8" fmla="*/ 189995 h 1145904"/>
                <a:gd name="connsiteX9" fmla="*/ 1118403 w 1118403"/>
                <a:gd name="connsiteY9" fmla="*/ 0 h 1145904"/>
                <a:gd name="connsiteX0" fmla="*/ 0 w 1118403"/>
                <a:gd name="connsiteY0" fmla="*/ 1145904 h 1145904"/>
                <a:gd name="connsiteX1" fmla="*/ 103990 w 1118403"/>
                <a:gd name="connsiteY1" fmla="*/ 993692 h 1145904"/>
                <a:gd name="connsiteX2" fmla="*/ 226292 w 1118403"/>
                <a:gd name="connsiteY2" fmla="*/ 970839 h 1145904"/>
                <a:gd name="connsiteX3" fmla="*/ 330993 w 1118403"/>
                <a:gd name="connsiteY3" fmla="*/ 752867 h 1145904"/>
                <a:gd name="connsiteX4" fmla="*/ 509013 w 1118403"/>
                <a:gd name="connsiteY4" fmla="*/ 738005 h 1145904"/>
                <a:gd name="connsiteX5" fmla="*/ 544804 w 1118403"/>
                <a:gd name="connsiteY5" fmla="*/ 480222 h 1145904"/>
                <a:gd name="connsiteX6" fmla="*/ 782003 w 1118403"/>
                <a:gd name="connsiteY6" fmla="*/ 470138 h 1145904"/>
                <a:gd name="connsiteX7" fmla="*/ 805203 w 1118403"/>
                <a:gd name="connsiteY7" fmla="*/ 194765 h 1145904"/>
                <a:gd name="connsiteX8" fmla="*/ 1007139 w 1118403"/>
                <a:gd name="connsiteY8" fmla="*/ 189995 h 1145904"/>
                <a:gd name="connsiteX9" fmla="*/ 1118403 w 1118403"/>
                <a:gd name="connsiteY9" fmla="*/ 0 h 1145904"/>
                <a:gd name="connsiteX0" fmla="*/ 0 w 1118403"/>
                <a:gd name="connsiteY0" fmla="*/ 1145904 h 1145904"/>
                <a:gd name="connsiteX1" fmla="*/ 103990 w 1118403"/>
                <a:gd name="connsiteY1" fmla="*/ 993692 h 1145904"/>
                <a:gd name="connsiteX2" fmla="*/ 226292 w 1118403"/>
                <a:gd name="connsiteY2" fmla="*/ 970839 h 1145904"/>
                <a:gd name="connsiteX3" fmla="*/ 330993 w 1118403"/>
                <a:gd name="connsiteY3" fmla="*/ 752867 h 1145904"/>
                <a:gd name="connsiteX4" fmla="*/ 509013 w 1118403"/>
                <a:gd name="connsiteY4" fmla="*/ 738005 h 1145904"/>
                <a:gd name="connsiteX5" fmla="*/ 544804 w 1118403"/>
                <a:gd name="connsiteY5" fmla="*/ 480222 h 1145904"/>
                <a:gd name="connsiteX6" fmla="*/ 782003 w 1118403"/>
                <a:gd name="connsiteY6" fmla="*/ 470138 h 1145904"/>
                <a:gd name="connsiteX7" fmla="*/ 805203 w 1118403"/>
                <a:gd name="connsiteY7" fmla="*/ 194765 h 1145904"/>
                <a:gd name="connsiteX8" fmla="*/ 1007139 w 1118403"/>
                <a:gd name="connsiteY8" fmla="*/ 189995 h 1145904"/>
                <a:gd name="connsiteX9" fmla="*/ 1118403 w 1118403"/>
                <a:gd name="connsiteY9" fmla="*/ 0 h 1145904"/>
                <a:gd name="connsiteX0" fmla="*/ 0 w 1118403"/>
                <a:gd name="connsiteY0" fmla="*/ 1145904 h 1145904"/>
                <a:gd name="connsiteX1" fmla="*/ 103990 w 1118403"/>
                <a:gd name="connsiteY1" fmla="*/ 993692 h 1145904"/>
                <a:gd name="connsiteX2" fmla="*/ 226292 w 1118403"/>
                <a:gd name="connsiteY2" fmla="*/ 970839 h 1145904"/>
                <a:gd name="connsiteX3" fmla="*/ 330993 w 1118403"/>
                <a:gd name="connsiteY3" fmla="*/ 752867 h 1145904"/>
                <a:gd name="connsiteX4" fmla="*/ 509013 w 1118403"/>
                <a:gd name="connsiteY4" fmla="*/ 738005 h 1145904"/>
                <a:gd name="connsiteX5" fmla="*/ 544804 w 1118403"/>
                <a:gd name="connsiteY5" fmla="*/ 480222 h 1145904"/>
                <a:gd name="connsiteX6" fmla="*/ 782003 w 1118403"/>
                <a:gd name="connsiteY6" fmla="*/ 470138 h 1145904"/>
                <a:gd name="connsiteX7" fmla="*/ 807925 w 1118403"/>
                <a:gd name="connsiteY7" fmla="*/ 211094 h 1145904"/>
                <a:gd name="connsiteX8" fmla="*/ 1007139 w 1118403"/>
                <a:gd name="connsiteY8" fmla="*/ 189995 h 1145904"/>
                <a:gd name="connsiteX9" fmla="*/ 1118403 w 1118403"/>
                <a:gd name="connsiteY9" fmla="*/ 0 h 1145904"/>
                <a:gd name="connsiteX0" fmla="*/ 0 w 1118403"/>
                <a:gd name="connsiteY0" fmla="*/ 1145904 h 1145904"/>
                <a:gd name="connsiteX1" fmla="*/ 103990 w 1118403"/>
                <a:gd name="connsiteY1" fmla="*/ 993692 h 1145904"/>
                <a:gd name="connsiteX2" fmla="*/ 226292 w 1118403"/>
                <a:gd name="connsiteY2" fmla="*/ 970839 h 1145904"/>
                <a:gd name="connsiteX3" fmla="*/ 330993 w 1118403"/>
                <a:gd name="connsiteY3" fmla="*/ 752867 h 1145904"/>
                <a:gd name="connsiteX4" fmla="*/ 509013 w 1118403"/>
                <a:gd name="connsiteY4" fmla="*/ 738005 h 1145904"/>
                <a:gd name="connsiteX5" fmla="*/ 544804 w 1118403"/>
                <a:gd name="connsiteY5" fmla="*/ 480222 h 1145904"/>
                <a:gd name="connsiteX6" fmla="*/ 782003 w 1118403"/>
                <a:gd name="connsiteY6" fmla="*/ 470138 h 1145904"/>
                <a:gd name="connsiteX7" fmla="*/ 807925 w 1118403"/>
                <a:gd name="connsiteY7" fmla="*/ 211094 h 1145904"/>
                <a:gd name="connsiteX8" fmla="*/ 1058846 w 1118403"/>
                <a:gd name="connsiteY8" fmla="*/ 192716 h 1145904"/>
                <a:gd name="connsiteX9" fmla="*/ 1118403 w 1118403"/>
                <a:gd name="connsiteY9" fmla="*/ 0 h 1145904"/>
                <a:gd name="connsiteX0" fmla="*/ 0 w 1118403"/>
                <a:gd name="connsiteY0" fmla="*/ 1145904 h 1145904"/>
                <a:gd name="connsiteX1" fmla="*/ 103990 w 1118403"/>
                <a:gd name="connsiteY1" fmla="*/ 993692 h 1145904"/>
                <a:gd name="connsiteX2" fmla="*/ 226292 w 1118403"/>
                <a:gd name="connsiteY2" fmla="*/ 970839 h 1145904"/>
                <a:gd name="connsiteX3" fmla="*/ 260236 w 1118403"/>
                <a:gd name="connsiteY3" fmla="*/ 755588 h 1145904"/>
                <a:gd name="connsiteX4" fmla="*/ 509013 w 1118403"/>
                <a:gd name="connsiteY4" fmla="*/ 738005 h 1145904"/>
                <a:gd name="connsiteX5" fmla="*/ 544804 w 1118403"/>
                <a:gd name="connsiteY5" fmla="*/ 480222 h 1145904"/>
                <a:gd name="connsiteX6" fmla="*/ 782003 w 1118403"/>
                <a:gd name="connsiteY6" fmla="*/ 470138 h 1145904"/>
                <a:gd name="connsiteX7" fmla="*/ 807925 w 1118403"/>
                <a:gd name="connsiteY7" fmla="*/ 211094 h 1145904"/>
                <a:gd name="connsiteX8" fmla="*/ 1058846 w 1118403"/>
                <a:gd name="connsiteY8" fmla="*/ 192716 h 1145904"/>
                <a:gd name="connsiteX9" fmla="*/ 1118403 w 1118403"/>
                <a:gd name="connsiteY9" fmla="*/ 0 h 1145904"/>
                <a:gd name="connsiteX0" fmla="*/ 0 w 1118403"/>
                <a:gd name="connsiteY0" fmla="*/ 1145904 h 1145904"/>
                <a:gd name="connsiteX1" fmla="*/ 103990 w 1118403"/>
                <a:gd name="connsiteY1" fmla="*/ 993692 h 1145904"/>
                <a:gd name="connsiteX2" fmla="*/ 245342 w 1118403"/>
                <a:gd name="connsiteY2" fmla="*/ 976281 h 1145904"/>
                <a:gd name="connsiteX3" fmla="*/ 260236 w 1118403"/>
                <a:gd name="connsiteY3" fmla="*/ 755588 h 1145904"/>
                <a:gd name="connsiteX4" fmla="*/ 509013 w 1118403"/>
                <a:gd name="connsiteY4" fmla="*/ 738005 h 1145904"/>
                <a:gd name="connsiteX5" fmla="*/ 544804 w 1118403"/>
                <a:gd name="connsiteY5" fmla="*/ 480222 h 1145904"/>
                <a:gd name="connsiteX6" fmla="*/ 782003 w 1118403"/>
                <a:gd name="connsiteY6" fmla="*/ 470138 h 1145904"/>
                <a:gd name="connsiteX7" fmla="*/ 807925 w 1118403"/>
                <a:gd name="connsiteY7" fmla="*/ 211094 h 1145904"/>
                <a:gd name="connsiteX8" fmla="*/ 1058846 w 1118403"/>
                <a:gd name="connsiteY8" fmla="*/ 192716 h 1145904"/>
                <a:gd name="connsiteX9" fmla="*/ 1118403 w 1118403"/>
                <a:gd name="connsiteY9" fmla="*/ 0 h 1145904"/>
                <a:gd name="connsiteX0" fmla="*/ 0 w 1118403"/>
                <a:gd name="connsiteY0" fmla="*/ 1145904 h 1145904"/>
                <a:gd name="connsiteX1" fmla="*/ 103990 w 1118403"/>
                <a:gd name="connsiteY1" fmla="*/ 993692 h 1145904"/>
                <a:gd name="connsiteX2" fmla="*/ 245342 w 1118403"/>
                <a:gd name="connsiteY2" fmla="*/ 976281 h 1145904"/>
                <a:gd name="connsiteX3" fmla="*/ 276565 w 1118403"/>
                <a:gd name="connsiteY3" fmla="*/ 769195 h 1145904"/>
                <a:gd name="connsiteX4" fmla="*/ 509013 w 1118403"/>
                <a:gd name="connsiteY4" fmla="*/ 738005 h 1145904"/>
                <a:gd name="connsiteX5" fmla="*/ 544804 w 1118403"/>
                <a:gd name="connsiteY5" fmla="*/ 480222 h 1145904"/>
                <a:gd name="connsiteX6" fmla="*/ 782003 w 1118403"/>
                <a:gd name="connsiteY6" fmla="*/ 470138 h 1145904"/>
                <a:gd name="connsiteX7" fmla="*/ 807925 w 1118403"/>
                <a:gd name="connsiteY7" fmla="*/ 211094 h 1145904"/>
                <a:gd name="connsiteX8" fmla="*/ 1058846 w 1118403"/>
                <a:gd name="connsiteY8" fmla="*/ 192716 h 1145904"/>
                <a:gd name="connsiteX9" fmla="*/ 1118403 w 1118403"/>
                <a:gd name="connsiteY9" fmla="*/ 0 h 1145904"/>
                <a:gd name="connsiteX0" fmla="*/ 0 w 1118403"/>
                <a:gd name="connsiteY0" fmla="*/ 1145904 h 1145904"/>
                <a:gd name="connsiteX1" fmla="*/ 68612 w 1118403"/>
                <a:gd name="connsiteY1" fmla="*/ 990970 h 1145904"/>
                <a:gd name="connsiteX2" fmla="*/ 245342 w 1118403"/>
                <a:gd name="connsiteY2" fmla="*/ 976281 h 1145904"/>
                <a:gd name="connsiteX3" fmla="*/ 276565 w 1118403"/>
                <a:gd name="connsiteY3" fmla="*/ 769195 h 1145904"/>
                <a:gd name="connsiteX4" fmla="*/ 509013 w 1118403"/>
                <a:gd name="connsiteY4" fmla="*/ 738005 h 1145904"/>
                <a:gd name="connsiteX5" fmla="*/ 544804 w 1118403"/>
                <a:gd name="connsiteY5" fmla="*/ 480222 h 1145904"/>
                <a:gd name="connsiteX6" fmla="*/ 782003 w 1118403"/>
                <a:gd name="connsiteY6" fmla="*/ 470138 h 1145904"/>
                <a:gd name="connsiteX7" fmla="*/ 807925 w 1118403"/>
                <a:gd name="connsiteY7" fmla="*/ 211094 h 1145904"/>
                <a:gd name="connsiteX8" fmla="*/ 1058846 w 1118403"/>
                <a:gd name="connsiteY8" fmla="*/ 192716 h 1145904"/>
                <a:gd name="connsiteX9" fmla="*/ 1118403 w 1118403"/>
                <a:gd name="connsiteY9" fmla="*/ 0 h 1145904"/>
                <a:gd name="connsiteX0" fmla="*/ 0 w 1104796"/>
                <a:gd name="connsiteY0" fmla="*/ 1156790 h 1156790"/>
                <a:gd name="connsiteX1" fmla="*/ 55005 w 1104796"/>
                <a:gd name="connsiteY1" fmla="*/ 990970 h 1156790"/>
                <a:gd name="connsiteX2" fmla="*/ 231735 w 1104796"/>
                <a:gd name="connsiteY2" fmla="*/ 976281 h 1156790"/>
                <a:gd name="connsiteX3" fmla="*/ 262958 w 1104796"/>
                <a:gd name="connsiteY3" fmla="*/ 769195 h 1156790"/>
                <a:gd name="connsiteX4" fmla="*/ 495406 w 1104796"/>
                <a:gd name="connsiteY4" fmla="*/ 738005 h 1156790"/>
                <a:gd name="connsiteX5" fmla="*/ 531197 w 1104796"/>
                <a:gd name="connsiteY5" fmla="*/ 480222 h 1156790"/>
                <a:gd name="connsiteX6" fmla="*/ 768396 w 1104796"/>
                <a:gd name="connsiteY6" fmla="*/ 470138 h 1156790"/>
                <a:gd name="connsiteX7" fmla="*/ 794318 w 1104796"/>
                <a:gd name="connsiteY7" fmla="*/ 211094 h 1156790"/>
                <a:gd name="connsiteX8" fmla="*/ 1045239 w 1104796"/>
                <a:gd name="connsiteY8" fmla="*/ 192716 h 1156790"/>
                <a:gd name="connsiteX9" fmla="*/ 1104796 w 1104796"/>
                <a:gd name="connsiteY9" fmla="*/ 0 h 1156790"/>
                <a:gd name="connsiteX0" fmla="*/ 0 w 1123846"/>
                <a:gd name="connsiteY0" fmla="*/ 1159512 h 1159512"/>
                <a:gd name="connsiteX1" fmla="*/ 74055 w 1123846"/>
                <a:gd name="connsiteY1" fmla="*/ 990970 h 1159512"/>
                <a:gd name="connsiteX2" fmla="*/ 250785 w 1123846"/>
                <a:gd name="connsiteY2" fmla="*/ 976281 h 1159512"/>
                <a:gd name="connsiteX3" fmla="*/ 282008 w 1123846"/>
                <a:gd name="connsiteY3" fmla="*/ 769195 h 1159512"/>
                <a:gd name="connsiteX4" fmla="*/ 514456 w 1123846"/>
                <a:gd name="connsiteY4" fmla="*/ 738005 h 1159512"/>
                <a:gd name="connsiteX5" fmla="*/ 550247 w 1123846"/>
                <a:gd name="connsiteY5" fmla="*/ 480222 h 1159512"/>
                <a:gd name="connsiteX6" fmla="*/ 787446 w 1123846"/>
                <a:gd name="connsiteY6" fmla="*/ 470138 h 1159512"/>
                <a:gd name="connsiteX7" fmla="*/ 813368 w 1123846"/>
                <a:gd name="connsiteY7" fmla="*/ 211094 h 1159512"/>
                <a:gd name="connsiteX8" fmla="*/ 1064289 w 1123846"/>
                <a:gd name="connsiteY8" fmla="*/ 192716 h 1159512"/>
                <a:gd name="connsiteX9" fmla="*/ 1123846 w 1123846"/>
                <a:gd name="connsiteY9" fmla="*/ 0 h 1159512"/>
                <a:gd name="connsiteX0" fmla="*/ 0 w 1123846"/>
                <a:gd name="connsiteY0" fmla="*/ 1159512 h 1159512"/>
                <a:gd name="connsiteX1" fmla="*/ 74055 w 1123846"/>
                <a:gd name="connsiteY1" fmla="*/ 990970 h 1159512"/>
                <a:gd name="connsiteX2" fmla="*/ 250785 w 1123846"/>
                <a:gd name="connsiteY2" fmla="*/ 976281 h 1159512"/>
                <a:gd name="connsiteX3" fmla="*/ 282008 w 1123846"/>
                <a:gd name="connsiteY3" fmla="*/ 769195 h 1159512"/>
                <a:gd name="connsiteX4" fmla="*/ 514456 w 1123846"/>
                <a:gd name="connsiteY4" fmla="*/ 738005 h 1159512"/>
                <a:gd name="connsiteX5" fmla="*/ 550247 w 1123846"/>
                <a:gd name="connsiteY5" fmla="*/ 480222 h 1159512"/>
                <a:gd name="connsiteX6" fmla="*/ 787446 w 1123846"/>
                <a:gd name="connsiteY6" fmla="*/ 470138 h 1159512"/>
                <a:gd name="connsiteX7" fmla="*/ 837861 w 1123846"/>
                <a:gd name="connsiteY7" fmla="*/ 221979 h 1159512"/>
                <a:gd name="connsiteX8" fmla="*/ 1064289 w 1123846"/>
                <a:gd name="connsiteY8" fmla="*/ 192716 h 1159512"/>
                <a:gd name="connsiteX9" fmla="*/ 1123846 w 1123846"/>
                <a:gd name="connsiteY9" fmla="*/ 0 h 1159512"/>
                <a:gd name="connsiteX0" fmla="*/ 0 w 1123846"/>
                <a:gd name="connsiteY0" fmla="*/ 1159512 h 1159512"/>
                <a:gd name="connsiteX1" fmla="*/ 74055 w 1123846"/>
                <a:gd name="connsiteY1" fmla="*/ 990970 h 1159512"/>
                <a:gd name="connsiteX2" fmla="*/ 250785 w 1123846"/>
                <a:gd name="connsiteY2" fmla="*/ 976281 h 1159512"/>
                <a:gd name="connsiteX3" fmla="*/ 282008 w 1123846"/>
                <a:gd name="connsiteY3" fmla="*/ 769195 h 1159512"/>
                <a:gd name="connsiteX4" fmla="*/ 514456 w 1123846"/>
                <a:gd name="connsiteY4" fmla="*/ 738005 h 1159512"/>
                <a:gd name="connsiteX5" fmla="*/ 550247 w 1123846"/>
                <a:gd name="connsiteY5" fmla="*/ 480222 h 1159512"/>
                <a:gd name="connsiteX6" fmla="*/ 787446 w 1123846"/>
                <a:gd name="connsiteY6" fmla="*/ 470138 h 1159512"/>
                <a:gd name="connsiteX7" fmla="*/ 832418 w 1123846"/>
                <a:gd name="connsiteY7" fmla="*/ 213815 h 1159512"/>
                <a:gd name="connsiteX8" fmla="*/ 1064289 w 1123846"/>
                <a:gd name="connsiteY8" fmla="*/ 192716 h 1159512"/>
                <a:gd name="connsiteX9" fmla="*/ 1123846 w 1123846"/>
                <a:gd name="connsiteY9" fmla="*/ 0 h 1159512"/>
                <a:gd name="connsiteX0" fmla="*/ 0 w 1123846"/>
                <a:gd name="connsiteY0" fmla="*/ 1159512 h 1159512"/>
                <a:gd name="connsiteX1" fmla="*/ 74055 w 1123846"/>
                <a:gd name="connsiteY1" fmla="*/ 990970 h 1159512"/>
                <a:gd name="connsiteX2" fmla="*/ 250785 w 1123846"/>
                <a:gd name="connsiteY2" fmla="*/ 976281 h 1159512"/>
                <a:gd name="connsiteX3" fmla="*/ 301058 w 1123846"/>
                <a:gd name="connsiteY3" fmla="*/ 769195 h 1159512"/>
                <a:gd name="connsiteX4" fmla="*/ 514456 w 1123846"/>
                <a:gd name="connsiteY4" fmla="*/ 738005 h 1159512"/>
                <a:gd name="connsiteX5" fmla="*/ 550247 w 1123846"/>
                <a:gd name="connsiteY5" fmla="*/ 480222 h 1159512"/>
                <a:gd name="connsiteX6" fmla="*/ 787446 w 1123846"/>
                <a:gd name="connsiteY6" fmla="*/ 470138 h 1159512"/>
                <a:gd name="connsiteX7" fmla="*/ 832418 w 1123846"/>
                <a:gd name="connsiteY7" fmla="*/ 213815 h 1159512"/>
                <a:gd name="connsiteX8" fmla="*/ 1064289 w 1123846"/>
                <a:gd name="connsiteY8" fmla="*/ 192716 h 1159512"/>
                <a:gd name="connsiteX9" fmla="*/ 1123846 w 1123846"/>
                <a:gd name="connsiteY9" fmla="*/ 0 h 1159512"/>
                <a:gd name="connsiteX0" fmla="*/ 0 w 1123846"/>
                <a:gd name="connsiteY0" fmla="*/ 1159512 h 1159512"/>
                <a:gd name="connsiteX1" fmla="*/ 74055 w 1123846"/>
                <a:gd name="connsiteY1" fmla="*/ 990970 h 1159512"/>
                <a:gd name="connsiteX2" fmla="*/ 250785 w 1123846"/>
                <a:gd name="connsiteY2" fmla="*/ 976281 h 1159512"/>
                <a:gd name="connsiteX3" fmla="*/ 301058 w 1123846"/>
                <a:gd name="connsiteY3" fmla="*/ 769195 h 1159512"/>
                <a:gd name="connsiteX4" fmla="*/ 506291 w 1123846"/>
                <a:gd name="connsiteY4" fmla="*/ 735283 h 1159512"/>
                <a:gd name="connsiteX5" fmla="*/ 550247 w 1123846"/>
                <a:gd name="connsiteY5" fmla="*/ 480222 h 1159512"/>
                <a:gd name="connsiteX6" fmla="*/ 787446 w 1123846"/>
                <a:gd name="connsiteY6" fmla="*/ 470138 h 1159512"/>
                <a:gd name="connsiteX7" fmla="*/ 832418 w 1123846"/>
                <a:gd name="connsiteY7" fmla="*/ 213815 h 1159512"/>
                <a:gd name="connsiteX8" fmla="*/ 1064289 w 1123846"/>
                <a:gd name="connsiteY8" fmla="*/ 192716 h 1159512"/>
                <a:gd name="connsiteX9" fmla="*/ 1123846 w 1123846"/>
                <a:gd name="connsiteY9" fmla="*/ 0 h 1159512"/>
                <a:gd name="connsiteX0" fmla="*/ 0 w 1123846"/>
                <a:gd name="connsiteY0" fmla="*/ 1159512 h 1159512"/>
                <a:gd name="connsiteX1" fmla="*/ 74055 w 1123846"/>
                <a:gd name="connsiteY1" fmla="*/ 990970 h 1159512"/>
                <a:gd name="connsiteX2" fmla="*/ 250785 w 1123846"/>
                <a:gd name="connsiteY2" fmla="*/ 976281 h 1159512"/>
                <a:gd name="connsiteX3" fmla="*/ 301058 w 1123846"/>
                <a:gd name="connsiteY3" fmla="*/ 769195 h 1159512"/>
                <a:gd name="connsiteX4" fmla="*/ 506291 w 1123846"/>
                <a:gd name="connsiteY4" fmla="*/ 735283 h 1159512"/>
                <a:gd name="connsiteX5" fmla="*/ 558411 w 1123846"/>
                <a:gd name="connsiteY5" fmla="*/ 496551 h 1159512"/>
                <a:gd name="connsiteX6" fmla="*/ 787446 w 1123846"/>
                <a:gd name="connsiteY6" fmla="*/ 470138 h 1159512"/>
                <a:gd name="connsiteX7" fmla="*/ 832418 w 1123846"/>
                <a:gd name="connsiteY7" fmla="*/ 213815 h 1159512"/>
                <a:gd name="connsiteX8" fmla="*/ 1064289 w 1123846"/>
                <a:gd name="connsiteY8" fmla="*/ 192716 h 1159512"/>
                <a:gd name="connsiteX9" fmla="*/ 1123846 w 1123846"/>
                <a:gd name="connsiteY9" fmla="*/ 0 h 1159512"/>
                <a:gd name="connsiteX0" fmla="*/ 0 w 1123846"/>
                <a:gd name="connsiteY0" fmla="*/ 1159512 h 1159512"/>
                <a:gd name="connsiteX1" fmla="*/ 74055 w 1123846"/>
                <a:gd name="connsiteY1" fmla="*/ 990970 h 1159512"/>
                <a:gd name="connsiteX2" fmla="*/ 250785 w 1123846"/>
                <a:gd name="connsiteY2" fmla="*/ 976281 h 1159512"/>
                <a:gd name="connsiteX3" fmla="*/ 301058 w 1123846"/>
                <a:gd name="connsiteY3" fmla="*/ 769195 h 1159512"/>
                <a:gd name="connsiteX4" fmla="*/ 506291 w 1123846"/>
                <a:gd name="connsiteY4" fmla="*/ 735283 h 1159512"/>
                <a:gd name="connsiteX5" fmla="*/ 558411 w 1123846"/>
                <a:gd name="connsiteY5" fmla="*/ 496551 h 1159512"/>
                <a:gd name="connsiteX6" fmla="*/ 779282 w 1123846"/>
                <a:gd name="connsiteY6" fmla="*/ 470138 h 1159512"/>
                <a:gd name="connsiteX7" fmla="*/ 832418 w 1123846"/>
                <a:gd name="connsiteY7" fmla="*/ 213815 h 1159512"/>
                <a:gd name="connsiteX8" fmla="*/ 1064289 w 1123846"/>
                <a:gd name="connsiteY8" fmla="*/ 192716 h 1159512"/>
                <a:gd name="connsiteX9" fmla="*/ 1123846 w 1123846"/>
                <a:gd name="connsiteY9" fmla="*/ 0 h 1159512"/>
                <a:gd name="connsiteX0" fmla="*/ 0 w 1123846"/>
                <a:gd name="connsiteY0" fmla="*/ 1159512 h 1159512"/>
                <a:gd name="connsiteX1" fmla="*/ 74055 w 1123846"/>
                <a:gd name="connsiteY1" fmla="*/ 990970 h 1159512"/>
                <a:gd name="connsiteX2" fmla="*/ 250785 w 1123846"/>
                <a:gd name="connsiteY2" fmla="*/ 976281 h 1159512"/>
                <a:gd name="connsiteX3" fmla="*/ 301058 w 1123846"/>
                <a:gd name="connsiteY3" fmla="*/ 769195 h 1159512"/>
                <a:gd name="connsiteX4" fmla="*/ 506291 w 1123846"/>
                <a:gd name="connsiteY4" fmla="*/ 735283 h 1159512"/>
                <a:gd name="connsiteX5" fmla="*/ 558411 w 1123846"/>
                <a:gd name="connsiteY5" fmla="*/ 496551 h 1159512"/>
                <a:gd name="connsiteX6" fmla="*/ 779282 w 1123846"/>
                <a:gd name="connsiteY6" fmla="*/ 470138 h 1159512"/>
                <a:gd name="connsiteX7" fmla="*/ 848747 w 1123846"/>
                <a:gd name="connsiteY7" fmla="*/ 213815 h 1159512"/>
                <a:gd name="connsiteX8" fmla="*/ 1064289 w 1123846"/>
                <a:gd name="connsiteY8" fmla="*/ 192716 h 1159512"/>
                <a:gd name="connsiteX9" fmla="*/ 1123846 w 1123846"/>
                <a:gd name="connsiteY9" fmla="*/ 0 h 1159512"/>
                <a:gd name="connsiteX0" fmla="*/ 0 w 1123846"/>
                <a:gd name="connsiteY0" fmla="*/ 1159512 h 1159512"/>
                <a:gd name="connsiteX1" fmla="*/ 74055 w 1123846"/>
                <a:gd name="connsiteY1" fmla="*/ 990970 h 1159512"/>
                <a:gd name="connsiteX2" fmla="*/ 250785 w 1123846"/>
                <a:gd name="connsiteY2" fmla="*/ 976281 h 1159512"/>
                <a:gd name="connsiteX3" fmla="*/ 301058 w 1123846"/>
                <a:gd name="connsiteY3" fmla="*/ 769195 h 1159512"/>
                <a:gd name="connsiteX4" fmla="*/ 506291 w 1123846"/>
                <a:gd name="connsiteY4" fmla="*/ 735283 h 1159512"/>
                <a:gd name="connsiteX5" fmla="*/ 558411 w 1123846"/>
                <a:gd name="connsiteY5" fmla="*/ 496551 h 1159512"/>
                <a:gd name="connsiteX6" fmla="*/ 779282 w 1123846"/>
                <a:gd name="connsiteY6" fmla="*/ 470138 h 1159512"/>
                <a:gd name="connsiteX7" fmla="*/ 848747 w 1123846"/>
                <a:gd name="connsiteY7" fmla="*/ 213815 h 1159512"/>
                <a:gd name="connsiteX8" fmla="*/ 1045239 w 1123846"/>
                <a:gd name="connsiteY8" fmla="*/ 195437 h 1159512"/>
                <a:gd name="connsiteX9" fmla="*/ 1123846 w 1123846"/>
                <a:gd name="connsiteY9" fmla="*/ 0 h 115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23846" h="1159512">
                  <a:moveTo>
                    <a:pt x="0" y="1159512"/>
                  </a:moveTo>
                  <a:cubicBezTo>
                    <a:pt x="41870" y="1096210"/>
                    <a:pt x="32258" y="1021508"/>
                    <a:pt x="74055" y="990970"/>
                  </a:cubicBezTo>
                  <a:cubicBezTo>
                    <a:pt x="115852" y="960432"/>
                    <a:pt x="212951" y="1013244"/>
                    <a:pt x="250785" y="976281"/>
                  </a:cubicBezTo>
                  <a:cubicBezTo>
                    <a:pt x="288619" y="939319"/>
                    <a:pt x="258474" y="809361"/>
                    <a:pt x="301058" y="769195"/>
                  </a:cubicBezTo>
                  <a:cubicBezTo>
                    <a:pt x="343642" y="729029"/>
                    <a:pt x="463399" y="780724"/>
                    <a:pt x="506291" y="735283"/>
                  </a:cubicBezTo>
                  <a:cubicBezTo>
                    <a:pt x="549183" y="689842"/>
                    <a:pt x="512913" y="540742"/>
                    <a:pt x="558411" y="496551"/>
                  </a:cubicBezTo>
                  <a:cubicBezTo>
                    <a:pt x="603910" y="452360"/>
                    <a:pt x="730893" y="517261"/>
                    <a:pt x="779282" y="470138"/>
                  </a:cubicBezTo>
                  <a:cubicBezTo>
                    <a:pt x="827671" y="423015"/>
                    <a:pt x="804421" y="259598"/>
                    <a:pt x="848747" y="213815"/>
                  </a:cubicBezTo>
                  <a:cubicBezTo>
                    <a:pt x="893073" y="168032"/>
                    <a:pt x="988888" y="215748"/>
                    <a:pt x="1045239" y="195437"/>
                  </a:cubicBezTo>
                  <a:cubicBezTo>
                    <a:pt x="1084530" y="163290"/>
                    <a:pt x="1081579" y="80367"/>
                    <a:pt x="1123846" y="0"/>
                  </a:cubicBezTo>
                </a:path>
              </a:pathLst>
            </a:custGeom>
            <a:noFill/>
            <a:ln w="50800">
              <a:solidFill>
                <a:srgbClr val="C00000">
                  <a:alpha val="50196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cxnSp>
          <p:nvCxnSpPr>
            <p:cNvPr id="272" name="Straight Connector 271">
              <a:extLst>
                <a:ext uri="{FF2B5EF4-FFF2-40B4-BE49-F238E27FC236}">
                  <a16:creationId xmlns:a16="http://schemas.microsoft.com/office/drawing/2014/main" id="{12F84602-26FC-19C6-8412-DEAF4B7ACF1E}"/>
                </a:ext>
              </a:extLst>
            </p:cNvPr>
            <p:cNvCxnSpPr/>
            <p:nvPr/>
          </p:nvCxnSpPr>
          <p:spPr>
            <a:xfrm rot="5400000">
              <a:off x="13050838" y="3220884"/>
              <a:ext cx="1657852" cy="0"/>
            </a:xfrm>
            <a:prstGeom prst="line">
              <a:avLst/>
            </a:prstGeom>
            <a:ln w="12700">
              <a:solidFill>
                <a:srgbClr val="C00000">
                  <a:alpha val="50196"/>
                </a:srgb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Straight Connector 272">
              <a:extLst>
                <a:ext uri="{FF2B5EF4-FFF2-40B4-BE49-F238E27FC236}">
                  <a16:creationId xmlns:a16="http://schemas.microsoft.com/office/drawing/2014/main" id="{E0CECF29-4F6E-2F70-AB75-128182720CB8}"/>
                </a:ext>
              </a:extLst>
            </p:cNvPr>
            <p:cNvCxnSpPr/>
            <p:nvPr/>
          </p:nvCxnSpPr>
          <p:spPr>
            <a:xfrm rot="5400000">
              <a:off x="12762366" y="3220884"/>
              <a:ext cx="1657852" cy="0"/>
            </a:xfrm>
            <a:prstGeom prst="line">
              <a:avLst/>
            </a:prstGeom>
            <a:ln w="12700">
              <a:solidFill>
                <a:srgbClr val="C00000">
                  <a:alpha val="50196"/>
                </a:srgb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Straight Connector 273">
              <a:extLst>
                <a:ext uri="{FF2B5EF4-FFF2-40B4-BE49-F238E27FC236}">
                  <a16:creationId xmlns:a16="http://schemas.microsoft.com/office/drawing/2014/main" id="{1E300A39-368D-95F1-0DEC-0E61A30B2866}"/>
                </a:ext>
              </a:extLst>
            </p:cNvPr>
            <p:cNvCxnSpPr/>
            <p:nvPr/>
          </p:nvCxnSpPr>
          <p:spPr>
            <a:xfrm rot="5400000">
              <a:off x="12503829" y="3220884"/>
              <a:ext cx="1657852" cy="0"/>
            </a:xfrm>
            <a:prstGeom prst="line">
              <a:avLst/>
            </a:prstGeom>
            <a:ln w="12700">
              <a:solidFill>
                <a:srgbClr val="C00000">
                  <a:alpha val="50196"/>
                </a:srgb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5" name="Freeform: Shape 274">
              <a:extLst>
                <a:ext uri="{FF2B5EF4-FFF2-40B4-BE49-F238E27FC236}">
                  <a16:creationId xmlns:a16="http://schemas.microsoft.com/office/drawing/2014/main" id="{6C18183E-7AD6-5D92-BE28-7D9980EA87B4}"/>
                </a:ext>
              </a:extLst>
            </p:cNvPr>
            <p:cNvSpPr/>
            <p:nvPr/>
          </p:nvSpPr>
          <p:spPr>
            <a:xfrm>
              <a:off x="13047393" y="3834741"/>
              <a:ext cx="1151164" cy="209584"/>
            </a:xfrm>
            <a:custGeom>
              <a:avLst/>
              <a:gdLst>
                <a:gd name="connsiteX0" fmla="*/ 0 w 1148443"/>
                <a:gd name="connsiteY0" fmla="*/ 209584 h 209584"/>
                <a:gd name="connsiteX1" fmla="*/ 46265 w 1148443"/>
                <a:gd name="connsiteY1" fmla="*/ 187813 h 209584"/>
                <a:gd name="connsiteX2" fmla="*/ 87086 w 1148443"/>
                <a:gd name="connsiteY2" fmla="*/ 204142 h 209584"/>
                <a:gd name="connsiteX3" fmla="*/ 144236 w 1148443"/>
                <a:gd name="connsiteY3" fmla="*/ 204142 h 209584"/>
                <a:gd name="connsiteX4" fmla="*/ 223158 w 1148443"/>
                <a:gd name="connsiteY4" fmla="*/ 190534 h 209584"/>
                <a:gd name="connsiteX5" fmla="*/ 258536 w 1148443"/>
                <a:gd name="connsiteY5" fmla="*/ 133384 h 209584"/>
                <a:gd name="connsiteX6" fmla="*/ 288472 w 1148443"/>
                <a:gd name="connsiteY6" fmla="*/ 19084 h 209584"/>
                <a:gd name="connsiteX7" fmla="*/ 302079 w 1148443"/>
                <a:gd name="connsiteY7" fmla="*/ 92563 h 209584"/>
                <a:gd name="connsiteX8" fmla="*/ 321129 w 1148443"/>
                <a:gd name="connsiteY8" fmla="*/ 160599 h 209584"/>
                <a:gd name="connsiteX9" fmla="*/ 381000 w 1148443"/>
                <a:gd name="connsiteY9" fmla="*/ 182370 h 209584"/>
                <a:gd name="connsiteX10" fmla="*/ 438150 w 1148443"/>
                <a:gd name="connsiteY10" fmla="*/ 182370 h 209584"/>
                <a:gd name="connsiteX11" fmla="*/ 500743 w 1148443"/>
                <a:gd name="connsiteY11" fmla="*/ 168763 h 209584"/>
                <a:gd name="connsiteX12" fmla="*/ 527958 w 1148443"/>
                <a:gd name="connsiteY12" fmla="*/ 106170 h 209584"/>
                <a:gd name="connsiteX13" fmla="*/ 547008 w 1148443"/>
                <a:gd name="connsiteY13" fmla="*/ 34 h 209584"/>
                <a:gd name="connsiteX14" fmla="*/ 566058 w 1148443"/>
                <a:gd name="connsiteY14" fmla="*/ 95284 h 209584"/>
                <a:gd name="connsiteX15" fmla="*/ 582386 w 1148443"/>
                <a:gd name="connsiteY15" fmla="*/ 157877 h 209584"/>
                <a:gd name="connsiteX16" fmla="*/ 612322 w 1148443"/>
                <a:gd name="connsiteY16" fmla="*/ 185092 h 209584"/>
                <a:gd name="connsiteX17" fmla="*/ 677636 w 1148443"/>
                <a:gd name="connsiteY17" fmla="*/ 185092 h 209584"/>
                <a:gd name="connsiteX18" fmla="*/ 726622 w 1148443"/>
                <a:gd name="connsiteY18" fmla="*/ 185092 h 209584"/>
                <a:gd name="connsiteX19" fmla="*/ 794658 w 1148443"/>
                <a:gd name="connsiteY19" fmla="*/ 176927 h 209584"/>
                <a:gd name="connsiteX20" fmla="*/ 819150 w 1148443"/>
                <a:gd name="connsiteY20" fmla="*/ 144270 h 209584"/>
                <a:gd name="connsiteX21" fmla="*/ 835479 w 1148443"/>
                <a:gd name="connsiteY21" fmla="*/ 70792 h 209584"/>
                <a:gd name="connsiteX22" fmla="*/ 851808 w 1148443"/>
                <a:gd name="connsiteY22" fmla="*/ 127942 h 209584"/>
                <a:gd name="connsiteX23" fmla="*/ 865415 w 1148443"/>
                <a:gd name="connsiteY23" fmla="*/ 174206 h 209584"/>
                <a:gd name="connsiteX24" fmla="*/ 889908 w 1148443"/>
                <a:gd name="connsiteY24" fmla="*/ 195977 h 209584"/>
                <a:gd name="connsiteX25" fmla="*/ 941615 w 1148443"/>
                <a:gd name="connsiteY25" fmla="*/ 201420 h 209584"/>
                <a:gd name="connsiteX26" fmla="*/ 993322 w 1148443"/>
                <a:gd name="connsiteY26" fmla="*/ 201420 h 209584"/>
                <a:gd name="connsiteX27" fmla="*/ 1045029 w 1148443"/>
                <a:gd name="connsiteY27" fmla="*/ 204142 h 209584"/>
                <a:gd name="connsiteX28" fmla="*/ 1104900 w 1148443"/>
                <a:gd name="connsiteY28" fmla="*/ 204142 h 209584"/>
                <a:gd name="connsiteX29" fmla="*/ 1148443 w 1148443"/>
                <a:gd name="connsiteY29" fmla="*/ 206863 h 209584"/>
                <a:gd name="connsiteX0" fmla="*/ 0 w 1151164"/>
                <a:gd name="connsiteY0" fmla="*/ 209584 h 209584"/>
                <a:gd name="connsiteX1" fmla="*/ 46265 w 1151164"/>
                <a:gd name="connsiteY1" fmla="*/ 187813 h 209584"/>
                <a:gd name="connsiteX2" fmla="*/ 87086 w 1151164"/>
                <a:gd name="connsiteY2" fmla="*/ 204142 h 209584"/>
                <a:gd name="connsiteX3" fmla="*/ 144236 w 1151164"/>
                <a:gd name="connsiteY3" fmla="*/ 204142 h 209584"/>
                <a:gd name="connsiteX4" fmla="*/ 223158 w 1151164"/>
                <a:gd name="connsiteY4" fmla="*/ 190534 h 209584"/>
                <a:gd name="connsiteX5" fmla="*/ 258536 w 1151164"/>
                <a:gd name="connsiteY5" fmla="*/ 133384 h 209584"/>
                <a:gd name="connsiteX6" fmla="*/ 288472 w 1151164"/>
                <a:gd name="connsiteY6" fmla="*/ 19084 h 209584"/>
                <a:gd name="connsiteX7" fmla="*/ 302079 w 1151164"/>
                <a:gd name="connsiteY7" fmla="*/ 92563 h 209584"/>
                <a:gd name="connsiteX8" fmla="*/ 321129 w 1151164"/>
                <a:gd name="connsiteY8" fmla="*/ 160599 h 209584"/>
                <a:gd name="connsiteX9" fmla="*/ 381000 w 1151164"/>
                <a:gd name="connsiteY9" fmla="*/ 182370 h 209584"/>
                <a:gd name="connsiteX10" fmla="*/ 438150 w 1151164"/>
                <a:gd name="connsiteY10" fmla="*/ 182370 h 209584"/>
                <a:gd name="connsiteX11" fmla="*/ 500743 w 1151164"/>
                <a:gd name="connsiteY11" fmla="*/ 168763 h 209584"/>
                <a:gd name="connsiteX12" fmla="*/ 527958 w 1151164"/>
                <a:gd name="connsiteY12" fmla="*/ 106170 h 209584"/>
                <a:gd name="connsiteX13" fmla="*/ 547008 w 1151164"/>
                <a:gd name="connsiteY13" fmla="*/ 34 h 209584"/>
                <a:gd name="connsiteX14" fmla="*/ 566058 w 1151164"/>
                <a:gd name="connsiteY14" fmla="*/ 95284 h 209584"/>
                <a:gd name="connsiteX15" fmla="*/ 582386 w 1151164"/>
                <a:gd name="connsiteY15" fmla="*/ 157877 h 209584"/>
                <a:gd name="connsiteX16" fmla="*/ 612322 w 1151164"/>
                <a:gd name="connsiteY16" fmla="*/ 185092 h 209584"/>
                <a:gd name="connsiteX17" fmla="*/ 677636 w 1151164"/>
                <a:gd name="connsiteY17" fmla="*/ 185092 h 209584"/>
                <a:gd name="connsiteX18" fmla="*/ 726622 w 1151164"/>
                <a:gd name="connsiteY18" fmla="*/ 185092 h 209584"/>
                <a:gd name="connsiteX19" fmla="*/ 794658 w 1151164"/>
                <a:gd name="connsiteY19" fmla="*/ 176927 h 209584"/>
                <a:gd name="connsiteX20" fmla="*/ 819150 w 1151164"/>
                <a:gd name="connsiteY20" fmla="*/ 144270 h 209584"/>
                <a:gd name="connsiteX21" fmla="*/ 835479 w 1151164"/>
                <a:gd name="connsiteY21" fmla="*/ 70792 h 209584"/>
                <a:gd name="connsiteX22" fmla="*/ 851808 w 1151164"/>
                <a:gd name="connsiteY22" fmla="*/ 127942 h 209584"/>
                <a:gd name="connsiteX23" fmla="*/ 865415 w 1151164"/>
                <a:gd name="connsiteY23" fmla="*/ 174206 h 209584"/>
                <a:gd name="connsiteX24" fmla="*/ 889908 w 1151164"/>
                <a:gd name="connsiteY24" fmla="*/ 195977 h 209584"/>
                <a:gd name="connsiteX25" fmla="*/ 941615 w 1151164"/>
                <a:gd name="connsiteY25" fmla="*/ 201420 h 209584"/>
                <a:gd name="connsiteX26" fmla="*/ 993322 w 1151164"/>
                <a:gd name="connsiteY26" fmla="*/ 201420 h 209584"/>
                <a:gd name="connsiteX27" fmla="*/ 1045029 w 1151164"/>
                <a:gd name="connsiteY27" fmla="*/ 204142 h 209584"/>
                <a:gd name="connsiteX28" fmla="*/ 1104900 w 1151164"/>
                <a:gd name="connsiteY28" fmla="*/ 204142 h 209584"/>
                <a:gd name="connsiteX29" fmla="*/ 1151164 w 1151164"/>
                <a:gd name="connsiteY29" fmla="*/ 206863 h 209584"/>
                <a:gd name="connsiteX0" fmla="*/ 0 w 1151164"/>
                <a:gd name="connsiteY0" fmla="*/ 209584 h 209584"/>
                <a:gd name="connsiteX1" fmla="*/ 46265 w 1151164"/>
                <a:gd name="connsiteY1" fmla="*/ 187813 h 209584"/>
                <a:gd name="connsiteX2" fmla="*/ 87086 w 1151164"/>
                <a:gd name="connsiteY2" fmla="*/ 204142 h 209584"/>
                <a:gd name="connsiteX3" fmla="*/ 144236 w 1151164"/>
                <a:gd name="connsiteY3" fmla="*/ 204142 h 209584"/>
                <a:gd name="connsiteX4" fmla="*/ 223158 w 1151164"/>
                <a:gd name="connsiteY4" fmla="*/ 190534 h 209584"/>
                <a:gd name="connsiteX5" fmla="*/ 258536 w 1151164"/>
                <a:gd name="connsiteY5" fmla="*/ 133384 h 209584"/>
                <a:gd name="connsiteX6" fmla="*/ 288472 w 1151164"/>
                <a:gd name="connsiteY6" fmla="*/ 19084 h 209584"/>
                <a:gd name="connsiteX7" fmla="*/ 302079 w 1151164"/>
                <a:gd name="connsiteY7" fmla="*/ 92563 h 209584"/>
                <a:gd name="connsiteX8" fmla="*/ 321129 w 1151164"/>
                <a:gd name="connsiteY8" fmla="*/ 160599 h 209584"/>
                <a:gd name="connsiteX9" fmla="*/ 381000 w 1151164"/>
                <a:gd name="connsiteY9" fmla="*/ 182370 h 209584"/>
                <a:gd name="connsiteX10" fmla="*/ 438150 w 1151164"/>
                <a:gd name="connsiteY10" fmla="*/ 182370 h 209584"/>
                <a:gd name="connsiteX11" fmla="*/ 500743 w 1151164"/>
                <a:gd name="connsiteY11" fmla="*/ 168763 h 209584"/>
                <a:gd name="connsiteX12" fmla="*/ 527958 w 1151164"/>
                <a:gd name="connsiteY12" fmla="*/ 106170 h 209584"/>
                <a:gd name="connsiteX13" fmla="*/ 547008 w 1151164"/>
                <a:gd name="connsiteY13" fmla="*/ 34 h 209584"/>
                <a:gd name="connsiteX14" fmla="*/ 566058 w 1151164"/>
                <a:gd name="connsiteY14" fmla="*/ 95284 h 209584"/>
                <a:gd name="connsiteX15" fmla="*/ 582386 w 1151164"/>
                <a:gd name="connsiteY15" fmla="*/ 157877 h 209584"/>
                <a:gd name="connsiteX16" fmla="*/ 612322 w 1151164"/>
                <a:gd name="connsiteY16" fmla="*/ 185092 h 209584"/>
                <a:gd name="connsiteX17" fmla="*/ 677636 w 1151164"/>
                <a:gd name="connsiteY17" fmla="*/ 185092 h 209584"/>
                <a:gd name="connsiteX18" fmla="*/ 726622 w 1151164"/>
                <a:gd name="connsiteY18" fmla="*/ 185092 h 209584"/>
                <a:gd name="connsiteX19" fmla="*/ 794658 w 1151164"/>
                <a:gd name="connsiteY19" fmla="*/ 176927 h 209584"/>
                <a:gd name="connsiteX20" fmla="*/ 819150 w 1151164"/>
                <a:gd name="connsiteY20" fmla="*/ 144270 h 209584"/>
                <a:gd name="connsiteX21" fmla="*/ 835479 w 1151164"/>
                <a:gd name="connsiteY21" fmla="*/ 70792 h 209584"/>
                <a:gd name="connsiteX22" fmla="*/ 851808 w 1151164"/>
                <a:gd name="connsiteY22" fmla="*/ 127942 h 209584"/>
                <a:gd name="connsiteX23" fmla="*/ 865415 w 1151164"/>
                <a:gd name="connsiteY23" fmla="*/ 174206 h 209584"/>
                <a:gd name="connsiteX24" fmla="*/ 889908 w 1151164"/>
                <a:gd name="connsiteY24" fmla="*/ 195977 h 209584"/>
                <a:gd name="connsiteX25" fmla="*/ 941615 w 1151164"/>
                <a:gd name="connsiteY25" fmla="*/ 201420 h 209584"/>
                <a:gd name="connsiteX26" fmla="*/ 993322 w 1151164"/>
                <a:gd name="connsiteY26" fmla="*/ 201420 h 209584"/>
                <a:gd name="connsiteX27" fmla="*/ 1045029 w 1151164"/>
                <a:gd name="connsiteY27" fmla="*/ 204142 h 209584"/>
                <a:gd name="connsiteX28" fmla="*/ 1123950 w 1151164"/>
                <a:gd name="connsiteY28" fmla="*/ 168763 h 209584"/>
                <a:gd name="connsiteX29" fmla="*/ 1151164 w 1151164"/>
                <a:gd name="connsiteY29" fmla="*/ 206863 h 209584"/>
                <a:gd name="connsiteX0" fmla="*/ 0 w 1151164"/>
                <a:gd name="connsiteY0" fmla="*/ 209584 h 209584"/>
                <a:gd name="connsiteX1" fmla="*/ 46265 w 1151164"/>
                <a:gd name="connsiteY1" fmla="*/ 187813 h 209584"/>
                <a:gd name="connsiteX2" fmla="*/ 87086 w 1151164"/>
                <a:gd name="connsiteY2" fmla="*/ 204142 h 209584"/>
                <a:gd name="connsiteX3" fmla="*/ 144236 w 1151164"/>
                <a:gd name="connsiteY3" fmla="*/ 204142 h 209584"/>
                <a:gd name="connsiteX4" fmla="*/ 223158 w 1151164"/>
                <a:gd name="connsiteY4" fmla="*/ 190534 h 209584"/>
                <a:gd name="connsiteX5" fmla="*/ 258536 w 1151164"/>
                <a:gd name="connsiteY5" fmla="*/ 133384 h 209584"/>
                <a:gd name="connsiteX6" fmla="*/ 288472 w 1151164"/>
                <a:gd name="connsiteY6" fmla="*/ 19084 h 209584"/>
                <a:gd name="connsiteX7" fmla="*/ 302079 w 1151164"/>
                <a:gd name="connsiteY7" fmla="*/ 92563 h 209584"/>
                <a:gd name="connsiteX8" fmla="*/ 321129 w 1151164"/>
                <a:gd name="connsiteY8" fmla="*/ 160599 h 209584"/>
                <a:gd name="connsiteX9" fmla="*/ 381000 w 1151164"/>
                <a:gd name="connsiteY9" fmla="*/ 182370 h 209584"/>
                <a:gd name="connsiteX10" fmla="*/ 438150 w 1151164"/>
                <a:gd name="connsiteY10" fmla="*/ 182370 h 209584"/>
                <a:gd name="connsiteX11" fmla="*/ 500743 w 1151164"/>
                <a:gd name="connsiteY11" fmla="*/ 168763 h 209584"/>
                <a:gd name="connsiteX12" fmla="*/ 527958 w 1151164"/>
                <a:gd name="connsiteY12" fmla="*/ 106170 h 209584"/>
                <a:gd name="connsiteX13" fmla="*/ 547008 w 1151164"/>
                <a:gd name="connsiteY13" fmla="*/ 34 h 209584"/>
                <a:gd name="connsiteX14" fmla="*/ 566058 w 1151164"/>
                <a:gd name="connsiteY14" fmla="*/ 95284 h 209584"/>
                <a:gd name="connsiteX15" fmla="*/ 582386 w 1151164"/>
                <a:gd name="connsiteY15" fmla="*/ 157877 h 209584"/>
                <a:gd name="connsiteX16" fmla="*/ 612322 w 1151164"/>
                <a:gd name="connsiteY16" fmla="*/ 185092 h 209584"/>
                <a:gd name="connsiteX17" fmla="*/ 677636 w 1151164"/>
                <a:gd name="connsiteY17" fmla="*/ 185092 h 209584"/>
                <a:gd name="connsiteX18" fmla="*/ 726622 w 1151164"/>
                <a:gd name="connsiteY18" fmla="*/ 185092 h 209584"/>
                <a:gd name="connsiteX19" fmla="*/ 794658 w 1151164"/>
                <a:gd name="connsiteY19" fmla="*/ 176927 h 209584"/>
                <a:gd name="connsiteX20" fmla="*/ 819150 w 1151164"/>
                <a:gd name="connsiteY20" fmla="*/ 144270 h 209584"/>
                <a:gd name="connsiteX21" fmla="*/ 835479 w 1151164"/>
                <a:gd name="connsiteY21" fmla="*/ 70792 h 209584"/>
                <a:gd name="connsiteX22" fmla="*/ 851808 w 1151164"/>
                <a:gd name="connsiteY22" fmla="*/ 127942 h 209584"/>
                <a:gd name="connsiteX23" fmla="*/ 865415 w 1151164"/>
                <a:gd name="connsiteY23" fmla="*/ 174206 h 209584"/>
                <a:gd name="connsiteX24" fmla="*/ 889908 w 1151164"/>
                <a:gd name="connsiteY24" fmla="*/ 195977 h 209584"/>
                <a:gd name="connsiteX25" fmla="*/ 941615 w 1151164"/>
                <a:gd name="connsiteY25" fmla="*/ 201420 h 209584"/>
                <a:gd name="connsiteX26" fmla="*/ 993322 w 1151164"/>
                <a:gd name="connsiteY26" fmla="*/ 201420 h 209584"/>
                <a:gd name="connsiteX27" fmla="*/ 1045029 w 1151164"/>
                <a:gd name="connsiteY27" fmla="*/ 204142 h 209584"/>
                <a:gd name="connsiteX28" fmla="*/ 1123950 w 1151164"/>
                <a:gd name="connsiteY28" fmla="*/ 179648 h 209584"/>
                <a:gd name="connsiteX29" fmla="*/ 1151164 w 1151164"/>
                <a:gd name="connsiteY29" fmla="*/ 206863 h 209584"/>
                <a:gd name="connsiteX0" fmla="*/ 0 w 1151164"/>
                <a:gd name="connsiteY0" fmla="*/ 209584 h 209584"/>
                <a:gd name="connsiteX1" fmla="*/ 46265 w 1151164"/>
                <a:gd name="connsiteY1" fmla="*/ 187813 h 209584"/>
                <a:gd name="connsiteX2" fmla="*/ 87086 w 1151164"/>
                <a:gd name="connsiteY2" fmla="*/ 204142 h 209584"/>
                <a:gd name="connsiteX3" fmla="*/ 144236 w 1151164"/>
                <a:gd name="connsiteY3" fmla="*/ 204142 h 209584"/>
                <a:gd name="connsiteX4" fmla="*/ 223158 w 1151164"/>
                <a:gd name="connsiteY4" fmla="*/ 190534 h 209584"/>
                <a:gd name="connsiteX5" fmla="*/ 258536 w 1151164"/>
                <a:gd name="connsiteY5" fmla="*/ 133384 h 209584"/>
                <a:gd name="connsiteX6" fmla="*/ 288472 w 1151164"/>
                <a:gd name="connsiteY6" fmla="*/ 19084 h 209584"/>
                <a:gd name="connsiteX7" fmla="*/ 302079 w 1151164"/>
                <a:gd name="connsiteY7" fmla="*/ 92563 h 209584"/>
                <a:gd name="connsiteX8" fmla="*/ 321129 w 1151164"/>
                <a:gd name="connsiteY8" fmla="*/ 160599 h 209584"/>
                <a:gd name="connsiteX9" fmla="*/ 381000 w 1151164"/>
                <a:gd name="connsiteY9" fmla="*/ 182370 h 209584"/>
                <a:gd name="connsiteX10" fmla="*/ 438150 w 1151164"/>
                <a:gd name="connsiteY10" fmla="*/ 182370 h 209584"/>
                <a:gd name="connsiteX11" fmla="*/ 500743 w 1151164"/>
                <a:gd name="connsiteY11" fmla="*/ 168763 h 209584"/>
                <a:gd name="connsiteX12" fmla="*/ 527958 w 1151164"/>
                <a:gd name="connsiteY12" fmla="*/ 106170 h 209584"/>
                <a:gd name="connsiteX13" fmla="*/ 547008 w 1151164"/>
                <a:gd name="connsiteY13" fmla="*/ 34 h 209584"/>
                <a:gd name="connsiteX14" fmla="*/ 566058 w 1151164"/>
                <a:gd name="connsiteY14" fmla="*/ 95284 h 209584"/>
                <a:gd name="connsiteX15" fmla="*/ 582386 w 1151164"/>
                <a:gd name="connsiteY15" fmla="*/ 157877 h 209584"/>
                <a:gd name="connsiteX16" fmla="*/ 612322 w 1151164"/>
                <a:gd name="connsiteY16" fmla="*/ 185092 h 209584"/>
                <a:gd name="connsiteX17" fmla="*/ 677636 w 1151164"/>
                <a:gd name="connsiteY17" fmla="*/ 185092 h 209584"/>
                <a:gd name="connsiteX18" fmla="*/ 726622 w 1151164"/>
                <a:gd name="connsiteY18" fmla="*/ 185092 h 209584"/>
                <a:gd name="connsiteX19" fmla="*/ 794658 w 1151164"/>
                <a:gd name="connsiteY19" fmla="*/ 176927 h 209584"/>
                <a:gd name="connsiteX20" fmla="*/ 819150 w 1151164"/>
                <a:gd name="connsiteY20" fmla="*/ 144270 h 209584"/>
                <a:gd name="connsiteX21" fmla="*/ 835479 w 1151164"/>
                <a:gd name="connsiteY21" fmla="*/ 70792 h 209584"/>
                <a:gd name="connsiteX22" fmla="*/ 851808 w 1151164"/>
                <a:gd name="connsiteY22" fmla="*/ 127942 h 209584"/>
                <a:gd name="connsiteX23" fmla="*/ 865415 w 1151164"/>
                <a:gd name="connsiteY23" fmla="*/ 174206 h 209584"/>
                <a:gd name="connsiteX24" fmla="*/ 889908 w 1151164"/>
                <a:gd name="connsiteY24" fmla="*/ 195977 h 209584"/>
                <a:gd name="connsiteX25" fmla="*/ 941615 w 1151164"/>
                <a:gd name="connsiteY25" fmla="*/ 201420 h 209584"/>
                <a:gd name="connsiteX26" fmla="*/ 993322 w 1151164"/>
                <a:gd name="connsiteY26" fmla="*/ 201420 h 209584"/>
                <a:gd name="connsiteX27" fmla="*/ 1069522 w 1151164"/>
                <a:gd name="connsiteY27" fmla="*/ 204142 h 209584"/>
                <a:gd name="connsiteX28" fmla="*/ 1123950 w 1151164"/>
                <a:gd name="connsiteY28" fmla="*/ 179648 h 209584"/>
                <a:gd name="connsiteX29" fmla="*/ 1151164 w 1151164"/>
                <a:gd name="connsiteY29" fmla="*/ 206863 h 209584"/>
                <a:gd name="connsiteX0" fmla="*/ 0 w 1151164"/>
                <a:gd name="connsiteY0" fmla="*/ 209584 h 209584"/>
                <a:gd name="connsiteX1" fmla="*/ 46265 w 1151164"/>
                <a:gd name="connsiteY1" fmla="*/ 187813 h 209584"/>
                <a:gd name="connsiteX2" fmla="*/ 87086 w 1151164"/>
                <a:gd name="connsiteY2" fmla="*/ 204142 h 209584"/>
                <a:gd name="connsiteX3" fmla="*/ 144236 w 1151164"/>
                <a:gd name="connsiteY3" fmla="*/ 204142 h 209584"/>
                <a:gd name="connsiteX4" fmla="*/ 223158 w 1151164"/>
                <a:gd name="connsiteY4" fmla="*/ 190534 h 209584"/>
                <a:gd name="connsiteX5" fmla="*/ 258536 w 1151164"/>
                <a:gd name="connsiteY5" fmla="*/ 133384 h 209584"/>
                <a:gd name="connsiteX6" fmla="*/ 288472 w 1151164"/>
                <a:gd name="connsiteY6" fmla="*/ 19084 h 209584"/>
                <a:gd name="connsiteX7" fmla="*/ 302079 w 1151164"/>
                <a:gd name="connsiteY7" fmla="*/ 92563 h 209584"/>
                <a:gd name="connsiteX8" fmla="*/ 321129 w 1151164"/>
                <a:gd name="connsiteY8" fmla="*/ 160599 h 209584"/>
                <a:gd name="connsiteX9" fmla="*/ 381000 w 1151164"/>
                <a:gd name="connsiteY9" fmla="*/ 182370 h 209584"/>
                <a:gd name="connsiteX10" fmla="*/ 438150 w 1151164"/>
                <a:gd name="connsiteY10" fmla="*/ 182370 h 209584"/>
                <a:gd name="connsiteX11" fmla="*/ 500743 w 1151164"/>
                <a:gd name="connsiteY11" fmla="*/ 168763 h 209584"/>
                <a:gd name="connsiteX12" fmla="*/ 527958 w 1151164"/>
                <a:gd name="connsiteY12" fmla="*/ 106170 h 209584"/>
                <a:gd name="connsiteX13" fmla="*/ 547008 w 1151164"/>
                <a:gd name="connsiteY13" fmla="*/ 34 h 209584"/>
                <a:gd name="connsiteX14" fmla="*/ 566058 w 1151164"/>
                <a:gd name="connsiteY14" fmla="*/ 95284 h 209584"/>
                <a:gd name="connsiteX15" fmla="*/ 582386 w 1151164"/>
                <a:gd name="connsiteY15" fmla="*/ 157877 h 209584"/>
                <a:gd name="connsiteX16" fmla="*/ 612322 w 1151164"/>
                <a:gd name="connsiteY16" fmla="*/ 185092 h 209584"/>
                <a:gd name="connsiteX17" fmla="*/ 677636 w 1151164"/>
                <a:gd name="connsiteY17" fmla="*/ 185092 h 209584"/>
                <a:gd name="connsiteX18" fmla="*/ 726622 w 1151164"/>
                <a:gd name="connsiteY18" fmla="*/ 185092 h 209584"/>
                <a:gd name="connsiteX19" fmla="*/ 794658 w 1151164"/>
                <a:gd name="connsiteY19" fmla="*/ 176927 h 209584"/>
                <a:gd name="connsiteX20" fmla="*/ 819150 w 1151164"/>
                <a:gd name="connsiteY20" fmla="*/ 144270 h 209584"/>
                <a:gd name="connsiteX21" fmla="*/ 835479 w 1151164"/>
                <a:gd name="connsiteY21" fmla="*/ 40856 h 209584"/>
                <a:gd name="connsiteX22" fmla="*/ 851808 w 1151164"/>
                <a:gd name="connsiteY22" fmla="*/ 127942 h 209584"/>
                <a:gd name="connsiteX23" fmla="*/ 865415 w 1151164"/>
                <a:gd name="connsiteY23" fmla="*/ 174206 h 209584"/>
                <a:gd name="connsiteX24" fmla="*/ 889908 w 1151164"/>
                <a:gd name="connsiteY24" fmla="*/ 195977 h 209584"/>
                <a:gd name="connsiteX25" fmla="*/ 941615 w 1151164"/>
                <a:gd name="connsiteY25" fmla="*/ 201420 h 209584"/>
                <a:gd name="connsiteX26" fmla="*/ 993322 w 1151164"/>
                <a:gd name="connsiteY26" fmla="*/ 201420 h 209584"/>
                <a:gd name="connsiteX27" fmla="*/ 1069522 w 1151164"/>
                <a:gd name="connsiteY27" fmla="*/ 204142 h 209584"/>
                <a:gd name="connsiteX28" fmla="*/ 1123950 w 1151164"/>
                <a:gd name="connsiteY28" fmla="*/ 179648 h 209584"/>
                <a:gd name="connsiteX29" fmla="*/ 1151164 w 1151164"/>
                <a:gd name="connsiteY29" fmla="*/ 206863 h 209584"/>
                <a:gd name="connsiteX0" fmla="*/ 0 w 1151164"/>
                <a:gd name="connsiteY0" fmla="*/ 209584 h 209584"/>
                <a:gd name="connsiteX1" fmla="*/ 46265 w 1151164"/>
                <a:gd name="connsiteY1" fmla="*/ 187813 h 209584"/>
                <a:gd name="connsiteX2" fmla="*/ 87086 w 1151164"/>
                <a:gd name="connsiteY2" fmla="*/ 204142 h 209584"/>
                <a:gd name="connsiteX3" fmla="*/ 144236 w 1151164"/>
                <a:gd name="connsiteY3" fmla="*/ 204142 h 209584"/>
                <a:gd name="connsiteX4" fmla="*/ 223158 w 1151164"/>
                <a:gd name="connsiteY4" fmla="*/ 190534 h 209584"/>
                <a:gd name="connsiteX5" fmla="*/ 258536 w 1151164"/>
                <a:gd name="connsiteY5" fmla="*/ 133384 h 209584"/>
                <a:gd name="connsiteX6" fmla="*/ 291193 w 1151164"/>
                <a:gd name="connsiteY6" fmla="*/ 46298 h 209584"/>
                <a:gd name="connsiteX7" fmla="*/ 302079 w 1151164"/>
                <a:gd name="connsiteY7" fmla="*/ 92563 h 209584"/>
                <a:gd name="connsiteX8" fmla="*/ 321129 w 1151164"/>
                <a:gd name="connsiteY8" fmla="*/ 160599 h 209584"/>
                <a:gd name="connsiteX9" fmla="*/ 381000 w 1151164"/>
                <a:gd name="connsiteY9" fmla="*/ 182370 h 209584"/>
                <a:gd name="connsiteX10" fmla="*/ 438150 w 1151164"/>
                <a:gd name="connsiteY10" fmla="*/ 182370 h 209584"/>
                <a:gd name="connsiteX11" fmla="*/ 500743 w 1151164"/>
                <a:gd name="connsiteY11" fmla="*/ 168763 h 209584"/>
                <a:gd name="connsiteX12" fmla="*/ 527958 w 1151164"/>
                <a:gd name="connsiteY12" fmla="*/ 106170 h 209584"/>
                <a:gd name="connsiteX13" fmla="*/ 547008 w 1151164"/>
                <a:gd name="connsiteY13" fmla="*/ 34 h 209584"/>
                <a:gd name="connsiteX14" fmla="*/ 566058 w 1151164"/>
                <a:gd name="connsiteY14" fmla="*/ 95284 h 209584"/>
                <a:gd name="connsiteX15" fmla="*/ 582386 w 1151164"/>
                <a:gd name="connsiteY15" fmla="*/ 157877 h 209584"/>
                <a:gd name="connsiteX16" fmla="*/ 612322 w 1151164"/>
                <a:gd name="connsiteY16" fmla="*/ 185092 h 209584"/>
                <a:gd name="connsiteX17" fmla="*/ 677636 w 1151164"/>
                <a:gd name="connsiteY17" fmla="*/ 185092 h 209584"/>
                <a:gd name="connsiteX18" fmla="*/ 726622 w 1151164"/>
                <a:gd name="connsiteY18" fmla="*/ 185092 h 209584"/>
                <a:gd name="connsiteX19" fmla="*/ 794658 w 1151164"/>
                <a:gd name="connsiteY19" fmla="*/ 176927 h 209584"/>
                <a:gd name="connsiteX20" fmla="*/ 819150 w 1151164"/>
                <a:gd name="connsiteY20" fmla="*/ 144270 h 209584"/>
                <a:gd name="connsiteX21" fmla="*/ 835479 w 1151164"/>
                <a:gd name="connsiteY21" fmla="*/ 40856 h 209584"/>
                <a:gd name="connsiteX22" fmla="*/ 851808 w 1151164"/>
                <a:gd name="connsiteY22" fmla="*/ 127942 h 209584"/>
                <a:gd name="connsiteX23" fmla="*/ 865415 w 1151164"/>
                <a:gd name="connsiteY23" fmla="*/ 174206 h 209584"/>
                <a:gd name="connsiteX24" fmla="*/ 889908 w 1151164"/>
                <a:gd name="connsiteY24" fmla="*/ 195977 h 209584"/>
                <a:gd name="connsiteX25" fmla="*/ 941615 w 1151164"/>
                <a:gd name="connsiteY25" fmla="*/ 201420 h 209584"/>
                <a:gd name="connsiteX26" fmla="*/ 993322 w 1151164"/>
                <a:gd name="connsiteY26" fmla="*/ 201420 h 209584"/>
                <a:gd name="connsiteX27" fmla="*/ 1069522 w 1151164"/>
                <a:gd name="connsiteY27" fmla="*/ 204142 h 209584"/>
                <a:gd name="connsiteX28" fmla="*/ 1123950 w 1151164"/>
                <a:gd name="connsiteY28" fmla="*/ 179648 h 209584"/>
                <a:gd name="connsiteX29" fmla="*/ 1151164 w 1151164"/>
                <a:gd name="connsiteY29" fmla="*/ 206863 h 209584"/>
                <a:gd name="connsiteX0" fmla="*/ 0 w 1151164"/>
                <a:gd name="connsiteY0" fmla="*/ 209584 h 209584"/>
                <a:gd name="connsiteX1" fmla="*/ 46265 w 1151164"/>
                <a:gd name="connsiteY1" fmla="*/ 187813 h 209584"/>
                <a:gd name="connsiteX2" fmla="*/ 87086 w 1151164"/>
                <a:gd name="connsiteY2" fmla="*/ 204142 h 209584"/>
                <a:gd name="connsiteX3" fmla="*/ 144236 w 1151164"/>
                <a:gd name="connsiteY3" fmla="*/ 204142 h 209584"/>
                <a:gd name="connsiteX4" fmla="*/ 223158 w 1151164"/>
                <a:gd name="connsiteY4" fmla="*/ 190534 h 209584"/>
                <a:gd name="connsiteX5" fmla="*/ 258536 w 1151164"/>
                <a:gd name="connsiteY5" fmla="*/ 133384 h 209584"/>
                <a:gd name="connsiteX6" fmla="*/ 288472 w 1151164"/>
                <a:gd name="connsiteY6" fmla="*/ 29970 h 209584"/>
                <a:gd name="connsiteX7" fmla="*/ 302079 w 1151164"/>
                <a:gd name="connsiteY7" fmla="*/ 92563 h 209584"/>
                <a:gd name="connsiteX8" fmla="*/ 321129 w 1151164"/>
                <a:gd name="connsiteY8" fmla="*/ 160599 h 209584"/>
                <a:gd name="connsiteX9" fmla="*/ 381000 w 1151164"/>
                <a:gd name="connsiteY9" fmla="*/ 182370 h 209584"/>
                <a:gd name="connsiteX10" fmla="*/ 438150 w 1151164"/>
                <a:gd name="connsiteY10" fmla="*/ 182370 h 209584"/>
                <a:gd name="connsiteX11" fmla="*/ 500743 w 1151164"/>
                <a:gd name="connsiteY11" fmla="*/ 168763 h 209584"/>
                <a:gd name="connsiteX12" fmla="*/ 527958 w 1151164"/>
                <a:gd name="connsiteY12" fmla="*/ 106170 h 209584"/>
                <a:gd name="connsiteX13" fmla="*/ 547008 w 1151164"/>
                <a:gd name="connsiteY13" fmla="*/ 34 h 209584"/>
                <a:gd name="connsiteX14" fmla="*/ 566058 w 1151164"/>
                <a:gd name="connsiteY14" fmla="*/ 95284 h 209584"/>
                <a:gd name="connsiteX15" fmla="*/ 582386 w 1151164"/>
                <a:gd name="connsiteY15" fmla="*/ 157877 h 209584"/>
                <a:gd name="connsiteX16" fmla="*/ 612322 w 1151164"/>
                <a:gd name="connsiteY16" fmla="*/ 185092 h 209584"/>
                <a:gd name="connsiteX17" fmla="*/ 677636 w 1151164"/>
                <a:gd name="connsiteY17" fmla="*/ 185092 h 209584"/>
                <a:gd name="connsiteX18" fmla="*/ 726622 w 1151164"/>
                <a:gd name="connsiteY18" fmla="*/ 185092 h 209584"/>
                <a:gd name="connsiteX19" fmla="*/ 794658 w 1151164"/>
                <a:gd name="connsiteY19" fmla="*/ 176927 h 209584"/>
                <a:gd name="connsiteX20" fmla="*/ 819150 w 1151164"/>
                <a:gd name="connsiteY20" fmla="*/ 144270 h 209584"/>
                <a:gd name="connsiteX21" fmla="*/ 835479 w 1151164"/>
                <a:gd name="connsiteY21" fmla="*/ 40856 h 209584"/>
                <a:gd name="connsiteX22" fmla="*/ 851808 w 1151164"/>
                <a:gd name="connsiteY22" fmla="*/ 127942 h 209584"/>
                <a:gd name="connsiteX23" fmla="*/ 865415 w 1151164"/>
                <a:gd name="connsiteY23" fmla="*/ 174206 h 209584"/>
                <a:gd name="connsiteX24" fmla="*/ 889908 w 1151164"/>
                <a:gd name="connsiteY24" fmla="*/ 195977 h 209584"/>
                <a:gd name="connsiteX25" fmla="*/ 941615 w 1151164"/>
                <a:gd name="connsiteY25" fmla="*/ 201420 h 209584"/>
                <a:gd name="connsiteX26" fmla="*/ 993322 w 1151164"/>
                <a:gd name="connsiteY26" fmla="*/ 201420 h 209584"/>
                <a:gd name="connsiteX27" fmla="*/ 1069522 w 1151164"/>
                <a:gd name="connsiteY27" fmla="*/ 204142 h 209584"/>
                <a:gd name="connsiteX28" fmla="*/ 1123950 w 1151164"/>
                <a:gd name="connsiteY28" fmla="*/ 179648 h 209584"/>
                <a:gd name="connsiteX29" fmla="*/ 1151164 w 1151164"/>
                <a:gd name="connsiteY29" fmla="*/ 206863 h 209584"/>
                <a:gd name="connsiteX0" fmla="*/ 0 w 1151164"/>
                <a:gd name="connsiteY0" fmla="*/ 209584 h 209584"/>
                <a:gd name="connsiteX1" fmla="*/ 46265 w 1151164"/>
                <a:gd name="connsiteY1" fmla="*/ 171484 h 209584"/>
                <a:gd name="connsiteX2" fmla="*/ 87086 w 1151164"/>
                <a:gd name="connsiteY2" fmla="*/ 204142 h 209584"/>
                <a:gd name="connsiteX3" fmla="*/ 144236 w 1151164"/>
                <a:gd name="connsiteY3" fmla="*/ 204142 h 209584"/>
                <a:gd name="connsiteX4" fmla="*/ 223158 w 1151164"/>
                <a:gd name="connsiteY4" fmla="*/ 190534 h 209584"/>
                <a:gd name="connsiteX5" fmla="*/ 258536 w 1151164"/>
                <a:gd name="connsiteY5" fmla="*/ 133384 h 209584"/>
                <a:gd name="connsiteX6" fmla="*/ 288472 w 1151164"/>
                <a:gd name="connsiteY6" fmla="*/ 29970 h 209584"/>
                <a:gd name="connsiteX7" fmla="*/ 302079 w 1151164"/>
                <a:gd name="connsiteY7" fmla="*/ 92563 h 209584"/>
                <a:gd name="connsiteX8" fmla="*/ 321129 w 1151164"/>
                <a:gd name="connsiteY8" fmla="*/ 160599 h 209584"/>
                <a:gd name="connsiteX9" fmla="*/ 381000 w 1151164"/>
                <a:gd name="connsiteY9" fmla="*/ 182370 h 209584"/>
                <a:gd name="connsiteX10" fmla="*/ 438150 w 1151164"/>
                <a:gd name="connsiteY10" fmla="*/ 182370 h 209584"/>
                <a:gd name="connsiteX11" fmla="*/ 500743 w 1151164"/>
                <a:gd name="connsiteY11" fmla="*/ 168763 h 209584"/>
                <a:gd name="connsiteX12" fmla="*/ 527958 w 1151164"/>
                <a:gd name="connsiteY12" fmla="*/ 106170 h 209584"/>
                <a:gd name="connsiteX13" fmla="*/ 547008 w 1151164"/>
                <a:gd name="connsiteY13" fmla="*/ 34 h 209584"/>
                <a:gd name="connsiteX14" fmla="*/ 566058 w 1151164"/>
                <a:gd name="connsiteY14" fmla="*/ 95284 h 209584"/>
                <a:gd name="connsiteX15" fmla="*/ 582386 w 1151164"/>
                <a:gd name="connsiteY15" fmla="*/ 157877 h 209584"/>
                <a:gd name="connsiteX16" fmla="*/ 612322 w 1151164"/>
                <a:gd name="connsiteY16" fmla="*/ 185092 h 209584"/>
                <a:gd name="connsiteX17" fmla="*/ 677636 w 1151164"/>
                <a:gd name="connsiteY17" fmla="*/ 185092 h 209584"/>
                <a:gd name="connsiteX18" fmla="*/ 726622 w 1151164"/>
                <a:gd name="connsiteY18" fmla="*/ 185092 h 209584"/>
                <a:gd name="connsiteX19" fmla="*/ 794658 w 1151164"/>
                <a:gd name="connsiteY19" fmla="*/ 176927 h 209584"/>
                <a:gd name="connsiteX20" fmla="*/ 819150 w 1151164"/>
                <a:gd name="connsiteY20" fmla="*/ 144270 h 209584"/>
                <a:gd name="connsiteX21" fmla="*/ 835479 w 1151164"/>
                <a:gd name="connsiteY21" fmla="*/ 40856 h 209584"/>
                <a:gd name="connsiteX22" fmla="*/ 851808 w 1151164"/>
                <a:gd name="connsiteY22" fmla="*/ 127942 h 209584"/>
                <a:gd name="connsiteX23" fmla="*/ 865415 w 1151164"/>
                <a:gd name="connsiteY23" fmla="*/ 174206 h 209584"/>
                <a:gd name="connsiteX24" fmla="*/ 889908 w 1151164"/>
                <a:gd name="connsiteY24" fmla="*/ 195977 h 209584"/>
                <a:gd name="connsiteX25" fmla="*/ 941615 w 1151164"/>
                <a:gd name="connsiteY25" fmla="*/ 201420 h 209584"/>
                <a:gd name="connsiteX26" fmla="*/ 993322 w 1151164"/>
                <a:gd name="connsiteY26" fmla="*/ 201420 h 209584"/>
                <a:gd name="connsiteX27" fmla="*/ 1069522 w 1151164"/>
                <a:gd name="connsiteY27" fmla="*/ 204142 h 209584"/>
                <a:gd name="connsiteX28" fmla="*/ 1123950 w 1151164"/>
                <a:gd name="connsiteY28" fmla="*/ 179648 h 209584"/>
                <a:gd name="connsiteX29" fmla="*/ 1151164 w 1151164"/>
                <a:gd name="connsiteY29" fmla="*/ 206863 h 209584"/>
                <a:gd name="connsiteX0" fmla="*/ 0 w 1151164"/>
                <a:gd name="connsiteY0" fmla="*/ 209584 h 209584"/>
                <a:gd name="connsiteX1" fmla="*/ 46265 w 1151164"/>
                <a:gd name="connsiteY1" fmla="*/ 171484 h 209584"/>
                <a:gd name="connsiteX2" fmla="*/ 87086 w 1151164"/>
                <a:gd name="connsiteY2" fmla="*/ 204142 h 209584"/>
                <a:gd name="connsiteX3" fmla="*/ 144236 w 1151164"/>
                <a:gd name="connsiteY3" fmla="*/ 204142 h 209584"/>
                <a:gd name="connsiteX4" fmla="*/ 223158 w 1151164"/>
                <a:gd name="connsiteY4" fmla="*/ 190534 h 209584"/>
                <a:gd name="connsiteX5" fmla="*/ 258536 w 1151164"/>
                <a:gd name="connsiteY5" fmla="*/ 133384 h 209584"/>
                <a:gd name="connsiteX6" fmla="*/ 288472 w 1151164"/>
                <a:gd name="connsiteY6" fmla="*/ 29970 h 209584"/>
                <a:gd name="connsiteX7" fmla="*/ 302079 w 1151164"/>
                <a:gd name="connsiteY7" fmla="*/ 92563 h 209584"/>
                <a:gd name="connsiteX8" fmla="*/ 318407 w 1151164"/>
                <a:gd name="connsiteY8" fmla="*/ 176927 h 209584"/>
                <a:gd name="connsiteX9" fmla="*/ 381000 w 1151164"/>
                <a:gd name="connsiteY9" fmla="*/ 182370 h 209584"/>
                <a:gd name="connsiteX10" fmla="*/ 438150 w 1151164"/>
                <a:gd name="connsiteY10" fmla="*/ 182370 h 209584"/>
                <a:gd name="connsiteX11" fmla="*/ 500743 w 1151164"/>
                <a:gd name="connsiteY11" fmla="*/ 168763 h 209584"/>
                <a:gd name="connsiteX12" fmla="*/ 527958 w 1151164"/>
                <a:gd name="connsiteY12" fmla="*/ 106170 h 209584"/>
                <a:gd name="connsiteX13" fmla="*/ 547008 w 1151164"/>
                <a:gd name="connsiteY13" fmla="*/ 34 h 209584"/>
                <a:gd name="connsiteX14" fmla="*/ 566058 w 1151164"/>
                <a:gd name="connsiteY14" fmla="*/ 95284 h 209584"/>
                <a:gd name="connsiteX15" fmla="*/ 582386 w 1151164"/>
                <a:gd name="connsiteY15" fmla="*/ 157877 h 209584"/>
                <a:gd name="connsiteX16" fmla="*/ 612322 w 1151164"/>
                <a:gd name="connsiteY16" fmla="*/ 185092 h 209584"/>
                <a:gd name="connsiteX17" fmla="*/ 677636 w 1151164"/>
                <a:gd name="connsiteY17" fmla="*/ 185092 h 209584"/>
                <a:gd name="connsiteX18" fmla="*/ 726622 w 1151164"/>
                <a:gd name="connsiteY18" fmla="*/ 185092 h 209584"/>
                <a:gd name="connsiteX19" fmla="*/ 794658 w 1151164"/>
                <a:gd name="connsiteY19" fmla="*/ 176927 h 209584"/>
                <a:gd name="connsiteX20" fmla="*/ 819150 w 1151164"/>
                <a:gd name="connsiteY20" fmla="*/ 144270 h 209584"/>
                <a:gd name="connsiteX21" fmla="*/ 835479 w 1151164"/>
                <a:gd name="connsiteY21" fmla="*/ 40856 h 209584"/>
                <a:gd name="connsiteX22" fmla="*/ 851808 w 1151164"/>
                <a:gd name="connsiteY22" fmla="*/ 127942 h 209584"/>
                <a:gd name="connsiteX23" fmla="*/ 865415 w 1151164"/>
                <a:gd name="connsiteY23" fmla="*/ 174206 h 209584"/>
                <a:gd name="connsiteX24" fmla="*/ 889908 w 1151164"/>
                <a:gd name="connsiteY24" fmla="*/ 195977 h 209584"/>
                <a:gd name="connsiteX25" fmla="*/ 941615 w 1151164"/>
                <a:gd name="connsiteY25" fmla="*/ 201420 h 209584"/>
                <a:gd name="connsiteX26" fmla="*/ 993322 w 1151164"/>
                <a:gd name="connsiteY26" fmla="*/ 201420 h 209584"/>
                <a:gd name="connsiteX27" fmla="*/ 1069522 w 1151164"/>
                <a:gd name="connsiteY27" fmla="*/ 204142 h 209584"/>
                <a:gd name="connsiteX28" fmla="*/ 1123950 w 1151164"/>
                <a:gd name="connsiteY28" fmla="*/ 179648 h 209584"/>
                <a:gd name="connsiteX29" fmla="*/ 1151164 w 1151164"/>
                <a:gd name="connsiteY29" fmla="*/ 206863 h 209584"/>
                <a:gd name="connsiteX0" fmla="*/ 0 w 1151164"/>
                <a:gd name="connsiteY0" fmla="*/ 209584 h 209584"/>
                <a:gd name="connsiteX1" fmla="*/ 46265 w 1151164"/>
                <a:gd name="connsiteY1" fmla="*/ 171484 h 209584"/>
                <a:gd name="connsiteX2" fmla="*/ 87086 w 1151164"/>
                <a:gd name="connsiteY2" fmla="*/ 204142 h 209584"/>
                <a:gd name="connsiteX3" fmla="*/ 144236 w 1151164"/>
                <a:gd name="connsiteY3" fmla="*/ 204142 h 209584"/>
                <a:gd name="connsiteX4" fmla="*/ 223158 w 1151164"/>
                <a:gd name="connsiteY4" fmla="*/ 190534 h 209584"/>
                <a:gd name="connsiteX5" fmla="*/ 258536 w 1151164"/>
                <a:gd name="connsiteY5" fmla="*/ 133384 h 209584"/>
                <a:gd name="connsiteX6" fmla="*/ 288472 w 1151164"/>
                <a:gd name="connsiteY6" fmla="*/ 29970 h 209584"/>
                <a:gd name="connsiteX7" fmla="*/ 302079 w 1151164"/>
                <a:gd name="connsiteY7" fmla="*/ 92563 h 209584"/>
                <a:gd name="connsiteX8" fmla="*/ 318407 w 1151164"/>
                <a:gd name="connsiteY8" fmla="*/ 176927 h 209584"/>
                <a:gd name="connsiteX9" fmla="*/ 391886 w 1151164"/>
                <a:gd name="connsiteY9" fmla="*/ 195977 h 209584"/>
                <a:gd name="connsiteX10" fmla="*/ 438150 w 1151164"/>
                <a:gd name="connsiteY10" fmla="*/ 182370 h 209584"/>
                <a:gd name="connsiteX11" fmla="*/ 500743 w 1151164"/>
                <a:gd name="connsiteY11" fmla="*/ 168763 h 209584"/>
                <a:gd name="connsiteX12" fmla="*/ 527958 w 1151164"/>
                <a:gd name="connsiteY12" fmla="*/ 106170 h 209584"/>
                <a:gd name="connsiteX13" fmla="*/ 547008 w 1151164"/>
                <a:gd name="connsiteY13" fmla="*/ 34 h 209584"/>
                <a:gd name="connsiteX14" fmla="*/ 566058 w 1151164"/>
                <a:gd name="connsiteY14" fmla="*/ 95284 h 209584"/>
                <a:gd name="connsiteX15" fmla="*/ 582386 w 1151164"/>
                <a:gd name="connsiteY15" fmla="*/ 157877 h 209584"/>
                <a:gd name="connsiteX16" fmla="*/ 612322 w 1151164"/>
                <a:gd name="connsiteY16" fmla="*/ 185092 h 209584"/>
                <a:gd name="connsiteX17" fmla="*/ 677636 w 1151164"/>
                <a:gd name="connsiteY17" fmla="*/ 185092 h 209584"/>
                <a:gd name="connsiteX18" fmla="*/ 726622 w 1151164"/>
                <a:gd name="connsiteY18" fmla="*/ 185092 h 209584"/>
                <a:gd name="connsiteX19" fmla="*/ 794658 w 1151164"/>
                <a:gd name="connsiteY19" fmla="*/ 176927 h 209584"/>
                <a:gd name="connsiteX20" fmla="*/ 819150 w 1151164"/>
                <a:gd name="connsiteY20" fmla="*/ 144270 h 209584"/>
                <a:gd name="connsiteX21" fmla="*/ 835479 w 1151164"/>
                <a:gd name="connsiteY21" fmla="*/ 40856 h 209584"/>
                <a:gd name="connsiteX22" fmla="*/ 851808 w 1151164"/>
                <a:gd name="connsiteY22" fmla="*/ 127942 h 209584"/>
                <a:gd name="connsiteX23" fmla="*/ 865415 w 1151164"/>
                <a:gd name="connsiteY23" fmla="*/ 174206 h 209584"/>
                <a:gd name="connsiteX24" fmla="*/ 889908 w 1151164"/>
                <a:gd name="connsiteY24" fmla="*/ 195977 h 209584"/>
                <a:gd name="connsiteX25" fmla="*/ 941615 w 1151164"/>
                <a:gd name="connsiteY25" fmla="*/ 201420 h 209584"/>
                <a:gd name="connsiteX26" fmla="*/ 993322 w 1151164"/>
                <a:gd name="connsiteY26" fmla="*/ 201420 h 209584"/>
                <a:gd name="connsiteX27" fmla="*/ 1069522 w 1151164"/>
                <a:gd name="connsiteY27" fmla="*/ 204142 h 209584"/>
                <a:gd name="connsiteX28" fmla="*/ 1123950 w 1151164"/>
                <a:gd name="connsiteY28" fmla="*/ 179648 h 209584"/>
                <a:gd name="connsiteX29" fmla="*/ 1151164 w 1151164"/>
                <a:gd name="connsiteY29" fmla="*/ 206863 h 209584"/>
                <a:gd name="connsiteX0" fmla="*/ 0 w 1151164"/>
                <a:gd name="connsiteY0" fmla="*/ 209584 h 209584"/>
                <a:gd name="connsiteX1" fmla="*/ 46265 w 1151164"/>
                <a:gd name="connsiteY1" fmla="*/ 171484 h 209584"/>
                <a:gd name="connsiteX2" fmla="*/ 87086 w 1151164"/>
                <a:gd name="connsiteY2" fmla="*/ 204142 h 209584"/>
                <a:gd name="connsiteX3" fmla="*/ 144236 w 1151164"/>
                <a:gd name="connsiteY3" fmla="*/ 204142 h 209584"/>
                <a:gd name="connsiteX4" fmla="*/ 223158 w 1151164"/>
                <a:gd name="connsiteY4" fmla="*/ 190534 h 209584"/>
                <a:gd name="connsiteX5" fmla="*/ 258536 w 1151164"/>
                <a:gd name="connsiteY5" fmla="*/ 133384 h 209584"/>
                <a:gd name="connsiteX6" fmla="*/ 288472 w 1151164"/>
                <a:gd name="connsiteY6" fmla="*/ 29970 h 209584"/>
                <a:gd name="connsiteX7" fmla="*/ 302079 w 1151164"/>
                <a:gd name="connsiteY7" fmla="*/ 92563 h 209584"/>
                <a:gd name="connsiteX8" fmla="*/ 318407 w 1151164"/>
                <a:gd name="connsiteY8" fmla="*/ 176927 h 209584"/>
                <a:gd name="connsiteX9" fmla="*/ 391886 w 1151164"/>
                <a:gd name="connsiteY9" fmla="*/ 195977 h 209584"/>
                <a:gd name="connsiteX10" fmla="*/ 440872 w 1151164"/>
                <a:gd name="connsiteY10" fmla="*/ 190534 h 209584"/>
                <a:gd name="connsiteX11" fmla="*/ 500743 w 1151164"/>
                <a:gd name="connsiteY11" fmla="*/ 168763 h 209584"/>
                <a:gd name="connsiteX12" fmla="*/ 527958 w 1151164"/>
                <a:gd name="connsiteY12" fmla="*/ 106170 h 209584"/>
                <a:gd name="connsiteX13" fmla="*/ 547008 w 1151164"/>
                <a:gd name="connsiteY13" fmla="*/ 34 h 209584"/>
                <a:gd name="connsiteX14" fmla="*/ 566058 w 1151164"/>
                <a:gd name="connsiteY14" fmla="*/ 95284 h 209584"/>
                <a:gd name="connsiteX15" fmla="*/ 582386 w 1151164"/>
                <a:gd name="connsiteY15" fmla="*/ 157877 h 209584"/>
                <a:gd name="connsiteX16" fmla="*/ 612322 w 1151164"/>
                <a:gd name="connsiteY16" fmla="*/ 185092 h 209584"/>
                <a:gd name="connsiteX17" fmla="*/ 677636 w 1151164"/>
                <a:gd name="connsiteY17" fmla="*/ 185092 h 209584"/>
                <a:gd name="connsiteX18" fmla="*/ 726622 w 1151164"/>
                <a:gd name="connsiteY18" fmla="*/ 185092 h 209584"/>
                <a:gd name="connsiteX19" fmla="*/ 794658 w 1151164"/>
                <a:gd name="connsiteY19" fmla="*/ 176927 h 209584"/>
                <a:gd name="connsiteX20" fmla="*/ 819150 w 1151164"/>
                <a:gd name="connsiteY20" fmla="*/ 144270 h 209584"/>
                <a:gd name="connsiteX21" fmla="*/ 835479 w 1151164"/>
                <a:gd name="connsiteY21" fmla="*/ 40856 h 209584"/>
                <a:gd name="connsiteX22" fmla="*/ 851808 w 1151164"/>
                <a:gd name="connsiteY22" fmla="*/ 127942 h 209584"/>
                <a:gd name="connsiteX23" fmla="*/ 865415 w 1151164"/>
                <a:gd name="connsiteY23" fmla="*/ 174206 h 209584"/>
                <a:gd name="connsiteX24" fmla="*/ 889908 w 1151164"/>
                <a:gd name="connsiteY24" fmla="*/ 195977 h 209584"/>
                <a:gd name="connsiteX25" fmla="*/ 941615 w 1151164"/>
                <a:gd name="connsiteY25" fmla="*/ 201420 h 209584"/>
                <a:gd name="connsiteX26" fmla="*/ 993322 w 1151164"/>
                <a:gd name="connsiteY26" fmla="*/ 201420 h 209584"/>
                <a:gd name="connsiteX27" fmla="*/ 1069522 w 1151164"/>
                <a:gd name="connsiteY27" fmla="*/ 204142 h 209584"/>
                <a:gd name="connsiteX28" fmla="*/ 1123950 w 1151164"/>
                <a:gd name="connsiteY28" fmla="*/ 179648 h 209584"/>
                <a:gd name="connsiteX29" fmla="*/ 1151164 w 1151164"/>
                <a:gd name="connsiteY29" fmla="*/ 206863 h 209584"/>
                <a:gd name="connsiteX0" fmla="*/ 0 w 1151164"/>
                <a:gd name="connsiteY0" fmla="*/ 209584 h 209584"/>
                <a:gd name="connsiteX1" fmla="*/ 46265 w 1151164"/>
                <a:gd name="connsiteY1" fmla="*/ 171484 h 209584"/>
                <a:gd name="connsiteX2" fmla="*/ 87086 w 1151164"/>
                <a:gd name="connsiteY2" fmla="*/ 204142 h 209584"/>
                <a:gd name="connsiteX3" fmla="*/ 144236 w 1151164"/>
                <a:gd name="connsiteY3" fmla="*/ 204142 h 209584"/>
                <a:gd name="connsiteX4" fmla="*/ 223158 w 1151164"/>
                <a:gd name="connsiteY4" fmla="*/ 190534 h 209584"/>
                <a:gd name="connsiteX5" fmla="*/ 258536 w 1151164"/>
                <a:gd name="connsiteY5" fmla="*/ 133384 h 209584"/>
                <a:gd name="connsiteX6" fmla="*/ 288472 w 1151164"/>
                <a:gd name="connsiteY6" fmla="*/ 29970 h 209584"/>
                <a:gd name="connsiteX7" fmla="*/ 302079 w 1151164"/>
                <a:gd name="connsiteY7" fmla="*/ 92563 h 209584"/>
                <a:gd name="connsiteX8" fmla="*/ 318407 w 1151164"/>
                <a:gd name="connsiteY8" fmla="*/ 176927 h 209584"/>
                <a:gd name="connsiteX9" fmla="*/ 391886 w 1151164"/>
                <a:gd name="connsiteY9" fmla="*/ 195977 h 209584"/>
                <a:gd name="connsiteX10" fmla="*/ 440872 w 1151164"/>
                <a:gd name="connsiteY10" fmla="*/ 190534 h 209584"/>
                <a:gd name="connsiteX11" fmla="*/ 508908 w 1151164"/>
                <a:gd name="connsiteY11" fmla="*/ 179649 h 209584"/>
                <a:gd name="connsiteX12" fmla="*/ 527958 w 1151164"/>
                <a:gd name="connsiteY12" fmla="*/ 106170 h 209584"/>
                <a:gd name="connsiteX13" fmla="*/ 547008 w 1151164"/>
                <a:gd name="connsiteY13" fmla="*/ 34 h 209584"/>
                <a:gd name="connsiteX14" fmla="*/ 566058 w 1151164"/>
                <a:gd name="connsiteY14" fmla="*/ 95284 h 209584"/>
                <a:gd name="connsiteX15" fmla="*/ 582386 w 1151164"/>
                <a:gd name="connsiteY15" fmla="*/ 157877 h 209584"/>
                <a:gd name="connsiteX16" fmla="*/ 612322 w 1151164"/>
                <a:gd name="connsiteY16" fmla="*/ 185092 h 209584"/>
                <a:gd name="connsiteX17" fmla="*/ 677636 w 1151164"/>
                <a:gd name="connsiteY17" fmla="*/ 185092 h 209584"/>
                <a:gd name="connsiteX18" fmla="*/ 726622 w 1151164"/>
                <a:gd name="connsiteY18" fmla="*/ 185092 h 209584"/>
                <a:gd name="connsiteX19" fmla="*/ 794658 w 1151164"/>
                <a:gd name="connsiteY19" fmla="*/ 176927 h 209584"/>
                <a:gd name="connsiteX20" fmla="*/ 819150 w 1151164"/>
                <a:gd name="connsiteY20" fmla="*/ 144270 h 209584"/>
                <a:gd name="connsiteX21" fmla="*/ 835479 w 1151164"/>
                <a:gd name="connsiteY21" fmla="*/ 40856 h 209584"/>
                <a:gd name="connsiteX22" fmla="*/ 851808 w 1151164"/>
                <a:gd name="connsiteY22" fmla="*/ 127942 h 209584"/>
                <a:gd name="connsiteX23" fmla="*/ 865415 w 1151164"/>
                <a:gd name="connsiteY23" fmla="*/ 174206 h 209584"/>
                <a:gd name="connsiteX24" fmla="*/ 889908 w 1151164"/>
                <a:gd name="connsiteY24" fmla="*/ 195977 h 209584"/>
                <a:gd name="connsiteX25" fmla="*/ 941615 w 1151164"/>
                <a:gd name="connsiteY25" fmla="*/ 201420 h 209584"/>
                <a:gd name="connsiteX26" fmla="*/ 993322 w 1151164"/>
                <a:gd name="connsiteY26" fmla="*/ 201420 h 209584"/>
                <a:gd name="connsiteX27" fmla="*/ 1069522 w 1151164"/>
                <a:gd name="connsiteY27" fmla="*/ 204142 h 209584"/>
                <a:gd name="connsiteX28" fmla="*/ 1123950 w 1151164"/>
                <a:gd name="connsiteY28" fmla="*/ 179648 h 209584"/>
                <a:gd name="connsiteX29" fmla="*/ 1151164 w 1151164"/>
                <a:gd name="connsiteY29" fmla="*/ 206863 h 209584"/>
                <a:gd name="connsiteX0" fmla="*/ 0 w 1151164"/>
                <a:gd name="connsiteY0" fmla="*/ 209584 h 209584"/>
                <a:gd name="connsiteX1" fmla="*/ 46265 w 1151164"/>
                <a:gd name="connsiteY1" fmla="*/ 171484 h 209584"/>
                <a:gd name="connsiteX2" fmla="*/ 87086 w 1151164"/>
                <a:gd name="connsiteY2" fmla="*/ 204142 h 209584"/>
                <a:gd name="connsiteX3" fmla="*/ 144236 w 1151164"/>
                <a:gd name="connsiteY3" fmla="*/ 204142 h 209584"/>
                <a:gd name="connsiteX4" fmla="*/ 223158 w 1151164"/>
                <a:gd name="connsiteY4" fmla="*/ 190534 h 209584"/>
                <a:gd name="connsiteX5" fmla="*/ 258536 w 1151164"/>
                <a:gd name="connsiteY5" fmla="*/ 133384 h 209584"/>
                <a:gd name="connsiteX6" fmla="*/ 288472 w 1151164"/>
                <a:gd name="connsiteY6" fmla="*/ 29970 h 209584"/>
                <a:gd name="connsiteX7" fmla="*/ 302079 w 1151164"/>
                <a:gd name="connsiteY7" fmla="*/ 92563 h 209584"/>
                <a:gd name="connsiteX8" fmla="*/ 318407 w 1151164"/>
                <a:gd name="connsiteY8" fmla="*/ 176927 h 209584"/>
                <a:gd name="connsiteX9" fmla="*/ 391886 w 1151164"/>
                <a:gd name="connsiteY9" fmla="*/ 195977 h 209584"/>
                <a:gd name="connsiteX10" fmla="*/ 446315 w 1151164"/>
                <a:gd name="connsiteY10" fmla="*/ 198698 h 209584"/>
                <a:gd name="connsiteX11" fmla="*/ 508908 w 1151164"/>
                <a:gd name="connsiteY11" fmla="*/ 179649 h 209584"/>
                <a:gd name="connsiteX12" fmla="*/ 527958 w 1151164"/>
                <a:gd name="connsiteY12" fmla="*/ 106170 h 209584"/>
                <a:gd name="connsiteX13" fmla="*/ 547008 w 1151164"/>
                <a:gd name="connsiteY13" fmla="*/ 34 h 209584"/>
                <a:gd name="connsiteX14" fmla="*/ 566058 w 1151164"/>
                <a:gd name="connsiteY14" fmla="*/ 95284 h 209584"/>
                <a:gd name="connsiteX15" fmla="*/ 582386 w 1151164"/>
                <a:gd name="connsiteY15" fmla="*/ 157877 h 209584"/>
                <a:gd name="connsiteX16" fmla="*/ 612322 w 1151164"/>
                <a:gd name="connsiteY16" fmla="*/ 185092 h 209584"/>
                <a:gd name="connsiteX17" fmla="*/ 677636 w 1151164"/>
                <a:gd name="connsiteY17" fmla="*/ 185092 h 209584"/>
                <a:gd name="connsiteX18" fmla="*/ 726622 w 1151164"/>
                <a:gd name="connsiteY18" fmla="*/ 185092 h 209584"/>
                <a:gd name="connsiteX19" fmla="*/ 794658 w 1151164"/>
                <a:gd name="connsiteY19" fmla="*/ 176927 h 209584"/>
                <a:gd name="connsiteX20" fmla="*/ 819150 w 1151164"/>
                <a:gd name="connsiteY20" fmla="*/ 144270 h 209584"/>
                <a:gd name="connsiteX21" fmla="*/ 835479 w 1151164"/>
                <a:gd name="connsiteY21" fmla="*/ 40856 h 209584"/>
                <a:gd name="connsiteX22" fmla="*/ 851808 w 1151164"/>
                <a:gd name="connsiteY22" fmla="*/ 127942 h 209584"/>
                <a:gd name="connsiteX23" fmla="*/ 865415 w 1151164"/>
                <a:gd name="connsiteY23" fmla="*/ 174206 h 209584"/>
                <a:gd name="connsiteX24" fmla="*/ 889908 w 1151164"/>
                <a:gd name="connsiteY24" fmla="*/ 195977 h 209584"/>
                <a:gd name="connsiteX25" fmla="*/ 941615 w 1151164"/>
                <a:gd name="connsiteY25" fmla="*/ 201420 h 209584"/>
                <a:gd name="connsiteX26" fmla="*/ 993322 w 1151164"/>
                <a:gd name="connsiteY26" fmla="*/ 201420 h 209584"/>
                <a:gd name="connsiteX27" fmla="*/ 1069522 w 1151164"/>
                <a:gd name="connsiteY27" fmla="*/ 204142 h 209584"/>
                <a:gd name="connsiteX28" fmla="*/ 1123950 w 1151164"/>
                <a:gd name="connsiteY28" fmla="*/ 179648 h 209584"/>
                <a:gd name="connsiteX29" fmla="*/ 1151164 w 1151164"/>
                <a:gd name="connsiteY29" fmla="*/ 206863 h 209584"/>
                <a:gd name="connsiteX0" fmla="*/ 0 w 1151164"/>
                <a:gd name="connsiteY0" fmla="*/ 209584 h 209584"/>
                <a:gd name="connsiteX1" fmla="*/ 46265 w 1151164"/>
                <a:gd name="connsiteY1" fmla="*/ 171484 h 209584"/>
                <a:gd name="connsiteX2" fmla="*/ 87086 w 1151164"/>
                <a:gd name="connsiteY2" fmla="*/ 204142 h 209584"/>
                <a:gd name="connsiteX3" fmla="*/ 144236 w 1151164"/>
                <a:gd name="connsiteY3" fmla="*/ 204142 h 209584"/>
                <a:gd name="connsiteX4" fmla="*/ 223158 w 1151164"/>
                <a:gd name="connsiteY4" fmla="*/ 190534 h 209584"/>
                <a:gd name="connsiteX5" fmla="*/ 258536 w 1151164"/>
                <a:gd name="connsiteY5" fmla="*/ 133384 h 209584"/>
                <a:gd name="connsiteX6" fmla="*/ 288472 w 1151164"/>
                <a:gd name="connsiteY6" fmla="*/ 29970 h 209584"/>
                <a:gd name="connsiteX7" fmla="*/ 302079 w 1151164"/>
                <a:gd name="connsiteY7" fmla="*/ 92563 h 209584"/>
                <a:gd name="connsiteX8" fmla="*/ 318407 w 1151164"/>
                <a:gd name="connsiteY8" fmla="*/ 176927 h 209584"/>
                <a:gd name="connsiteX9" fmla="*/ 391886 w 1151164"/>
                <a:gd name="connsiteY9" fmla="*/ 195977 h 209584"/>
                <a:gd name="connsiteX10" fmla="*/ 446315 w 1151164"/>
                <a:gd name="connsiteY10" fmla="*/ 198698 h 209584"/>
                <a:gd name="connsiteX11" fmla="*/ 508908 w 1151164"/>
                <a:gd name="connsiteY11" fmla="*/ 179649 h 209584"/>
                <a:gd name="connsiteX12" fmla="*/ 527958 w 1151164"/>
                <a:gd name="connsiteY12" fmla="*/ 106170 h 209584"/>
                <a:gd name="connsiteX13" fmla="*/ 547008 w 1151164"/>
                <a:gd name="connsiteY13" fmla="*/ 34 h 209584"/>
                <a:gd name="connsiteX14" fmla="*/ 566058 w 1151164"/>
                <a:gd name="connsiteY14" fmla="*/ 95284 h 209584"/>
                <a:gd name="connsiteX15" fmla="*/ 579665 w 1151164"/>
                <a:gd name="connsiteY15" fmla="*/ 166042 h 209584"/>
                <a:gd name="connsiteX16" fmla="*/ 612322 w 1151164"/>
                <a:gd name="connsiteY16" fmla="*/ 185092 h 209584"/>
                <a:gd name="connsiteX17" fmla="*/ 677636 w 1151164"/>
                <a:gd name="connsiteY17" fmla="*/ 185092 h 209584"/>
                <a:gd name="connsiteX18" fmla="*/ 726622 w 1151164"/>
                <a:gd name="connsiteY18" fmla="*/ 185092 h 209584"/>
                <a:gd name="connsiteX19" fmla="*/ 794658 w 1151164"/>
                <a:gd name="connsiteY19" fmla="*/ 176927 h 209584"/>
                <a:gd name="connsiteX20" fmla="*/ 819150 w 1151164"/>
                <a:gd name="connsiteY20" fmla="*/ 144270 h 209584"/>
                <a:gd name="connsiteX21" fmla="*/ 835479 w 1151164"/>
                <a:gd name="connsiteY21" fmla="*/ 40856 h 209584"/>
                <a:gd name="connsiteX22" fmla="*/ 851808 w 1151164"/>
                <a:gd name="connsiteY22" fmla="*/ 127942 h 209584"/>
                <a:gd name="connsiteX23" fmla="*/ 865415 w 1151164"/>
                <a:gd name="connsiteY23" fmla="*/ 174206 h 209584"/>
                <a:gd name="connsiteX24" fmla="*/ 889908 w 1151164"/>
                <a:gd name="connsiteY24" fmla="*/ 195977 h 209584"/>
                <a:gd name="connsiteX25" fmla="*/ 941615 w 1151164"/>
                <a:gd name="connsiteY25" fmla="*/ 201420 h 209584"/>
                <a:gd name="connsiteX26" fmla="*/ 993322 w 1151164"/>
                <a:gd name="connsiteY26" fmla="*/ 201420 h 209584"/>
                <a:gd name="connsiteX27" fmla="*/ 1069522 w 1151164"/>
                <a:gd name="connsiteY27" fmla="*/ 204142 h 209584"/>
                <a:gd name="connsiteX28" fmla="*/ 1123950 w 1151164"/>
                <a:gd name="connsiteY28" fmla="*/ 179648 h 209584"/>
                <a:gd name="connsiteX29" fmla="*/ 1151164 w 1151164"/>
                <a:gd name="connsiteY29" fmla="*/ 206863 h 209584"/>
                <a:gd name="connsiteX0" fmla="*/ 0 w 1151164"/>
                <a:gd name="connsiteY0" fmla="*/ 209584 h 209584"/>
                <a:gd name="connsiteX1" fmla="*/ 46265 w 1151164"/>
                <a:gd name="connsiteY1" fmla="*/ 171484 h 209584"/>
                <a:gd name="connsiteX2" fmla="*/ 87086 w 1151164"/>
                <a:gd name="connsiteY2" fmla="*/ 204142 h 209584"/>
                <a:gd name="connsiteX3" fmla="*/ 144236 w 1151164"/>
                <a:gd name="connsiteY3" fmla="*/ 204142 h 209584"/>
                <a:gd name="connsiteX4" fmla="*/ 223158 w 1151164"/>
                <a:gd name="connsiteY4" fmla="*/ 190534 h 209584"/>
                <a:gd name="connsiteX5" fmla="*/ 258536 w 1151164"/>
                <a:gd name="connsiteY5" fmla="*/ 133384 h 209584"/>
                <a:gd name="connsiteX6" fmla="*/ 288472 w 1151164"/>
                <a:gd name="connsiteY6" fmla="*/ 29970 h 209584"/>
                <a:gd name="connsiteX7" fmla="*/ 302079 w 1151164"/>
                <a:gd name="connsiteY7" fmla="*/ 92563 h 209584"/>
                <a:gd name="connsiteX8" fmla="*/ 318407 w 1151164"/>
                <a:gd name="connsiteY8" fmla="*/ 176927 h 209584"/>
                <a:gd name="connsiteX9" fmla="*/ 391886 w 1151164"/>
                <a:gd name="connsiteY9" fmla="*/ 195977 h 209584"/>
                <a:gd name="connsiteX10" fmla="*/ 446315 w 1151164"/>
                <a:gd name="connsiteY10" fmla="*/ 198698 h 209584"/>
                <a:gd name="connsiteX11" fmla="*/ 508908 w 1151164"/>
                <a:gd name="connsiteY11" fmla="*/ 179649 h 209584"/>
                <a:gd name="connsiteX12" fmla="*/ 527958 w 1151164"/>
                <a:gd name="connsiteY12" fmla="*/ 106170 h 209584"/>
                <a:gd name="connsiteX13" fmla="*/ 547008 w 1151164"/>
                <a:gd name="connsiteY13" fmla="*/ 34 h 209584"/>
                <a:gd name="connsiteX14" fmla="*/ 566058 w 1151164"/>
                <a:gd name="connsiteY14" fmla="*/ 95284 h 209584"/>
                <a:gd name="connsiteX15" fmla="*/ 579665 w 1151164"/>
                <a:gd name="connsiteY15" fmla="*/ 166042 h 209584"/>
                <a:gd name="connsiteX16" fmla="*/ 615044 w 1151164"/>
                <a:gd name="connsiteY16" fmla="*/ 195978 h 209584"/>
                <a:gd name="connsiteX17" fmla="*/ 677636 w 1151164"/>
                <a:gd name="connsiteY17" fmla="*/ 185092 h 209584"/>
                <a:gd name="connsiteX18" fmla="*/ 726622 w 1151164"/>
                <a:gd name="connsiteY18" fmla="*/ 185092 h 209584"/>
                <a:gd name="connsiteX19" fmla="*/ 794658 w 1151164"/>
                <a:gd name="connsiteY19" fmla="*/ 176927 h 209584"/>
                <a:gd name="connsiteX20" fmla="*/ 819150 w 1151164"/>
                <a:gd name="connsiteY20" fmla="*/ 144270 h 209584"/>
                <a:gd name="connsiteX21" fmla="*/ 835479 w 1151164"/>
                <a:gd name="connsiteY21" fmla="*/ 40856 h 209584"/>
                <a:gd name="connsiteX22" fmla="*/ 851808 w 1151164"/>
                <a:gd name="connsiteY22" fmla="*/ 127942 h 209584"/>
                <a:gd name="connsiteX23" fmla="*/ 865415 w 1151164"/>
                <a:gd name="connsiteY23" fmla="*/ 174206 h 209584"/>
                <a:gd name="connsiteX24" fmla="*/ 889908 w 1151164"/>
                <a:gd name="connsiteY24" fmla="*/ 195977 h 209584"/>
                <a:gd name="connsiteX25" fmla="*/ 941615 w 1151164"/>
                <a:gd name="connsiteY25" fmla="*/ 201420 h 209584"/>
                <a:gd name="connsiteX26" fmla="*/ 993322 w 1151164"/>
                <a:gd name="connsiteY26" fmla="*/ 201420 h 209584"/>
                <a:gd name="connsiteX27" fmla="*/ 1069522 w 1151164"/>
                <a:gd name="connsiteY27" fmla="*/ 204142 h 209584"/>
                <a:gd name="connsiteX28" fmla="*/ 1123950 w 1151164"/>
                <a:gd name="connsiteY28" fmla="*/ 179648 h 209584"/>
                <a:gd name="connsiteX29" fmla="*/ 1151164 w 1151164"/>
                <a:gd name="connsiteY29" fmla="*/ 206863 h 209584"/>
                <a:gd name="connsiteX0" fmla="*/ 0 w 1151164"/>
                <a:gd name="connsiteY0" fmla="*/ 209584 h 209584"/>
                <a:gd name="connsiteX1" fmla="*/ 46265 w 1151164"/>
                <a:gd name="connsiteY1" fmla="*/ 171484 h 209584"/>
                <a:gd name="connsiteX2" fmla="*/ 87086 w 1151164"/>
                <a:gd name="connsiteY2" fmla="*/ 204142 h 209584"/>
                <a:gd name="connsiteX3" fmla="*/ 144236 w 1151164"/>
                <a:gd name="connsiteY3" fmla="*/ 204142 h 209584"/>
                <a:gd name="connsiteX4" fmla="*/ 223158 w 1151164"/>
                <a:gd name="connsiteY4" fmla="*/ 190534 h 209584"/>
                <a:gd name="connsiteX5" fmla="*/ 258536 w 1151164"/>
                <a:gd name="connsiteY5" fmla="*/ 133384 h 209584"/>
                <a:gd name="connsiteX6" fmla="*/ 288472 w 1151164"/>
                <a:gd name="connsiteY6" fmla="*/ 29970 h 209584"/>
                <a:gd name="connsiteX7" fmla="*/ 302079 w 1151164"/>
                <a:gd name="connsiteY7" fmla="*/ 92563 h 209584"/>
                <a:gd name="connsiteX8" fmla="*/ 318407 w 1151164"/>
                <a:gd name="connsiteY8" fmla="*/ 176927 h 209584"/>
                <a:gd name="connsiteX9" fmla="*/ 391886 w 1151164"/>
                <a:gd name="connsiteY9" fmla="*/ 195977 h 209584"/>
                <a:gd name="connsiteX10" fmla="*/ 446315 w 1151164"/>
                <a:gd name="connsiteY10" fmla="*/ 198698 h 209584"/>
                <a:gd name="connsiteX11" fmla="*/ 508908 w 1151164"/>
                <a:gd name="connsiteY11" fmla="*/ 179649 h 209584"/>
                <a:gd name="connsiteX12" fmla="*/ 527958 w 1151164"/>
                <a:gd name="connsiteY12" fmla="*/ 106170 h 209584"/>
                <a:gd name="connsiteX13" fmla="*/ 547008 w 1151164"/>
                <a:gd name="connsiteY13" fmla="*/ 34 h 209584"/>
                <a:gd name="connsiteX14" fmla="*/ 566058 w 1151164"/>
                <a:gd name="connsiteY14" fmla="*/ 95284 h 209584"/>
                <a:gd name="connsiteX15" fmla="*/ 579665 w 1151164"/>
                <a:gd name="connsiteY15" fmla="*/ 166042 h 209584"/>
                <a:gd name="connsiteX16" fmla="*/ 615044 w 1151164"/>
                <a:gd name="connsiteY16" fmla="*/ 195978 h 209584"/>
                <a:gd name="connsiteX17" fmla="*/ 680357 w 1151164"/>
                <a:gd name="connsiteY17" fmla="*/ 193256 h 209584"/>
                <a:gd name="connsiteX18" fmla="*/ 726622 w 1151164"/>
                <a:gd name="connsiteY18" fmla="*/ 185092 h 209584"/>
                <a:gd name="connsiteX19" fmla="*/ 794658 w 1151164"/>
                <a:gd name="connsiteY19" fmla="*/ 176927 h 209584"/>
                <a:gd name="connsiteX20" fmla="*/ 819150 w 1151164"/>
                <a:gd name="connsiteY20" fmla="*/ 144270 h 209584"/>
                <a:gd name="connsiteX21" fmla="*/ 835479 w 1151164"/>
                <a:gd name="connsiteY21" fmla="*/ 40856 h 209584"/>
                <a:gd name="connsiteX22" fmla="*/ 851808 w 1151164"/>
                <a:gd name="connsiteY22" fmla="*/ 127942 h 209584"/>
                <a:gd name="connsiteX23" fmla="*/ 865415 w 1151164"/>
                <a:gd name="connsiteY23" fmla="*/ 174206 h 209584"/>
                <a:gd name="connsiteX24" fmla="*/ 889908 w 1151164"/>
                <a:gd name="connsiteY24" fmla="*/ 195977 h 209584"/>
                <a:gd name="connsiteX25" fmla="*/ 941615 w 1151164"/>
                <a:gd name="connsiteY25" fmla="*/ 201420 h 209584"/>
                <a:gd name="connsiteX26" fmla="*/ 993322 w 1151164"/>
                <a:gd name="connsiteY26" fmla="*/ 201420 h 209584"/>
                <a:gd name="connsiteX27" fmla="*/ 1069522 w 1151164"/>
                <a:gd name="connsiteY27" fmla="*/ 204142 h 209584"/>
                <a:gd name="connsiteX28" fmla="*/ 1123950 w 1151164"/>
                <a:gd name="connsiteY28" fmla="*/ 179648 h 209584"/>
                <a:gd name="connsiteX29" fmla="*/ 1151164 w 1151164"/>
                <a:gd name="connsiteY29" fmla="*/ 206863 h 209584"/>
                <a:gd name="connsiteX0" fmla="*/ 0 w 1151164"/>
                <a:gd name="connsiteY0" fmla="*/ 209584 h 209584"/>
                <a:gd name="connsiteX1" fmla="*/ 46265 w 1151164"/>
                <a:gd name="connsiteY1" fmla="*/ 171484 h 209584"/>
                <a:gd name="connsiteX2" fmla="*/ 87086 w 1151164"/>
                <a:gd name="connsiteY2" fmla="*/ 204142 h 209584"/>
                <a:gd name="connsiteX3" fmla="*/ 144236 w 1151164"/>
                <a:gd name="connsiteY3" fmla="*/ 204142 h 209584"/>
                <a:gd name="connsiteX4" fmla="*/ 223158 w 1151164"/>
                <a:gd name="connsiteY4" fmla="*/ 190534 h 209584"/>
                <a:gd name="connsiteX5" fmla="*/ 258536 w 1151164"/>
                <a:gd name="connsiteY5" fmla="*/ 133384 h 209584"/>
                <a:gd name="connsiteX6" fmla="*/ 288472 w 1151164"/>
                <a:gd name="connsiteY6" fmla="*/ 29970 h 209584"/>
                <a:gd name="connsiteX7" fmla="*/ 302079 w 1151164"/>
                <a:gd name="connsiteY7" fmla="*/ 92563 h 209584"/>
                <a:gd name="connsiteX8" fmla="*/ 318407 w 1151164"/>
                <a:gd name="connsiteY8" fmla="*/ 176927 h 209584"/>
                <a:gd name="connsiteX9" fmla="*/ 391886 w 1151164"/>
                <a:gd name="connsiteY9" fmla="*/ 195977 h 209584"/>
                <a:gd name="connsiteX10" fmla="*/ 446315 w 1151164"/>
                <a:gd name="connsiteY10" fmla="*/ 198698 h 209584"/>
                <a:gd name="connsiteX11" fmla="*/ 508908 w 1151164"/>
                <a:gd name="connsiteY11" fmla="*/ 179649 h 209584"/>
                <a:gd name="connsiteX12" fmla="*/ 527958 w 1151164"/>
                <a:gd name="connsiteY12" fmla="*/ 106170 h 209584"/>
                <a:gd name="connsiteX13" fmla="*/ 547008 w 1151164"/>
                <a:gd name="connsiteY13" fmla="*/ 34 h 209584"/>
                <a:gd name="connsiteX14" fmla="*/ 566058 w 1151164"/>
                <a:gd name="connsiteY14" fmla="*/ 95284 h 209584"/>
                <a:gd name="connsiteX15" fmla="*/ 579665 w 1151164"/>
                <a:gd name="connsiteY15" fmla="*/ 166042 h 209584"/>
                <a:gd name="connsiteX16" fmla="*/ 615044 w 1151164"/>
                <a:gd name="connsiteY16" fmla="*/ 195978 h 209584"/>
                <a:gd name="connsiteX17" fmla="*/ 680357 w 1151164"/>
                <a:gd name="connsiteY17" fmla="*/ 193256 h 209584"/>
                <a:gd name="connsiteX18" fmla="*/ 734786 w 1151164"/>
                <a:gd name="connsiteY18" fmla="*/ 193256 h 209584"/>
                <a:gd name="connsiteX19" fmla="*/ 794658 w 1151164"/>
                <a:gd name="connsiteY19" fmla="*/ 176927 h 209584"/>
                <a:gd name="connsiteX20" fmla="*/ 819150 w 1151164"/>
                <a:gd name="connsiteY20" fmla="*/ 144270 h 209584"/>
                <a:gd name="connsiteX21" fmla="*/ 835479 w 1151164"/>
                <a:gd name="connsiteY21" fmla="*/ 40856 h 209584"/>
                <a:gd name="connsiteX22" fmla="*/ 851808 w 1151164"/>
                <a:gd name="connsiteY22" fmla="*/ 127942 h 209584"/>
                <a:gd name="connsiteX23" fmla="*/ 865415 w 1151164"/>
                <a:gd name="connsiteY23" fmla="*/ 174206 h 209584"/>
                <a:gd name="connsiteX24" fmla="*/ 889908 w 1151164"/>
                <a:gd name="connsiteY24" fmla="*/ 195977 h 209584"/>
                <a:gd name="connsiteX25" fmla="*/ 941615 w 1151164"/>
                <a:gd name="connsiteY25" fmla="*/ 201420 h 209584"/>
                <a:gd name="connsiteX26" fmla="*/ 993322 w 1151164"/>
                <a:gd name="connsiteY26" fmla="*/ 201420 h 209584"/>
                <a:gd name="connsiteX27" fmla="*/ 1069522 w 1151164"/>
                <a:gd name="connsiteY27" fmla="*/ 204142 h 209584"/>
                <a:gd name="connsiteX28" fmla="*/ 1123950 w 1151164"/>
                <a:gd name="connsiteY28" fmla="*/ 179648 h 209584"/>
                <a:gd name="connsiteX29" fmla="*/ 1151164 w 1151164"/>
                <a:gd name="connsiteY29" fmla="*/ 206863 h 209584"/>
                <a:gd name="connsiteX0" fmla="*/ 0 w 1151164"/>
                <a:gd name="connsiteY0" fmla="*/ 209584 h 209584"/>
                <a:gd name="connsiteX1" fmla="*/ 46265 w 1151164"/>
                <a:gd name="connsiteY1" fmla="*/ 171484 h 209584"/>
                <a:gd name="connsiteX2" fmla="*/ 87086 w 1151164"/>
                <a:gd name="connsiteY2" fmla="*/ 204142 h 209584"/>
                <a:gd name="connsiteX3" fmla="*/ 144236 w 1151164"/>
                <a:gd name="connsiteY3" fmla="*/ 204142 h 209584"/>
                <a:gd name="connsiteX4" fmla="*/ 223158 w 1151164"/>
                <a:gd name="connsiteY4" fmla="*/ 190534 h 209584"/>
                <a:gd name="connsiteX5" fmla="*/ 258536 w 1151164"/>
                <a:gd name="connsiteY5" fmla="*/ 133384 h 209584"/>
                <a:gd name="connsiteX6" fmla="*/ 288472 w 1151164"/>
                <a:gd name="connsiteY6" fmla="*/ 29970 h 209584"/>
                <a:gd name="connsiteX7" fmla="*/ 302079 w 1151164"/>
                <a:gd name="connsiteY7" fmla="*/ 92563 h 209584"/>
                <a:gd name="connsiteX8" fmla="*/ 318407 w 1151164"/>
                <a:gd name="connsiteY8" fmla="*/ 176927 h 209584"/>
                <a:gd name="connsiteX9" fmla="*/ 391886 w 1151164"/>
                <a:gd name="connsiteY9" fmla="*/ 195977 h 209584"/>
                <a:gd name="connsiteX10" fmla="*/ 446315 w 1151164"/>
                <a:gd name="connsiteY10" fmla="*/ 198698 h 209584"/>
                <a:gd name="connsiteX11" fmla="*/ 508908 w 1151164"/>
                <a:gd name="connsiteY11" fmla="*/ 179649 h 209584"/>
                <a:gd name="connsiteX12" fmla="*/ 527958 w 1151164"/>
                <a:gd name="connsiteY12" fmla="*/ 106170 h 209584"/>
                <a:gd name="connsiteX13" fmla="*/ 547008 w 1151164"/>
                <a:gd name="connsiteY13" fmla="*/ 34 h 209584"/>
                <a:gd name="connsiteX14" fmla="*/ 566058 w 1151164"/>
                <a:gd name="connsiteY14" fmla="*/ 95284 h 209584"/>
                <a:gd name="connsiteX15" fmla="*/ 579665 w 1151164"/>
                <a:gd name="connsiteY15" fmla="*/ 166042 h 209584"/>
                <a:gd name="connsiteX16" fmla="*/ 615044 w 1151164"/>
                <a:gd name="connsiteY16" fmla="*/ 195978 h 209584"/>
                <a:gd name="connsiteX17" fmla="*/ 680357 w 1151164"/>
                <a:gd name="connsiteY17" fmla="*/ 193256 h 209584"/>
                <a:gd name="connsiteX18" fmla="*/ 734786 w 1151164"/>
                <a:gd name="connsiteY18" fmla="*/ 193256 h 209584"/>
                <a:gd name="connsiteX19" fmla="*/ 794658 w 1151164"/>
                <a:gd name="connsiteY19" fmla="*/ 176927 h 209584"/>
                <a:gd name="connsiteX20" fmla="*/ 819150 w 1151164"/>
                <a:gd name="connsiteY20" fmla="*/ 144270 h 209584"/>
                <a:gd name="connsiteX21" fmla="*/ 835479 w 1151164"/>
                <a:gd name="connsiteY21" fmla="*/ 40856 h 209584"/>
                <a:gd name="connsiteX22" fmla="*/ 851808 w 1151164"/>
                <a:gd name="connsiteY22" fmla="*/ 127942 h 209584"/>
                <a:gd name="connsiteX23" fmla="*/ 865415 w 1151164"/>
                <a:gd name="connsiteY23" fmla="*/ 174206 h 209584"/>
                <a:gd name="connsiteX24" fmla="*/ 889908 w 1151164"/>
                <a:gd name="connsiteY24" fmla="*/ 195977 h 209584"/>
                <a:gd name="connsiteX25" fmla="*/ 941615 w 1151164"/>
                <a:gd name="connsiteY25" fmla="*/ 201420 h 209584"/>
                <a:gd name="connsiteX26" fmla="*/ 993322 w 1151164"/>
                <a:gd name="connsiteY26" fmla="*/ 201420 h 209584"/>
                <a:gd name="connsiteX27" fmla="*/ 1069522 w 1151164"/>
                <a:gd name="connsiteY27" fmla="*/ 204142 h 209584"/>
                <a:gd name="connsiteX28" fmla="*/ 1121505 w 1151164"/>
                <a:gd name="connsiteY28" fmla="*/ 152753 h 209584"/>
                <a:gd name="connsiteX29" fmla="*/ 1151164 w 1151164"/>
                <a:gd name="connsiteY29" fmla="*/ 206863 h 209584"/>
                <a:gd name="connsiteX0" fmla="*/ 0 w 1151164"/>
                <a:gd name="connsiteY0" fmla="*/ 209584 h 209584"/>
                <a:gd name="connsiteX1" fmla="*/ 46265 w 1151164"/>
                <a:gd name="connsiteY1" fmla="*/ 171484 h 209584"/>
                <a:gd name="connsiteX2" fmla="*/ 87086 w 1151164"/>
                <a:gd name="connsiteY2" fmla="*/ 204142 h 209584"/>
                <a:gd name="connsiteX3" fmla="*/ 144236 w 1151164"/>
                <a:gd name="connsiteY3" fmla="*/ 204142 h 209584"/>
                <a:gd name="connsiteX4" fmla="*/ 223158 w 1151164"/>
                <a:gd name="connsiteY4" fmla="*/ 190534 h 209584"/>
                <a:gd name="connsiteX5" fmla="*/ 258536 w 1151164"/>
                <a:gd name="connsiteY5" fmla="*/ 133384 h 209584"/>
                <a:gd name="connsiteX6" fmla="*/ 288472 w 1151164"/>
                <a:gd name="connsiteY6" fmla="*/ 29970 h 209584"/>
                <a:gd name="connsiteX7" fmla="*/ 302079 w 1151164"/>
                <a:gd name="connsiteY7" fmla="*/ 92563 h 209584"/>
                <a:gd name="connsiteX8" fmla="*/ 318407 w 1151164"/>
                <a:gd name="connsiteY8" fmla="*/ 176927 h 209584"/>
                <a:gd name="connsiteX9" fmla="*/ 391886 w 1151164"/>
                <a:gd name="connsiteY9" fmla="*/ 195977 h 209584"/>
                <a:gd name="connsiteX10" fmla="*/ 446315 w 1151164"/>
                <a:gd name="connsiteY10" fmla="*/ 198698 h 209584"/>
                <a:gd name="connsiteX11" fmla="*/ 508908 w 1151164"/>
                <a:gd name="connsiteY11" fmla="*/ 179649 h 209584"/>
                <a:gd name="connsiteX12" fmla="*/ 527958 w 1151164"/>
                <a:gd name="connsiteY12" fmla="*/ 106170 h 209584"/>
                <a:gd name="connsiteX13" fmla="*/ 547008 w 1151164"/>
                <a:gd name="connsiteY13" fmla="*/ 34 h 209584"/>
                <a:gd name="connsiteX14" fmla="*/ 566058 w 1151164"/>
                <a:gd name="connsiteY14" fmla="*/ 95284 h 209584"/>
                <a:gd name="connsiteX15" fmla="*/ 579665 w 1151164"/>
                <a:gd name="connsiteY15" fmla="*/ 166042 h 209584"/>
                <a:gd name="connsiteX16" fmla="*/ 615044 w 1151164"/>
                <a:gd name="connsiteY16" fmla="*/ 195978 h 209584"/>
                <a:gd name="connsiteX17" fmla="*/ 680357 w 1151164"/>
                <a:gd name="connsiteY17" fmla="*/ 193256 h 209584"/>
                <a:gd name="connsiteX18" fmla="*/ 734786 w 1151164"/>
                <a:gd name="connsiteY18" fmla="*/ 193256 h 209584"/>
                <a:gd name="connsiteX19" fmla="*/ 794658 w 1151164"/>
                <a:gd name="connsiteY19" fmla="*/ 176927 h 209584"/>
                <a:gd name="connsiteX20" fmla="*/ 819150 w 1151164"/>
                <a:gd name="connsiteY20" fmla="*/ 144270 h 209584"/>
                <a:gd name="connsiteX21" fmla="*/ 835479 w 1151164"/>
                <a:gd name="connsiteY21" fmla="*/ 40856 h 209584"/>
                <a:gd name="connsiteX22" fmla="*/ 851808 w 1151164"/>
                <a:gd name="connsiteY22" fmla="*/ 127942 h 209584"/>
                <a:gd name="connsiteX23" fmla="*/ 865415 w 1151164"/>
                <a:gd name="connsiteY23" fmla="*/ 174206 h 209584"/>
                <a:gd name="connsiteX24" fmla="*/ 889908 w 1151164"/>
                <a:gd name="connsiteY24" fmla="*/ 195977 h 209584"/>
                <a:gd name="connsiteX25" fmla="*/ 941615 w 1151164"/>
                <a:gd name="connsiteY25" fmla="*/ 201420 h 209584"/>
                <a:gd name="connsiteX26" fmla="*/ 993322 w 1151164"/>
                <a:gd name="connsiteY26" fmla="*/ 201420 h 209584"/>
                <a:gd name="connsiteX27" fmla="*/ 1081746 w 1151164"/>
                <a:gd name="connsiteY27" fmla="*/ 196808 h 209584"/>
                <a:gd name="connsiteX28" fmla="*/ 1121505 w 1151164"/>
                <a:gd name="connsiteY28" fmla="*/ 152753 h 209584"/>
                <a:gd name="connsiteX29" fmla="*/ 1151164 w 1151164"/>
                <a:gd name="connsiteY29" fmla="*/ 206863 h 209584"/>
                <a:gd name="connsiteX0" fmla="*/ 0 w 1151164"/>
                <a:gd name="connsiteY0" fmla="*/ 209584 h 209584"/>
                <a:gd name="connsiteX1" fmla="*/ 46265 w 1151164"/>
                <a:gd name="connsiteY1" fmla="*/ 171484 h 209584"/>
                <a:gd name="connsiteX2" fmla="*/ 87086 w 1151164"/>
                <a:gd name="connsiteY2" fmla="*/ 204142 h 209584"/>
                <a:gd name="connsiteX3" fmla="*/ 144236 w 1151164"/>
                <a:gd name="connsiteY3" fmla="*/ 204142 h 209584"/>
                <a:gd name="connsiteX4" fmla="*/ 223158 w 1151164"/>
                <a:gd name="connsiteY4" fmla="*/ 190534 h 209584"/>
                <a:gd name="connsiteX5" fmla="*/ 258536 w 1151164"/>
                <a:gd name="connsiteY5" fmla="*/ 133384 h 209584"/>
                <a:gd name="connsiteX6" fmla="*/ 288472 w 1151164"/>
                <a:gd name="connsiteY6" fmla="*/ 29970 h 209584"/>
                <a:gd name="connsiteX7" fmla="*/ 302079 w 1151164"/>
                <a:gd name="connsiteY7" fmla="*/ 92563 h 209584"/>
                <a:gd name="connsiteX8" fmla="*/ 318407 w 1151164"/>
                <a:gd name="connsiteY8" fmla="*/ 176927 h 209584"/>
                <a:gd name="connsiteX9" fmla="*/ 391886 w 1151164"/>
                <a:gd name="connsiteY9" fmla="*/ 195977 h 209584"/>
                <a:gd name="connsiteX10" fmla="*/ 446315 w 1151164"/>
                <a:gd name="connsiteY10" fmla="*/ 198698 h 209584"/>
                <a:gd name="connsiteX11" fmla="*/ 508908 w 1151164"/>
                <a:gd name="connsiteY11" fmla="*/ 179649 h 209584"/>
                <a:gd name="connsiteX12" fmla="*/ 527958 w 1151164"/>
                <a:gd name="connsiteY12" fmla="*/ 106170 h 209584"/>
                <a:gd name="connsiteX13" fmla="*/ 547008 w 1151164"/>
                <a:gd name="connsiteY13" fmla="*/ 34 h 209584"/>
                <a:gd name="connsiteX14" fmla="*/ 566058 w 1151164"/>
                <a:gd name="connsiteY14" fmla="*/ 95284 h 209584"/>
                <a:gd name="connsiteX15" fmla="*/ 579665 w 1151164"/>
                <a:gd name="connsiteY15" fmla="*/ 166042 h 209584"/>
                <a:gd name="connsiteX16" fmla="*/ 615044 w 1151164"/>
                <a:gd name="connsiteY16" fmla="*/ 195978 h 209584"/>
                <a:gd name="connsiteX17" fmla="*/ 680357 w 1151164"/>
                <a:gd name="connsiteY17" fmla="*/ 193256 h 209584"/>
                <a:gd name="connsiteX18" fmla="*/ 734786 w 1151164"/>
                <a:gd name="connsiteY18" fmla="*/ 193256 h 209584"/>
                <a:gd name="connsiteX19" fmla="*/ 794658 w 1151164"/>
                <a:gd name="connsiteY19" fmla="*/ 176927 h 209584"/>
                <a:gd name="connsiteX20" fmla="*/ 819150 w 1151164"/>
                <a:gd name="connsiteY20" fmla="*/ 144270 h 209584"/>
                <a:gd name="connsiteX21" fmla="*/ 835479 w 1151164"/>
                <a:gd name="connsiteY21" fmla="*/ 40856 h 209584"/>
                <a:gd name="connsiteX22" fmla="*/ 851808 w 1151164"/>
                <a:gd name="connsiteY22" fmla="*/ 127942 h 209584"/>
                <a:gd name="connsiteX23" fmla="*/ 865415 w 1151164"/>
                <a:gd name="connsiteY23" fmla="*/ 174206 h 209584"/>
                <a:gd name="connsiteX24" fmla="*/ 889908 w 1151164"/>
                <a:gd name="connsiteY24" fmla="*/ 195977 h 209584"/>
                <a:gd name="connsiteX25" fmla="*/ 941615 w 1151164"/>
                <a:gd name="connsiteY25" fmla="*/ 201420 h 209584"/>
                <a:gd name="connsiteX26" fmla="*/ 1022661 w 1151164"/>
                <a:gd name="connsiteY26" fmla="*/ 203864 h 209584"/>
                <a:gd name="connsiteX27" fmla="*/ 1081746 w 1151164"/>
                <a:gd name="connsiteY27" fmla="*/ 196808 h 209584"/>
                <a:gd name="connsiteX28" fmla="*/ 1121505 w 1151164"/>
                <a:gd name="connsiteY28" fmla="*/ 152753 h 209584"/>
                <a:gd name="connsiteX29" fmla="*/ 1151164 w 1151164"/>
                <a:gd name="connsiteY29" fmla="*/ 206863 h 209584"/>
                <a:gd name="connsiteX0" fmla="*/ 0 w 1151164"/>
                <a:gd name="connsiteY0" fmla="*/ 209584 h 209584"/>
                <a:gd name="connsiteX1" fmla="*/ 46265 w 1151164"/>
                <a:gd name="connsiteY1" fmla="*/ 159260 h 209584"/>
                <a:gd name="connsiteX2" fmla="*/ 87086 w 1151164"/>
                <a:gd name="connsiteY2" fmla="*/ 204142 h 209584"/>
                <a:gd name="connsiteX3" fmla="*/ 144236 w 1151164"/>
                <a:gd name="connsiteY3" fmla="*/ 204142 h 209584"/>
                <a:gd name="connsiteX4" fmla="*/ 223158 w 1151164"/>
                <a:gd name="connsiteY4" fmla="*/ 190534 h 209584"/>
                <a:gd name="connsiteX5" fmla="*/ 258536 w 1151164"/>
                <a:gd name="connsiteY5" fmla="*/ 133384 h 209584"/>
                <a:gd name="connsiteX6" fmla="*/ 288472 w 1151164"/>
                <a:gd name="connsiteY6" fmla="*/ 29970 h 209584"/>
                <a:gd name="connsiteX7" fmla="*/ 302079 w 1151164"/>
                <a:gd name="connsiteY7" fmla="*/ 92563 h 209584"/>
                <a:gd name="connsiteX8" fmla="*/ 318407 w 1151164"/>
                <a:gd name="connsiteY8" fmla="*/ 176927 h 209584"/>
                <a:gd name="connsiteX9" fmla="*/ 391886 w 1151164"/>
                <a:gd name="connsiteY9" fmla="*/ 195977 h 209584"/>
                <a:gd name="connsiteX10" fmla="*/ 446315 w 1151164"/>
                <a:gd name="connsiteY10" fmla="*/ 198698 h 209584"/>
                <a:gd name="connsiteX11" fmla="*/ 508908 w 1151164"/>
                <a:gd name="connsiteY11" fmla="*/ 179649 h 209584"/>
                <a:gd name="connsiteX12" fmla="*/ 527958 w 1151164"/>
                <a:gd name="connsiteY12" fmla="*/ 106170 h 209584"/>
                <a:gd name="connsiteX13" fmla="*/ 547008 w 1151164"/>
                <a:gd name="connsiteY13" fmla="*/ 34 h 209584"/>
                <a:gd name="connsiteX14" fmla="*/ 566058 w 1151164"/>
                <a:gd name="connsiteY14" fmla="*/ 95284 h 209584"/>
                <a:gd name="connsiteX15" fmla="*/ 579665 w 1151164"/>
                <a:gd name="connsiteY15" fmla="*/ 166042 h 209584"/>
                <a:gd name="connsiteX16" fmla="*/ 615044 w 1151164"/>
                <a:gd name="connsiteY16" fmla="*/ 195978 h 209584"/>
                <a:gd name="connsiteX17" fmla="*/ 680357 w 1151164"/>
                <a:gd name="connsiteY17" fmla="*/ 193256 h 209584"/>
                <a:gd name="connsiteX18" fmla="*/ 734786 w 1151164"/>
                <a:gd name="connsiteY18" fmla="*/ 193256 h 209584"/>
                <a:gd name="connsiteX19" fmla="*/ 794658 w 1151164"/>
                <a:gd name="connsiteY19" fmla="*/ 176927 h 209584"/>
                <a:gd name="connsiteX20" fmla="*/ 819150 w 1151164"/>
                <a:gd name="connsiteY20" fmla="*/ 144270 h 209584"/>
                <a:gd name="connsiteX21" fmla="*/ 835479 w 1151164"/>
                <a:gd name="connsiteY21" fmla="*/ 40856 h 209584"/>
                <a:gd name="connsiteX22" fmla="*/ 851808 w 1151164"/>
                <a:gd name="connsiteY22" fmla="*/ 127942 h 209584"/>
                <a:gd name="connsiteX23" fmla="*/ 865415 w 1151164"/>
                <a:gd name="connsiteY23" fmla="*/ 174206 h 209584"/>
                <a:gd name="connsiteX24" fmla="*/ 889908 w 1151164"/>
                <a:gd name="connsiteY24" fmla="*/ 195977 h 209584"/>
                <a:gd name="connsiteX25" fmla="*/ 941615 w 1151164"/>
                <a:gd name="connsiteY25" fmla="*/ 201420 h 209584"/>
                <a:gd name="connsiteX26" fmla="*/ 1022661 w 1151164"/>
                <a:gd name="connsiteY26" fmla="*/ 203864 h 209584"/>
                <a:gd name="connsiteX27" fmla="*/ 1081746 w 1151164"/>
                <a:gd name="connsiteY27" fmla="*/ 196808 h 209584"/>
                <a:gd name="connsiteX28" fmla="*/ 1121505 w 1151164"/>
                <a:gd name="connsiteY28" fmla="*/ 152753 h 209584"/>
                <a:gd name="connsiteX29" fmla="*/ 1151164 w 1151164"/>
                <a:gd name="connsiteY29" fmla="*/ 206863 h 209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151164" h="209584">
                  <a:moveTo>
                    <a:pt x="0" y="209584"/>
                  </a:moveTo>
                  <a:cubicBezTo>
                    <a:pt x="15875" y="199152"/>
                    <a:pt x="31751" y="160167"/>
                    <a:pt x="46265" y="159260"/>
                  </a:cubicBezTo>
                  <a:cubicBezTo>
                    <a:pt x="60779" y="158353"/>
                    <a:pt x="70758" y="196662"/>
                    <a:pt x="87086" y="204142"/>
                  </a:cubicBezTo>
                  <a:cubicBezTo>
                    <a:pt x="103415" y="211622"/>
                    <a:pt x="121557" y="206410"/>
                    <a:pt x="144236" y="204142"/>
                  </a:cubicBezTo>
                  <a:cubicBezTo>
                    <a:pt x="166915" y="201874"/>
                    <a:pt x="204108" y="202327"/>
                    <a:pt x="223158" y="190534"/>
                  </a:cubicBezTo>
                  <a:cubicBezTo>
                    <a:pt x="242208" y="178741"/>
                    <a:pt x="247650" y="160145"/>
                    <a:pt x="258536" y="133384"/>
                  </a:cubicBezTo>
                  <a:cubicBezTo>
                    <a:pt x="269422" y="106623"/>
                    <a:pt x="281215" y="36773"/>
                    <a:pt x="288472" y="29970"/>
                  </a:cubicBezTo>
                  <a:cubicBezTo>
                    <a:pt x="295729" y="23167"/>
                    <a:pt x="297090" y="68070"/>
                    <a:pt x="302079" y="92563"/>
                  </a:cubicBezTo>
                  <a:cubicBezTo>
                    <a:pt x="307068" y="117056"/>
                    <a:pt x="303439" y="159691"/>
                    <a:pt x="318407" y="176927"/>
                  </a:cubicBezTo>
                  <a:cubicBezTo>
                    <a:pt x="333375" y="194163"/>
                    <a:pt x="370568" y="192349"/>
                    <a:pt x="391886" y="195977"/>
                  </a:cubicBezTo>
                  <a:cubicBezTo>
                    <a:pt x="413204" y="199605"/>
                    <a:pt x="426811" y="201419"/>
                    <a:pt x="446315" y="198698"/>
                  </a:cubicBezTo>
                  <a:cubicBezTo>
                    <a:pt x="465819" y="195977"/>
                    <a:pt x="495301" y="195070"/>
                    <a:pt x="508908" y="179649"/>
                  </a:cubicBezTo>
                  <a:cubicBezTo>
                    <a:pt x="522515" y="164228"/>
                    <a:pt x="521608" y="136106"/>
                    <a:pt x="527958" y="106170"/>
                  </a:cubicBezTo>
                  <a:cubicBezTo>
                    <a:pt x="534308" y="76234"/>
                    <a:pt x="540658" y="1848"/>
                    <a:pt x="547008" y="34"/>
                  </a:cubicBezTo>
                  <a:cubicBezTo>
                    <a:pt x="553358" y="-1780"/>
                    <a:pt x="560615" y="67616"/>
                    <a:pt x="566058" y="95284"/>
                  </a:cubicBezTo>
                  <a:cubicBezTo>
                    <a:pt x="571501" y="122952"/>
                    <a:pt x="571501" y="149260"/>
                    <a:pt x="579665" y="166042"/>
                  </a:cubicBezTo>
                  <a:cubicBezTo>
                    <a:pt x="587829" y="182824"/>
                    <a:pt x="598262" y="191442"/>
                    <a:pt x="615044" y="195978"/>
                  </a:cubicBezTo>
                  <a:cubicBezTo>
                    <a:pt x="631826" y="200514"/>
                    <a:pt x="660400" y="193710"/>
                    <a:pt x="680357" y="193256"/>
                  </a:cubicBezTo>
                  <a:cubicBezTo>
                    <a:pt x="700314" y="192802"/>
                    <a:pt x="715736" y="195978"/>
                    <a:pt x="734786" y="193256"/>
                  </a:cubicBezTo>
                  <a:cubicBezTo>
                    <a:pt x="753836" y="190535"/>
                    <a:pt x="780597" y="185091"/>
                    <a:pt x="794658" y="176927"/>
                  </a:cubicBezTo>
                  <a:cubicBezTo>
                    <a:pt x="808719" y="168763"/>
                    <a:pt x="812347" y="166948"/>
                    <a:pt x="819150" y="144270"/>
                  </a:cubicBezTo>
                  <a:cubicBezTo>
                    <a:pt x="825953" y="121592"/>
                    <a:pt x="830036" y="43577"/>
                    <a:pt x="835479" y="40856"/>
                  </a:cubicBezTo>
                  <a:cubicBezTo>
                    <a:pt x="840922" y="38135"/>
                    <a:pt x="846819" y="105717"/>
                    <a:pt x="851808" y="127942"/>
                  </a:cubicBezTo>
                  <a:cubicBezTo>
                    <a:pt x="856797" y="150167"/>
                    <a:pt x="859065" y="162867"/>
                    <a:pt x="865415" y="174206"/>
                  </a:cubicBezTo>
                  <a:cubicBezTo>
                    <a:pt x="871765" y="185545"/>
                    <a:pt x="877208" y="191441"/>
                    <a:pt x="889908" y="195977"/>
                  </a:cubicBezTo>
                  <a:cubicBezTo>
                    <a:pt x="902608" y="200513"/>
                    <a:pt x="919490" y="200106"/>
                    <a:pt x="941615" y="201420"/>
                  </a:cubicBezTo>
                  <a:cubicBezTo>
                    <a:pt x="963740" y="202734"/>
                    <a:pt x="999306" y="204633"/>
                    <a:pt x="1022661" y="203864"/>
                  </a:cubicBezTo>
                  <a:cubicBezTo>
                    <a:pt x="1046016" y="203095"/>
                    <a:pt x="1065272" y="205327"/>
                    <a:pt x="1081746" y="196808"/>
                  </a:cubicBezTo>
                  <a:cubicBezTo>
                    <a:pt x="1098220" y="188290"/>
                    <a:pt x="1121505" y="152753"/>
                    <a:pt x="1121505" y="152753"/>
                  </a:cubicBezTo>
                  <a:cubicBezTo>
                    <a:pt x="1138741" y="153207"/>
                    <a:pt x="1138010" y="205729"/>
                    <a:pt x="1151164" y="206863"/>
                  </a:cubicBezTo>
                </a:path>
              </a:pathLst>
            </a:custGeom>
            <a:solidFill>
              <a:srgbClr val="C0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</p:grpSp>
      <p:grpSp>
        <p:nvGrpSpPr>
          <p:cNvPr id="276" name="Group 275">
            <a:extLst>
              <a:ext uri="{FF2B5EF4-FFF2-40B4-BE49-F238E27FC236}">
                <a16:creationId xmlns:a16="http://schemas.microsoft.com/office/drawing/2014/main" id="{2FBCD4E8-F34A-1A0E-00A5-A473F9E25A4A}"/>
              </a:ext>
            </a:extLst>
          </p:cNvPr>
          <p:cNvGrpSpPr/>
          <p:nvPr/>
        </p:nvGrpSpPr>
        <p:grpSpPr>
          <a:xfrm>
            <a:off x="3609586" y="5027718"/>
            <a:ext cx="2190925" cy="1399296"/>
            <a:chOff x="655263" y="5219505"/>
            <a:chExt cx="3162538" cy="2019845"/>
          </a:xfrm>
        </p:grpSpPr>
        <p:sp>
          <p:nvSpPr>
            <p:cNvPr id="277" name="Rectangle 276">
              <a:extLst>
                <a:ext uri="{FF2B5EF4-FFF2-40B4-BE49-F238E27FC236}">
                  <a16:creationId xmlns:a16="http://schemas.microsoft.com/office/drawing/2014/main" id="{E13E8094-3D77-D508-FF10-51967F7A6E6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6701" y="5227448"/>
              <a:ext cx="1657852" cy="16578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cxnSp>
          <p:nvCxnSpPr>
            <p:cNvPr id="278" name="Straight Connector 277">
              <a:extLst>
                <a:ext uri="{FF2B5EF4-FFF2-40B4-BE49-F238E27FC236}">
                  <a16:creationId xmlns:a16="http://schemas.microsoft.com/office/drawing/2014/main" id="{BE74B7EE-E7A0-E431-00BC-D675A913D919}"/>
                </a:ext>
              </a:extLst>
            </p:cNvPr>
            <p:cNvCxnSpPr/>
            <p:nvPr/>
          </p:nvCxnSpPr>
          <p:spPr>
            <a:xfrm>
              <a:off x="1026701" y="5475439"/>
              <a:ext cx="1657852" cy="0"/>
            </a:xfrm>
            <a:prstGeom prst="line">
              <a:avLst/>
            </a:prstGeom>
            <a:ln w="12700">
              <a:solidFill>
                <a:srgbClr val="000000">
                  <a:alpha val="50196"/>
                </a:srgb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Straight Connector 278">
              <a:extLst>
                <a:ext uri="{FF2B5EF4-FFF2-40B4-BE49-F238E27FC236}">
                  <a16:creationId xmlns:a16="http://schemas.microsoft.com/office/drawing/2014/main" id="{709D648F-03CB-BE7F-97C1-16934E0A1A70}"/>
                </a:ext>
              </a:extLst>
            </p:cNvPr>
            <p:cNvCxnSpPr/>
            <p:nvPr/>
          </p:nvCxnSpPr>
          <p:spPr>
            <a:xfrm>
              <a:off x="1026701" y="6635574"/>
              <a:ext cx="1657852" cy="0"/>
            </a:xfrm>
            <a:prstGeom prst="line">
              <a:avLst/>
            </a:prstGeom>
            <a:ln w="12700">
              <a:solidFill>
                <a:srgbClr val="000000">
                  <a:alpha val="50196"/>
                </a:srgb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Straight Connector 279">
              <a:extLst>
                <a:ext uri="{FF2B5EF4-FFF2-40B4-BE49-F238E27FC236}">
                  <a16:creationId xmlns:a16="http://schemas.microsoft.com/office/drawing/2014/main" id="{BD1980E5-786E-8DD9-82D1-31430F2C7546}"/>
                </a:ext>
              </a:extLst>
            </p:cNvPr>
            <p:cNvCxnSpPr/>
            <p:nvPr/>
          </p:nvCxnSpPr>
          <p:spPr>
            <a:xfrm rot="5400000">
              <a:off x="442139" y="6048431"/>
              <a:ext cx="1657852" cy="0"/>
            </a:xfrm>
            <a:prstGeom prst="line">
              <a:avLst/>
            </a:prstGeom>
            <a:ln w="12700">
              <a:solidFill>
                <a:srgbClr val="000000">
                  <a:alpha val="50196"/>
                </a:srgb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Straight Connector 280">
              <a:extLst>
                <a:ext uri="{FF2B5EF4-FFF2-40B4-BE49-F238E27FC236}">
                  <a16:creationId xmlns:a16="http://schemas.microsoft.com/office/drawing/2014/main" id="{ED414D3F-AF22-F306-598D-BD2C7A1AA14A}"/>
                </a:ext>
              </a:extLst>
            </p:cNvPr>
            <p:cNvCxnSpPr/>
            <p:nvPr/>
          </p:nvCxnSpPr>
          <p:spPr>
            <a:xfrm rot="5400000">
              <a:off x="1596264" y="6056374"/>
              <a:ext cx="1657852" cy="0"/>
            </a:xfrm>
            <a:prstGeom prst="line">
              <a:avLst/>
            </a:prstGeom>
            <a:ln w="12700">
              <a:solidFill>
                <a:srgbClr val="000000">
                  <a:alpha val="50196"/>
                </a:srgb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2" name="Freeform 114">
              <a:extLst>
                <a:ext uri="{FF2B5EF4-FFF2-40B4-BE49-F238E27FC236}">
                  <a16:creationId xmlns:a16="http://schemas.microsoft.com/office/drawing/2014/main" id="{E107E2B4-5B6D-C021-5F6D-A79D9BC1384A}"/>
                </a:ext>
              </a:extLst>
            </p:cNvPr>
            <p:cNvSpPr/>
            <p:nvPr/>
          </p:nvSpPr>
          <p:spPr>
            <a:xfrm>
              <a:off x="1027453" y="5475439"/>
              <a:ext cx="137156" cy="1154219"/>
            </a:xfrm>
            <a:custGeom>
              <a:avLst/>
              <a:gdLst>
                <a:gd name="connsiteX0" fmla="*/ 0 w 136478"/>
                <a:gd name="connsiteY0" fmla="*/ 0 h 1201003"/>
                <a:gd name="connsiteX1" fmla="*/ 136478 w 136478"/>
                <a:gd name="connsiteY1" fmla="*/ 600501 h 1201003"/>
                <a:gd name="connsiteX2" fmla="*/ 0 w 136478"/>
                <a:gd name="connsiteY2" fmla="*/ 1201003 h 1201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6478" h="1201003">
                  <a:moveTo>
                    <a:pt x="0" y="0"/>
                  </a:moveTo>
                  <a:cubicBezTo>
                    <a:pt x="68239" y="200167"/>
                    <a:pt x="136478" y="400334"/>
                    <a:pt x="136478" y="600501"/>
                  </a:cubicBezTo>
                  <a:cubicBezTo>
                    <a:pt x="136478" y="800668"/>
                    <a:pt x="68239" y="1000835"/>
                    <a:pt x="0" y="1201003"/>
                  </a:cubicBezTo>
                </a:path>
              </a:pathLst>
            </a:custGeom>
            <a:solidFill>
              <a:srgbClr val="7F7F7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283" name="Freeform 115">
              <a:extLst>
                <a:ext uri="{FF2B5EF4-FFF2-40B4-BE49-F238E27FC236}">
                  <a16:creationId xmlns:a16="http://schemas.microsoft.com/office/drawing/2014/main" id="{B4247A98-F119-02DC-E47A-35A470216A46}"/>
                </a:ext>
              </a:extLst>
            </p:cNvPr>
            <p:cNvSpPr/>
            <p:nvPr/>
          </p:nvSpPr>
          <p:spPr>
            <a:xfrm>
              <a:off x="1271064" y="6754740"/>
              <a:ext cx="1154125" cy="122617"/>
            </a:xfrm>
            <a:custGeom>
              <a:avLst/>
              <a:gdLst>
                <a:gd name="connsiteX0" fmla="*/ 0 w 1132764"/>
                <a:gd name="connsiteY0" fmla="*/ 136477 h 136477"/>
                <a:gd name="connsiteX1" fmla="*/ 573206 w 1132764"/>
                <a:gd name="connsiteY1" fmla="*/ 0 h 136477"/>
                <a:gd name="connsiteX2" fmla="*/ 1132764 w 1132764"/>
                <a:gd name="connsiteY2" fmla="*/ 136477 h 136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32764" h="136477">
                  <a:moveTo>
                    <a:pt x="0" y="136477"/>
                  </a:moveTo>
                  <a:cubicBezTo>
                    <a:pt x="192206" y="68238"/>
                    <a:pt x="384412" y="0"/>
                    <a:pt x="573206" y="0"/>
                  </a:cubicBezTo>
                  <a:cubicBezTo>
                    <a:pt x="762000" y="0"/>
                    <a:pt x="947382" y="68238"/>
                    <a:pt x="1132764" y="136477"/>
                  </a:cubicBezTo>
                </a:path>
              </a:pathLst>
            </a:custGeom>
            <a:solidFill>
              <a:srgbClr val="7F7F7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284" name="TextBox 283">
              <a:extLst>
                <a:ext uri="{FF2B5EF4-FFF2-40B4-BE49-F238E27FC236}">
                  <a16:creationId xmlns:a16="http://schemas.microsoft.com/office/drawing/2014/main" id="{7FB3E002-C4D2-F5BA-216E-6D776FF6CB5E}"/>
                </a:ext>
              </a:extLst>
            </p:cNvPr>
            <p:cNvSpPr txBox="1"/>
            <p:nvPr/>
          </p:nvSpPr>
          <p:spPr>
            <a:xfrm>
              <a:off x="1456273" y="6861723"/>
              <a:ext cx="818828" cy="3776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>
                  <a:latin typeface="Arial" panose="020B0604020202020204" pitchFamily="34" charset="0"/>
                  <a:cs typeface="Arial" panose="020B0604020202020204" pitchFamily="34" charset="0"/>
                </a:rPr>
                <a:t>Time</a:t>
              </a:r>
            </a:p>
          </p:txBody>
        </p:sp>
        <p:sp>
          <p:nvSpPr>
            <p:cNvPr id="285" name="TextBox 284">
              <a:extLst>
                <a:ext uri="{FF2B5EF4-FFF2-40B4-BE49-F238E27FC236}">
                  <a16:creationId xmlns:a16="http://schemas.microsoft.com/office/drawing/2014/main" id="{A5281357-CDF1-5F46-C9AC-AD7BB7515400}"/>
                </a:ext>
              </a:extLst>
            </p:cNvPr>
            <p:cNvSpPr txBox="1"/>
            <p:nvPr/>
          </p:nvSpPr>
          <p:spPr>
            <a:xfrm rot="16200000">
              <a:off x="375293" y="5866051"/>
              <a:ext cx="937568" cy="3776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>
                  <a:latin typeface="Arial" panose="020B0604020202020204" pitchFamily="34" charset="0"/>
                  <a:cs typeface="Arial" panose="020B0604020202020204" pitchFamily="34" charset="0"/>
                </a:rPr>
                <a:t>Energy</a:t>
              </a:r>
            </a:p>
          </p:txBody>
        </p:sp>
        <p:sp>
          <p:nvSpPr>
            <p:cNvPr id="286" name="TextBox 285">
              <a:extLst>
                <a:ext uri="{FF2B5EF4-FFF2-40B4-BE49-F238E27FC236}">
                  <a16:creationId xmlns:a16="http://schemas.microsoft.com/office/drawing/2014/main" id="{6A8A5042-0CD7-DECA-70FB-A38AC02B4058}"/>
                </a:ext>
              </a:extLst>
            </p:cNvPr>
            <p:cNvSpPr txBox="1"/>
            <p:nvPr/>
          </p:nvSpPr>
          <p:spPr>
            <a:xfrm>
              <a:off x="2707900" y="6117378"/>
              <a:ext cx="1109901" cy="866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latin typeface="Arial" panose="020B0604020202020204" pitchFamily="34" charset="0"/>
                  <a:cs typeface="Arial" panose="020B0604020202020204" pitchFamily="34" charset="0"/>
                </a:rPr>
                <a:t>Long injected bunch</a:t>
              </a:r>
            </a:p>
          </p:txBody>
        </p:sp>
        <p:sp>
          <p:nvSpPr>
            <p:cNvPr id="287" name="Oval 286">
              <a:extLst>
                <a:ext uri="{FF2B5EF4-FFF2-40B4-BE49-F238E27FC236}">
                  <a16:creationId xmlns:a16="http://schemas.microsoft.com/office/drawing/2014/main" id="{51657F62-C940-73AD-7554-E5847688C8A2}"/>
                </a:ext>
              </a:extLst>
            </p:cNvPr>
            <p:cNvSpPr/>
            <p:nvPr/>
          </p:nvSpPr>
          <p:spPr>
            <a:xfrm rot="2700000">
              <a:off x="1822789" y="5242335"/>
              <a:ext cx="72829" cy="1628073"/>
            </a:xfrm>
            <a:prstGeom prst="ellipse">
              <a:avLst/>
            </a:prstGeom>
            <a:solidFill>
              <a:srgbClr val="7F7F7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</p:grpSp>
      <p:grpSp>
        <p:nvGrpSpPr>
          <p:cNvPr id="289" name="Group 288">
            <a:extLst>
              <a:ext uri="{FF2B5EF4-FFF2-40B4-BE49-F238E27FC236}">
                <a16:creationId xmlns:a16="http://schemas.microsoft.com/office/drawing/2014/main" id="{9042897E-B970-6EA4-25C7-C6FB5A251761}"/>
              </a:ext>
            </a:extLst>
          </p:cNvPr>
          <p:cNvGrpSpPr/>
          <p:nvPr/>
        </p:nvGrpSpPr>
        <p:grpSpPr>
          <a:xfrm>
            <a:off x="963077" y="2716467"/>
            <a:ext cx="1608909" cy="1691223"/>
            <a:chOff x="614017" y="2348962"/>
            <a:chExt cx="2322414" cy="2441230"/>
          </a:xfrm>
        </p:grpSpPr>
        <p:sp>
          <p:nvSpPr>
            <p:cNvPr id="290" name="Rectangle 289">
              <a:extLst>
                <a:ext uri="{FF2B5EF4-FFF2-40B4-BE49-F238E27FC236}">
                  <a16:creationId xmlns:a16="http://schemas.microsoft.com/office/drawing/2014/main" id="{8C644C92-2758-5D48-B216-1536267DE6D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6701" y="2748708"/>
              <a:ext cx="1657852" cy="16578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cxnSp>
          <p:nvCxnSpPr>
            <p:cNvPr id="291" name="Straight Connector 290">
              <a:extLst>
                <a:ext uri="{FF2B5EF4-FFF2-40B4-BE49-F238E27FC236}">
                  <a16:creationId xmlns:a16="http://schemas.microsoft.com/office/drawing/2014/main" id="{369D93B6-56E5-4B7A-4C97-1C7E719E8B82}"/>
                </a:ext>
              </a:extLst>
            </p:cNvPr>
            <p:cNvCxnSpPr/>
            <p:nvPr/>
          </p:nvCxnSpPr>
          <p:spPr>
            <a:xfrm>
              <a:off x="1026701" y="3475163"/>
              <a:ext cx="1657852" cy="0"/>
            </a:xfrm>
            <a:prstGeom prst="line">
              <a:avLst/>
            </a:prstGeom>
            <a:ln w="12700">
              <a:solidFill>
                <a:srgbClr val="000000">
                  <a:alpha val="50196"/>
                </a:srgb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>
              <a:extLst>
                <a:ext uri="{FF2B5EF4-FFF2-40B4-BE49-F238E27FC236}">
                  <a16:creationId xmlns:a16="http://schemas.microsoft.com/office/drawing/2014/main" id="{CCE660D9-4A14-4208-7184-A77DA712D2E6}"/>
                </a:ext>
              </a:extLst>
            </p:cNvPr>
            <p:cNvCxnSpPr/>
            <p:nvPr/>
          </p:nvCxnSpPr>
          <p:spPr>
            <a:xfrm>
              <a:off x="1026701" y="3673052"/>
              <a:ext cx="1657852" cy="0"/>
            </a:xfrm>
            <a:prstGeom prst="line">
              <a:avLst/>
            </a:prstGeom>
            <a:ln w="12700">
              <a:solidFill>
                <a:srgbClr val="000000">
                  <a:alpha val="50196"/>
                </a:srgb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Straight Connector 292">
              <a:extLst>
                <a:ext uri="{FF2B5EF4-FFF2-40B4-BE49-F238E27FC236}">
                  <a16:creationId xmlns:a16="http://schemas.microsoft.com/office/drawing/2014/main" id="{371848E5-0527-BDAB-3345-1D8A86C6FDDE}"/>
                </a:ext>
              </a:extLst>
            </p:cNvPr>
            <p:cNvCxnSpPr/>
            <p:nvPr/>
          </p:nvCxnSpPr>
          <p:spPr>
            <a:xfrm rot="5400000">
              <a:off x="793010" y="3569691"/>
              <a:ext cx="1657852" cy="0"/>
            </a:xfrm>
            <a:prstGeom prst="line">
              <a:avLst/>
            </a:prstGeom>
            <a:ln w="12700">
              <a:solidFill>
                <a:srgbClr val="000000">
                  <a:alpha val="50196"/>
                </a:srgb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>
              <a:extLst>
                <a:ext uri="{FF2B5EF4-FFF2-40B4-BE49-F238E27FC236}">
                  <a16:creationId xmlns:a16="http://schemas.microsoft.com/office/drawing/2014/main" id="{38B9543C-D928-226C-4B8F-64ACA31485AD}"/>
                </a:ext>
              </a:extLst>
            </p:cNvPr>
            <p:cNvCxnSpPr/>
            <p:nvPr/>
          </p:nvCxnSpPr>
          <p:spPr>
            <a:xfrm rot="5400000">
              <a:off x="1250706" y="3577634"/>
              <a:ext cx="1657852" cy="0"/>
            </a:xfrm>
            <a:prstGeom prst="line">
              <a:avLst/>
            </a:prstGeom>
            <a:ln w="12700">
              <a:solidFill>
                <a:srgbClr val="000000">
                  <a:alpha val="50196"/>
                </a:srgb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5" name="Freeform 115">
              <a:extLst>
                <a:ext uri="{FF2B5EF4-FFF2-40B4-BE49-F238E27FC236}">
                  <a16:creationId xmlns:a16="http://schemas.microsoft.com/office/drawing/2014/main" id="{FE31BA91-4991-1EEC-A8C2-5C166AAB5F5D}"/>
                </a:ext>
              </a:extLst>
            </p:cNvPr>
            <p:cNvSpPr/>
            <p:nvPr/>
          </p:nvSpPr>
          <p:spPr>
            <a:xfrm>
              <a:off x="1603453" y="4276000"/>
              <a:ext cx="505170" cy="122617"/>
            </a:xfrm>
            <a:custGeom>
              <a:avLst/>
              <a:gdLst>
                <a:gd name="connsiteX0" fmla="*/ 0 w 1132764"/>
                <a:gd name="connsiteY0" fmla="*/ 136477 h 136477"/>
                <a:gd name="connsiteX1" fmla="*/ 573206 w 1132764"/>
                <a:gd name="connsiteY1" fmla="*/ 0 h 136477"/>
                <a:gd name="connsiteX2" fmla="*/ 1132764 w 1132764"/>
                <a:gd name="connsiteY2" fmla="*/ 136477 h 136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32764" h="136477">
                  <a:moveTo>
                    <a:pt x="0" y="136477"/>
                  </a:moveTo>
                  <a:cubicBezTo>
                    <a:pt x="192206" y="68238"/>
                    <a:pt x="384412" y="0"/>
                    <a:pt x="573206" y="0"/>
                  </a:cubicBezTo>
                  <a:cubicBezTo>
                    <a:pt x="762000" y="0"/>
                    <a:pt x="947382" y="68238"/>
                    <a:pt x="1132764" y="136477"/>
                  </a:cubicBezTo>
                </a:path>
              </a:pathLst>
            </a:custGeom>
            <a:solidFill>
              <a:srgbClr val="7F7F7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296" name="TextBox 295">
              <a:extLst>
                <a:ext uri="{FF2B5EF4-FFF2-40B4-BE49-F238E27FC236}">
                  <a16:creationId xmlns:a16="http://schemas.microsoft.com/office/drawing/2014/main" id="{67ECE462-0BCE-E3D5-3593-D5D1DF059D07}"/>
                </a:ext>
              </a:extLst>
            </p:cNvPr>
            <p:cNvSpPr txBox="1"/>
            <p:nvPr/>
          </p:nvSpPr>
          <p:spPr>
            <a:xfrm>
              <a:off x="1442225" y="4412566"/>
              <a:ext cx="812159" cy="3776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>
                  <a:latin typeface="Arial" panose="020B0604020202020204" pitchFamily="34" charset="0"/>
                  <a:cs typeface="Arial" panose="020B0604020202020204" pitchFamily="34" charset="0"/>
                </a:rPr>
                <a:t>Time</a:t>
              </a:r>
            </a:p>
          </p:txBody>
        </p:sp>
        <p:sp>
          <p:nvSpPr>
            <p:cNvPr id="297" name="TextBox 296">
              <a:extLst>
                <a:ext uri="{FF2B5EF4-FFF2-40B4-BE49-F238E27FC236}">
                  <a16:creationId xmlns:a16="http://schemas.microsoft.com/office/drawing/2014/main" id="{6DB0C86F-C858-D315-7033-E42159FD7CED}"/>
                </a:ext>
              </a:extLst>
            </p:cNvPr>
            <p:cNvSpPr txBox="1"/>
            <p:nvPr/>
          </p:nvSpPr>
          <p:spPr>
            <a:xfrm rot="16200000">
              <a:off x="300074" y="3369380"/>
              <a:ext cx="1005511" cy="3776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>
                  <a:latin typeface="Arial" panose="020B0604020202020204" pitchFamily="34" charset="0"/>
                  <a:cs typeface="Arial" panose="020B0604020202020204" pitchFamily="34" charset="0"/>
                </a:rPr>
                <a:t>Energy</a:t>
              </a:r>
            </a:p>
          </p:txBody>
        </p:sp>
        <p:sp>
          <p:nvSpPr>
            <p:cNvPr id="298" name="TextBox 297">
              <a:extLst>
                <a:ext uri="{FF2B5EF4-FFF2-40B4-BE49-F238E27FC236}">
                  <a16:creationId xmlns:a16="http://schemas.microsoft.com/office/drawing/2014/main" id="{9659E1BF-4C91-2FB7-BAEC-0FD978C2218D}"/>
                </a:ext>
              </a:extLst>
            </p:cNvPr>
            <p:cNvSpPr txBox="1"/>
            <p:nvPr/>
          </p:nvSpPr>
          <p:spPr>
            <a:xfrm>
              <a:off x="816604" y="2348962"/>
              <a:ext cx="2119827" cy="3776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>
                  <a:latin typeface="Arial" panose="020B0604020202020204" pitchFamily="34" charset="0"/>
                  <a:cs typeface="Arial" panose="020B0604020202020204" pitchFamily="34" charset="0"/>
                </a:rPr>
                <a:t>Short injected bunch</a:t>
              </a:r>
            </a:p>
          </p:txBody>
        </p:sp>
        <p:sp>
          <p:nvSpPr>
            <p:cNvPr id="299" name="Freeform 114">
              <a:extLst>
                <a:ext uri="{FF2B5EF4-FFF2-40B4-BE49-F238E27FC236}">
                  <a16:creationId xmlns:a16="http://schemas.microsoft.com/office/drawing/2014/main" id="{DF21052B-BA08-A19A-0DC9-AADB7E113F54}"/>
                </a:ext>
              </a:extLst>
            </p:cNvPr>
            <p:cNvSpPr/>
            <p:nvPr/>
          </p:nvSpPr>
          <p:spPr>
            <a:xfrm>
              <a:off x="1029711" y="3475261"/>
              <a:ext cx="137156" cy="204744"/>
            </a:xfrm>
            <a:custGeom>
              <a:avLst/>
              <a:gdLst>
                <a:gd name="connsiteX0" fmla="*/ 0 w 136478"/>
                <a:gd name="connsiteY0" fmla="*/ 0 h 1201003"/>
                <a:gd name="connsiteX1" fmla="*/ 136478 w 136478"/>
                <a:gd name="connsiteY1" fmla="*/ 600501 h 1201003"/>
                <a:gd name="connsiteX2" fmla="*/ 0 w 136478"/>
                <a:gd name="connsiteY2" fmla="*/ 1201003 h 1201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6478" h="1201003">
                  <a:moveTo>
                    <a:pt x="0" y="0"/>
                  </a:moveTo>
                  <a:cubicBezTo>
                    <a:pt x="68239" y="200167"/>
                    <a:pt x="136478" y="400334"/>
                    <a:pt x="136478" y="600501"/>
                  </a:cubicBezTo>
                  <a:cubicBezTo>
                    <a:pt x="136478" y="800668"/>
                    <a:pt x="68239" y="1000835"/>
                    <a:pt x="0" y="1201003"/>
                  </a:cubicBezTo>
                </a:path>
              </a:pathLst>
            </a:custGeom>
            <a:solidFill>
              <a:srgbClr val="7F7F7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EE449FC5-7E36-EAAA-1F0C-AC213E32A0F1}"/>
                </a:ext>
              </a:extLst>
            </p:cNvPr>
            <p:cNvSpPr/>
            <p:nvPr/>
          </p:nvSpPr>
          <p:spPr>
            <a:xfrm rot="4094903">
              <a:off x="1799094" y="3333503"/>
              <a:ext cx="100910" cy="487272"/>
            </a:xfrm>
            <a:prstGeom prst="ellipse">
              <a:avLst/>
            </a:prstGeom>
            <a:solidFill>
              <a:srgbClr val="7F7F7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</p:grpSp>
      <p:grpSp>
        <p:nvGrpSpPr>
          <p:cNvPr id="301" name="Group 300">
            <a:extLst>
              <a:ext uri="{FF2B5EF4-FFF2-40B4-BE49-F238E27FC236}">
                <a16:creationId xmlns:a16="http://schemas.microsoft.com/office/drawing/2014/main" id="{AFB0EFEA-E8BF-D020-1CB8-F4FC57901797}"/>
              </a:ext>
            </a:extLst>
          </p:cNvPr>
          <p:cNvGrpSpPr/>
          <p:nvPr/>
        </p:nvGrpSpPr>
        <p:grpSpPr>
          <a:xfrm>
            <a:off x="6213289" y="723407"/>
            <a:ext cx="1544149" cy="1664780"/>
            <a:chOff x="6216895" y="868828"/>
            <a:chExt cx="2228935" cy="2403063"/>
          </a:xfrm>
        </p:grpSpPr>
        <p:sp>
          <p:nvSpPr>
            <p:cNvPr id="302" name="Rectangle 301">
              <a:extLst>
                <a:ext uri="{FF2B5EF4-FFF2-40B4-BE49-F238E27FC236}">
                  <a16:creationId xmlns:a16="http://schemas.microsoft.com/office/drawing/2014/main" id="{774D1AF4-434B-D5AD-4F5F-8656B07D9BC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88330" y="1259989"/>
              <a:ext cx="1657852" cy="16578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cxnSp>
          <p:nvCxnSpPr>
            <p:cNvPr id="303" name="Straight Connector 302">
              <a:extLst>
                <a:ext uri="{FF2B5EF4-FFF2-40B4-BE49-F238E27FC236}">
                  <a16:creationId xmlns:a16="http://schemas.microsoft.com/office/drawing/2014/main" id="{AACAF0F2-FE6D-E57F-1C27-F7718308A6C6}"/>
                </a:ext>
              </a:extLst>
            </p:cNvPr>
            <p:cNvCxnSpPr/>
            <p:nvPr/>
          </p:nvCxnSpPr>
          <p:spPr>
            <a:xfrm>
              <a:off x="6588330" y="1986444"/>
              <a:ext cx="1657852" cy="0"/>
            </a:xfrm>
            <a:prstGeom prst="line">
              <a:avLst/>
            </a:prstGeom>
            <a:ln w="12700">
              <a:solidFill>
                <a:srgbClr val="000000">
                  <a:alpha val="50196"/>
                </a:srgb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Straight Connector 303">
              <a:extLst>
                <a:ext uri="{FF2B5EF4-FFF2-40B4-BE49-F238E27FC236}">
                  <a16:creationId xmlns:a16="http://schemas.microsoft.com/office/drawing/2014/main" id="{00DD39D6-70D7-C151-5772-2786DD6C8862}"/>
                </a:ext>
              </a:extLst>
            </p:cNvPr>
            <p:cNvCxnSpPr/>
            <p:nvPr/>
          </p:nvCxnSpPr>
          <p:spPr>
            <a:xfrm>
              <a:off x="6588330" y="2184333"/>
              <a:ext cx="1657852" cy="0"/>
            </a:xfrm>
            <a:prstGeom prst="line">
              <a:avLst/>
            </a:prstGeom>
            <a:ln w="12700">
              <a:solidFill>
                <a:srgbClr val="000000">
                  <a:alpha val="50196"/>
                </a:srgb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Straight Connector 304">
              <a:extLst>
                <a:ext uri="{FF2B5EF4-FFF2-40B4-BE49-F238E27FC236}">
                  <a16:creationId xmlns:a16="http://schemas.microsoft.com/office/drawing/2014/main" id="{35311DA6-CF61-21E6-9E34-8B620B67EF5A}"/>
                </a:ext>
              </a:extLst>
            </p:cNvPr>
            <p:cNvCxnSpPr/>
            <p:nvPr/>
          </p:nvCxnSpPr>
          <p:spPr>
            <a:xfrm rot="5400000">
              <a:off x="6354639" y="2080972"/>
              <a:ext cx="1657852" cy="0"/>
            </a:xfrm>
            <a:prstGeom prst="line">
              <a:avLst/>
            </a:prstGeom>
            <a:ln w="12700">
              <a:solidFill>
                <a:srgbClr val="000000">
                  <a:alpha val="50196"/>
                </a:srgb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Straight Connector 305">
              <a:extLst>
                <a:ext uri="{FF2B5EF4-FFF2-40B4-BE49-F238E27FC236}">
                  <a16:creationId xmlns:a16="http://schemas.microsoft.com/office/drawing/2014/main" id="{B26D9027-3E4A-2814-960D-29C6AE29C1E6}"/>
                </a:ext>
              </a:extLst>
            </p:cNvPr>
            <p:cNvCxnSpPr/>
            <p:nvPr/>
          </p:nvCxnSpPr>
          <p:spPr>
            <a:xfrm rot="5400000">
              <a:off x="6812335" y="2088915"/>
              <a:ext cx="1657852" cy="0"/>
            </a:xfrm>
            <a:prstGeom prst="line">
              <a:avLst/>
            </a:prstGeom>
            <a:ln w="12700">
              <a:solidFill>
                <a:srgbClr val="000000">
                  <a:alpha val="50196"/>
                </a:srgb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7" name="Freeform 115">
              <a:extLst>
                <a:ext uri="{FF2B5EF4-FFF2-40B4-BE49-F238E27FC236}">
                  <a16:creationId xmlns:a16="http://schemas.microsoft.com/office/drawing/2014/main" id="{3B2CD2FD-E8A0-925C-7204-AC6AEA71B3B6}"/>
                </a:ext>
              </a:extLst>
            </p:cNvPr>
            <p:cNvSpPr/>
            <p:nvPr/>
          </p:nvSpPr>
          <p:spPr>
            <a:xfrm>
              <a:off x="7165082" y="2787281"/>
              <a:ext cx="505170" cy="122617"/>
            </a:xfrm>
            <a:custGeom>
              <a:avLst/>
              <a:gdLst>
                <a:gd name="connsiteX0" fmla="*/ 0 w 1132764"/>
                <a:gd name="connsiteY0" fmla="*/ 136477 h 136477"/>
                <a:gd name="connsiteX1" fmla="*/ 573206 w 1132764"/>
                <a:gd name="connsiteY1" fmla="*/ 0 h 136477"/>
                <a:gd name="connsiteX2" fmla="*/ 1132764 w 1132764"/>
                <a:gd name="connsiteY2" fmla="*/ 136477 h 136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32764" h="136477">
                  <a:moveTo>
                    <a:pt x="0" y="136477"/>
                  </a:moveTo>
                  <a:cubicBezTo>
                    <a:pt x="192206" y="68238"/>
                    <a:pt x="384412" y="0"/>
                    <a:pt x="573206" y="0"/>
                  </a:cubicBezTo>
                  <a:cubicBezTo>
                    <a:pt x="762000" y="0"/>
                    <a:pt x="947382" y="68238"/>
                    <a:pt x="1132764" y="136477"/>
                  </a:cubicBezTo>
                </a:path>
              </a:pathLst>
            </a:custGeom>
            <a:solidFill>
              <a:srgbClr val="7F7F7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308" name="Oval 307">
              <a:extLst>
                <a:ext uri="{FF2B5EF4-FFF2-40B4-BE49-F238E27FC236}">
                  <a16:creationId xmlns:a16="http://schemas.microsoft.com/office/drawing/2014/main" id="{389EB218-31E1-36CC-BF8B-ADED11D5978A}"/>
                </a:ext>
              </a:extLst>
            </p:cNvPr>
            <p:cNvSpPr/>
            <p:nvPr/>
          </p:nvSpPr>
          <p:spPr>
            <a:xfrm rot="4094903">
              <a:off x="7360723" y="1844784"/>
              <a:ext cx="100910" cy="487272"/>
            </a:xfrm>
            <a:prstGeom prst="ellipse">
              <a:avLst/>
            </a:prstGeom>
            <a:solidFill>
              <a:srgbClr val="7F7F7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309" name="TextBox 308">
              <a:extLst>
                <a:ext uri="{FF2B5EF4-FFF2-40B4-BE49-F238E27FC236}">
                  <a16:creationId xmlns:a16="http://schemas.microsoft.com/office/drawing/2014/main" id="{C8BA1C7E-20C0-DA0D-807C-94F5EF354C58}"/>
                </a:ext>
              </a:extLst>
            </p:cNvPr>
            <p:cNvSpPr txBox="1"/>
            <p:nvPr/>
          </p:nvSpPr>
          <p:spPr>
            <a:xfrm>
              <a:off x="7059150" y="2894264"/>
              <a:ext cx="717053" cy="3776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>
                  <a:latin typeface="Arial" panose="020B0604020202020204" pitchFamily="34" charset="0"/>
                  <a:cs typeface="Arial" panose="020B0604020202020204" pitchFamily="34" charset="0"/>
                </a:rPr>
                <a:t>Time</a:t>
              </a:r>
            </a:p>
          </p:txBody>
        </p:sp>
        <p:sp>
          <p:nvSpPr>
            <p:cNvPr id="310" name="TextBox 309">
              <a:extLst>
                <a:ext uri="{FF2B5EF4-FFF2-40B4-BE49-F238E27FC236}">
                  <a16:creationId xmlns:a16="http://schemas.microsoft.com/office/drawing/2014/main" id="{462F3E55-9C56-9551-C712-953771642ACD}"/>
                </a:ext>
              </a:extLst>
            </p:cNvPr>
            <p:cNvSpPr txBox="1"/>
            <p:nvPr/>
          </p:nvSpPr>
          <p:spPr>
            <a:xfrm rot="16200000">
              <a:off x="5927151" y="1902567"/>
              <a:ext cx="957116" cy="3776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>
                  <a:latin typeface="Arial" panose="020B0604020202020204" pitchFamily="34" charset="0"/>
                  <a:cs typeface="Arial" panose="020B0604020202020204" pitchFamily="34" charset="0"/>
                </a:rPr>
                <a:t>Energy</a:t>
              </a:r>
            </a:p>
          </p:txBody>
        </p:sp>
        <p:sp>
          <p:nvSpPr>
            <p:cNvPr id="311" name="TextBox 310">
              <a:extLst>
                <a:ext uri="{FF2B5EF4-FFF2-40B4-BE49-F238E27FC236}">
                  <a16:creationId xmlns:a16="http://schemas.microsoft.com/office/drawing/2014/main" id="{F44B1E02-1B6A-CED8-AF3E-AAC36E0CACB4}"/>
                </a:ext>
              </a:extLst>
            </p:cNvPr>
            <p:cNvSpPr txBox="1"/>
            <p:nvPr/>
          </p:nvSpPr>
          <p:spPr>
            <a:xfrm>
              <a:off x="6406462" y="868828"/>
              <a:ext cx="2039368" cy="3776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>
                  <a:latin typeface="Arial" panose="020B0604020202020204" pitchFamily="34" charset="0"/>
                  <a:cs typeface="Arial" panose="020B0604020202020204" pitchFamily="34" charset="0"/>
                </a:rPr>
                <a:t>Sub-cycle chirping</a:t>
              </a:r>
            </a:p>
          </p:txBody>
        </p:sp>
        <p:sp>
          <p:nvSpPr>
            <p:cNvPr id="312" name="Freeform 114">
              <a:extLst>
                <a:ext uri="{FF2B5EF4-FFF2-40B4-BE49-F238E27FC236}">
                  <a16:creationId xmlns:a16="http://schemas.microsoft.com/office/drawing/2014/main" id="{DE2A9CF5-A4E6-659C-C065-A09B7E8A910B}"/>
                </a:ext>
              </a:extLst>
            </p:cNvPr>
            <p:cNvSpPr/>
            <p:nvPr/>
          </p:nvSpPr>
          <p:spPr>
            <a:xfrm>
              <a:off x="6591340" y="1986542"/>
              <a:ext cx="137156" cy="204744"/>
            </a:xfrm>
            <a:custGeom>
              <a:avLst/>
              <a:gdLst>
                <a:gd name="connsiteX0" fmla="*/ 0 w 136478"/>
                <a:gd name="connsiteY0" fmla="*/ 0 h 1201003"/>
                <a:gd name="connsiteX1" fmla="*/ 136478 w 136478"/>
                <a:gd name="connsiteY1" fmla="*/ 600501 h 1201003"/>
                <a:gd name="connsiteX2" fmla="*/ 0 w 136478"/>
                <a:gd name="connsiteY2" fmla="*/ 1201003 h 1201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6478" h="1201003">
                  <a:moveTo>
                    <a:pt x="0" y="0"/>
                  </a:moveTo>
                  <a:cubicBezTo>
                    <a:pt x="68239" y="200167"/>
                    <a:pt x="136478" y="400334"/>
                    <a:pt x="136478" y="600501"/>
                  </a:cubicBezTo>
                  <a:cubicBezTo>
                    <a:pt x="136478" y="800668"/>
                    <a:pt x="68239" y="1000835"/>
                    <a:pt x="0" y="1201003"/>
                  </a:cubicBezTo>
                </a:path>
              </a:pathLst>
            </a:custGeom>
            <a:solidFill>
              <a:srgbClr val="7F7F7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313" name="Freeform 114">
              <a:extLst>
                <a:ext uri="{FF2B5EF4-FFF2-40B4-BE49-F238E27FC236}">
                  <a16:creationId xmlns:a16="http://schemas.microsoft.com/office/drawing/2014/main" id="{D85C53BD-2E18-548A-7EE0-F4A8F386CCA4}"/>
                </a:ext>
              </a:extLst>
            </p:cNvPr>
            <p:cNvSpPr/>
            <p:nvPr/>
          </p:nvSpPr>
          <p:spPr>
            <a:xfrm>
              <a:off x="6591340" y="1396733"/>
              <a:ext cx="69369" cy="1390413"/>
            </a:xfrm>
            <a:custGeom>
              <a:avLst/>
              <a:gdLst>
                <a:gd name="connsiteX0" fmla="*/ 0 w 136478"/>
                <a:gd name="connsiteY0" fmla="*/ 0 h 1201003"/>
                <a:gd name="connsiteX1" fmla="*/ 136478 w 136478"/>
                <a:gd name="connsiteY1" fmla="*/ 600501 h 1201003"/>
                <a:gd name="connsiteX2" fmla="*/ 0 w 136478"/>
                <a:gd name="connsiteY2" fmla="*/ 1201003 h 1201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6478" h="1201003">
                  <a:moveTo>
                    <a:pt x="0" y="0"/>
                  </a:moveTo>
                  <a:cubicBezTo>
                    <a:pt x="68239" y="200167"/>
                    <a:pt x="136478" y="400334"/>
                    <a:pt x="136478" y="600501"/>
                  </a:cubicBezTo>
                  <a:cubicBezTo>
                    <a:pt x="136478" y="800668"/>
                    <a:pt x="68239" y="1000835"/>
                    <a:pt x="0" y="1201003"/>
                  </a:cubicBezTo>
                </a:path>
              </a:pathLst>
            </a:custGeom>
            <a:solidFill>
              <a:srgbClr val="7030A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314" name="Oval 313">
              <a:extLst>
                <a:ext uri="{FF2B5EF4-FFF2-40B4-BE49-F238E27FC236}">
                  <a16:creationId xmlns:a16="http://schemas.microsoft.com/office/drawing/2014/main" id="{A0F0C18B-2D36-1DD6-BD3D-0E114A1411AB}"/>
                </a:ext>
              </a:extLst>
            </p:cNvPr>
            <p:cNvSpPr/>
            <p:nvPr/>
          </p:nvSpPr>
          <p:spPr>
            <a:xfrm rot="1128372">
              <a:off x="7381533" y="1401823"/>
              <a:ext cx="61857" cy="1353630"/>
            </a:xfrm>
            <a:prstGeom prst="ellipse">
              <a:avLst/>
            </a:prstGeom>
            <a:solidFill>
              <a:srgbClr val="7030A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cxnSp>
          <p:nvCxnSpPr>
            <p:cNvPr id="315" name="Straight Connector 314">
              <a:extLst>
                <a:ext uri="{FF2B5EF4-FFF2-40B4-BE49-F238E27FC236}">
                  <a16:creationId xmlns:a16="http://schemas.microsoft.com/office/drawing/2014/main" id="{55841683-A193-568A-5A81-D4B0181C9B08}"/>
                </a:ext>
              </a:extLst>
            </p:cNvPr>
            <p:cNvCxnSpPr>
              <a:cxnSpLocks/>
            </p:cNvCxnSpPr>
            <p:nvPr/>
          </p:nvCxnSpPr>
          <p:spPr>
            <a:xfrm>
              <a:off x="6588330" y="1437589"/>
              <a:ext cx="1657852" cy="0"/>
            </a:xfrm>
            <a:prstGeom prst="line">
              <a:avLst/>
            </a:prstGeom>
            <a:ln w="12700">
              <a:solidFill>
                <a:srgbClr val="7030A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Straight Connector 315">
              <a:extLst>
                <a:ext uri="{FF2B5EF4-FFF2-40B4-BE49-F238E27FC236}">
                  <a16:creationId xmlns:a16="http://schemas.microsoft.com/office/drawing/2014/main" id="{BD0136FA-43A8-D6D3-B639-AD80F348B9C7}"/>
                </a:ext>
              </a:extLst>
            </p:cNvPr>
            <p:cNvCxnSpPr/>
            <p:nvPr/>
          </p:nvCxnSpPr>
          <p:spPr>
            <a:xfrm>
              <a:off x="6588330" y="2719750"/>
              <a:ext cx="1657852" cy="0"/>
            </a:xfrm>
            <a:prstGeom prst="line">
              <a:avLst/>
            </a:prstGeom>
            <a:ln w="12700">
              <a:solidFill>
                <a:srgbClr val="7030A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8" name="Rectangle 317">
            <a:extLst>
              <a:ext uri="{FF2B5EF4-FFF2-40B4-BE49-F238E27FC236}">
                <a16:creationId xmlns:a16="http://schemas.microsoft.com/office/drawing/2014/main" id="{88F7E5E1-3E82-139A-5C51-43D674D2B04F}"/>
              </a:ext>
            </a:extLst>
          </p:cNvPr>
          <p:cNvSpPr/>
          <p:nvPr/>
        </p:nvSpPr>
        <p:spPr>
          <a:xfrm>
            <a:off x="5458121" y="4318041"/>
            <a:ext cx="458075" cy="249399"/>
          </a:xfrm>
          <a:prstGeom prst="rect">
            <a:avLst/>
          </a:prstGeom>
          <a:solidFill>
            <a:schemeClr val="accent5">
              <a:lumMod val="60000"/>
              <a:lumOff val="40000"/>
              <a:alpha val="80000"/>
            </a:schemeClr>
          </a:solidFill>
          <a:ln>
            <a:noFill/>
          </a:ln>
          <a:scene3d>
            <a:camera prst="isometricRightUp">
              <a:rot lat="11400000" lon="14100000" rev="0"/>
            </a:camera>
            <a:lightRig rig="threePt" dir="t">
              <a:rot lat="0" lon="0" rev="14400000"/>
            </a:lightRig>
          </a:scene3d>
          <a:sp3d extrusionH="635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341" name="Rectangle 340">
            <a:extLst>
              <a:ext uri="{FF2B5EF4-FFF2-40B4-BE49-F238E27FC236}">
                <a16:creationId xmlns:a16="http://schemas.microsoft.com/office/drawing/2014/main" id="{CF8255A2-885B-84BE-94DB-D72FBB7E1635}"/>
              </a:ext>
            </a:extLst>
          </p:cNvPr>
          <p:cNvSpPr/>
          <p:nvPr/>
        </p:nvSpPr>
        <p:spPr>
          <a:xfrm>
            <a:off x="4019828" y="3909982"/>
            <a:ext cx="859500" cy="51826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>
              <a:rot lat="11400000" lon="16800000" rev="0"/>
            </a:camera>
            <a:lightRig rig="threePt" dir="t">
              <a:rot lat="0" lon="0" rev="3000000"/>
            </a:lightRig>
          </a:scene3d>
          <a:sp3d extrusionH="635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345" name="Oval 344">
            <a:extLst>
              <a:ext uri="{FF2B5EF4-FFF2-40B4-BE49-F238E27FC236}">
                <a16:creationId xmlns:a16="http://schemas.microsoft.com/office/drawing/2014/main" id="{5A7C8CAB-64C8-F994-05E5-A330D4253EB7}"/>
              </a:ext>
            </a:extLst>
          </p:cNvPr>
          <p:cNvSpPr/>
          <p:nvPr/>
        </p:nvSpPr>
        <p:spPr>
          <a:xfrm>
            <a:off x="4385904" y="4130644"/>
            <a:ext cx="58217" cy="965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cxnSp>
        <p:nvCxnSpPr>
          <p:cNvPr id="346" name="Straight Arrow Connector 345">
            <a:extLst>
              <a:ext uri="{FF2B5EF4-FFF2-40B4-BE49-F238E27FC236}">
                <a16:creationId xmlns:a16="http://schemas.microsoft.com/office/drawing/2014/main" id="{CD2920A3-A9BB-89E1-014C-FFB47D8D9E60}"/>
              </a:ext>
            </a:extLst>
          </p:cNvPr>
          <p:cNvCxnSpPr>
            <a:cxnSpLocks/>
          </p:cNvCxnSpPr>
          <p:nvPr/>
        </p:nvCxnSpPr>
        <p:spPr>
          <a:xfrm flipV="1">
            <a:off x="6590479" y="3878909"/>
            <a:ext cx="667583" cy="175205"/>
          </a:xfrm>
          <a:prstGeom prst="straightConnector1">
            <a:avLst/>
          </a:prstGeom>
          <a:ln w="12700">
            <a:solidFill>
              <a:srgbClr val="7030A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2" name="TextBox 351">
            <a:extLst>
              <a:ext uri="{FF2B5EF4-FFF2-40B4-BE49-F238E27FC236}">
                <a16:creationId xmlns:a16="http://schemas.microsoft.com/office/drawing/2014/main" id="{8ABBBBA0-90F5-B9B0-5F9B-D825124028EE}"/>
              </a:ext>
            </a:extLst>
          </p:cNvPr>
          <p:cNvSpPr txBox="1"/>
          <p:nvPr/>
        </p:nvSpPr>
        <p:spPr>
          <a:xfrm>
            <a:off x="6486567" y="4866444"/>
            <a:ext cx="83402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PPLN source</a:t>
            </a:r>
          </a:p>
        </p:txBody>
      </p:sp>
      <p:sp>
        <p:nvSpPr>
          <p:cNvPr id="353" name="TextBox 352">
            <a:extLst>
              <a:ext uri="{FF2B5EF4-FFF2-40B4-BE49-F238E27FC236}">
                <a16:creationId xmlns:a16="http://schemas.microsoft.com/office/drawing/2014/main" id="{BEF6B691-C520-482E-8640-5D6EC098DED2}"/>
              </a:ext>
            </a:extLst>
          </p:cNvPr>
          <p:cNvSpPr txBox="1"/>
          <p:nvPr/>
        </p:nvSpPr>
        <p:spPr>
          <a:xfrm>
            <a:off x="4587083" y="4416664"/>
            <a:ext cx="9671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THz phase shear plate</a:t>
            </a:r>
          </a:p>
        </p:txBody>
      </p:sp>
      <p:sp>
        <p:nvSpPr>
          <p:cNvPr id="354" name="TextBox 353">
            <a:extLst>
              <a:ext uri="{FF2B5EF4-FFF2-40B4-BE49-F238E27FC236}">
                <a16:creationId xmlns:a16="http://schemas.microsoft.com/office/drawing/2014/main" id="{77E939E8-8DF8-128C-A11F-1B922C70265B}"/>
              </a:ext>
            </a:extLst>
          </p:cNvPr>
          <p:cNvSpPr txBox="1"/>
          <p:nvPr/>
        </p:nvSpPr>
        <p:spPr>
          <a:xfrm>
            <a:off x="7727436" y="4776187"/>
            <a:ext cx="54559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Drive laser</a:t>
            </a:r>
          </a:p>
        </p:txBody>
      </p:sp>
      <p:sp>
        <p:nvSpPr>
          <p:cNvPr id="355" name="Oval 354">
            <a:extLst>
              <a:ext uri="{FF2B5EF4-FFF2-40B4-BE49-F238E27FC236}">
                <a16:creationId xmlns:a16="http://schemas.microsoft.com/office/drawing/2014/main" id="{7572B153-DBEB-F996-B452-2A6FBC2F235D}"/>
              </a:ext>
            </a:extLst>
          </p:cNvPr>
          <p:cNvSpPr>
            <a:spLocks noChangeAspect="1"/>
          </p:cNvSpPr>
          <p:nvPr/>
        </p:nvSpPr>
        <p:spPr>
          <a:xfrm>
            <a:off x="10612772" y="2579051"/>
            <a:ext cx="124699" cy="124699"/>
          </a:xfrm>
          <a:prstGeom prst="ellipse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cxnSp>
        <p:nvCxnSpPr>
          <p:cNvPr id="356" name="Straight Arrow Connector 355">
            <a:extLst>
              <a:ext uri="{FF2B5EF4-FFF2-40B4-BE49-F238E27FC236}">
                <a16:creationId xmlns:a16="http://schemas.microsoft.com/office/drawing/2014/main" id="{F30D649C-AE04-3F86-4F25-0AD4C321209D}"/>
              </a:ext>
            </a:extLst>
          </p:cNvPr>
          <p:cNvCxnSpPr>
            <a:cxnSpLocks/>
          </p:cNvCxnSpPr>
          <p:nvPr/>
        </p:nvCxnSpPr>
        <p:spPr>
          <a:xfrm flipV="1">
            <a:off x="7456311" y="3190910"/>
            <a:ext cx="408111" cy="103042"/>
          </a:xfrm>
          <a:prstGeom prst="straightConnector1">
            <a:avLst/>
          </a:prstGeom>
          <a:ln w="28575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7" name="Straight Arrow Connector 356">
            <a:extLst>
              <a:ext uri="{FF2B5EF4-FFF2-40B4-BE49-F238E27FC236}">
                <a16:creationId xmlns:a16="http://schemas.microsoft.com/office/drawing/2014/main" id="{A2D6C311-1800-452E-CBA6-DBA68DF0530C}"/>
              </a:ext>
            </a:extLst>
          </p:cNvPr>
          <p:cNvCxnSpPr>
            <a:cxnSpLocks/>
          </p:cNvCxnSpPr>
          <p:nvPr/>
        </p:nvCxnSpPr>
        <p:spPr>
          <a:xfrm flipV="1">
            <a:off x="11061385" y="2334548"/>
            <a:ext cx="408111" cy="103042"/>
          </a:xfrm>
          <a:prstGeom prst="straightConnector1">
            <a:avLst/>
          </a:prstGeom>
          <a:ln w="28575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8" name="Straight Arrow Connector 357">
            <a:extLst>
              <a:ext uri="{FF2B5EF4-FFF2-40B4-BE49-F238E27FC236}">
                <a16:creationId xmlns:a16="http://schemas.microsoft.com/office/drawing/2014/main" id="{F112C924-C103-7124-85D9-23EF1045D913}"/>
              </a:ext>
            </a:extLst>
          </p:cNvPr>
          <p:cNvCxnSpPr>
            <a:cxnSpLocks/>
          </p:cNvCxnSpPr>
          <p:nvPr/>
        </p:nvCxnSpPr>
        <p:spPr>
          <a:xfrm flipV="1">
            <a:off x="4779393" y="3752799"/>
            <a:ext cx="408111" cy="103042"/>
          </a:xfrm>
          <a:prstGeom prst="straightConnector1">
            <a:avLst/>
          </a:prstGeom>
          <a:ln w="28575">
            <a:solidFill>
              <a:srgbClr val="7030A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9" name="Straight Arrow Connector 358">
            <a:extLst>
              <a:ext uri="{FF2B5EF4-FFF2-40B4-BE49-F238E27FC236}">
                <a16:creationId xmlns:a16="http://schemas.microsoft.com/office/drawing/2014/main" id="{13EB8D78-B7CF-0891-FB63-262D04252882}"/>
              </a:ext>
            </a:extLst>
          </p:cNvPr>
          <p:cNvCxnSpPr>
            <a:cxnSpLocks/>
          </p:cNvCxnSpPr>
          <p:nvPr/>
        </p:nvCxnSpPr>
        <p:spPr>
          <a:xfrm flipH="1" flipV="1">
            <a:off x="6037284" y="4182340"/>
            <a:ext cx="315070" cy="38051"/>
          </a:xfrm>
          <a:prstGeom prst="straightConnector1">
            <a:avLst/>
          </a:prstGeom>
          <a:ln w="28575">
            <a:solidFill>
              <a:srgbClr val="7030A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0" name="Straight Arrow Connector 359">
            <a:extLst>
              <a:ext uri="{FF2B5EF4-FFF2-40B4-BE49-F238E27FC236}">
                <a16:creationId xmlns:a16="http://schemas.microsoft.com/office/drawing/2014/main" id="{25C36781-7577-01DB-1137-FD7DCCB522EC}"/>
              </a:ext>
            </a:extLst>
          </p:cNvPr>
          <p:cNvCxnSpPr>
            <a:cxnSpLocks/>
          </p:cNvCxnSpPr>
          <p:nvPr/>
        </p:nvCxnSpPr>
        <p:spPr>
          <a:xfrm flipH="1" flipV="1">
            <a:off x="7604540" y="4370174"/>
            <a:ext cx="315070" cy="38051"/>
          </a:xfrm>
          <a:prstGeom prst="straightConnector1">
            <a:avLst/>
          </a:prstGeom>
          <a:ln w="28575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1" name="Straight Arrow Connector 360">
            <a:extLst>
              <a:ext uri="{FF2B5EF4-FFF2-40B4-BE49-F238E27FC236}">
                <a16:creationId xmlns:a16="http://schemas.microsoft.com/office/drawing/2014/main" id="{1681E631-4691-1B83-E946-23EC4F268548}"/>
              </a:ext>
            </a:extLst>
          </p:cNvPr>
          <p:cNvCxnSpPr>
            <a:cxnSpLocks/>
          </p:cNvCxnSpPr>
          <p:nvPr/>
        </p:nvCxnSpPr>
        <p:spPr>
          <a:xfrm flipV="1">
            <a:off x="4788721" y="3808003"/>
            <a:ext cx="408111" cy="103042"/>
          </a:xfrm>
          <a:prstGeom prst="straightConnector1">
            <a:avLst/>
          </a:prstGeom>
          <a:ln w="28575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2" name="Cylinder 35">
            <a:extLst>
              <a:ext uri="{FF2B5EF4-FFF2-40B4-BE49-F238E27FC236}">
                <a16:creationId xmlns:a16="http://schemas.microsoft.com/office/drawing/2014/main" id="{9363530B-9D8A-2A77-033D-A2007067FF8F}"/>
              </a:ext>
            </a:extLst>
          </p:cNvPr>
          <p:cNvSpPr/>
          <p:nvPr/>
        </p:nvSpPr>
        <p:spPr>
          <a:xfrm rot="4564063">
            <a:off x="3842505" y="3727473"/>
            <a:ext cx="58927" cy="1168786"/>
          </a:xfrm>
          <a:custGeom>
            <a:avLst/>
            <a:gdLst>
              <a:gd name="connsiteX0" fmla="*/ 0 w 82800"/>
              <a:gd name="connsiteY0" fmla="*/ 10350 h 2142146"/>
              <a:gd name="connsiteX1" fmla="*/ 41400 w 82800"/>
              <a:gd name="connsiteY1" fmla="*/ 20700 h 2142146"/>
              <a:gd name="connsiteX2" fmla="*/ 82800 w 82800"/>
              <a:gd name="connsiteY2" fmla="*/ 10350 h 2142146"/>
              <a:gd name="connsiteX3" fmla="*/ 82800 w 82800"/>
              <a:gd name="connsiteY3" fmla="*/ 2131796 h 2142146"/>
              <a:gd name="connsiteX4" fmla="*/ 41400 w 82800"/>
              <a:gd name="connsiteY4" fmla="*/ 2142146 h 2142146"/>
              <a:gd name="connsiteX5" fmla="*/ 0 w 82800"/>
              <a:gd name="connsiteY5" fmla="*/ 2131796 h 2142146"/>
              <a:gd name="connsiteX6" fmla="*/ 0 w 82800"/>
              <a:gd name="connsiteY6" fmla="*/ 10350 h 2142146"/>
              <a:gd name="connsiteX0" fmla="*/ 0 w 82800"/>
              <a:gd name="connsiteY0" fmla="*/ 10350 h 2142146"/>
              <a:gd name="connsiteX1" fmla="*/ 41400 w 82800"/>
              <a:gd name="connsiteY1" fmla="*/ 0 h 2142146"/>
              <a:gd name="connsiteX2" fmla="*/ 82800 w 82800"/>
              <a:gd name="connsiteY2" fmla="*/ 10350 h 2142146"/>
              <a:gd name="connsiteX3" fmla="*/ 41400 w 82800"/>
              <a:gd name="connsiteY3" fmla="*/ 20700 h 2142146"/>
              <a:gd name="connsiteX4" fmla="*/ 0 w 82800"/>
              <a:gd name="connsiteY4" fmla="*/ 10350 h 2142146"/>
              <a:gd name="connsiteX0" fmla="*/ 82800 w 82800"/>
              <a:gd name="connsiteY0" fmla="*/ 10350 h 2142146"/>
              <a:gd name="connsiteX1" fmla="*/ 41400 w 82800"/>
              <a:gd name="connsiteY1" fmla="*/ 20700 h 2142146"/>
              <a:gd name="connsiteX2" fmla="*/ 0 w 82800"/>
              <a:gd name="connsiteY2" fmla="*/ 10350 h 2142146"/>
              <a:gd name="connsiteX3" fmla="*/ 41400 w 82800"/>
              <a:gd name="connsiteY3" fmla="*/ 0 h 2142146"/>
              <a:gd name="connsiteX4" fmla="*/ 82800 w 82800"/>
              <a:gd name="connsiteY4" fmla="*/ 10350 h 2142146"/>
              <a:gd name="connsiteX5" fmla="*/ 82800 w 82800"/>
              <a:gd name="connsiteY5" fmla="*/ 2131796 h 2142146"/>
              <a:gd name="connsiteX6" fmla="*/ 41400 w 82800"/>
              <a:gd name="connsiteY6" fmla="*/ 2142146 h 2142146"/>
              <a:gd name="connsiteX7" fmla="*/ 0 w 82800"/>
              <a:gd name="connsiteY7" fmla="*/ 2131796 h 2142146"/>
              <a:gd name="connsiteX8" fmla="*/ 0 w 82800"/>
              <a:gd name="connsiteY8" fmla="*/ 10350 h 2142146"/>
              <a:gd name="connsiteX0" fmla="*/ 0 w 82800"/>
              <a:gd name="connsiteY0" fmla="*/ 10350 h 2142146"/>
              <a:gd name="connsiteX1" fmla="*/ 41400 w 82800"/>
              <a:gd name="connsiteY1" fmla="*/ 20700 h 2142146"/>
              <a:gd name="connsiteX2" fmla="*/ 82800 w 82800"/>
              <a:gd name="connsiteY2" fmla="*/ 10350 h 2142146"/>
              <a:gd name="connsiteX3" fmla="*/ 82800 w 82800"/>
              <a:gd name="connsiteY3" fmla="*/ 2131796 h 2142146"/>
              <a:gd name="connsiteX4" fmla="*/ 41400 w 82800"/>
              <a:gd name="connsiteY4" fmla="*/ 2142146 h 2142146"/>
              <a:gd name="connsiteX5" fmla="*/ 0 w 82800"/>
              <a:gd name="connsiteY5" fmla="*/ 2131796 h 2142146"/>
              <a:gd name="connsiteX6" fmla="*/ 0 w 82800"/>
              <a:gd name="connsiteY6" fmla="*/ 10350 h 2142146"/>
              <a:gd name="connsiteX0" fmla="*/ 0 w 82800"/>
              <a:gd name="connsiteY0" fmla="*/ 10350 h 2142146"/>
              <a:gd name="connsiteX1" fmla="*/ 41400 w 82800"/>
              <a:gd name="connsiteY1" fmla="*/ 0 h 2142146"/>
              <a:gd name="connsiteX2" fmla="*/ 82800 w 82800"/>
              <a:gd name="connsiteY2" fmla="*/ 10350 h 2142146"/>
              <a:gd name="connsiteX3" fmla="*/ 41400 w 82800"/>
              <a:gd name="connsiteY3" fmla="*/ 20700 h 2142146"/>
              <a:gd name="connsiteX4" fmla="*/ 0 w 82800"/>
              <a:gd name="connsiteY4" fmla="*/ 10350 h 2142146"/>
              <a:gd name="connsiteX0" fmla="*/ 82800 w 82800"/>
              <a:gd name="connsiteY0" fmla="*/ 10350 h 2142146"/>
              <a:gd name="connsiteX1" fmla="*/ 41400 w 82800"/>
              <a:gd name="connsiteY1" fmla="*/ 20700 h 2142146"/>
              <a:gd name="connsiteX2" fmla="*/ 0 w 82800"/>
              <a:gd name="connsiteY2" fmla="*/ 10350 h 2142146"/>
              <a:gd name="connsiteX3" fmla="*/ 41400 w 82800"/>
              <a:gd name="connsiteY3" fmla="*/ 0 h 2142146"/>
              <a:gd name="connsiteX4" fmla="*/ 82800 w 82800"/>
              <a:gd name="connsiteY4" fmla="*/ 10350 h 2142146"/>
              <a:gd name="connsiteX5" fmla="*/ 82800 w 82800"/>
              <a:gd name="connsiteY5" fmla="*/ 2131796 h 2142146"/>
              <a:gd name="connsiteX6" fmla="*/ 45360 w 82800"/>
              <a:gd name="connsiteY6" fmla="*/ 2096514 h 2142146"/>
              <a:gd name="connsiteX7" fmla="*/ 0 w 82800"/>
              <a:gd name="connsiteY7" fmla="*/ 2131796 h 2142146"/>
              <a:gd name="connsiteX8" fmla="*/ 0 w 82800"/>
              <a:gd name="connsiteY8" fmla="*/ 10350 h 2142146"/>
              <a:gd name="connsiteX0" fmla="*/ 0 w 82800"/>
              <a:gd name="connsiteY0" fmla="*/ 10350 h 2132342"/>
              <a:gd name="connsiteX1" fmla="*/ 41400 w 82800"/>
              <a:gd name="connsiteY1" fmla="*/ 20700 h 2132342"/>
              <a:gd name="connsiteX2" fmla="*/ 82800 w 82800"/>
              <a:gd name="connsiteY2" fmla="*/ 10350 h 2132342"/>
              <a:gd name="connsiteX3" fmla="*/ 82800 w 82800"/>
              <a:gd name="connsiteY3" fmla="*/ 2131796 h 2132342"/>
              <a:gd name="connsiteX4" fmla="*/ 43049 w 82800"/>
              <a:gd name="connsiteY4" fmla="*/ 2095940 h 2132342"/>
              <a:gd name="connsiteX5" fmla="*/ 0 w 82800"/>
              <a:gd name="connsiteY5" fmla="*/ 2131796 h 2132342"/>
              <a:gd name="connsiteX6" fmla="*/ 0 w 82800"/>
              <a:gd name="connsiteY6" fmla="*/ 10350 h 2132342"/>
              <a:gd name="connsiteX0" fmla="*/ 0 w 82800"/>
              <a:gd name="connsiteY0" fmla="*/ 10350 h 2132342"/>
              <a:gd name="connsiteX1" fmla="*/ 41400 w 82800"/>
              <a:gd name="connsiteY1" fmla="*/ 0 h 2132342"/>
              <a:gd name="connsiteX2" fmla="*/ 82800 w 82800"/>
              <a:gd name="connsiteY2" fmla="*/ 10350 h 2132342"/>
              <a:gd name="connsiteX3" fmla="*/ 41400 w 82800"/>
              <a:gd name="connsiteY3" fmla="*/ 20700 h 2132342"/>
              <a:gd name="connsiteX4" fmla="*/ 0 w 82800"/>
              <a:gd name="connsiteY4" fmla="*/ 10350 h 2132342"/>
              <a:gd name="connsiteX0" fmla="*/ 82800 w 82800"/>
              <a:gd name="connsiteY0" fmla="*/ 10350 h 2132342"/>
              <a:gd name="connsiteX1" fmla="*/ 41400 w 82800"/>
              <a:gd name="connsiteY1" fmla="*/ 20700 h 2132342"/>
              <a:gd name="connsiteX2" fmla="*/ 0 w 82800"/>
              <a:gd name="connsiteY2" fmla="*/ 10350 h 2132342"/>
              <a:gd name="connsiteX3" fmla="*/ 41400 w 82800"/>
              <a:gd name="connsiteY3" fmla="*/ 0 h 2132342"/>
              <a:gd name="connsiteX4" fmla="*/ 82800 w 82800"/>
              <a:gd name="connsiteY4" fmla="*/ 10350 h 2132342"/>
              <a:gd name="connsiteX5" fmla="*/ 82800 w 82800"/>
              <a:gd name="connsiteY5" fmla="*/ 2131796 h 2132342"/>
              <a:gd name="connsiteX6" fmla="*/ 45360 w 82800"/>
              <a:gd name="connsiteY6" fmla="*/ 2096514 h 2132342"/>
              <a:gd name="connsiteX7" fmla="*/ 0 w 82800"/>
              <a:gd name="connsiteY7" fmla="*/ 2131796 h 2132342"/>
              <a:gd name="connsiteX8" fmla="*/ 0 w 82800"/>
              <a:gd name="connsiteY8" fmla="*/ 10350 h 2132342"/>
              <a:gd name="connsiteX0" fmla="*/ 0 w 82800"/>
              <a:gd name="connsiteY0" fmla="*/ 10350 h 2132426"/>
              <a:gd name="connsiteX1" fmla="*/ 41400 w 82800"/>
              <a:gd name="connsiteY1" fmla="*/ 20700 h 2132426"/>
              <a:gd name="connsiteX2" fmla="*/ 82800 w 82800"/>
              <a:gd name="connsiteY2" fmla="*/ 10350 h 2132426"/>
              <a:gd name="connsiteX3" fmla="*/ 82800 w 82800"/>
              <a:gd name="connsiteY3" fmla="*/ 2131796 h 2132426"/>
              <a:gd name="connsiteX4" fmla="*/ 43049 w 82800"/>
              <a:gd name="connsiteY4" fmla="*/ 2095940 h 2132426"/>
              <a:gd name="connsiteX5" fmla="*/ 0 w 82800"/>
              <a:gd name="connsiteY5" fmla="*/ 2131796 h 2132426"/>
              <a:gd name="connsiteX6" fmla="*/ 0 w 82800"/>
              <a:gd name="connsiteY6" fmla="*/ 10350 h 2132426"/>
              <a:gd name="connsiteX0" fmla="*/ 0 w 82800"/>
              <a:gd name="connsiteY0" fmla="*/ 10350 h 2132426"/>
              <a:gd name="connsiteX1" fmla="*/ 41400 w 82800"/>
              <a:gd name="connsiteY1" fmla="*/ 0 h 2132426"/>
              <a:gd name="connsiteX2" fmla="*/ 82800 w 82800"/>
              <a:gd name="connsiteY2" fmla="*/ 10350 h 2132426"/>
              <a:gd name="connsiteX3" fmla="*/ 41400 w 82800"/>
              <a:gd name="connsiteY3" fmla="*/ 20700 h 2132426"/>
              <a:gd name="connsiteX4" fmla="*/ 0 w 82800"/>
              <a:gd name="connsiteY4" fmla="*/ 10350 h 2132426"/>
              <a:gd name="connsiteX0" fmla="*/ 82800 w 82800"/>
              <a:gd name="connsiteY0" fmla="*/ 10350 h 2132426"/>
              <a:gd name="connsiteX1" fmla="*/ 41400 w 82800"/>
              <a:gd name="connsiteY1" fmla="*/ 20700 h 2132426"/>
              <a:gd name="connsiteX2" fmla="*/ 0 w 82800"/>
              <a:gd name="connsiteY2" fmla="*/ 10350 h 2132426"/>
              <a:gd name="connsiteX3" fmla="*/ 41400 w 82800"/>
              <a:gd name="connsiteY3" fmla="*/ 0 h 2132426"/>
              <a:gd name="connsiteX4" fmla="*/ 82800 w 82800"/>
              <a:gd name="connsiteY4" fmla="*/ 10350 h 2132426"/>
              <a:gd name="connsiteX5" fmla="*/ 82156 w 82800"/>
              <a:gd name="connsiteY5" fmla="*/ 2094834 h 2132426"/>
              <a:gd name="connsiteX6" fmla="*/ 45360 w 82800"/>
              <a:gd name="connsiteY6" fmla="*/ 2096514 h 2132426"/>
              <a:gd name="connsiteX7" fmla="*/ 0 w 82800"/>
              <a:gd name="connsiteY7" fmla="*/ 2131796 h 2132426"/>
              <a:gd name="connsiteX8" fmla="*/ 0 w 82800"/>
              <a:gd name="connsiteY8" fmla="*/ 10350 h 2132426"/>
              <a:gd name="connsiteX0" fmla="*/ 0 w 85059"/>
              <a:gd name="connsiteY0" fmla="*/ 10350 h 2132426"/>
              <a:gd name="connsiteX1" fmla="*/ 41400 w 85059"/>
              <a:gd name="connsiteY1" fmla="*/ 20700 h 2132426"/>
              <a:gd name="connsiteX2" fmla="*/ 82800 w 85059"/>
              <a:gd name="connsiteY2" fmla="*/ 10350 h 2132426"/>
              <a:gd name="connsiteX3" fmla="*/ 85059 w 85059"/>
              <a:gd name="connsiteY3" fmla="*/ 2102915 h 2132426"/>
              <a:gd name="connsiteX4" fmla="*/ 43049 w 85059"/>
              <a:gd name="connsiteY4" fmla="*/ 2095940 h 2132426"/>
              <a:gd name="connsiteX5" fmla="*/ 0 w 85059"/>
              <a:gd name="connsiteY5" fmla="*/ 2131796 h 2132426"/>
              <a:gd name="connsiteX6" fmla="*/ 0 w 85059"/>
              <a:gd name="connsiteY6" fmla="*/ 10350 h 2132426"/>
              <a:gd name="connsiteX0" fmla="*/ 0 w 85059"/>
              <a:gd name="connsiteY0" fmla="*/ 10350 h 2132426"/>
              <a:gd name="connsiteX1" fmla="*/ 41400 w 85059"/>
              <a:gd name="connsiteY1" fmla="*/ 0 h 2132426"/>
              <a:gd name="connsiteX2" fmla="*/ 82800 w 85059"/>
              <a:gd name="connsiteY2" fmla="*/ 10350 h 2132426"/>
              <a:gd name="connsiteX3" fmla="*/ 41400 w 85059"/>
              <a:gd name="connsiteY3" fmla="*/ 20700 h 2132426"/>
              <a:gd name="connsiteX4" fmla="*/ 0 w 85059"/>
              <a:gd name="connsiteY4" fmla="*/ 10350 h 2132426"/>
              <a:gd name="connsiteX0" fmla="*/ 82800 w 85059"/>
              <a:gd name="connsiteY0" fmla="*/ 10350 h 2132426"/>
              <a:gd name="connsiteX1" fmla="*/ 41400 w 85059"/>
              <a:gd name="connsiteY1" fmla="*/ 20700 h 2132426"/>
              <a:gd name="connsiteX2" fmla="*/ 0 w 85059"/>
              <a:gd name="connsiteY2" fmla="*/ 10350 h 2132426"/>
              <a:gd name="connsiteX3" fmla="*/ 41400 w 85059"/>
              <a:gd name="connsiteY3" fmla="*/ 0 h 2132426"/>
              <a:gd name="connsiteX4" fmla="*/ 82800 w 85059"/>
              <a:gd name="connsiteY4" fmla="*/ 10350 h 2132426"/>
              <a:gd name="connsiteX5" fmla="*/ 82156 w 85059"/>
              <a:gd name="connsiteY5" fmla="*/ 2094834 h 2132426"/>
              <a:gd name="connsiteX6" fmla="*/ 45360 w 85059"/>
              <a:gd name="connsiteY6" fmla="*/ 2096514 h 2132426"/>
              <a:gd name="connsiteX7" fmla="*/ 0 w 85059"/>
              <a:gd name="connsiteY7" fmla="*/ 2131796 h 2132426"/>
              <a:gd name="connsiteX8" fmla="*/ 0 w 85059"/>
              <a:gd name="connsiteY8" fmla="*/ 10350 h 213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059" h="2132426" stroke="0" extrusionOk="0">
                <a:moveTo>
                  <a:pt x="0" y="10350"/>
                </a:moveTo>
                <a:cubicBezTo>
                  <a:pt x="0" y="16066"/>
                  <a:pt x="18535" y="20700"/>
                  <a:pt x="41400" y="20700"/>
                </a:cubicBezTo>
                <a:cubicBezTo>
                  <a:pt x="64265" y="20700"/>
                  <a:pt x="82800" y="16066"/>
                  <a:pt x="82800" y="10350"/>
                </a:cubicBezTo>
                <a:lnTo>
                  <a:pt x="85059" y="2102915"/>
                </a:lnTo>
                <a:cubicBezTo>
                  <a:pt x="85059" y="2108631"/>
                  <a:pt x="65914" y="2095940"/>
                  <a:pt x="43049" y="2095940"/>
                </a:cubicBezTo>
                <a:cubicBezTo>
                  <a:pt x="20184" y="2095940"/>
                  <a:pt x="0" y="2137512"/>
                  <a:pt x="0" y="2131796"/>
                </a:cubicBezTo>
                <a:lnTo>
                  <a:pt x="0" y="10350"/>
                </a:lnTo>
                <a:close/>
              </a:path>
              <a:path w="85059" h="2132426" fill="lighten" stroke="0" extrusionOk="0">
                <a:moveTo>
                  <a:pt x="0" y="10350"/>
                </a:moveTo>
                <a:cubicBezTo>
                  <a:pt x="0" y="4634"/>
                  <a:pt x="18535" y="0"/>
                  <a:pt x="41400" y="0"/>
                </a:cubicBezTo>
                <a:cubicBezTo>
                  <a:pt x="64265" y="0"/>
                  <a:pt x="82800" y="4634"/>
                  <a:pt x="82800" y="10350"/>
                </a:cubicBezTo>
                <a:cubicBezTo>
                  <a:pt x="82800" y="16066"/>
                  <a:pt x="64265" y="20700"/>
                  <a:pt x="41400" y="20700"/>
                </a:cubicBezTo>
                <a:cubicBezTo>
                  <a:pt x="18535" y="20700"/>
                  <a:pt x="0" y="16066"/>
                  <a:pt x="0" y="10350"/>
                </a:cubicBezTo>
                <a:close/>
              </a:path>
              <a:path w="85059" h="2132426" fill="none" extrusionOk="0">
                <a:moveTo>
                  <a:pt x="82800" y="10350"/>
                </a:moveTo>
                <a:cubicBezTo>
                  <a:pt x="82800" y="16066"/>
                  <a:pt x="64265" y="20700"/>
                  <a:pt x="41400" y="20700"/>
                </a:cubicBezTo>
                <a:cubicBezTo>
                  <a:pt x="18535" y="20700"/>
                  <a:pt x="0" y="16066"/>
                  <a:pt x="0" y="10350"/>
                </a:cubicBezTo>
                <a:cubicBezTo>
                  <a:pt x="0" y="4634"/>
                  <a:pt x="18535" y="0"/>
                  <a:pt x="41400" y="0"/>
                </a:cubicBezTo>
                <a:cubicBezTo>
                  <a:pt x="64265" y="0"/>
                  <a:pt x="82800" y="4634"/>
                  <a:pt x="82800" y="10350"/>
                </a:cubicBezTo>
                <a:cubicBezTo>
                  <a:pt x="82585" y="705178"/>
                  <a:pt x="82371" y="1400006"/>
                  <a:pt x="82156" y="2094834"/>
                </a:cubicBezTo>
                <a:cubicBezTo>
                  <a:pt x="82156" y="2100550"/>
                  <a:pt x="59053" y="2090354"/>
                  <a:pt x="45360" y="2096514"/>
                </a:cubicBezTo>
                <a:cubicBezTo>
                  <a:pt x="31667" y="2102674"/>
                  <a:pt x="0" y="2137512"/>
                  <a:pt x="0" y="2131796"/>
                </a:cubicBezTo>
                <a:lnTo>
                  <a:pt x="0" y="10350"/>
                </a:lnTo>
              </a:path>
            </a:pathLst>
          </a:custGeom>
          <a:solidFill>
            <a:srgbClr val="00B050">
              <a:alpha val="60000"/>
            </a:srgbClr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363" name="Cylinder 195">
            <a:extLst>
              <a:ext uri="{FF2B5EF4-FFF2-40B4-BE49-F238E27FC236}">
                <a16:creationId xmlns:a16="http://schemas.microsoft.com/office/drawing/2014/main" id="{EF66CD3C-7BF3-E68A-8074-24D77C9FF51B}"/>
              </a:ext>
            </a:extLst>
          </p:cNvPr>
          <p:cNvSpPr/>
          <p:nvPr/>
        </p:nvSpPr>
        <p:spPr>
          <a:xfrm rot="4564063">
            <a:off x="2049001" y="3970301"/>
            <a:ext cx="59707" cy="2369011"/>
          </a:xfrm>
          <a:custGeom>
            <a:avLst/>
            <a:gdLst>
              <a:gd name="connsiteX0" fmla="*/ 0 w 82800"/>
              <a:gd name="connsiteY0" fmla="*/ 10350 h 2351258"/>
              <a:gd name="connsiteX1" fmla="*/ 41400 w 82800"/>
              <a:gd name="connsiteY1" fmla="*/ 20700 h 2351258"/>
              <a:gd name="connsiteX2" fmla="*/ 82800 w 82800"/>
              <a:gd name="connsiteY2" fmla="*/ 10350 h 2351258"/>
              <a:gd name="connsiteX3" fmla="*/ 82800 w 82800"/>
              <a:gd name="connsiteY3" fmla="*/ 2340908 h 2351258"/>
              <a:gd name="connsiteX4" fmla="*/ 41400 w 82800"/>
              <a:gd name="connsiteY4" fmla="*/ 2351258 h 2351258"/>
              <a:gd name="connsiteX5" fmla="*/ 0 w 82800"/>
              <a:gd name="connsiteY5" fmla="*/ 2340908 h 2351258"/>
              <a:gd name="connsiteX6" fmla="*/ 0 w 82800"/>
              <a:gd name="connsiteY6" fmla="*/ 10350 h 2351258"/>
              <a:gd name="connsiteX0" fmla="*/ 0 w 82800"/>
              <a:gd name="connsiteY0" fmla="*/ 10350 h 2351258"/>
              <a:gd name="connsiteX1" fmla="*/ 41400 w 82800"/>
              <a:gd name="connsiteY1" fmla="*/ 0 h 2351258"/>
              <a:gd name="connsiteX2" fmla="*/ 82800 w 82800"/>
              <a:gd name="connsiteY2" fmla="*/ 10350 h 2351258"/>
              <a:gd name="connsiteX3" fmla="*/ 41400 w 82800"/>
              <a:gd name="connsiteY3" fmla="*/ 20700 h 2351258"/>
              <a:gd name="connsiteX4" fmla="*/ 0 w 82800"/>
              <a:gd name="connsiteY4" fmla="*/ 10350 h 2351258"/>
              <a:gd name="connsiteX0" fmla="*/ 82800 w 82800"/>
              <a:gd name="connsiteY0" fmla="*/ 10350 h 2351258"/>
              <a:gd name="connsiteX1" fmla="*/ 41400 w 82800"/>
              <a:gd name="connsiteY1" fmla="*/ 20700 h 2351258"/>
              <a:gd name="connsiteX2" fmla="*/ 0 w 82800"/>
              <a:gd name="connsiteY2" fmla="*/ 10350 h 2351258"/>
              <a:gd name="connsiteX3" fmla="*/ 41400 w 82800"/>
              <a:gd name="connsiteY3" fmla="*/ 0 h 2351258"/>
              <a:gd name="connsiteX4" fmla="*/ 82800 w 82800"/>
              <a:gd name="connsiteY4" fmla="*/ 10350 h 2351258"/>
              <a:gd name="connsiteX5" fmla="*/ 82800 w 82800"/>
              <a:gd name="connsiteY5" fmla="*/ 2340908 h 2351258"/>
              <a:gd name="connsiteX6" fmla="*/ 41400 w 82800"/>
              <a:gd name="connsiteY6" fmla="*/ 2351258 h 2351258"/>
              <a:gd name="connsiteX7" fmla="*/ 0 w 82800"/>
              <a:gd name="connsiteY7" fmla="*/ 2340908 h 2351258"/>
              <a:gd name="connsiteX8" fmla="*/ 0 w 82800"/>
              <a:gd name="connsiteY8" fmla="*/ 10350 h 2351258"/>
              <a:gd name="connsiteX0" fmla="*/ 503 w 83303"/>
              <a:gd name="connsiteY0" fmla="*/ 10350 h 2351258"/>
              <a:gd name="connsiteX1" fmla="*/ 41903 w 83303"/>
              <a:gd name="connsiteY1" fmla="*/ 20700 h 2351258"/>
              <a:gd name="connsiteX2" fmla="*/ 83303 w 83303"/>
              <a:gd name="connsiteY2" fmla="*/ 10350 h 2351258"/>
              <a:gd name="connsiteX3" fmla="*/ 83303 w 83303"/>
              <a:gd name="connsiteY3" fmla="*/ 2340908 h 2351258"/>
              <a:gd name="connsiteX4" fmla="*/ 41903 w 83303"/>
              <a:gd name="connsiteY4" fmla="*/ 2351258 h 2351258"/>
              <a:gd name="connsiteX5" fmla="*/ 503 w 83303"/>
              <a:gd name="connsiteY5" fmla="*/ 2340908 h 2351258"/>
              <a:gd name="connsiteX6" fmla="*/ 503 w 83303"/>
              <a:gd name="connsiteY6" fmla="*/ 10350 h 2351258"/>
              <a:gd name="connsiteX0" fmla="*/ 503 w 83303"/>
              <a:gd name="connsiteY0" fmla="*/ 10350 h 2351258"/>
              <a:gd name="connsiteX1" fmla="*/ 41903 w 83303"/>
              <a:gd name="connsiteY1" fmla="*/ 0 h 2351258"/>
              <a:gd name="connsiteX2" fmla="*/ 83303 w 83303"/>
              <a:gd name="connsiteY2" fmla="*/ 10350 h 2351258"/>
              <a:gd name="connsiteX3" fmla="*/ 41903 w 83303"/>
              <a:gd name="connsiteY3" fmla="*/ 20700 h 2351258"/>
              <a:gd name="connsiteX4" fmla="*/ 503 w 83303"/>
              <a:gd name="connsiteY4" fmla="*/ 10350 h 2351258"/>
              <a:gd name="connsiteX0" fmla="*/ 83303 w 83303"/>
              <a:gd name="connsiteY0" fmla="*/ 10350 h 2351258"/>
              <a:gd name="connsiteX1" fmla="*/ 41903 w 83303"/>
              <a:gd name="connsiteY1" fmla="*/ 20700 h 2351258"/>
              <a:gd name="connsiteX2" fmla="*/ 503 w 83303"/>
              <a:gd name="connsiteY2" fmla="*/ 10350 h 2351258"/>
              <a:gd name="connsiteX3" fmla="*/ 41903 w 83303"/>
              <a:gd name="connsiteY3" fmla="*/ 0 h 2351258"/>
              <a:gd name="connsiteX4" fmla="*/ 83303 w 83303"/>
              <a:gd name="connsiteY4" fmla="*/ 10350 h 2351258"/>
              <a:gd name="connsiteX5" fmla="*/ 83303 w 83303"/>
              <a:gd name="connsiteY5" fmla="*/ 2340908 h 2351258"/>
              <a:gd name="connsiteX6" fmla="*/ 41903 w 83303"/>
              <a:gd name="connsiteY6" fmla="*/ 2351258 h 2351258"/>
              <a:gd name="connsiteX7" fmla="*/ 503 w 83303"/>
              <a:gd name="connsiteY7" fmla="*/ 2340908 h 2351258"/>
              <a:gd name="connsiteX8" fmla="*/ 0 w 83303"/>
              <a:gd name="connsiteY8" fmla="*/ 51935 h 2351258"/>
              <a:gd name="connsiteX0" fmla="*/ 3385 w 86185"/>
              <a:gd name="connsiteY0" fmla="*/ 12614 h 2353522"/>
              <a:gd name="connsiteX1" fmla="*/ 44785 w 86185"/>
              <a:gd name="connsiteY1" fmla="*/ 22964 h 2353522"/>
              <a:gd name="connsiteX2" fmla="*/ 86185 w 86185"/>
              <a:gd name="connsiteY2" fmla="*/ 12614 h 2353522"/>
              <a:gd name="connsiteX3" fmla="*/ 86185 w 86185"/>
              <a:gd name="connsiteY3" fmla="*/ 2343172 h 2353522"/>
              <a:gd name="connsiteX4" fmla="*/ 44785 w 86185"/>
              <a:gd name="connsiteY4" fmla="*/ 2353522 h 2353522"/>
              <a:gd name="connsiteX5" fmla="*/ 3385 w 86185"/>
              <a:gd name="connsiteY5" fmla="*/ 2343172 h 2353522"/>
              <a:gd name="connsiteX6" fmla="*/ 3385 w 86185"/>
              <a:gd name="connsiteY6" fmla="*/ 12614 h 2353522"/>
              <a:gd name="connsiteX0" fmla="*/ 3385 w 86185"/>
              <a:gd name="connsiteY0" fmla="*/ 12614 h 2353522"/>
              <a:gd name="connsiteX1" fmla="*/ 44785 w 86185"/>
              <a:gd name="connsiteY1" fmla="*/ 2264 h 2353522"/>
              <a:gd name="connsiteX2" fmla="*/ 86185 w 86185"/>
              <a:gd name="connsiteY2" fmla="*/ 12614 h 2353522"/>
              <a:gd name="connsiteX3" fmla="*/ 44785 w 86185"/>
              <a:gd name="connsiteY3" fmla="*/ 22964 h 2353522"/>
              <a:gd name="connsiteX4" fmla="*/ 3385 w 86185"/>
              <a:gd name="connsiteY4" fmla="*/ 12614 h 2353522"/>
              <a:gd name="connsiteX0" fmla="*/ 86185 w 86185"/>
              <a:gd name="connsiteY0" fmla="*/ 12614 h 2353522"/>
              <a:gd name="connsiteX1" fmla="*/ 44785 w 86185"/>
              <a:gd name="connsiteY1" fmla="*/ 22964 h 2353522"/>
              <a:gd name="connsiteX2" fmla="*/ 0 w 86185"/>
              <a:gd name="connsiteY2" fmla="*/ 55936 h 2353522"/>
              <a:gd name="connsiteX3" fmla="*/ 44785 w 86185"/>
              <a:gd name="connsiteY3" fmla="*/ 2264 h 2353522"/>
              <a:gd name="connsiteX4" fmla="*/ 86185 w 86185"/>
              <a:gd name="connsiteY4" fmla="*/ 12614 h 2353522"/>
              <a:gd name="connsiteX5" fmla="*/ 86185 w 86185"/>
              <a:gd name="connsiteY5" fmla="*/ 2343172 h 2353522"/>
              <a:gd name="connsiteX6" fmla="*/ 44785 w 86185"/>
              <a:gd name="connsiteY6" fmla="*/ 2353522 h 2353522"/>
              <a:gd name="connsiteX7" fmla="*/ 3385 w 86185"/>
              <a:gd name="connsiteY7" fmla="*/ 2343172 h 2353522"/>
              <a:gd name="connsiteX8" fmla="*/ 2882 w 86185"/>
              <a:gd name="connsiteY8" fmla="*/ 54199 h 2353522"/>
              <a:gd name="connsiteX0" fmla="*/ 3385 w 86185"/>
              <a:gd name="connsiteY0" fmla="*/ 13043 h 2353951"/>
              <a:gd name="connsiteX1" fmla="*/ 44785 w 86185"/>
              <a:gd name="connsiteY1" fmla="*/ 23393 h 2353951"/>
              <a:gd name="connsiteX2" fmla="*/ 86185 w 86185"/>
              <a:gd name="connsiteY2" fmla="*/ 13043 h 2353951"/>
              <a:gd name="connsiteX3" fmla="*/ 86185 w 86185"/>
              <a:gd name="connsiteY3" fmla="*/ 2343601 h 2353951"/>
              <a:gd name="connsiteX4" fmla="*/ 44785 w 86185"/>
              <a:gd name="connsiteY4" fmla="*/ 2353951 h 2353951"/>
              <a:gd name="connsiteX5" fmla="*/ 3385 w 86185"/>
              <a:gd name="connsiteY5" fmla="*/ 2343601 h 2353951"/>
              <a:gd name="connsiteX6" fmla="*/ 3385 w 86185"/>
              <a:gd name="connsiteY6" fmla="*/ 13043 h 2353951"/>
              <a:gd name="connsiteX0" fmla="*/ 5785 w 86185"/>
              <a:gd name="connsiteY0" fmla="*/ 62707 h 2353951"/>
              <a:gd name="connsiteX1" fmla="*/ 44785 w 86185"/>
              <a:gd name="connsiteY1" fmla="*/ 2693 h 2353951"/>
              <a:gd name="connsiteX2" fmla="*/ 86185 w 86185"/>
              <a:gd name="connsiteY2" fmla="*/ 13043 h 2353951"/>
              <a:gd name="connsiteX3" fmla="*/ 44785 w 86185"/>
              <a:gd name="connsiteY3" fmla="*/ 23393 h 2353951"/>
              <a:gd name="connsiteX4" fmla="*/ 5785 w 86185"/>
              <a:gd name="connsiteY4" fmla="*/ 62707 h 2353951"/>
              <a:gd name="connsiteX0" fmla="*/ 86185 w 86185"/>
              <a:gd name="connsiteY0" fmla="*/ 13043 h 2353951"/>
              <a:gd name="connsiteX1" fmla="*/ 44785 w 86185"/>
              <a:gd name="connsiteY1" fmla="*/ 23393 h 2353951"/>
              <a:gd name="connsiteX2" fmla="*/ 0 w 86185"/>
              <a:gd name="connsiteY2" fmla="*/ 56365 h 2353951"/>
              <a:gd name="connsiteX3" fmla="*/ 44785 w 86185"/>
              <a:gd name="connsiteY3" fmla="*/ 2693 h 2353951"/>
              <a:gd name="connsiteX4" fmla="*/ 86185 w 86185"/>
              <a:gd name="connsiteY4" fmla="*/ 13043 h 2353951"/>
              <a:gd name="connsiteX5" fmla="*/ 86185 w 86185"/>
              <a:gd name="connsiteY5" fmla="*/ 2343601 h 2353951"/>
              <a:gd name="connsiteX6" fmla="*/ 44785 w 86185"/>
              <a:gd name="connsiteY6" fmla="*/ 2353951 h 2353951"/>
              <a:gd name="connsiteX7" fmla="*/ 3385 w 86185"/>
              <a:gd name="connsiteY7" fmla="*/ 2343601 h 2353951"/>
              <a:gd name="connsiteX8" fmla="*/ 2882 w 86185"/>
              <a:gd name="connsiteY8" fmla="*/ 54628 h 2353951"/>
              <a:gd name="connsiteX0" fmla="*/ 1146 w 86185"/>
              <a:gd name="connsiteY0" fmla="*/ 51742 h 2353951"/>
              <a:gd name="connsiteX1" fmla="*/ 44785 w 86185"/>
              <a:gd name="connsiteY1" fmla="*/ 23393 h 2353951"/>
              <a:gd name="connsiteX2" fmla="*/ 86185 w 86185"/>
              <a:gd name="connsiteY2" fmla="*/ 13043 h 2353951"/>
              <a:gd name="connsiteX3" fmla="*/ 86185 w 86185"/>
              <a:gd name="connsiteY3" fmla="*/ 2343601 h 2353951"/>
              <a:gd name="connsiteX4" fmla="*/ 44785 w 86185"/>
              <a:gd name="connsiteY4" fmla="*/ 2353951 h 2353951"/>
              <a:gd name="connsiteX5" fmla="*/ 3385 w 86185"/>
              <a:gd name="connsiteY5" fmla="*/ 2343601 h 2353951"/>
              <a:gd name="connsiteX6" fmla="*/ 1146 w 86185"/>
              <a:gd name="connsiteY6" fmla="*/ 51742 h 2353951"/>
              <a:gd name="connsiteX0" fmla="*/ 5785 w 86185"/>
              <a:gd name="connsiteY0" fmla="*/ 62707 h 2353951"/>
              <a:gd name="connsiteX1" fmla="*/ 44785 w 86185"/>
              <a:gd name="connsiteY1" fmla="*/ 2693 h 2353951"/>
              <a:gd name="connsiteX2" fmla="*/ 86185 w 86185"/>
              <a:gd name="connsiteY2" fmla="*/ 13043 h 2353951"/>
              <a:gd name="connsiteX3" fmla="*/ 44785 w 86185"/>
              <a:gd name="connsiteY3" fmla="*/ 23393 h 2353951"/>
              <a:gd name="connsiteX4" fmla="*/ 5785 w 86185"/>
              <a:gd name="connsiteY4" fmla="*/ 62707 h 2353951"/>
              <a:gd name="connsiteX0" fmla="*/ 86185 w 86185"/>
              <a:gd name="connsiteY0" fmla="*/ 13043 h 2353951"/>
              <a:gd name="connsiteX1" fmla="*/ 44785 w 86185"/>
              <a:gd name="connsiteY1" fmla="*/ 23393 h 2353951"/>
              <a:gd name="connsiteX2" fmla="*/ 0 w 86185"/>
              <a:gd name="connsiteY2" fmla="*/ 56365 h 2353951"/>
              <a:gd name="connsiteX3" fmla="*/ 44785 w 86185"/>
              <a:gd name="connsiteY3" fmla="*/ 2693 h 2353951"/>
              <a:gd name="connsiteX4" fmla="*/ 86185 w 86185"/>
              <a:gd name="connsiteY4" fmla="*/ 13043 h 2353951"/>
              <a:gd name="connsiteX5" fmla="*/ 86185 w 86185"/>
              <a:gd name="connsiteY5" fmla="*/ 2343601 h 2353951"/>
              <a:gd name="connsiteX6" fmla="*/ 44785 w 86185"/>
              <a:gd name="connsiteY6" fmla="*/ 2353951 h 2353951"/>
              <a:gd name="connsiteX7" fmla="*/ 3385 w 86185"/>
              <a:gd name="connsiteY7" fmla="*/ 2343601 h 2353951"/>
              <a:gd name="connsiteX8" fmla="*/ 2882 w 86185"/>
              <a:gd name="connsiteY8" fmla="*/ 54628 h 2353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185" h="2353951" stroke="0" extrusionOk="0">
                <a:moveTo>
                  <a:pt x="1146" y="51742"/>
                </a:moveTo>
                <a:cubicBezTo>
                  <a:pt x="1146" y="57458"/>
                  <a:pt x="30612" y="29843"/>
                  <a:pt x="44785" y="23393"/>
                </a:cubicBezTo>
                <a:cubicBezTo>
                  <a:pt x="58958" y="16943"/>
                  <a:pt x="86185" y="18759"/>
                  <a:pt x="86185" y="13043"/>
                </a:cubicBezTo>
                <a:lnTo>
                  <a:pt x="86185" y="2343601"/>
                </a:lnTo>
                <a:cubicBezTo>
                  <a:pt x="86185" y="2349317"/>
                  <a:pt x="67650" y="2353951"/>
                  <a:pt x="44785" y="2353951"/>
                </a:cubicBezTo>
                <a:cubicBezTo>
                  <a:pt x="21920" y="2353951"/>
                  <a:pt x="3385" y="2349317"/>
                  <a:pt x="3385" y="2343601"/>
                </a:cubicBezTo>
                <a:cubicBezTo>
                  <a:pt x="2639" y="1579648"/>
                  <a:pt x="1892" y="815695"/>
                  <a:pt x="1146" y="51742"/>
                </a:cubicBezTo>
                <a:close/>
              </a:path>
              <a:path w="86185" h="2353951" fill="lighten" stroke="0" extrusionOk="0">
                <a:moveTo>
                  <a:pt x="5785" y="62707"/>
                </a:moveTo>
                <a:cubicBezTo>
                  <a:pt x="5785" y="56991"/>
                  <a:pt x="31385" y="10970"/>
                  <a:pt x="44785" y="2693"/>
                </a:cubicBezTo>
                <a:cubicBezTo>
                  <a:pt x="58185" y="-5584"/>
                  <a:pt x="86185" y="7327"/>
                  <a:pt x="86185" y="13043"/>
                </a:cubicBezTo>
                <a:cubicBezTo>
                  <a:pt x="86185" y="18759"/>
                  <a:pt x="58185" y="15116"/>
                  <a:pt x="44785" y="23393"/>
                </a:cubicBezTo>
                <a:cubicBezTo>
                  <a:pt x="31385" y="31670"/>
                  <a:pt x="5785" y="68423"/>
                  <a:pt x="5785" y="62707"/>
                </a:cubicBezTo>
                <a:close/>
              </a:path>
              <a:path w="86185" h="2353951" fill="none" extrusionOk="0">
                <a:moveTo>
                  <a:pt x="86185" y="13043"/>
                </a:moveTo>
                <a:cubicBezTo>
                  <a:pt x="86185" y="18759"/>
                  <a:pt x="59149" y="16173"/>
                  <a:pt x="44785" y="23393"/>
                </a:cubicBezTo>
                <a:cubicBezTo>
                  <a:pt x="30421" y="30613"/>
                  <a:pt x="0" y="62081"/>
                  <a:pt x="0" y="56365"/>
                </a:cubicBezTo>
                <a:cubicBezTo>
                  <a:pt x="0" y="50649"/>
                  <a:pt x="30421" y="9913"/>
                  <a:pt x="44785" y="2693"/>
                </a:cubicBezTo>
                <a:cubicBezTo>
                  <a:pt x="59149" y="-4527"/>
                  <a:pt x="86185" y="7327"/>
                  <a:pt x="86185" y="13043"/>
                </a:cubicBezTo>
                <a:lnTo>
                  <a:pt x="86185" y="2343601"/>
                </a:lnTo>
                <a:cubicBezTo>
                  <a:pt x="86185" y="2349317"/>
                  <a:pt x="67650" y="2353951"/>
                  <a:pt x="44785" y="2353951"/>
                </a:cubicBezTo>
                <a:cubicBezTo>
                  <a:pt x="21920" y="2353951"/>
                  <a:pt x="3385" y="2349317"/>
                  <a:pt x="3385" y="2343601"/>
                </a:cubicBezTo>
                <a:cubicBezTo>
                  <a:pt x="3385" y="1566748"/>
                  <a:pt x="2882" y="831481"/>
                  <a:pt x="2882" y="54628"/>
                </a:cubicBezTo>
              </a:path>
            </a:pathLst>
          </a:custGeom>
          <a:solidFill>
            <a:srgbClr val="00B050">
              <a:alpha val="60000"/>
            </a:srgbClr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4B060E0-3865-4380-02A7-85243ED6E8B1}"/>
              </a:ext>
            </a:extLst>
          </p:cNvPr>
          <p:cNvGrpSpPr/>
          <p:nvPr/>
        </p:nvGrpSpPr>
        <p:grpSpPr>
          <a:xfrm>
            <a:off x="2397491" y="3567660"/>
            <a:ext cx="2043677" cy="1465561"/>
            <a:chOff x="2397491" y="3567660"/>
            <a:chExt cx="2043677" cy="1465561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98FED8FF-62C4-6C3B-60A3-7EDD2081C8F0}"/>
                </a:ext>
              </a:extLst>
            </p:cNvPr>
            <p:cNvCxnSpPr>
              <a:cxnSpLocks/>
              <a:stCxn id="277" idx="0"/>
              <a:endCxn id="364" idx="4"/>
            </p:cNvCxnSpPr>
            <p:nvPr/>
          </p:nvCxnSpPr>
          <p:spPr>
            <a:xfrm flipH="1" flipV="1">
              <a:off x="4044505" y="4332062"/>
              <a:ext cx="396663" cy="70115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006F47E1-8ADD-D351-49DD-93DA9195358E}"/>
                </a:ext>
              </a:extLst>
            </p:cNvPr>
            <p:cNvCxnSpPr>
              <a:cxnSpLocks/>
              <a:stCxn id="290" idx="3"/>
              <a:endCxn id="364" idx="1"/>
            </p:cNvCxnSpPr>
            <p:nvPr/>
          </p:nvCxnSpPr>
          <p:spPr>
            <a:xfrm>
              <a:off x="2397491" y="3567660"/>
              <a:ext cx="1602926" cy="65796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4" name="Oval 363">
              <a:extLst>
                <a:ext uri="{FF2B5EF4-FFF2-40B4-BE49-F238E27FC236}">
                  <a16:creationId xmlns:a16="http://schemas.microsoft.com/office/drawing/2014/main" id="{45819971-9DFB-D74A-957A-588393AE18A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982155" y="4207363"/>
              <a:ext cx="124699" cy="124699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</p:grpSp>
      <p:grpSp>
        <p:nvGrpSpPr>
          <p:cNvPr id="365" name="Group 364">
            <a:extLst>
              <a:ext uri="{FF2B5EF4-FFF2-40B4-BE49-F238E27FC236}">
                <a16:creationId xmlns:a16="http://schemas.microsoft.com/office/drawing/2014/main" id="{347BA76B-40A0-EF58-6EE2-A7A00DCFAF56}"/>
              </a:ext>
            </a:extLst>
          </p:cNvPr>
          <p:cNvGrpSpPr/>
          <p:nvPr/>
        </p:nvGrpSpPr>
        <p:grpSpPr>
          <a:xfrm>
            <a:off x="668594" y="4888895"/>
            <a:ext cx="1498399" cy="850256"/>
            <a:chOff x="-1995912" y="5004071"/>
            <a:chExt cx="2162897" cy="1227320"/>
          </a:xfrm>
        </p:grpSpPr>
        <p:sp>
          <p:nvSpPr>
            <p:cNvPr id="366" name="Freeform: Shape 365">
              <a:extLst>
                <a:ext uri="{FF2B5EF4-FFF2-40B4-BE49-F238E27FC236}">
                  <a16:creationId xmlns:a16="http://schemas.microsoft.com/office/drawing/2014/main" id="{FBB2F7CD-C1EB-C38B-84BA-CAA8F3DFED8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733015" y="5004071"/>
              <a:ext cx="900000" cy="900000"/>
            </a:xfrm>
            <a:custGeom>
              <a:avLst/>
              <a:gdLst>
                <a:gd name="connsiteX0" fmla="*/ 450000 w 900000"/>
                <a:gd name="connsiteY0" fmla="*/ 270000 h 900000"/>
                <a:gd name="connsiteX1" fmla="*/ 270000 w 900000"/>
                <a:gd name="connsiteY1" fmla="*/ 450000 h 900000"/>
                <a:gd name="connsiteX2" fmla="*/ 450000 w 900000"/>
                <a:gd name="connsiteY2" fmla="*/ 630000 h 900000"/>
                <a:gd name="connsiteX3" fmla="*/ 630000 w 900000"/>
                <a:gd name="connsiteY3" fmla="*/ 450000 h 900000"/>
                <a:gd name="connsiteX4" fmla="*/ 450000 w 900000"/>
                <a:gd name="connsiteY4" fmla="*/ 270000 h 900000"/>
                <a:gd name="connsiteX5" fmla="*/ 450000 w 900000"/>
                <a:gd name="connsiteY5" fmla="*/ 0 h 900000"/>
                <a:gd name="connsiteX6" fmla="*/ 900000 w 900000"/>
                <a:gd name="connsiteY6" fmla="*/ 450000 h 900000"/>
                <a:gd name="connsiteX7" fmla="*/ 450000 w 900000"/>
                <a:gd name="connsiteY7" fmla="*/ 900000 h 900000"/>
                <a:gd name="connsiteX8" fmla="*/ 0 w 900000"/>
                <a:gd name="connsiteY8" fmla="*/ 450000 h 900000"/>
                <a:gd name="connsiteX9" fmla="*/ 450000 w 900000"/>
                <a:gd name="connsiteY9" fmla="*/ 0 h 9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00000" h="900000">
                  <a:moveTo>
                    <a:pt x="450000" y="270000"/>
                  </a:moveTo>
                  <a:cubicBezTo>
                    <a:pt x="350589" y="270000"/>
                    <a:pt x="270000" y="350589"/>
                    <a:pt x="270000" y="450000"/>
                  </a:cubicBezTo>
                  <a:cubicBezTo>
                    <a:pt x="270000" y="549411"/>
                    <a:pt x="350589" y="630000"/>
                    <a:pt x="450000" y="630000"/>
                  </a:cubicBezTo>
                  <a:cubicBezTo>
                    <a:pt x="549411" y="630000"/>
                    <a:pt x="630000" y="549411"/>
                    <a:pt x="630000" y="450000"/>
                  </a:cubicBezTo>
                  <a:cubicBezTo>
                    <a:pt x="630000" y="350589"/>
                    <a:pt x="549411" y="270000"/>
                    <a:pt x="450000" y="270000"/>
                  </a:cubicBezTo>
                  <a:close/>
                  <a:moveTo>
                    <a:pt x="450000" y="0"/>
                  </a:moveTo>
                  <a:cubicBezTo>
                    <a:pt x="698528" y="0"/>
                    <a:pt x="900000" y="201472"/>
                    <a:pt x="900000" y="450000"/>
                  </a:cubicBezTo>
                  <a:cubicBezTo>
                    <a:pt x="900000" y="698528"/>
                    <a:pt x="698528" y="900000"/>
                    <a:pt x="450000" y="900000"/>
                  </a:cubicBezTo>
                  <a:cubicBezTo>
                    <a:pt x="201472" y="900000"/>
                    <a:pt x="0" y="698528"/>
                    <a:pt x="0" y="450000"/>
                  </a:cubicBezTo>
                  <a:cubicBezTo>
                    <a:pt x="0" y="201472"/>
                    <a:pt x="201472" y="0"/>
                    <a:pt x="450000" y="0"/>
                  </a:cubicBezTo>
                  <a:close/>
                </a:path>
              </a:pathLst>
            </a:custGeom>
            <a:solidFill>
              <a:srgbClr val="C55A11">
                <a:alpha val="50196"/>
              </a:srgbClr>
            </a:solidFill>
            <a:ln>
              <a:noFill/>
            </a:ln>
            <a:scene3d>
              <a:camera prst="isometricLeftDown">
                <a:rot lat="11400000" lon="8700000" rev="0"/>
              </a:camera>
              <a:lightRig rig="threePt" dir="t"/>
            </a:scene3d>
            <a:sp3d extrusionH="4445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1200"/>
            </a:p>
          </p:txBody>
        </p:sp>
        <p:sp>
          <p:nvSpPr>
            <p:cNvPr id="367" name="Freeform: Shape 366">
              <a:extLst>
                <a:ext uri="{FF2B5EF4-FFF2-40B4-BE49-F238E27FC236}">
                  <a16:creationId xmlns:a16="http://schemas.microsoft.com/office/drawing/2014/main" id="{00641EC0-4C42-099D-3D02-643A611392C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1147134" y="5114170"/>
              <a:ext cx="900000" cy="900000"/>
            </a:xfrm>
            <a:custGeom>
              <a:avLst/>
              <a:gdLst>
                <a:gd name="connsiteX0" fmla="*/ 450000 w 900000"/>
                <a:gd name="connsiteY0" fmla="*/ 270000 h 900000"/>
                <a:gd name="connsiteX1" fmla="*/ 270000 w 900000"/>
                <a:gd name="connsiteY1" fmla="*/ 450000 h 900000"/>
                <a:gd name="connsiteX2" fmla="*/ 450000 w 900000"/>
                <a:gd name="connsiteY2" fmla="*/ 630000 h 900000"/>
                <a:gd name="connsiteX3" fmla="*/ 630000 w 900000"/>
                <a:gd name="connsiteY3" fmla="*/ 450000 h 900000"/>
                <a:gd name="connsiteX4" fmla="*/ 450000 w 900000"/>
                <a:gd name="connsiteY4" fmla="*/ 270000 h 900000"/>
                <a:gd name="connsiteX5" fmla="*/ 450000 w 900000"/>
                <a:gd name="connsiteY5" fmla="*/ 0 h 900000"/>
                <a:gd name="connsiteX6" fmla="*/ 900000 w 900000"/>
                <a:gd name="connsiteY6" fmla="*/ 450000 h 900000"/>
                <a:gd name="connsiteX7" fmla="*/ 450000 w 900000"/>
                <a:gd name="connsiteY7" fmla="*/ 900000 h 900000"/>
                <a:gd name="connsiteX8" fmla="*/ 0 w 900000"/>
                <a:gd name="connsiteY8" fmla="*/ 450000 h 900000"/>
                <a:gd name="connsiteX9" fmla="*/ 450000 w 900000"/>
                <a:gd name="connsiteY9" fmla="*/ 0 h 9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00000" h="900000">
                  <a:moveTo>
                    <a:pt x="450000" y="270000"/>
                  </a:moveTo>
                  <a:cubicBezTo>
                    <a:pt x="350589" y="270000"/>
                    <a:pt x="270000" y="350589"/>
                    <a:pt x="270000" y="450000"/>
                  </a:cubicBezTo>
                  <a:cubicBezTo>
                    <a:pt x="270000" y="549411"/>
                    <a:pt x="350589" y="630000"/>
                    <a:pt x="450000" y="630000"/>
                  </a:cubicBezTo>
                  <a:cubicBezTo>
                    <a:pt x="549411" y="630000"/>
                    <a:pt x="630000" y="549411"/>
                    <a:pt x="630000" y="450000"/>
                  </a:cubicBezTo>
                  <a:cubicBezTo>
                    <a:pt x="630000" y="350589"/>
                    <a:pt x="549411" y="270000"/>
                    <a:pt x="450000" y="270000"/>
                  </a:cubicBezTo>
                  <a:close/>
                  <a:moveTo>
                    <a:pt x="450000" y="0"/>
                  </a:moveTo>
                  <a:cubicBezTo>
                    <a:pt x="698528" y="0"/>
                    <a:pt x="900000" y="201472"/>
                    <a:pt x="900000" y="450000"/>
                  </a:cubicBezTo>
                  <a:cubicBezTo>
                    <a:pt x="900000" y="698528"/>
                    <a:pt x="698528" y="900000"/>
                    <a:pt x="450000" y="900000"/>
                  </a:cubicBezTo>
                  <a:cubicBezTo>
                    <a:pt x="201472" y="900000"/>
                    <a:pt x="0" y="698528"/>
                    <a:pt x="0" y="450000"/>
                  </a:cubicBezTo>
                  <a:cubicBezTo>
                    <a:pt x="0" y="201472"/>
                    <a:pt x="201472" y="0"/>
                    <a:pt x="450000" y="0"/>
                  </a:cubicBezTo>
                  <a:close/>
                </a:path>
              </a:pathLst>
            </a:custGeom>
            <a:solidFill>
              <a:srgbClr val="C55A11">
                <a:alpha val="50196"/>
              </a:srgbClr>
            </a:solidFill>
            <a:ln>
              <a:noFill/>
            </a:ln>
            <a:scene3d>
              <a:camera prst="isometricLeftDown">
                <a:rot lat="11400000" lon="8700000" rev="0"/>
              </a:camera>
              <a:lightRig rig="threePt" dir="t"/>
            </a:scene3d>
            <a:sp3d extrusionH="4445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1200"/>
            </a:p>
          </p:txBody>
        </p:sp>
        <p:sp>
          <p:nvSpPr>
            <p:cNvPr id="368" name="Freeform: Shape 367">
              <a:extLst>
                <a:ext uri="{FF2B5EF4-FFF2-40B4-BE49-F238E27FC236}">
                  <a16:creationId xmlns:a16="http://schemas.microsoft.com/office/drawing/2014/main" id="{49F21CE8-22D9-7495-0B30-A50F51AA6B0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1571523" y="5223046"/>
              <a:ext cx="900000" cy="900000"/>
            </a:xfrm>
            <a:custGeom>
              <a:avLst/>
              <a:gdLst>
                <a:gd name="connsiteX0" fmla="*/ 450000 w 900000"/>
                <a:gd name="connsiteY0" fmla="*/ 270000 h 900000"/>
                <a:gd name="connsiteX1" fmla="*/ 270000 w 900000"/>
                <a:gd name="connsiteY1" fmla="*/ 450000 h 900000"/>
                <a:gd name="connsiteX2" fmla="*/ 450000 w 900000"/>
                <a:gd name="connsiteY2" fmla="*/ 630000 h 900000"/>
                <a:gd name="connsiteX3" fmla="*/ 630000 w 900000"/>
                <a:gd name="connsiteY3" fmla="*/ 450000 h 900000"/>
                <a:gd name="connsiteX4" fmla="*/ 450000 w 900000"/>
                <a:gd name="connsiteY4" fmla="*/ 270000 h 900000"/>
                <a:gd name="connsiteX5" fmla="*/ 450000 w 900000"/>
                <a:gd name="connsiteY5" fmla="*/ 0 h 900000"/>
                <a:gd name="connsiteX6" fmla="*/ 900000 w 900000"/>
                <a:gd name="connsiteY6" fmla="*/ 450000 h 900000"/>
                <a:gd name="connsiteX7" fmla="*/ 450000 w 900000"/>
                <a:gd name="connsiteY7" fmla="*/ 900000 h 900000"/>
                <a:gd name="connsiteX8" fmla="*/ 0 w 900000"/>
                <a:gd name="connsiteY8" fmla="*/ 450000 h 900000"/>
                <a:gd name="connsiteX9" fmla="*/ 450000 w 900000"/>
                <a:gd name="connsiteY9" fmla="*/ 0 h 9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00000" h="900000">
                  <a:moveTo>
                    <a:pt x="450000" y="270000"/>
                  </a:moveTo>
                  <a:cubicBezTo>
                    <a:pt x="350589" y="270000"/>
                    <a:pt x="270000" y="350589"/>
                    <a:pt x="270000" y="450000"/>
                  </a:cubicBezTo>
                  <a:cubicBezTo>
                    <a:pt x="270000" y="549411"/>
                    <a:pt x="350589" y="630000"/>
                    <a:pt x="450000" y="630000"/>
                  </a:cubicBezTo>
                  <a:cubicBezTo>
                    <a:pt x="549411" y="630000"/>
                    <a:pt x="630000" y="549411"/>
                    <a:pt x="630000" y="450000"/>
                  </a:cubicBezTo>
                  <a:cubicBezTo>
                    <a:pt x="630000" y="350589"/>
                    <a:pt x="549411" y="270000"/>
                    <a:pt x="450000" y="270000"/>
                  </a:cubicBezTo>
                  <a:close/>
                  <a:moveTo>
                    <a:pt x="450000" y="0"/>
                  </a:moveTo>
                  <a:cubicBezTo>
                    <a:pt x="698528" y="0"/>
                    <a:pt x="900000" y="201472"/>
                    <a:pt x="900000" y="450000"/>
                  </a:cubicBezTo>
                  <a:cubicBezTo>
                    <a:pt x="900000" y="698528"/>
                    <a:pt x="698528" y="900000"/>
                    <a:pt x="450000" y="900000"/>
                  </a:cubicBezTo>
                  <a:cubicBezTo>
                    <a:pt x="201472" y="900000"/>
                    <a:pt x="0" y="698528"/>
                    <a:pt x="0" y="450000"/>
                  </a:cubicBezTo>
                  <a:cubicBezTo>
                    <a:pt x="0" y="201472"/>
                    <a:pt x="201472" y="0"/>
                    <a:pt x="450000" y="0"/>
                  </a:cubicBezTo>
                  <a:close/>
                </a:path>
              </a:pathLst>
            </a:custGeom>
            <a:solidFill>
              <a:srgbClr val="C55A11">
                <a:alpha val="50196"/>
              </a:srgbClr>
            </a:solidFill>
            <a:ln>
              <a:noFill/>
            </a:ln>
            <a:scene3d>
              <a:camera prst="isometricLeftDown">
                <a:rot lat="11400000" lon="8700000" rev="0"/>
              </a:camera>
              <a:lightRig rig="threePt" dir="t"/>
            </a:scene3d>
            <a:sp3d extrusionH="4445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1200"/>
            </a:p>
          </p:txBody>
        </p:sp>
        <p:sp>
          <p:nvSpPr>
            <p:cNvPr id="369" name="Freeform: Shape 368">
              <a:extLst>
                <a:ext uri="{FF2B5EF4-FFF2-40B4-BE49-F238E27FC236}">
                  <a16:creationId xmlns:a16="http://schemas.microsoft.com/office/drawing/2014/main" id="{403F5D86-454B-A555-1617-5F449BA755F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1995912" y="5331391"/>
              <a:ext cx="900000" cy="900000"/>
            </a:xfrm>
            <a:custGeom>
              <a:avLst/>
              <a:gdLst>
                <a:gd name="connsiteX0" fmla="*/ 450000 w 900000"/>
                <a:gd name="connsiteY0" fmla="*/ 270000 h 900000"/>
                <a:gd name="connsiteX1" fmla="*/ 270000 w 900000"/>
                <a:gd name="connsiteY1" fmla="*/ 450000 h 900000"/>
                <a:gd name="connsiteX2" fmla="*/ 450000 w 900000"/>
                <a:gd name="connsiteY2" fmla="*/ 630000 h 900000"/>
                <a:gd name="connsiteX3" fmla="*/ 630000 w 900000"/>
                <a:gd name="connsiteY3" fmla="*/ 450000 h 900000"/>
                <a:gd name="connsiteX4" fmla="*/ 450000 w 900000"/>
                <a:gd name="connsiteY4" fmla="*/ 270000 h 900000"/>
                <a:gd name="connsiteX5" fmla="*/ 450000 w 900000"/>
                <a:gd name="connsiteY5" fmla="*/ 0 h 900000"/>
                <a:gd name="connsiteX6" fmla="*/ 900000 w 900000"/>
                <a:gd name="connsiteY6" fmla="*/ 450000 h 900000"/>
                <a:gd name="connsiteX7" fmla="*/ 450000 w 900000"/>
                <a:gd name="connsiteY7" fmla="*/ 900000 h 900000"/>
                <a:gd name="connsiteX8" fmla="*/ 0 w 900000"/>
                <a:gd name="connsiteY8" fmla="*/ 450000 h 900000"/>
                <a:gd name="connsiteX9" fmla="*/ 450000 w 900000"/>
                <a:gd name="connsiteY9" fmla="*/ 0 h 9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00000" h="900000">
                  <a:moveTo>
                    <a:pt x="450000" y="270000"/>
                  </a:moveTo>
                  <a:cubicBezTo>
                    <a:pt x="350589" y="270000"/>
                    <a:pt x="270000" y="350589"/>
                    <a:pt x="270000" y="450000"/>
                  </a:cubicBezTo>
                  <a:cubicBezTo>
                    <a:pt x="270000" y="549411"/>
                    <a:pt x="350589" y="630000"/>
                    <a:pt x="450000" y="630000"/>
                  </a:cubicBezTo>
                  <a:cubicBezTo>
                    <a:pt x="549411" y="630000"/>
                    <a:pt x="630000" y="549411"/>
                    <a:pt x="630000" y="450000"/>
                  </a:cubicBezTo>
                  <a:cubicBezTo>
                    <a:pt x="630000" y="350589"/>
                    <a:pt x="549411" y="270000"/>
                    <a:pt x="450000" y="270000"/>
                  </a:cubicBezTo>
                  <a:close/>
                  <a:moveTo>
                    <a:pt x="450000" y="0"/>
                  </a:moveTo>
                  <a:cubicBezTo>
                    <a:pt x="698528" y="0"/>
                    <a:pt x="900000" y="201472"/>
                    <a:pt x="900000" y="450000"/>
                  </a:cubicBezTo>
                  <a:cubicBezTo>
                    <a:pt x="900000" y="698528"/>
                    <a:pt x="698528" y="900000"/>
                    <a:pt x="450000" y="900000"/>
                  </a:cubicBezTo>
                  <a:cubicBezTo>
                    <a:pt x="201472" y="900000"/>
                    <a:pt x="0" y="698528"/>
                    <a:pt x="0" y="450000"/>
                  </a:cubicBezTo>
                  <a:cubicBezTo>
                    <a:pt x="0" y="201472"/>
                    <a:pt x="201472" y="0"/>
                    <a:pt x="450000" y="0"/>
                  </a:cubicBezTo>
                  <a:close/>
                </a:path>
              </a:pathLst>
            </a:custGeom>
            <a:solidFill>
              <a:srgbClr val="C55A11">
                <a:alpha val="50196"/>
              </a:srgbClr>
            </a:solidFill>
            <a:ln>
              <a:noFill/>
            </a:ln>
            <a:scene3d>
              <a:camera prst="isometricLeftDown">
                <a:rot lat="11400000" lon="8700000" rev="0"/>
              </a:camera>
              <a:lightRig rig="threePt" dir="t"/>
            </a:scene3d>
            <a:sp3d extrusionH="4445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1200"/>
            </a:p>
          </p:txBody>
        </p:sp>
        <p:sp>
          <p:nvSpPr>
            <p:cNvPr id="370" name="Freeform: Shape 369">
              <a:extLst>
                <a:ext uri="{FF2B5EF4-FFF2-40B4-BE49-F238E27FC236}">
                  <a16:creationId xmlns:a16="http://schemas.microsoft.com/office/drawing/2014/main" id="{FECF4FD8-87AC-E4C2-83EC-5A74C1C345D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1871696" y="5637219"/>
              <a:ext cx="360000" cy="360000"/>
            </a:xfrm>
            <a:custGeom>
              <a:avLst/>
              <a:gdLst>
                <a:gd name="connsiteX0" fmla="*/ 180000 w 360000"/>
                <a:gd name="connsiteY0" fmla="*/ 54000 h 360000"/>
                <a:gd name="connsiteX1" fmla="*/ 54000 w 360000"/>
                <a:gd name="connsiteY1" fmla="*/ 180000 h 360000"/>
                <a:gd name="connsiteX2" fmla="*/ 180000 w 360000"/>
                <a:gd name="connsiteY2" fmla="*/ 306000 h 360000"/>
                <a:gd name="connsiteX3" fmla="*/ 306000 w 360000"/>
                <a:gd name="connsiteY3" fmla="*/ 180000 h 360000"/>
                <a:gd name="connsiteX4" fmla="*/ 180000 w 360000"/>
                <a:gd name="connsiteY4" fmla="*/ 54000 h 360000"/>
                <a:gd name="connsiteX5" fmla="*/ 180000 w 360000"/>
                <a:gd name="connsiteY5" fmla="*/ 0 h 360000"/>
                <a:gd name="connsiteX6" fmla="*/ 360000 w 360000"/>
                <a:gd name="connsiteY6" fmla="*/ 180000 h 360000"/>
                <a:gd name="connsiteX7" fmla="*/ 180000 w 360000"/>
                <a:gd name="connsiteY7" fmla="*/ 360000 h 360000"/>
                <a:gd name="connsiteX8" fmla="*/ 0 w 360000"/>
                <a:gd name="connsiteY8" fmla="*/ 180000 h 360000"/>
                <a:gd name="connsiteX9" fmla="*/ 180000 w 360000"/>
                <a:gd name="connsiteY9" fmla="*/ 0 h 3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0000" h="360000">
                  <a:moveTo>
                    <a:pt x="180000" y="54000"/>
                  </a:moveTo>
                  <a:cubicBezTo>
                    <a:pt x="110412" y="54000"/>
                    <a:pt x="54000" y="110412"/>
                    <a:pt x="54000" y="180000"/>
                  </a:cubicBezTo>
                  <a:cubicBezTo>
                    <a:pt x="54000" y="249588"/>
                    <a:pt x="110412" y="306000"/>
                    <a:pt x="180000" y="306000"/>
                  </a:cubicBezTo>
                  <a:cubicBezTo>
                    <a:pt x="249588" y="306000"/>
                    <a:pt x="306000" y="249588"/>
                    <a:pt x="306000" y="180000"/>
                  </a:cubicBezTo>
                  <a:cubicBezTo>
                    <a:pt x="306000" y="110412"/>
                    <a:pt x="249588" y="54000"/>
                    <a:pt x="180000" y="54000"/>
                  </a:cubicBezTo>
                  <a:close/>
                  <a:moveTo>
                    <a:pt x="180000" y="0"/>
                  </a:moveTo>
                  <a:cubicBezTo>
                    <a:pt x="279411" y="0"/>
                    <a:pt x="360000" y="80589"/>
                    <a:pt x="360000" y="180000"/>
                  </a:cubicBezTo>
                  <a:cubicBezTo>
                    <a:pt x="360000" y="279411"/>
                    <a:pt x="279411" y="360000"/>
                    <a:pt x="180000" y="360000"/>
                  </a:cubicBezTo>
                  <a:cubicBezTo>
                    <a:pt x="80589" y="360000"/>
                    <a:pt x="0" y="279411"/>
                    <a:pt x="0" y="180000"/>
                  </a:cubicBezTo>
                  <a:cubicBezTo>
                    <a:pt x="0" y="80589"/>
                    <a:pt x="80589" y="0"/>
                    <a:pt x="180000" y="0"/>
                  </a:cubicBezTo>
                  <a:close/>
                </a:path>
              </a:pathLst>
            </a:custGeom>
            <a:solidFill>
              <a:srgbClr val="C55A11">
                <a:alpha val="50196"/>
              </a:srgbClr>
            </a:solidFill>
            <a:ln>
              <a:noFill/>
            </a:ln>
            <a:scene3d>
              <a:camera prst="orthographicFront">
                <a:rot lat="11400000" lon="8700000" rev="0"/>
              </a:camera>
              <a:lightRig rig="threePt" dir="t"/>
            </a:scene3d>
            <a:sp3d extrusionH="2540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1200"/>
            </a:p>
          </p:txBody>
        </p:sp>
      </p:grpSp>
      <p:sp>
        <p:nvSpPr>
          <p:cNvPr id="371" name="Cylinder 370">
            <a:extLst>
              <a:ext uri="{FF2B5EF4-FFF2-40B4-BE49-F238E27FC236}">
                <a16:creationId xmlns:a16="http://schemas.microsoft.com/office/drawing/2014/main" id="{0CA02BE9-C0FE-DF7A-5C01-A2F66EF0DF54}"/>
              </a:ext>
            </a:extLst>
          </p:cNvPr>
          <p:cNvSpPr/>
          <p:nvPr/>
        </p:nvSpPr>
        <p:spPr>
          <a:xfrm rot="4564063">
            <a:off x="531321" y="5126467"/>
            <a:ext cx="57362" cy="816353"/>
          </a:xfrm>
          <a:prstGeom prst="can">
            <a:avLst/>
          </a:prstGeom>
          <a:solidFill>
            <a:srgbClr val="00B050">
              <a:alpha val="60000"/>
            </a:srgbClr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372" name="Cylinder 57">
            <a:extLst>
              <a:ext uri="{FF2B5EF4-FFF2-40B4-BE49-F238E27FC236}">
                <a16:creationId xmlns:a16="http://schemas.microsoft.com/office/drawing/2014/main" id="{4BB5FBE5-B975-31A0-FBB9-45A3CEB4B2B4}"/>
              </a:ext>
            </a:extLst>
          </p:cNvPr>
          <p:cNvSpPr/>
          <p:nvPr/>
        </p:nvSpPr>
        <p:spPr>
          <a:xfrm rot="927948">
            <a:off x="3225424" y="4410643"/>
            <a:ext cx="64539" cy="486300"/>
          </a:xfrm>
          <a:custGeom>
            <a:avLst/>
            <a:gdLst>
              <a:gd name="connsiteX0" fmla="*/ 0 w 82800"/>
              <a:gd name="connsiteY0" fmla="*/ 10350 h 708287"/>
              <a:gd name="connsiteX1" fmla="*/ 41400 w 82800"/>
              <a:gd name="connsiteY1" fmla="*/ 20700 h 708287"/>
              <a:gd name="connsiteX2" fmla="*/ 82800 w 82800"/>
              <a:gd name="connsiteY2" fmla="*/ 10350 h 708287"/>
              <a:gd name="connsiteX3" fmla="*/ 82800 w 82800"/>
              <a:gd name="connsiteY3" fmla="*/ 697937 h 708287"/>
              <a:gd name="connsiteX4" fmla="*/ 41400 w 82800"/>
              <a:gd name="connsiteY4" fmla="*/ 708287 h 708287"/>
              <a:gd name="connsiteX5" fmla="*/ 0 w 82800"/>
              <a:gd name="connsiteY5" fmla="*/ 697937 h 708287"/>
              <a:gd name="connsiteX6" fmla="*/ 0 w 82800"/>
              <a:gd name="connsiteY6" fmla="*/ 10350 h 708287"/>
              <a:gd name="connsiteX0" fmla="*/ 0 w 82800"/>
              <a:gd name="connsiteY0" fmla="*/ 10350 h 708287"/>
              <a:gd name="connsiteX1" fmla="*/ 41400 w 82800"/>
              <a:gd name="connsiteY1" fmla="*/ 0 h 708287"/>
              <a:gd name="connsiteX2" fmla="*/ 82800 w 82800"/>
              <a:gd name="connsiteY2" fmla="*/ 10350 h 708287"/>
              <a:gd name="connsiteX3" fmla="*/ 41400 w 82800"/>
              <a:gd name="connsiteY3" fmla="*/ 20700 h 708287"/>
              <a:gd name="connsiteX4" fmla="*/ 0 w 82800"/>
              <a:gd name="connsiteY4" fmla="*/ 10350 h 708287"/>
              <a:gd name="connsiteX0" fmla="*/ 82800 w 82800"/>
              <a:gd name="connsiteY0" fmla="*/ 10350 h 708287"/>
              <a:gd name="connsiteX1" fmla="*/ 41400 w 82800"/>
              <a:gd name="connsiteY1" fmla="*/ 20700 h 708287"/>
              <a:gd name="connsiteX2" fmla="*/ 0 w 82800"/>
              <a:gd name="connsiteY2" fmla="*/ 10350 h 708287"/>
              <a:gd name="connsiteX3" fmla="*/ 41400 w 82800"/>
              <a:gd name="connsiteY3" fmla="*/ 0 h 708287"/>
              <a:gd name="connsiteX4" fmla="*/ 82800 w 82800"/>
              <a:gd name="connsiteY4" fmla="*/ 10350 h 708287"/>
              <a:gd name="connsiteX5" fmla="*/ 82800 w 82800"/>
              <a:gd name="connsiteY5" fmla="*/ 697937 h 708287"/>
              <a:gd name="connsiteX6" fmla="*/ 41400 w 82800"/>
              <a:gd name="connsiteY6" fmla="*/ 708287 h 708287"/>
              <a:gd name="connsiteX7" fmla="*/ 0 w 82800"/>
              <a:gd name="connsiteY7" fmla="*/ 697937 h 708287"/>
              <a:gd name="connsiteX8" fmla="*/ 0 w 82800"/>
              <a:gd name="connsiteY8" fmla="*/ 10350 h 708287"/>
              <a:gd name="connsiteX0" fmla="*/ 2250 w 85050"/>
              <a:gd name="connsiteY0" fmla="*/ 10350 h 710587"/>
              <a:gd name="connsiteX1" fmla="*/ 43650 w 85050"/>
              <a:gd name="connsiteY1" fmla="*/ 20700 h 710587"/>
              <a:gd name="connsiteX2" fmla="*/ 85050 w 85050"/>
              <a:gd name="connsiteY2" fmla="*/ 10350 h 710587"/>
              <a:gd name="connsiteX3" fmla="*/ 85050 w 85050"/>
              <a:gd name="connsiteY3" fmla="*/ 697937 h 710587"/>
              <a:gd name="connsiteX4" fmla="*/ 43650 w 85050"/>
              <a:gd name="connsiteY4" fmla="*/ 708287 h 710587"/>
              <a:gd name="connsiteX5" fmla="*/ 2250 w 85050"/>
              <a:gd name="connsiteY5" fmla="*/ 697937 h 710587"/>
              <a:gd name="connsiteX6" fmla="*/ 2250 w 85050"/>
              <a:gd name="connsiteY6" fmla="*/ 10350 h 710587"/>
              <a:gd name="connsiteX0" fmla="*/ 2250 w 85050"/>
              <a:gd name="connsiteY0" fmla="*/ 10350 h 710587"/>
              <a:gd name="connsiteX1" fmla="*/ 43650 w 85050"/>
              <a:gd name="connsiteY1" fmla="*/ 0 h 710587"/>
              <a:gd name="connsiteX2" fmla="*/ 85050 w 85050"/>
              <a:gd name="connsiteY2" fmla="*/ 10350 h 710587"/>
              <a:gd name="connsiteX3" fmla="*/ 43650 w 85050"/>
              <a:gd name="connsiteY3" fmla="*/ 20700 h 710587"/>
              <a:gd name="connsiteX4" fmla="*/ 2250 w 85050"/>
              <a:gd name="connsiteY4" fmla="*/ 10350 h 710587"/>
              <a:gd name="connsiteX0" fmla="*/ 85050 w 85050"/>
              <a:gd name="connsiteY0" fmla="*/ 10350 h 710587"/>
              <a:gd name="connsiteX1" fmla="*/ 43650 w 85050"/>
              <a:gd name="connsiteY1" fmla="*/ 20700 h 710587"/>
              <a:gd name="connsiteX2" fmla="*/ 2250 w 85050"/>
              <a:gd name="connsiteY2" fmla="*/ 10350 h 710587"/>
              <a:gd name="connsiteX3" fmla="*/ 43650 w 85050"/>
              <a:gd name="connsiteY3" fmla="*/ 0 h 710587"/>
              <a:gd name="connsiteX4" fmla="*/ 85050 w 85050"/>
              <a:gd name="connsiteY4" fmla="*/ 10350 h 710587"/>
              <a:gd name="connsiteX5" fmla="*/ 85050 w 85050"/>
              <a:gd name="connsiteY5" fmla="*/ 697937 h 710587"/>
              <a:gd name="connsiteX6" fmla="*/ 43650 w 85050"/>
              <a:gd name="connsiteY6" fmla="*/ 708287 h 710587"/>
              <a:gd name="connsiteX7" fmla="*/ 0 w 85050"/>
              <a:gd name="connsiteY7" fmla="*/ 654086 h 710587"/>
              <a:gd name="connsiteX8" fmla="*/ 2250 w 85050"/>
              <a:gd name="connsiteY8" fmla="*/ 10350 h 710587"/>
              <a:gd name="connsiteX0" fmla="*/ 6840 w 89640"/>
              <a:gd name="connsiteY0" fmla="*/ 10350 h 710587"/>
              <a:gd name="connsiteX1" fmla="*/ 48240 w 89640"/>
              <a:gd name="connsiteY1" fmla="*/ 20700 h 710587"/>
              <a:gd name="connsiteX2" fmla="*/ 89640 w 89640"/>
              <a:gd name="connsiteY2" fmla="*/ 10350 h 710587"/>
              <a:gd name="connsiteX3" fmla="*/ 89640 w 89640"/>
              <a:gd name="connsiteY3" fmla="*/ 697937 h 710587"/>
              <a:gd name="connsiteX4" fmla="*/ 48240 w 89640"/>
              <a:gd name="connsiteY4" fmla="*/ 708287 h 710587"/>
              <a:gd name="connsiteX5" fmla="*/ 0 w 89640"/>
              <a:gd name="connsiteY5" fmla="*/ 655357 h 710587"/>
              <a:gd name="connsiteX6" fmla="*/ 6840 w 89640"/>
              <a:gd name="connsiteY6" fmla="*/ 10350 h 710587"/>
              <a:gd name="connsiteX0" fmla="*/ 6840 w 89640"/>
              <a:gd name="connsiteY0" fmla="*/ 10350 h 710587"/>
              <a:gd name="connsiteX1" fmla="*/ 48240 w 89640"/>
              <a:gd name="connsiteY1" fmla="*/ 0 h 710587"/>
              <a:gd name="connsiteX2" fmla="*/ 89640 w 89640"/>
              <a:gd name="connsiteY2" fmla="*/ 10350 h 710587"/>
              <a:gd name="connsiteX3" fmla="*/ 48240 w 89640"/>
              <a:gd name="connsiteY3" fmla="*/ 20700 h 710587"/>
              <a:gd name="connsiteX4" fmla="*/ 6840 w 89640"/>
              <a:gd name="connsiteY4" fmla="*/ 10350 h 710587"/>
              <a:gd name="connsiteX0" fmla="*/ 89640 w 89640"/>
              <a:gd name="connsiteY0" fmla="*/ 10350 h 710587"/>
              <a:gd name="connsiteX1" fmla="*/ 48240 w 89640"/>
              <a:gd name="connsiteY1" fmla="*/ 20700 h 710587"/>
              <a:gd name="connsiteX2" fmla="*/ 6840 w 89640"/>
              <a:gd name="connsiteY2" fmla="*/ 10350 h 710587"/>
              <a:gd name="connsiteX3" fmla="*/ 48240 w 89640"/>
              <a:gd name="connsiteY3" fmla="*/ 0 h 710587"/>
              <a:gd name="connsiteX4" fmla="*/ 89640 w 89640"/>
              <a:gd name="connsiteY4" fmla="*/ 10350 h 710587"/>
              <a:gd name="connsiteX5" fmla="*/ 89640 w 89640"/>
              <a:gd name="connsiteY5" fmla="*/ 697937 h 710587"/>
              <a:gd name="connsiteX6" fmla="*/ 48240 w 89640"/>
              <a:gd name="connsiteY6" fmla="*/ 708287 h 710587"/>
              <a:gd name="connsiteX7" fmla="*/ 4590 w 89640"/>
              <a:gd name="connsiteY7" fmla="*/ 654086 h 710587"/>
              <a:gd name="connsiteX8" fmla="*/ 6840 w 89640"/>
              <a:gd name="connsiteY8" fmla="*/ 10350 h 710587"/>
              <a:gd name="connsiteX0" fmla="*/ 6840 w 89640"/>
              <a:gd name="connsiteY0" fmla="*/ 10350 h 708287"/>
              <a:gd name="connsiteX1" fmla="*/ 48240 w 89640"/>
              <a:gd name="connsiteY1" fmla="*/ 20700 h 708287"/>
              <a:gd name="connsiteX2" fmla="*/ 89640 w 89640"/>
              <a:gd name="connsiteY2" fmla="*/ 10350 h 708287"/>
              <a:gd name="connsiteX3" fmla="*/ 89640 w 89640"/>
              <a:gd name="connsiteY3" fmla="*/ 697937 h 708287"/>
              <a:gd name="connsiteX4" fmla="*/ 48240 w 89640"/>
              <a:gd name="connsiteY4" fmla="*/ 708287 h 708287"/>
              <a:gd name="connsiteX5" fmla="*/ 0 w 89640"/>
              <a:gd name="connsiteY5" fmla="*/ 655357 h 708287"/>
              <a:gd name="connsiteX6" fmla="*/ 6840 w 89640"/>
              <a:gd name="connsiteY6" fmla="*/ 10350 h 708287"/>
              <a:gd name="connsiteX0" fmla="*/ 6840 w 89640"/>
              <a:gd name="connsiteY0" fmla="*/ 10350 h 708287"/>
              <a:gd name="connsiteX1" fmla="*/ 48240 w 89640"/>
              <a:gd name="connsiteY1" fmla="*/ 0 h 708287"/>
              <a:gd name="connsiteX2" fmla="*/ 89640 w 89640"/>
              <a:gd name="connsiteY2" fmla="*/ 10350 h 708287"/>
              <a:gd name="connsiteX3" fmla="*/ 48240 w 89640"/>
              <a:gd name="connsiteY3" fmla="*/ 20700 h 708287"/>
              <a:gd name="connsiteX4" fmla="*/ 6840 w 89640"/>
              <a:gd name="connsiteY4" fmla="*/ 10350 h 708287"/>
              <a:gd name="connsiteX0" fmla="*/ 89640 w 89640"/>
              <a:gd name="connsiteY0" fmla="*/ 10350 h 708287"/>
              <a:gd name="connsiteX1" fmla="*/ 48240 w 89640"/>
              <a:gd name="connsiteY1" fmla="*/ 20700 h 708287"/>
              <a:gd name="connsiteX2" fmla="*/ 6840 w 89640"/>
              <a:gd name="connsiteY2" fmla="*/ 10350 h 708287"/>
              <a:gd name="connsiteX3" fmla="*/ 48240 w 89640"/>
              <a:gd name="connsiteY3" fmla="*/ 0 h 708287"/>
              <a:gd name="connsiteX4" fmla="*/ 89640 w 89640"/>
              <a:gd name="connsiteY4" fmla="*/ 10350 h 708287"/>
              <a:gd name="connsiteX5" fmla="*/ 89640 w 89640"/>
              <a:gd name="connsiteY5" fmla="*/ 697937 h 708287"/>
              <a:gd name="connsiteX6" fmla="*/ 62691 w 89640"/>
              <a:gd name="connsiteY6" fmla="*/ 662286 h 708287"/>
              <a:gd name="connsiteX7" fmla="*/ 4590 w 89640"/>
              <a:gd name="connsiteY7" fmla="*/ 654086 h 708287"/>
              <a:gd name="connsiteX8" fmla="*/ 6840 w 89640"/>
              <a:gd name="connsiteY8" fmla="*/ 10350 h 708287"/>
              <a:gd name="connsiteX0" fmla="*/ 6840 w 89640"/>
              <a:gd name="connsiteY0" fmla="*/ 10350 h 698580"/>
              <a:gd name="connsiteX1" fmla="*/ 48240 w 89640"/>
              <a:gd name="connsiteY1" fmla="*/ 20700 h 698580"/>
              <a:gd name="connsiteX2" fmla="*/ 89640 w 89640"/>
              <a:gd name="connsiteY2" fmla="*/ 10350 h 698580"/>
              <a:gd name="connsiteX3" fmla="*/ 89640 w 89640"/>
              <a:gd name="connsiteY3" fmla="*/ 697937 h 698580"/>
              <a:gd name="connsiteX4" fmla="*/ 61030 w 89640"/>
              <a:gd name="connsiteY4" fmla="*/ 665216 h 698580"/>
              <a:gd name="connsiteX5" fmla="*/ 0 w 89640"/>
              <a:gd name="connsiteY5" fmla="*/ 655357 h 698580"/>
              <a:gd name="connsiteX6" fmla="*/ 6840 w 89640"/>
              <a:gd name="connsiteY6" fmla="*/ 10350 h 698580"/>
              <a:gd name="connsiteX0" fmla="*/ 6840 w 89640"/>
              <a:gd name="connsiteY0" fmla="*/ 10350 h 698580"/>
              <a:gd name="connsiteX1" fmla="*/ 48240 w 89640"/>
              <a:gd name="connsiteY1" fmla="*/ 0 h 698580"/>
              <a:gd name="connsiteX2" fmla="*/ 89640 w 89640"/>
              <a:gd name="connsiteY2" fmla="*/ 10350 h 698580"/>
              <a:gd name="connsiteX3" fmla="*/ 48240 w 89640"/>
              <a:gd name="connsiteY3" fmla="*/ 20700 h 698580"/>
              <a:gd name="connsiteX4" fmla="*/ 6840 w 89640"/>
              <a:gd name="connsiteY4" fmla="*/ 10350 h 698580"/>
              <a:gd name="connsiteX0" fmla="*/ 89640 w 89640"/>
              <a:gd name="connsiteY0" fmla="*/ 10350 h 698580"/>
              <a:gd name="connsiteX1" fmla="*/ 48240 w 89640"/>
              <a:gd name="connsiteY1" fmla="*/ 20700 h 698580"/>
              <a:gd name="connsiteX2" fmla="*/ 6840 w 89640"/>
              <a:gd name="connsiteY2" fmla="*/ 10350 h 698580"/>
              <a:gd name="connsiteX3" fmla="*/ 48240 w 89640"/>
              <a:gd name="connsiteY3" fmla="*/ 0 h 698580"/>
              <a:gd name="connsiteX4" fmla="*/ 89640 w 89640"/>
              <a:gd name="connsiteY4" fmla="*/ 10350 h 698580"/>
              <a:gd name="connsiteX5" fmla="*/ 89640 w 89640"/>
              <a:gd name="connsiteY5" fmla="*/ 697937 h 698580"/>
              <a:gd name="connsiteX6" fmla="*/ 62691 w 89640"/>
              <a:gd name="connsiteY6" fmla="*/ 662286 h 698580"/>
              <a:gd name="connsiteX7" fmla="*/ 4590 w 89640"/>
              <a:gd name="connsiteY7" fmla="*/ 654086 h 698580"/>
              <a:gd name="connsiteX8" fmla="*/ 6840 w 89640"/>
              <a:gd name="connsiteY8" fmla="*/ 10350 h 698580"/>
              <a:gd name="connsiteX0" fmla="*/ 6840 w 89640"/>
              <a:gd name="connsiteY0" fmla="*/ 12083 h 700313"/>
              <a:gd name="connsiteX1" fmla="*/ 48240 w 89640"/>
              <a:gd name="connsiteY1" fmla="*/ 22433 h 700313"/>
              <a:gd name="connsiteX2" fmla="*/ 89640 w 89640"/>
              <a:gd name="connsiteY2" fmla="*/ 12083 h 700313"/>
              <a:gd name="connsiteX3" fmla="*/ 89640 w 89640"/>
              <a:gd name="connsiteY3" fmla="*/ 699670 h 700313"/>
              <a:gd name="connsiteX4" fmla="*/ 61030 w 89640"/>
              <a:gd name="connsiteY4" fmla="*/ 666949 h 700313"/>
              <a:gd name="connsiteX5" fmla="*/ 0 w 89640"/>
              <a:gd name="connsiteY5" fmla="*/ 657090 h 700313"/>
              <a:gd name="connsiteX6" fmla="*/ 6840 w 89640"/>
              <a:gd name="connsiteY6" fmla="*/ 12083 h 700313"/>
              <a:gd name="connsiteX0" fmla="*/ 6840 w 89640"/>
              <a:gd name="connsiteY0" fmla="*/ 12083 h 700313"/>
              <a:gd name="connsiteX1" fmla="*/ 48240 w 89640"/>
              <a:gd name="connsiteY1" fmla="*/ 1733 h 700313"/>
              <a:gd name="connsiteX2" fmla="*/ 89640 w 89640"/>
              <a:gd name="connsiteY2" fmla="*/ 12083 h 700313"/>
              <a:gd name="connsiteX3" fmla="*/ 48240 w 89640"/>
              <a:gd name="connsiteY3" fmla="*/ 22433 h 700313"/>
              <a:gd name="connsiteX4" fmla="*/ 6840 w 89640"/>
              <a:gd name="connsiteY4" fmla="*/ 12083 h 700313"/>
              <a:gd name="connsiteX0" fmla="*/ 89640 w 89640"/>
              <a:gd name="connsiteY0" fmla="*/ 12083 h 700313"/>
              <a:gd name="connsiteX1" fmla="*/ 48240 w 89640"/>
              <a:gd name="connsiteY1" fmla="*/ 22433 h 700313"/>
              <a:gd name="connsiteX2" fmla="*/ 6840 w 89640"/>
              <a:gd name="connsiteY2" fmla="*/ 12083 h 700313"/>
              <a:gd name="connsiteX3" fmla="*/ 48240 w 89640"/>
              <a:gd name="connsiteY3" fmla="*/ 1733 h 700313"/>
              <a:gd name="connsiteX4" fmla="*/ 87055 w 89640"/>
              <a:gd name="connsiteY4" fmla="*/ 47389 h 700313"/>
              <a:gd name="connsiteX5" fmla="*/ 89640 w 89640"/>
              <a:gd name="connsiteY5" fmla="*/ 699670 h 700313"/>
              <a:gd name="connsiteX6" fmla="*/ 62691 w 89640"/>
              <a:gd name="connsiteY6" fmla="*/ 664019 h 700313"/>
              <a:gd name="connsiteX7" fmla="*/ 4590 w 89640"/>
              <a:gd name="connsiteY7" fmla="*/ 655819 h 700313"/>
              <a:gd name="connsiteX8" fmla="*/ 6840 w 89640"/>
              <a:gd name="connsiteY8" fmla="*/ 12083 h 700313"/>
              <a:gd name="connsiteX0" fmla="*/ 6840 w 89640"/>
              <a:gd name="connsiteY0" fmla="*/ 12083 h 700313"/>
              <a:gd name="connsiteX1" fmla="*/ 48240 w 89640"/>
              <a:gd name="connsiteY1" fmla="*/ 22433 h 700313"/>
              <a:gd name="connsiteX2" fmla="*/ 89640 w 89640"/>
              <a:gd name="connsiteY2" fmla="*/ 12083 h 700313"/>
              <a:gd name="connsiteX3" fmla="*/ 89640 w 89640"/>
              <a:gd name="connsiteY3" fmla="*/ 699670 h 700313"/>
              <a:gd name="connsiteX4" fmla="*/ 61030 w 89640"/>
              <a:gd name="connsiteY4" fmla="*/ 666949 h 700313"/>
              <a:gd name="connsiteX5" fmla="*/ 0 w 89640"/>
              <a:gd name="connsiteY5" fmla="*/ 657090 h 700313"/>
              <a:gd name="connsiteX6" fmla="*/ 6840 w 89640"/>
              <a:gd name="connsiteY6" fmla="*/ 12083 h 700313"/>
              <a:gd name="connsiteX0" fmla="*/ 6840 w 89640"/>
              <a:gd name="connsiteY0" fmla="*/ 12083 h 700313"/>
              <a:gd name="connsiteX1" fmla="*/ 48240 w 89640"/>
              <a:gd name="connsiteY1" fmla="*/ 1733 h 700313"/>
              <a:gd name="connsiteX2" fmla="*/ 89640 w 89640"/>
              <a:gd name="connsiteY2" fmla="*/ 12083 h 700313"/>
              <a:gd name="connsiteX3" fmla="*/ 48240 w 89640"/>
              <a:gd name="connsiteY3" fmla="*/ 22433 h 700313"/>
              <a:gd name="connsiteX4" fmla="*/ 6840 w 89640"/>
              <a:gd name="connsiteY4" fmla="*/ 12083 h 700313"/>
              <a:gd name="connsiteX0" fmla="*/ 87055 w 89640"/>
              <a:gd name="connsiteY0" fmla="*/ 47388 h 700313"/>
              <a:gd name="connsiteX1" fmla="*/ 48240 w 89640"/>
              <a:gd name="connsiteY1" fmla="*/ 22433 h 700313"/>
              <a:gd name="connsiteX2" fmla="*/ 6840 w 89640"/>
              <a:gd name="connsiteY2" fmla="*/ 12083 h 700313"/>
              <a:gd name="connsiteX3" fmla="*/ 48240 w 89640"/>
              <a:gd name="connsiteY3" fmla="*/ 1733 h 700313"/>
              <a:gd name="connsiteX4" fmla="*/ 87055 w 89640"/>
              <a:gd name="connsiteY4" fmla="*/ 47389 h 700313"/>
              <a:gd name="connsiteX5" fmla="*/ 89640 w 89640"/>
              <a:gd name="connsiteY5" fmla="*/ 699670 h 700313"/>
              <a:gd name="connsiteX6" fmla="*/ 62691 w 89640"/>
              <a:gd name="connsiteY6" fmla="*/ 664019 h 700313"/>
              <a:gd name="connsiteX7" fmla="*/ 4590 w 89640"/>
              <a:gd name="connsiteY7" fmla="*/ 655819 h 700313"/>
              <a:gd name="connsiteX8" fmla="*/ 6840 w 89640"/>
              <a:gd name="connsiteY8" fmla="*/ 12083 h 700313"/>
              <a:gd name="connsiteX0" fmla="*/ 6840 w 91545"/>
              <a:gd name="connsiteY0" fmla="*/ 12083 h 700313"/>
              <a:gd name="connsiteX1" fmla="*/ 48240 w 91545"/>
              <a:gd name="connsiteY1" fmla="*/ 22433 h 700313"/>
              <a:gd name="connsiteX2" fmla="*/ 89640 w 91545"/>
              <a:gd name="connsiteY2" fmla="*/ 12083 h 700313"/>
              <a:gd name="connsiteX3" fmla="*/ 89640 w 91545"/>
              <a:gd name="connsiteY3" fmla="*/ 699670 h 700313"/>
              <a:gd name="connsiteX4" fmla="*/ 61030 w 91545"/>
              <a:gd name="connsiteY4" fmla="*/ 666949 h 700313"/>
              <a:gd name="connsiteX5" fmla="*/ 0 w 91545"/>
              <a:gd name="connsiteY5" fmla="*/ 657090 h 700313"/>
              <a:gd name="connsiteX6" fmla="*/ 6840 w 91545"/>
              <a:gd name="connsiteY6" fmla="*/ 12083 h 700313"/>
              <a:gd name="connsiteX0" fmla="*/ 6840 w 91545"/>
              <a:gd name="connsiteY0" fmla="*/ 12083 h 700313"/>
              <a:gd name="connsiteX1" fmla="*/ 48240 w 91545"/>
              <a:gd name="connsiteY1" fmla="*/ 1733 h 700313"/>
              <a:gd name="connsiteX2" fmla="*/ 91545 w 91545"/>
              <a:gd name="connsiteY2" fmla="*/ 18968 h 700313"/>
              <a:gd name="connsiteX3" fmla="*/ 48240 w 91545"/>
              <a:gd name="connsiteY3" fmla="*/ 22433 h 700313"/>
              <a:gd name="connsiteX4" fmla="*/ 6840 w 91545"/>
              <a:gd name="connsiteY4" fmla="*/ 12083 h 700313"/>
              <a:gd name="connsiteX0" fmla="*/ 87055 w 91545"/>
              <a:gd name="connsiteY0" fmla="*/ 47388 h 700313"/>
              <a:gd name="connsiteX1" fmla="*/ 48240 w 91545"/>
              <a:gd name="connsiteY1" fmla="*/ 22433 h 700313"/>
              <a:gd name="connsiteX2" fmla="*/ 6840 w 91545"/>
              <a:gd name="connsiteY2" fmla="*/ 12083 h 700313"/>
              <a:gd name="connsiteX3" fmla="*/ 48240 w 91545"/>
              <a:gd name="connsiteY3" fmla="*/ 1733 h 700313"/>
              <a:gd name="connsiteX4" fmla="*/ 87055 w 91545"/>
              <a:gd name="connsiteY4" fmla="*/ 47389 h 700313"/>
              <a:gd name="connsiteX5" fmla="*/ 89640 w 91545"/>
              <a:gd name="connsiteY5" fmla="*/ 699670 h 700313"/>
              <a:gd name="connsiteX6" fmla="*/ 62691 w 91545"/>
              <a:gd name="connsiteY6" fmla="*/ 664019 h 700313"/>
              <a:gd name="connsiteX7" fmla="*/ 4590 w 91545"/>
              <a:gd name="connsiteY7" fmla="*/ 655819 h 700313"/>
              <a:gd name="connsiteX8" fmla="*/ 6840 w 91545"/>
              <a:gd name="connsiteY8" fmla="*/ 12083 h 700313"/>
              <a:gd name="connsiteX0" fmla="*/ 6840 w 93160"/>
              <a:gd name="connsiteY0" fmla="*/ 12960 h 701190"/>
              <a:gd name="connsiteX1" fmla="*/ 48240 w 93160"/>
              <a:gd name="connsiteY1" fmla="*/ 23310 h 701190"/>
              <a:gd name="connsiteX2" fmla="*/ 89640 w 93160"/>
              <a:gd name="connsiteY2" fmla="*/ 12960 h 701190"/>
              <a:gd name="connsiteX3" fmla="*/ 89640 w 93160"/>
              <a:gd name="connsiteY3" fmla="*/ 700547 h 701190"/>
              <a:gd name="connsiteX4" fmla="*/ 61030 w 93160"/>
              <a:gd name="connsiteY4" fmla="*/ 667826 h 701190"/>
              <a:gd name="connsiteX5" fmla="*/ 0 w 93160"/>
              <a:gd name="connsiteY5" fmla="*/ 657967 h 701190"/>
              <a:gd name="connsiteX6" fmla="*/ 6840 w 93160"/>
              <a:gd name="connsiteY6" fmla="*/ 12960 h 701190"/>
              <a:gd name="connsiteX0" fmla="*/ 6840 w 93160"/>
              <a:gd name="connsiteY0" fmla="*/ 12960 h 701190"/>
              <a:gd name="connsiteX1" fmla="*/ 48240 w 93160"/>
              <a:gd name="connsiteY1" fmla="*/ 2610 h 701190"/>
              <a:gd name="connsiteX2" fmla="*/ 93160 w 93160"/>
              <a:gd name="connsiteY2" fmla="*/ 61400 h 701190"/>
              <a:gd name="connsiteX3" fmla="*/ 48240 w 93160"/>
              <a:gd name="connsiteY3" fmla="*/ 23310 h 701190"/>
              <a:gd name="connsiteX4" fmla="*/ 6840 w 93160"/>
              <a:gd name="connsiteY4" fmla="*/ 12960 h 701190"/>
              <a:gd name="connsiteX0" fmla="*/ 87055 w 93160"/>
              <a:gd name="connsiteY0" fmla="*/ 48265 h 701190"/>
              <a:gd name="connsiteX1" fmla="*/ 48240 w 93160"/>
              <a:gd name="connsiteY1" fmla="*/ 23310 h 701190"/>
              <a:gd name="connsiteX2" fmla="*/ 6840 w 93160"/>
              <a:gd name="connsiteY2" fmla="*/ 12960 h 701190"/>
              <a:gd name="connsiteX3" fmla="*/ 48240 w 93160"/>
              <a:gd name="connsiteY3" fmla="*/ 2610 h 701190"/>
              <a:gd name="connsiteX4" fmla="*/ 87055 w 93160"/>
              <a:gd name="connsiteY4" fmla="*/ 48266 h 701190"/>
              <a:gd name="connsiteX5" fmla="*/ 89640 w 93160"/>
              <a:gd name="connsiteY5" fmla="*/ 700547 h 701190"/>
              <a:gd name="connsiteX6" fmla="*/ 62691 w 93160"/>
              <a:gd name="connsiteY6" fmla="*/ 664896 h 701190"/>
              <a:gd name="connsiteX7" fmla="*/ 4590 w 93160"/>
              <a:gd name="connsiteY7" fmla="*/ 656696 h 701190"/>
              <a:gd name="connsiteX8" fmla="*/ 6840 w 93160"/>
              <a:gd name="connsiteY8" fmla="*/ 12960 h 701190"/>
              <a:gd name="connsiteX0" fmla="*/ 6840 w 93160"/>
              <a:gd name="connsiteY0" fmla="*/ 12960 h 701190"/>
              <a:gd name="connsiteX1" fmla="*/ 48240 w 93160"/>
              <a:gd name="connsiteY1" fmla="*/ 23310 h 701190"/>
              <a:gd name="connsiteX2" fmla="*/ 86664 w 93160"/>
              <a:gd name="connsiteY2" fmla="*/ 55785 h 701190"/>
              <a:gd name="connsiteX3" fmla="*/ 89640 w 93160"/>
              <a:gd name="connsiteY3" fmla="*/ 700547 h 701190"/>
              <a:gd name="connsiteX4" fmla="*/ 61030 w 93160"/>
              <a:gd name="connsiteY4" fmla="*/ 667826 h 701190"/>
              <a:gd name="connsiteX5" fmla="*/ 0 w 93160"/>
              <a:gd name="connsiteY5" fmla="*/ 657967 h 701190"/>
              <a:gd name="connsiteX6" fmla="*/ 6840 w 93160"/>
              <a:gd name="connsiteY6" fmla="*/ 12960 h 701190"/>
              <a:gd name="connsiteX0" fmla="*/ 6840 w 93160"/>
              <a:gd name="connsiteY0" fmla="*/ 12960 h 701190"/>
              <a:gd name="connsiteX1" fmla="*/ 48240 w 93160"/>
              <a:gd name="connsiteY1" fmla="*/ 2610 h 701190"/>
              <a:gd name="connsiteX2" fmla="*/ 93160 w 93160"/>
              <a:gd name="connsiteY2" fmla="*/ 61400 h 701190"/>
              <a:gd name="connsiteX3" fmla="*/ 48240 w 93160"/>
              <a:gd name="connsiteY3" fmla="*/ 23310 h 701190"/>
              <a:gd name="connsiteX4" fmla="*/ 6840 w 93160"/>
              <a:gd name="connsiteY4" fmla="*/ 12960 h 701190"/>
              <a:gd name="connsiteX0" fmla="*/ 87055 w 93160"/>
              <a:gd name="connsiteY0" fmla="*/ 48265 h 701190"/>
              <a:gd name="connsiteX1" fmla="*/ 48240 w 93160"/>
              <a:gd name="connsiteY1" fmla="*/ 23310 h 701190"/>
              <a:gd name="connsiteX2" fmla="*/ 6840 w 93160"/>
              <a:gd name="connsiteY2" fmla="*/ 12960 h 701190"/>
              <a:gd name="connsiteX3" fmla="*/ 48240 w 93160"/>
              <a:gd name="connsiteY3" fmla="*/ 2610 h 701190"/>
              <a:gd name="connsiteX4" fmla="*/ 87055 w 93160"/>
              <a:gd name="connsiteY4" fmla="*/ 48266 h 701190"/>
              <a:gd name="connsiteX5" fmla="*/ 89640 w 93160"/>
              <a:gd name="connsiteY5" fmla="*/ 700547 h 701190"/>
              <a:gd name="connsiteX6" fmla="*/ 62691 w 93160"/>
              <a:gd name="connsiteY6" fmla="*/ 664896 h 701190"/>
              <a:gd name="connsiteX7" fmla="*/ 4590 w 93160"/>
              <a:gd name="connsiteY7" fmla="*/ 656696 h 701190"/>
              <a:gd name="connsiteX8" fmla="*/ 6840 w 93160"/>
              <a:gd name="connsiteY8" fmla="*/ 12960 h 701190"/>
              <a:gd name="connsiteX0" fmla="*/ 6840 w 93160"/>
              <a:gd name="connsiteY0" fmla="*/ 12979 h 701209"/>
              <a:gd name="connsiteX1" fmla="*/ 48240 w 93160"/>
              <a:gd name="connsiteY1" fmla="*/ 23329 h 701209"/>
              <a:gd name="connsiteX2" fmla="*/ 86664 w 93160"/>
              <a:gd name="connsiteY2" fmla="*/ 55804 h 701209"/>
              <a:gd name="connsiteX3" fmla="*/ 89640 w 93160"/>
              <a:gd name="connsiteY3" fmla="*/ 700566 h 701209"/>
              <a:gd name="connsiteX4" fmla="*/ 61030 w 93160"/>
              <a:gd name="connsiteY4" fmla="*/ 667845 h 701209"/>
              <a:gd name="connsiteX5" fmla="*/ 0 w 93160"/>
              <a:gd name="connsiteY5" fmla="*/ 657986 h 701209"/>
              <a:gd name="connsiteX6" fmla="*/ 6840 w 93160"/>
              <a:gd name="connsiteY6" fmla="*/ 12979 h 701209"/>
              <a:gd name="connsiteX0" fmla="*/ 6840 w 93160"/>
              <a:gd name="connsiteY0" fmla="*/ 12979 h 701209"/>
              <a:gd name="connsiteX1" fmla="*/ 48240 w 93160"/>
              <a:gd name="connsiteY1" fmla="*/ 2629 h 701209"/>
              <a:gd name="connsiteX2" fmla="*/ 93160 w 93160"/>
              <a:gd name="connsiteY2" fmla="*/ 61419 h 701209"/>
              <a:gd name="connsiteX3" fmla="*/ 48240 w 93160"/>
              <a:gd name="connsiteY3" fmla="*/ 23329 h 701209"/>
              <a:gd name="connsiteX4" fmla="*/ 6840 w 93160"/>
              <a:gd name="connsiteY4" fmla="*/ 12979 h 701209"/>
              <a:gd name="connsiteX0" fmla="*/ 87055 w 93160"/>
              <a:gd name="connsiteY0" fmla="*/ 48284 h 701209"/>
              <a:gd name="connsiteX1" fmla="*/ 50099 w 93160"/>
              <a:gd name="connsiteY1" fmla="*/ 74700 h 701209"/>
              <a:gd name="connsiteX2" fmla="*/ 6840 w 93160"/>
              <a:gd name="connsiteY2" fmla="*/ 12979 h 701209"/>
              <a:gd name="connsiteX3" fmla="*/ 48240 w 93160"/>
              <a:gd name="connsiteY3" fmla="*/ 2629 h 701209"/>
              <a:gd name="connsiteX4" fmla="*/ 87055 w 93160"/>
              <a:gd name="connsiteY4" fmla="*/ 48285 h 701209"/>
              <a:gd name="connsiteX5" fmla="*/ 89640 w 93160"/>
              <a:gd name="connsiteY5" fmla="*/ 700566 h 701209"/>
              <a:gd name="connsiteX6" fmla="*/ 62691 w 93160"/>
              <a:gd name="connsiteY6" fmla="*/ 664915 h 701209"/>
              <a:gd name="connsiteX7" fmla="*/ 4590 w 93160"/>
              <a:gd name="connsiteY7" fmla="*/ 656715 h 701209"/>
              <a:gd name="connsiteX8" fmla="*/ 6840 w 93160"/>
              <a:gd name="connsiteY8" fmla="*/ 12979 h 701209"/>
              <a:gd name="connsiteX0" fmla="*/ 6840 w 93160"/>
              <a:gd name="connsiteY0" fmla="*/ 13730 h 701960"/>
              <a:gd name="connsiteX1" fmla="*/ 48240 w 93160"/>
              <a:gd name="connsiteY1" fmla="*/ 24080 h 701960"/>
              <a:gd name="connsiteX2" fmla="*/ 86664 w 93160"/>
              <a:gd name="connsiteY2" fmla="*/ 56555 h 701960"/>
              <a:gd name="connsiteX3" fmla="*/ 89640 w 93160"/>
              <a:gd name="connsiteY3" fmla="*/ 701317 h 701960"/>
              <a:gd name="connsiteX4" fmla="*/ 61030 w 93160"/>
              <a:gd name="connsiteY4" fmla="*/ 668596 h 701960"/>
              <a:gd name="connsiteX5" fmla="*/ 0 w 93160"/>
              <a:gd name="connsiteY5" fmla="*/ 658737 h 701960"/>
              <a:gd name="connsiteX6" fmla="*/ 6840 w 93160"/>
              <a:gd name="connsiteY6" fmla="*/ 13730 h 701960"/>
              <a:gd name="connsiteX0" fmla="*/ 6840 w 93160"/>
              <a:gd name="connsiteY0" fmla="*/ 13730 h 701960"/>
              <a:gd name="connsiteX1" fmla="*/ 48240 w 93160"/>
              <a:gd name="connsiteY1" fmla="*/ 3380 h 701960"/>
              <a:gd name="connsiteX2" fmla="*/ 93160 w 93160"/>
              <a:gd name="connsiteY2" fmla="*/ 62170 h 701960"/>
              <a:gd name="connsiteX3" fmla="*/ 48193 w 93160"/>
              <a:gd name="connsiteY3" fmla="*/ 68565 h 701960"/>
              <a:gd name="connsiteX4" fmla="*/ 6840 w 93160"/>
              <a:gd name="connsiteY4" fmla="*/ 13730 h 701960"/>
              <a:gd name="connsiteX0" fmla="*/ 87055 w 93160"/>
              <a:gd name="connsiteY0" fmla="*/ 49035 h 701960"/>
              <a:gd name="connsiteX1" fmla="*/ 50099 w 93160"/>
              <a:gd name="connsiteY1" fmla="*/ 75451 h 701960"/>
              <a:gd name="connsiteX2" fmla="*/ 6840 w 93160"/>
              <a:gd name="connsiteY2" fmla="*/ 13730 h 701960"/>
              <a:gd name="connsiteX3" fmla="*/ 48240 w 93160"/>
              <a:gd name="connsiteY3" fmla="*/ 3380 h 701960"/>
              <a:gd name="connsiteX4" fmla="*/ 87055 w 93160"/>
              <a:gd name="connsiteY4" fmla="*/ 49036 h 701960"/>
              <a:gd name="connsiteX5" fmla="*/ 89640 w 93160"/>
              <a:gd name="connsiteY5" fmla="*/ 701317 h 701960"/>
              <a:gd name="connsiteX6" fmla="*/ 62691 w 93160"/>
              <a:gd name="connsiteY6" fmla="*/ 665666 h 701960"/>
              <a:gd name="connsiteX7" fmla="*/ 4590 w 93160"/>
              <a:gd name="connsiteY7" fmla="*/ 657466 h 701960"/>
              <a:gd name="connsiteX8" fmla="*/ 6840 w 93160"/>
              <a:gd name="connsiteY8" fmla="*/ 13730 h 701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3160" h="701960" stroke="0" extrusionOk="0">
                <a:moveTo>
                  <a:pt x="6840" y="13730"/>
                </a:moveTo>
                <a:cubicBezTo>
                  <a:pt x="6840" y="19446"/>
                  <a:pt x="34936" y="16943"/>
                  <a:pt x="48240" y="24080"/>
                </a:cubicBezTo>
                <a:cubicBezTo>
                  <a:pt x="61544" y="31217"/>
                  <a:pt x="86664" y="62271"/>
                  <a:pt x="86664" y="56555"/>
                </a:cubicBezTo>
                <a:lnTo>
                  <a:pt x="89640" y="701317"/>
                </a:lnTo>
                <a:cubicBezTo>
                  <a:pt x="89640" y="707033"/>
                  <a:pt x="83895" y="668596"/>
                  <a:pt x="61030" y="668596"/>
                </a:cubicBezTo>
                <a:cubicBezTo>
                  <a:pt x="38165" y="668596"/>
                  <a:pt x="0" y="664453"/>
                  <a:pt x="0" y="658737"/>
                </a:cubicBezTo>
                <a:lnTo>
                  <a:pt x="6840" y="13730"/>
                </a:lnTo>
                <a:close/>
              </a:path>
              <a:path w="93160" h="701960" fill="lighten" stroke="0" extrusionOk="0">
                <a:moveTo>
                  <a:pt x="6840" y="13730"/>
                </a:moveTo>
                <a:cubicBezTo>
                  <a:pt x="6848" y="2866"/>
                  <a:pt x="33853" y="-4693"/>
                  <a:pt x="48240" y="3380"/>
                </a:cubicBezTo>
                <a:cubicBezTo>
                  <a:pt x="62627" y="11453"/>
                  <a:pt x="93160" y="56454"/>
                  <a:pt x="93160" y="62170"/>
                </a:cubicBezTo>
                <a:cubicBezTo>
                  <a:pt x="93160" y="67886"/>
                  <a:pt x="62580" y="76638"/>
                  <a:pt x="48193" y="68565"/>
                </a:cubicBezTo>
                <a:cubicBezTo>
                  <a:pt x="33806" y="60492"/>
                  <a:pt x="6832" y="24594"/>
                  <a:pt x="6840" y="13730"/>
                </a:cubicBezTo>
                <a:close/>
              </a:path>
              <a:path w="93160" h="701960" fill="none" extrusionOk="0">
                <a:moveTo>
                  <a:pt x="87055" y="49035"/>
                </a:moveTo>
                <a:cubicBezTo>
                  <a:pt x="87055" y="54751"/>
                  <a:pt x="63468" y="81335"/>
                  <a:pt x="50099" y="75451"/>
                </a:cubicBezTo>
                <a:cubicBezTo>
                  <a:pt x="36730" y="69567"/>
                  <a:pt x="7150" y="25742"/>
                  <a:pt x="6840" y="13730"/>
                </a:cubicBezTo>
                <a:cubicBezTo>
                  <a:pt x="6530" y="1718"/>
                  <a:pt x="34871" y="-2504"/>
                  <a:pt x="48240" y="3380"/>
                </a:cubicBezTo>
                <a:cubicBezTo>
                  <a:pt x="61609" y="9264"/>
                  <a:pt x="87055" y="43320"/>
                  <a:pt x="87055" y="49036"/>
                </a:cubicBezTo>
                <a:cubicBezTo>
                  <a:pt x="87917" y="266463"/>
                  <a:pt x="88778" y="483890"/>
                  <a:pt x="89640" y="701317"/>
                </a:cubicBezTo>
                <a:cubicBezTo>
                  <a:pt x="89640" y="707033"/>
                  <a:pt x="76866" y="672975"/>
                  <a:pt x="62691" y="665666"/>
                </a:cubicBezTo>
                <a:cubicBezTo>
                  <a:pt x="48516" y="658358"/>
                  <a:pt x="4590" y="663182"/>
                  <a:pt x="4590" y="657466"/>
                </a:cubicBezTo>
                <a:cubicBezTo>
                  <a:pt x="4590" y="428270"/>
                  <a:pt x="6840" y="242926"/>
                  <a:pt x="6840" y="13730"/>
                </a:cubicBezTo>
              </a:path>
            </a:pathLst>
          </a:custGeom>
          <a:solidFill>
            <a:srgbClr val="00B050">
              <a:alpha val="60000"/>
            </a:srgbClr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373" name="Rectangle 372">
            <a:extLst>
              <a:ext uri="{FF2B5EF4-FFF2-40B4-BE49-F238E27FC236}">
                <a16:creationId xmlns:a16="http://schemas.microsoft.com/office/drawing/2014/main" id="{A01846CA-D105-8C1A-DCC8-28EF3387C821}"/>
              </a:ext>
            </a:extLst>
          </p:cNvPr>
          <p:cNvSpPr/>
          <p:nvPr/>
        </p:nvSpPr>
        <p:spPr>
          <a:xfrm>
            <a:off x="3078041" y="4321629"/>
            <a:ext cx="373179" cy="124699"/>
          </a:xfrm>
          <a:prstGeom prst="rect">
            <a:avLst/>
          </a:prstGeom>
          <a:solidFill>
            <a:srgbClr val="0070C0">
              <a:alpha val="89804"/>
            </a:srgbClr>
          </a:solidFill>
          <a:ln>
            <a:noFill/>
          </a:ln>
          <a:effectLst/>
          <a:scene3d>
            <a:camera prst="orthographicFront">
              <a:rot lat="11400000" lon="8700000" rev="0"/>
            </a:camera>
            <a:lightRig rig="threePt" dir="t">
              <a:rot lat="0" lon="0" rev="1200000"/>
            </a:lightRig>
          </a:scene3d>
          <a:sp3d extrusionH="635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374" name="Rectangle 373">
            <a:extLst>
              <a:ext uri="{FF2B5EF4-FFF2-40B4-BE49-F238E27FC236}">
                <a16:creationId xmlns:a16="http://schemas.microsoft.com/office/drawing/2014/main" id="{39B33DF4-1E32-CEDB-67B8-CF5270E37D2A}"/>
              </a:ext>
            </a:extLst>
          </p:cNvPr>
          <p:cNvSpPr/>
          <p:nvPr/>
        </p:nvSpPr>
        <p:spPr>
          <a:xfrm>
            <a:off x="2876925" y="4730268"/>
            <a:ext cx="373179" cy="124699"/>
          </a:xfrm>
          <a:prstGeom prst="rect">
            <a:avLst/>
          </a:prstGeom>
          <a:solidFill>
            <a:srgbClr val="C00000">
              <a:alpha val="89804"/>
            </a:srgbClr>
          </a:solidFill>
          <a:ln>
            <a:noFill/>
          </a:ln>
          <a:effectLst/>
          <a:scene3d>
            <a:camera prst="orthographicFront">
              <a:rot lat="11400000" lon="8700000" rev="0"/>
            </a:camera>
            <a:lightRig rig="threePt" dir="t">
              <a:rot lat="0" lon="0" rev="1200000"/>
            </a:lightRig>
          </a:scene3d>
          <a:sp3d extrusionH="635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375" name="TextBox 374">
            <a:extLst>
              <a:ext uri="{FF2B5EF4-FFF2-40B4-BE49-F238E27FC236}">
                <a16:creationId xmlns:a16="http://schemas.microsoft.com/office/drawing/2014/main" id="{7327EC64-BE02-FA07-28B9-0B8EAC7F8B3D}"/>
              </a:ext>
            </a:extLst>
          </p:cNvPr>
          <p:cNvSpPr txBox="1"/>
          <p:nvPr/>
        </p:nvSpPr>
        <p:spPr>
          <a:xfrm rot="20776857">
            <a:off x="58762" y="5174392"/>
            <a:ext cx="7332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5.5 MeV</a:t>
            </a:r>
          </a:p>
        </p:txBody>
      </p:sp>
      <p:cxnSp>
        <p:nvCxnSpPr>
          <p:cNvPr id="376" name="Straight Arrow Connector 375">
            <a:extLst>
              <a:ext uri="{FF2B5EF4-FFF2-40B4-BE49-F238E27FC236}">
                <a16:creationId xmlns:a16="http://schemas.microsoft.com/office/drawing/2014/main" id="{3AC9B005-D1FA-96E6-8E18-2C75921A9611}"/>
              </a:ext>
            </a:extLst>
          </p:cNvPr>
          <p:cNvCxnSpPr>
            <a:cxnSpLocks/>
          </p:cNvCxnSpPr>
          <p:nvPr/>
        </p:nvCxnSpPr>
        <p:spPr>
          <a:xfrm flipV="1">
            <a:off x="177909" y="5395674"/>
            <a:ext cx="408111" cy="103042"/>
          </a:xfrm>
          <a:prstGeom prst="straightConnector1">
            <a:avLst/>
          </a:prstGeom>
          <a:ln w="28575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7" name="TextBox 376">
            <a:extLst>
              <a:ext uri="{FF2B5EF4-FFF2-40B4-BE49-F238E27FC236}">
                <a16:creationId xmlns:a16="http://schemas.microsoft.com/office/drawing/2014/main" id="{962BEB41-6956-F12D-B3A4-79557D641A12}"/>
              </a:ext>
            </a:extLst>
          </p:cNvPr>
          <p:cNvSpPr txBox="1"/>
          <p:nvPr/>
        </p:nvSpPr>
        <p:spPr>
          <a:xfrm rot="20776857">
            <a:off x="2181688" y="4616442"/>
            <a:ext cx="7824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35.5 MeV</a:t>
            </a:r>
          </a:p>
        </p:txBody>
      </p:sp>
      <p:cxnSp>
        <p:nvCxnSpPr>
          <p:cNvPr id="378" name="Straight Arrow Connector 377">
            <a:extLst>
              <a:ext uri="{FF2B5EF4-FFF2-40B4-BE49-F238E27FC236}">
                <a16:creationId xmlns:a16="http://schemas.microsoft.com/office/drawing/2014/main" id="{23AD4A33-7092-7DDB-9DF8-BECC80B07EBD}"/>
              </a:ext>
            </a:extLst>
          </p:cNvPr>
          <p:cNvCxnSpPr>
            <a:cxnSpLocks/>
          </p:cNvCxnSpPr>
          <p:nvPr/>
        </p:nvCxnSpPr>
        <p:spPr>
          <a:xfrm flipV="1">
            <a:off x="2378987" y="4824433"/>
            <a:ext cx="408111" cy="103042"/>
          </a:xfrm>
          <a:prstGeom prst="straightConnector1">
            <a:avLst/>
          </a:prstGeom>
          <a:ln w="28575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9" name="TextBox 378">
            <a:extLst>
              <a:ext uri="{FF2B5EF4-FFF2-40B4-BE49-F238E27FC236}">
                <a16:creationId xmlns:a16="http://schemas.microsoft.com/office/drawing/2014/main" id="{EEE180CE-725F-D88E-9BFA-D15497E9553B}"/>
              </a:ext>
            </a:extLst>
          </p:cNvPr>
          <p:cNvSpPr txBox="1"/>
          <p:nvPr/>
        </p:nvSpPr>
        <p:spPr>
          <a:xfrm>
            <a:off x="2801329" y="5061890"/>
            <a:ext cx="76798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Magnetic dogleg</a:t>
            </a:r>
          </a:p>
        </p:txBody>
      </p:sp>
      <p:sp>
        <p:nvSpPr>
          <p:cNvPr id="380" name="Freeform 9">
            <a:extLst>
              <a:ext uri="{FF2B5EF4-FFF2-40B4-BE49-F238E27FC236}">
                <a16:creationId xmlns:a16="http://schemas.microsoft.com/office/drawing/2014/main" id="{1C21F1D9-53AC-0C13-3C00-6A5643E62EAB}"/>
              </a:ext>
            </a:extLst>
          </p:cNvPr>
          <p:cNvSpPr/>
          <p:nvPr/>
        </p:nvSpPr>
        <p:spPr>
          <a:xfrm flipH="1">
            <a:off x="5458121" y="4561777"/>
            <a:ext cx="1397100" cy="467755"/>
          </a:xfrm>
          <a:custGeom>
            <a:avLst/>
            <a:gdLst>
              <a:gd name="connsiteX0" fmla="*/ 0 w 3055620"/>
              <a:gd name="connsiteY0" fmla="*/ 1348829 h 2758536"/>
              <a:gd name="connsiteX1" fmla="*/ 76200 w 3055620"/>
              <a:gd name="connsiteY1" fmla="*/ 1348829 h 2758536"/>
              <a:gd name="connsiteX2" fmla="*/ 114300 w 3055620"/>
              <a:gd name="connsiteY2" fmla="*/ 1379309 h 2758536"/>
              <a:gd name="connsiteX3" fmla="*/ 259080 w 3055620"/>
              <a:gd name="connsiteY3" fmla="*/ 1325969 h 2758536"/>
              <a:gd name="connsiteX4" fmla="*/ 342900 w 3055620"/>
              <a:gd name="connsiteY4" fmla="*/ 1394549 h 2758536"/>
              <a:gd name="connsiteX5" fmla="*/ 464820 w 3055620"/>
              <a:gd name="connsiteY5" fmla="*/ 1303109 h 2758536"/>
              <a:gd name="connsiteX6" fmla="*/ 525780 w 3055620"/>
              <a:gd name="connsiteY6" fmla="*/ 1455509 h 2758536"/>
              <a:gd name="connsiteX7" fmla="*/ 601980 w 3055620"/>
              <a:gd name="connsiteY7" fmla="*/ 1242149 h 2758536"/>
              <a:gd name="connsiteX8" fmla="*/ 685800 w 3055620"/>
              <a:gd name="connsiteY8" fmla="*/ 1516469 h 2758536"/>
              <a:gd name="connsiteX9" fmla="*/ 777240 w 3055620"/>
              <a:gd name="connsiteY9" fmla="*/ 1135469 h 2758536"/>
              <a:gd name="connsiteX10" fmla="*/ 853440 w 3055620"/>
              <a:gd name="connsiteY10" fmla="*/ 1706969 h 2758536"/>
              <a:gd name="connsiteX11" fmla="*/ 929640 w 3055620"/>
              <a:gd name="connsiteY11" fmla="*/ 922109 h 2758536"/>
              <a:gd name="connsiteX12" fmla="*/ 1005840 w 3055620"/>
              <a:gd name="connsiteY12" fmla="*/ 1897469 h 2758536"/>
              <a:gd name="connsiteX13" fmla="*/ 1089660 w 3055620"/>
              <a:gd name="connsiteY13" fmla="*/ 708749 h 2758536"/>
              <a:gd name="connsiteX14" fmla="*/ 1158240 w 3055620"/>
              <a:gd name="connsiteY14" fmla="*/ 2202269 h 2758536"/>
              <a:gd name="connsiteX15" fmla="*/ 1234440 w 3055620"/>
              <a:gd name="connsiteY15" fmla="*/ 312509 h 2758536"/>
              <a:gd name="connsiteX16" fmla="*/ 1310640 w 3055620"/>
              <a:gd name="connsiteY16" fmla="*/ 2552789 h 2758536"/>
              <a:gd name="connsiteX17" fmla="*/ 1379220 w 3055620"/>
              <a:gd name="connsiteY17" fmla="*/ 99149 h 2758536"/>
              <a:gd name="connsiteX18" fmla="*/ 1440180 w 3055620"/>
              <a:gd name="connsiteY18" fmla="*/ 2613749 h 2758536"/>
              <a:gd name="connsiteX19" fmla="*/ 1516380 w 3055620"/>
              <a:gd name="connsiteY19" fmla="*/ 30569 h 2758536"/>
              <a:gd name="connsiteX20" fmla="*/ 1577340 w 3055620"/>
              <a:gd name="connsiteY20" fmla="*/ 2758529 h 2758536"/>
              <a:gd name="connsiteX21" fmla="*/ 1645920 w 3055620"/>
              <a:gd name="connsiteY21" fmla="*/ 89 h 2758536"/>
              <a:gd name="connsiteX22" fmla="*/ 1729740 w 3055620"/>
              <a:gd name="connsiteY22" fmla="*/ 2651849 h 2758536"/>
              <a:gd name="connsiteX23" fmla="*/ 1790700 w 3055620"/>
              <a:gd name="connsiteY23" fmla="*/ 182969 h 2758536"/>
              <a:gd name="connsiteX24" fmla="*/ 1859280 w 3055620"/>
              <a:gd name="connsiteY24" fmla="*/ 2415629 h 2758536"/>
              <a:gd name="connsiteX25" fmla="*/ 1927860 w 3055620"/>
              <a:gd name="connsiteY25" fmla="*/ 403949 h 2758536"/>
              <a:gd name="connsiteX26" fmla="*/ 1996440 w 3055620"/>
              <a:gd name="connsiteY26" fmla="*/ 2202269 h 2758536"/>
              <a:gd name="connsiteX27" fmla="*/ 2065020 w 3055620"/>
              <a:gd name="connsiteY27" fmla="*/ 624929 h 2758536"/>
              <a:gd name="connsiteX28" fmla="*/ 2133600 w 3055620"/>
              <a:gd name="connsiteY28" fmla="*/ 1966049 h 2758536"/>
              <a:gd name="connsiteX29" fmla="*/ 2202180 w 3055620"/>
              <a:gd name="connsiteY29" fmla="*/ 830669 h 2758536"/>
              <a:gd name="connsiteX30" fmla="*/ 2270760 w 3055620"/>
              <a:gd name="connsiteY30" fmla="*/ 1767929 h 2758536"/>
              <a:gd name="connsiteX31" fmla="*/ 2346960 w 3055620"/>
              <a:gd name="connsiteY31" fmla="*/ 1044029 h 2758536"/>
              <a:gd name="connsiteX32" fmla="*/ 2415540 w 3055620"/>
              <a:gd name="connsiteY32" fmla="*/ 1600289 h 2758536"/>
              <a:gd name="connsiteX33" fmla="*/ 2476500 w 3055620"/>
              <a:gd name="connsiteY33" fmla="*/ 1196429 h 2758536"/>
              <a:gd name="connsiteX34" fmla="*/ 2552700 w 3055620"/>
              <a:gd name="connsiteY34" fmla="*/ 1470749 h 2758536"/>
              <a:gd name="connsiteX35" fmla="*/ 2628900 w 3055620"/>
              <a:gd name="connsiteY35" fmla="*/ 1280249 h 2758536"/>
              <a:gd name="connsiteX36" fmla="*/ 2689860 w 3055620"/>
              <a:gd name="connsiteY36" fmla="*/ 1409789 h 2758536"/>
              <a:gd name="connsiteX37" fmla="*/ 2750820 w 3055620"/>
              <a:gd name="connsiteY37" fmla="*/ 1310729 h 2758536"/>
              <a:gd name="connsiteX38" fmla="*/ 2811780 w 3055620"/>
              <a:gd name="connsiteY38" fmla="*/ 1394549 h 2758536"/>
              <a:gd name="connsiteX39" fmla="*/ 2910840 w 3055620"/>
              <a:gd name="connsiteY39" fmla="*/ 1364069 h 2758536"/>
              <a:gd name="connsiteX40" fmla="*/ 2987040 w 3055620"/>
              <a:gd name="connsiteY40" fmla="*/ 1364069 h 2758536"/>
              <a:gd name="connsiteX41" fmla="*/ 3055620 w 3055620"/>
              <a:gd name="connsiteY41" fmla="*/ 1364069 h 2758536"/>
              <a:gd name="connsiteX0" fmla="*/ 0 w 4910764"/>
              <a:gd name="connsiteY0" fmla="*/ 1348829 h 2758536"/>
              <a:gd name="connsiteX1" fmla="*/ 76200 w 4910764"/>
              <a:gd name="connsiteY1" fmla="*/ 1348829 h 2758536"/>
              <a:gd name="connsiteX2" fmla="*/ 114300 w 4910764"/>
              <a:gd name="connsiteY2" fmla="*/ 1379309 h 2758536"/>
              <a:gd name="connsiteX3" fmla="*/ 259080 w 4910764"/>
              <a:gd name="connsiteY3" fmla="*/ 1325969 h 2758536"/>
              <a:gd name="connsiteX4" fmla="*/ 342900 w 4910764"/>
              <a:gd name="connsiteY4" fmla="*/ 1394549 h 2758536"/>
              <a:gd name="connsiteX5" fmla="*/ 464820 w 4910764"/>
              <a:gd name="connsiteY5" fmla="*/ 1303109 h 2758536"/>
              <a:gd name="connsiteX6" fmla="*/ 525780 w 4910764"/>
              <a:gd name="connsiteY6" fmla="*/ 1455509 h 2758536"/>
              <a:gd name="connsiteX7" fmla="*/ 601980 w 4910764"/>
              <a:gd name="connsiteY7" fmla="*/ 1242149 h 2758536"/>
              <a:gd name="connsiteX8" fmla="*/ 685800 w 4910764"/>
              <a:gd name="connsiteY8" fmla="*/ 1516469 h 2758536"/>
              <a:gd name="connsiteX9" fmla="*/ 777240 w 4910764"/>
              <a:gd name="connsiteY9" fmla="*/ 1135469 h 2758536"/>
              <a:gd name="connsiteX10" fmla="*/ 853440 w 4910764"/>
              <a:gd name="connsiteY10" fmla="*/ 1706969 h 2758536"/>
              <a:gd name="connsiteX11" fmla="*/ 929640 w 4910764"/>
              <a:gd name="connsiteY11" fmla="*/ 922109 h 2758536"/>
              <a:gd name="connsiteX12" fmla="*/ 1005840 w 4910764"/>
              <a:gd name="connsiteY12" fmla="*/ 1897469 h 2758536"/>
              <a:gd name="connsiteX13" fmla="*/ 1089660 w 4910764"/>
              <a:gd name="connsiteY13" fmla="*/ 708749 h 2758536"/>
              <a:gd name="connsiteX14" fmla="*/ 1158240 w 4910764"/>
              <a:gd name="connsiteY14" fmla="*/ 2202269 h 2758536"/>
              <a:gd name="connsiteX15" fmla="*/ 1234440 w 4910764"/>
              <a:gd name="connsiteY15" fmla="*/ 312509 h 2758536"/>
              <a:gd name="connsiteX16" fmla="*/ 1310640 w 4910764"/>
              <a:gd name="connsiteY16" fmla="*/ 2552789 h 2758536"/>
              <a:gd name="connsiteX17" fmla="*/ 1379220 w 4910764"/>
              <a:gd name="connsiteY17" fmla="*/ 99149 h 2758536"/>
              <a:gd name="connsiteX18" fmla="*/ 1440180 w 4910764"/>
              <a:gd name="connsiteY18" fmla="*/ 2613749 h 2758536"/>
              <a:gd name="connsiteX19" fmla="*/ 1516380 w 4910764"/>
              <a:gd name="connsiteY19" fmla="*/ 30569 h 2758536"/>
              <a:gd name="connsiteX20" fmla="*/ 1577340 w 4910764"/>
              <a:gd name="connsiteY20" fmla="*/ 2758529 h 2758536"/>
              <a:gd name="connsiteX21" fmla="*/ 1645920 w 4910764"/>
              <a:gd name="connsiteY21" fmla="*/ 89 h 2758536"/>
              <a:gd name="connsiteX22" fmla="*/ 1729740 w 4910764"/>
              <a:gd name="connsiteY22" fmla="*/ 2651849 h 2758536"/>
              <a:gd name="connsiteX23" fmla="*/ 1790700 w 4910764"/>
              <a:gd name="connsiteY23" fmla="*/ 182969 h 2758536"/>
              <a:gd name="connsiteX24" fmla="*/ 1859280 w 4910764"/>
              <a:gd name="connsiteY24" fmla="*/ 2415629 h 2758536"/>
              <a:gd name="connsiteX25" fmla="*/ 1927860 w 4910764"/>
              <a:gd name="connsiteY25" fmla="*/ 403949 h 2758536"/>
              <a:gd name="connsiteX26" fmla="*/ 1996440 w 4910764"/>
              <a:gd name="connsiteY26" fmla="*/ 2202269 h 2758536"/>
              <a:gd name="connsiteX27" fmla="*/ 2065020 w 4910764"/>
              <a:gd name="connsiteY27" fmla="*/ 624929 h 2758536"/>
              <a:gd name="connsiteX28" fmla="*/ 2133600 w 4910764"/>
              <a:gd name="connsiteY28" fmla="*/ 1966049 h 2758536"/>
              <a:gd name="connsiteX29" fmla="*/ 2202180 w 4910764"/>
              <a:gd name="connsiteY29" fmla="*/ 830669 h 2758536"/>
              <a:gd name="connsiteX30" fmla="*/ 2270760 w 4910764"/>
              <a:gd name="connsiteY30" fmla="*/ 1767929 h 2758536"/>
              <a:gd name="connsiteX31" fmla="*/ 2346960 w 4910764"/>
              <a:gd name="connsiteY31" fmla="*/ 1044029 h 2758536"/>
              <a:gd name="connsiteX32" fmla="*/ 2415540 w 4910764"/>
              <a:gd name="connsiteY32" fmla="*/ 1600289 h 2758536"/>
              <a:gd name="connsiteX33" fmla="*/ 2476500 w 4910764"/>
              <a:gd name="connsiteY33" fmla="*/ 1196429 h 2758536"/>
              <a:gd name="connsiteX34" fmla="*/ 2552700 w 4910764"/>
              <a:gd name="connsiteY34" fmla="*/ 1470749 h 2758536"/>
              <a:gd name="connsiteX35" fmla="*/ 2628900 w 4910764"/>
              <a:gd name="connsiteY35" fmla="*/ 1280249 h 2758536"/>
              <a:gd name="connsiteX36" fmla="*/ 2689860 w 4910764"/>
              <a:gd name="connsiteY36" fmla="*/ 1409789 h 2758536"/>
              <a:gd name="connsiteX37" fmla="*/ 2750820 w 4910764"/>
              <a:gd name="connsiteY37" fmla="*/ 1310729 h 2758536"/>
              <a:gd name="connsiteX38" fmla="*/ 2811780 w 4910764"/>
              <a:gd name="connsiteY38" fmla="*/ 1394549 h 2758536"/>
              <a:gd name="connsiteX39" fmla="*/ 2910840 w 4910764"/>
              <a:gd name="connsiteY39" fmla="*/ 1364069 h 2758536"/>
              <a:gd name="connsiteX40" fmla="*/ 2987040 w 4910764"/>
              <a:gd name="connsiteY40" fmla="*/ 1364069 h 2758536"/>
              <a:gd name="connsiteX41" fmla="*/ 4910764 w 4910764"/>
              <a:gd name="connsiteY41" fmla="*/ 1364069 h 2758536"/>
              <a:gd name="connsiteX0" fmla="*/ 0 w 2987041"/>
              <a:gd name="connsiteY0" fmla="*/ 1348829 h 2758536"/>
              <a:gd name="connsiteX1" fmla="*/ 76200 w 2987041"/>
              <a:gd name="connsiteY1" fmla="*/ 1348829 h 2758536"/>
              <a:gd name="connsiteX2" fmla="*/ 114300 w 2987041"/>
              <a:gd name="connsiteY2" fmla="*/ 1379309 h 2758536"/>
              <a:gd name="connsiteX3" fmla="*/ 259080 w 2987041"/>
              <a:gd name="connsiteY3" fmla="*/ 1325969 h 2758536"/>
              <a:gd name="connsiteX4" fmla="*/ 342900 w 2987041"/>
              <a:gd name="connsiteY4" fmla="*/ 1394549 h 2758536"/>
              <a:gd name="connsiteX5" fmla="*/ 464820 w 2987041"/>
              <a:gd name="connsiteY5" fmla="*/ 1303109 h 2758536"/>
              <a:gd name="connsiteX6" fmla="*/ 525780 w 2987041"/>
              <a:gd name="connsiteY6" fmla="*/ 1455509 h 2758536"/>
              <a:gd name="connsiteX7" fmla="*/ 601980 w 2987041"/>
              <a:gd name="connsiteY7" fmla="*/ 1242149 h 2758536"/>
              <a:gd name="connsiteX8" fmla="*/ 685800 w 2987041"/>
              <a:gd name="connsiteY8" fmla="*/ 1516469 h 2758536"/>
              <a:gd name="connsiteX9" fmla="*/ 777240 w 2987041"/>
              <a:gd name="connsiteY9" fmla="*/ 1135469 h 2758536"/>
              <a:gd name="connsiteX10" fmla="*/ 853440 w 2987041"/>
              <a:gd name="connsiteY10" fmla="*/ 1706969 h 2758536"/>
              <a:gd name="connsiteX11" fmla="*/ 929640 w 2987041"/>
              <a:gd name="connsiteY11" fmla="*/ 922109 h 2758536"/>
              <a:gd name="connsiteX12" fmla="*/ 1005840 w 2987041"/>
              <a:gd name="connsiteY12" fmla="*/ 1897469 h 2758536"/>
              <a:gd name="connsiteX13" fmla="*/ 1089660 w 2987041"/>
              <a:gd name="connsiteY13" fmla="*/ 708749 h 2758536"/>
              <a:gd name="connsiteX14" fmla="*/ 1158240 w 2987041"/>
              <a:gd name="connsiteY14" fmla="*/ 2202269 h 2758536"/>
              <a:gd name="connsiteX15" fmla="*/ 1234440 w 2987041"/>
              <a:gd name="connsiteY15" fmla="*/ 312509 h 2758536"/>
              <a:gd name="connsiteX16" fmla="*/ 1310640 w 2987041"/>
              <a:gd name="connsiteY16" fmla="*/ 2552789 h 2758536"/>
              <a:gd name="connsiteX17" fmla="*/ 1379220 w 2987041"/>
              <a:gd name="connsiteY17" fmla="*/ 99149 h 2758536"/>
              <a:gd name="connsiteX18" fmla="*/ 1440180 w 2987041"/>
              <a:gd name="connsiteY18" fmla="*/ 2613749 h 2758536"/>
              <a:gd name="connsiteX19" fmla="*/ 1516380 w 2987041"/>
              <a:gd name="connsiteY19" fmla="*/ 30569 h 2758536"/>
              <a:gd name="connsiteX20" fmla="*/ 1577340 w 2987041"/>
              <a:gd name="connsiteY20" fmla="*/ 2758529 h 2758536"/>
              <a:gd name="connsiteX21" fmla="*/ 1645920 w 2987041"/>
              <a:gd name="connsiteY21" fmla="*/ 89 h 2758536"/>
              <a:gd name="connsiteX22" fmla="*/ 1729740 w 2987041"/>
              <a:gd name="connsiteY22" fmla="*/ 2651849 h 2758536"/>
              <a:gd name="connsiteX23" fmla="*/ 1790700 w 2987041"/>
              <a:gd name="connsiteY23" fmla="*/ 182969 h 2758536"/>
              <a:gd name="connsiteX24" fmla="*/ 1859280 w 2987041"/>
              <a:gd name="connsiteY24" fmla="*/ 2415629 h 2758536"/>
              <a:gd name="connsiteX25" fmla="*/ 1927860 w 2987041"/>
              <a:gd name="connsiteY25" fmla="*/ 403949 h 2758536"/>
              <a:gd name="connsiteX26" fmla="*/ 1996440 w 2987041"/>
              <a:gd name="connsiteY26" fmla="*/ 2202269 h 2758536"/>
              <a:gd name="connsiteX27" fmla="*/ 2065020 w 2987041"/>
              <a:gd name="connsiteY27" fmla="*/ 624929 h 2758536"/>
              <a:gd name="connsiteX28" fmla="*/ 2133600 w 2987041"/>
              <a:gd name="connsiteY28" fmla="*/ 1966049 h 2758536"/>
              <a:gd name="connsiteX29" fmla="*/ 2202180 w 2987041"/>
              <a:gd name="connsiteY29" fmla="*/ 830669 h 2758536"/>
              <a:gd name="connsiteX30" fmla="*/ 2270760 w 2987041"/>
              <a:gd name="connsiteY30" fmla="*/ 1767929 h 2758536"/>
              <a:gd name="connsiteX31" fmla="*/ 2346960 w 2987041"/>
              <a:gd name="connsiteY31" fmla="*/ 1044029 h 2758536"/>
              <a:gd name="connsiteX32" fmla="*/ 2415540 w 2987041"/>
              <a:gd name="connsiteY32" fmla="*/ 1600289 h 2758536"/>
              <a:gd name="connsiteX33" fmla="*/ 2476500 w 2987041"/>
              <a:gd name="connsiteY33" fmla="*/ 1196429 h 2758536"/>
              <a:gd name="connsiteX34" fmla="*/ 2552700 w 2987041"/>
              <a:gd name="connsiteY34" fmla="*/ 1470749 h 2758536"/>
              <a:gd name="connsiteX35" fmla="*/ 2628900 w 2987041"/>
              <a:gd name="connsiteY35" fmla="*/ 1280249 h 2758536"/>
              <a:gd name="connsiteX36" fmla="*/ 2689860 w 2987041"/>
              <a:gd name="connsiteY36" fmla="*/ 1409789 h 2758536"/>
              <a:gd name="connsiteX37" fmla="*/ 2750820 w 2987041"/>
              <a:gd name="connsiteY37" fmla="*/ 1310729 h 2758536"/>
              <a:gd name="connsiteX38" fmla="*/ 2811780 w 2987041"/>
              <a:gd name="connsiteY38" fmla="*/ 1394549 h 2758536"/>
              <a:gd name="connsiteX39" fmla="*/ 2910840 w 2987041"/>
              <a:gd name="connsiteY39" fmla="*/ 1364069 h 2758536"/>
              <a:gd name="connsiteX40" fmla="*/ 2987040 w 2987041"/>
              <a:gd name="connsiteY40" fmla="*/ 1364069 h 2758536"/>
              <a:gd name="connsiteX0" fmla="*/ -1 w 2910839"/>
              <a:gd name="connsiteY0" fmla="*/ 1348829 h 2758536"/>
              <a:gd name="connsiteX1" fmla="*/ 38099 w 2910839"/>
              <a:gd name="connsiteY1" fmla="*/ 1379309 h 2758536"/>
              <a:gd name="connsiteX2" fmla="*/ 182879 w 2910839"/>
              <a:gd name="connsiteY2" fmla="*/ 1325969 h 2758536"/>
              <a:gd name="connsiteX3" fmla="*/ 266699 w 2910839"/>
              <a:gd name="connsiteY3" fmla="*/ 1394549 h 2758536"/>
              <a:gd name="connsiteX4" fmla="*/ 388619 w 2910839"/>
              <a:gd name="connsiteY4" fmla="*/ 1303109 h 2758536"/>
              <a:gd name="connsiteX5" fmla="*/ 449579 w 2910839"/>
              <a:gd name="connsiteY5" fmla="*/ 1455509 h 2758536"/>
              <a:gd name="connsiteX6" fmla="*/ 525779 w 2910839"/>
              <a:gd name="connsiteY6" fmla="*/ 1242149 h 2758536"/>
              <a:gd name="connsiteX7" fmla="*/ 609599 w 2910839"/>
              <a:gd name="connsiteY7" fmla="*/ 1516469 h 2758536"/>
              <a:gd name="connsiteX8" fmla="*/ 701039 w 2910839"/>
              <a:gd name="connsiteY8" fmla="*/ 1135469 h 2758536"/>
              <a:gd name="connsiteX9" fmla="*/ 777239 w 2910839"/>
              <a:gd name="connsiteY9" fmla="*/ 1706969 h 2758536"/>
              <a:gd name="connsiteX10" fmla="*/ 853439 w 2910839"/>
              <a:gd name="connsiteY10" fmla="*/ 922109 h 2758536"/>
              <a:gd name="connsiteX11" fmla="*/ 929639 w 2910839"/>
              <a:gd name="connsiteY11" fmla="*/ 1897469 h 2758536"/>
              <a:gd name="connsiteX12" fmla="*/ 1013459 w 2910839"/>
              <a:gd name="connsiteY12" fmla="*/ 708749 h 2758536"/>
              <a:gd name="connsiteX13" fmla="*/ 1082039 w 2910839"/>
              <a:gd name="connsiteY13" fmla="*/ 2202269 h 2758536"/>
              <a:gd name="connsiteX14" fmla="*/ 1158239 w 2910839"/>
              <a:gd name="connsiteY14" fmla="*/ 312509 h 2758536"/>
              <a:gd name="connsiteX15" fmla="*/ 1234439 w 2910839"/>
              <a:gd name="connsiteY15" fmla="*/ 2552789 h 2758536"/>
              <a:gd name="connsiteX16" fmla="*/ 1303019 w 2910839"/>
              <a:gd name="connsiteY16" fmla="*/ 99149 h 2758536"/>
              <a:gd name="connsiteX17" fmla="*/ 1363979 w 2910839"/>
              <a:gd name="connsiteY17" fmla="*/ 2613749 h 2758536"/>
              <a:gd name="connsiteX18" fmla="*/ 1440179 w 2910839"/>
              <a:gd name="connsiteY18" fmla="*/ 30569 h 2758536"/>
              <a:gd name="connsiteX19" fmla="*/ 1501139 w 2910839"/>
              <a:gd name="connsiteY19" fmla="*/ 2758529 h 2758536"/>
              <a:gd name="connsiteX20" fmla="*/ 1569719 w 2910839"/>
              <a:gd name="connsiteY20" fmla="*/ 89 h 2758536"/>
              <a:gd name="connsiteX21" fmla="*/ 1653539 w 2910839"/>
              <a:gd name="connsiteY21" fmla="*/ 2651849 h 2758536"/>
              <a:gd name="connsiteX22" fmla="*/ 1714499 w 2910839"/>
              <a:gd name="connsiteY22" fmla="*/ 182969 h 2758536"/>
              <a:gd name="connsiteX23" fmla="*/ 1783079 w 2910839"/>
              <a:gd name="connsiteY23" fmla="*/ 2415629 h 2758536"/>
              <a:gd name="connsiteX24" fmla="*/ 1851659 w 2910839"/>
              <a:gd name="connsiteY24" fmla="*/ 403949 h 2758536"/>
              <a:gd name="connsiteX25" fmla="*/ 1920239 w 2910839"/>
              <a:gd name="connsiteY25" fmla="*/ 2202269 h 2758536"/>
              <a:gd name="connsiteX26" fmla="*/ 1988819 w 2910839"/>
              <a:gd name="connsiteY26" fmla="*/ 624929 h 2758536"/>
              <a:gd name="connsiteX27" fmla="*/ 2057399 w 2910839"/>
              <a:gd name="connsiteY27" fmla="*/ 1966049 h 2758536"/>
              <a:gd name="connsiteX28" fmla="*/ 2125979 w 2910839"/>
              <a:gd name="connsiteY28" fmla="*/ 830669 h 2758536"/>
              <a:gd name="connsiteX29" fmla="*/ 2194559 w 2910839"/>
              <a:gd name="connsiteY29" fmla="*/ 1767929 h 2758536"/>
              <a:gd name="connsiteX30" fmla="*/ 2270759 w 2910839"/>
              <a:gd name="connsiteY30" fmla="*/ 1044029 h 2758536"/>
              <a:gd name="connsiteX31" fmla="*/ 2339339 w 2910839"/>
              <a:gd name="connsiteY31" fmla="*/ 1600289 h 2758536"/>
              <a:gd name="connsiteX32" fmla="*/ 2400299 w 2910839"/>
              <a:gd name="connsiteY32" fmla="*/ 1196429 h 2758536"/>
              <a:gd name="connsiteX33" fmla="*/ 2476499 w 2910839"/>
              <a:gd name="connsiteY33" fmla="*/ 1470749 h 2758536"/>
              <a:gd name="connsiteX34" fmla="*/ 2552699 w 2910839"/>
              <a:gd name="connsiteY34" fmla="*/ 1280249 h 2758536"/>
              <a:gd name="connsiteX35" fmla="*/ 2613659 w 2910839"/>
              <a:gd name="connsiteY35" fmla="*/ 1409789 h 2758536"/>
              <a:gd name="connsiteX36" fmla="*/ 2674619 w 2910839"/>
              <a:gd name="connsiteY36" fmla="*/ 1310729 h 2758536"/>
              <a:gd name="connsiteX37" fmla="*/ 2735579 w 2910839"/>
              <a:gd name="connsiteY37" fmla="*/ 1394549 h 2758536"/>
              <a:gd name="connsiteX38" fmla="*/ 2834639 w 2910839"/>
              <a:gd name="connsiteY38" fmla="*/ 1364069 h 2758536"/>
              <a:gd name="connsiteX39" fmla="*/ 2910839 w 2910839"/>
              <a:gd name="connsiteY39" fmla="*/ 1364069 h 2758536"/>
              <a:gd name="connsiteX0" fmla="*/ 1 w 2872741"/>
              <a:gd name="connsiteY0" fmla="*/ 1379309 h 2758536"/>
              <a:gd name="connsiteX1" fmla="*/ 144781 w 2872741"/>
              <a:gd name="connsiteY1" fmla="*/ 1325969 h 2758536"/>
              <a:gd name="connsiteX2" fmla="*/ 228601 w 2872741"/>
              <a:gd name="connsiteY2" fmla="*/ 1394549 h 2758536"/>
              <a:gd name="connsiteX3" fmla="*/ 350521 w 2872741"/>
              <a:gd name="connsiteY3" fmla="*/ 1303109 h 2758536"/>
              <a:gd name="connsiteX4" fmla="*/ 411481 w 2872741"/>
              <a:gd name="connsiteY4" fmla="*/ 1455509 h 2758536"/>
              <a:gd name="connsiteX5" fmla="*/ 487681 w 2872741"/>
              <a:gd name="connsiteY5" fmla="*/ 1242149 h 2758536"/>
              <a:gd name="connsiteX6" fmla="*/ 571501 w 2872741"/>
              <a:gd name="connsiteY6" fmla="*/ 1516469 h 2758536"/>
              <a:gd name="connsiteX7" fmla="*/ 662941 w 2872741"/>
              <a:gd name="connsiteY7" fmla="*/ 1135469 h 2758536"/>
              <a:gd name="connsiteX8" fmla="*/ 739141 w 2872741"/>
              <a:gd name="connsiteY8" fmla="*/ 1706969 h 2758536"/>
              <a:gd name="connsiteX9" fmla="*/ 815341 w 2872741"/>
              <a:gd name="connsiteY9" fmla="*/ 922109 h 2758536"/>
              <a:gd name="connsiteX10" fmla="*/ 891541 w 2872741"/>
              <a:gd name="connsiteY10" fmla="*/ 1897469 h 2758536"/>
              <a:gd name="connsiteX11" fmla="*/ 975361 w 2872741"/>
              <a:gd name="connsiteY11" fmla="*/ 708749 h 2758536"/>
              <a:gd name="connsiteX12" fmla="*/ 1043941 w 2872741"/>
              <a:gd name="connsiteY12" fmla="*/ 2202269 h 2758536"/>
              <a:gd name="connsiteX13" fmla="*/ 1120141 w 2872741"/>
              <a:gd name="connsiteY13" fmla="*/ 312509 h 2758536"/>
              <a:gd name="connsiteX14" fmla="*/ 1196341 w 2872741"/>
              <a:gd name="connsiteY14" fmla="*/ 2552789 h 2758536"/>
              <a:gd name="connsiteX15" fmla="*/ 1264921 w 2872741"/>
              <a:gd name="connsiteY15" fmla="*/ 99149 h 2758536"/>
              <a:gd name="connsiteX16" fmla="*/ 1325881 w 2872741"/>
              <a:gd name="connsiteY16" fmla="*/ 2613749 h 2758536"/>
              <a:gd name="connsiteX17" fmla="*/ 1402081 w 2872741"/>
              <a:gd name="connsiteY17" fmla="*/ 30569 h 2758536"/>
              <a:gd name="connsiteX18" fmla="*/ 1463041 w 2872741"/>
              <a:gd name="connsiteY18" fmla="*/ 2758529 h 2758536"/>
              <a:gd name="connsiteX19" fmla="*/ 1531621 w 2872741"/>
              <a:gd name="connsiteY19" fmla="*/ 89 h 2758536"/>
              <a:gd name="connsiteX20" fmla="*/ 1615441 w 2872741"/>
              <a:gd name="connsiteY20" fmla="*/ 2651849 h 2758536"/>
              <a:gd name="connsiteX21" fmla="*/ 1676401 w 2872741"/>
              <a:gd name="connsiteY21" fmla="*/ 182969 h 2758536"/>
              <a:gd name="connsiteX22" fmla="*/ 1744981 w 2872741"/>
              <a:gd name="connsiteY22" fmla="*/ 2415629 h 2758536"/>
              <a:gd name="connsiteX23" fmla="*/ 1813561 w 2872741"/>
              <a:gd name="connsiteY23" fmla="*/ 403949 h 2758536"/>
              <a:gd name="connsiteX24" fmla="*/ 1882141 w 2872741"/>
              <a:gd name="connsiteY24" fmla="*/ 2202269 h 2758536"/>
              <a:gd name="connsiteX25" fmla="*/ 1950721 w 2872741"/>
              <a:gd name="connsiteY25" fmla="*/ 624929 h 2758536"/>
              <a:gd name="connsiteX26" fmla="*/ 2019301 w 2872741"/>
              <a:gd name="connsiteY26" fmla="*/ 1966049 h 2758536"/>
              <a:gd name="connsiteX27" fmla="*/ 2087881 w 2872741"/>
              <a:gd name="connsiteY27" fmla="*/ 830669 h 2758536"/>
              <a:gd name="connsiteX28" fmla="*/ 2156461 w 2872741"/>
              <a:gd name="connsiteY28" fmla="*/ 1767929 h 2758536"/>
              <a:gd name="connsiteX29" fmla="*/ 2232661 w 2872741"/>
              <a:gd name="connsiteY29" fmla="*/ 1044029 h 2758536"/>
              <a:gd name="connsiteX30" fmla="*/ 2301241 w 2872741"/>
              <a:gd name="connsiteY30" fmla="*/ 1600289 h 2758536"/>
              <a:gd name="connsiteX31" fmla="*/ 2362201 w 2872741"/>
              <a:gd name="connsiteY31" fmla="*/ 1196429 h 2758536"/>
              <a:gd name="connsiteX32" fmla="*/ 2438401 w 2872741"/>
              <a:gd name="connsiteY32" fmla="*/ 1470749 h 2758536"/>
              <a:gd name="connsiteX33" fmla="*/ 2514601 w 2872741"/>
              <a:gd name="connsiteY33" fmla="*/ 1280249 h 2758536"/>
              <a:gd name="connsiteX34" fmla="*/ 2575561 w 2872741"/>
              <a:gd name="connsiteY34" fmla="*/ 1409789 h 2758536"/>
              <a:gd name="connsiteX35" fmla="*/ 2636521 w 2872741"/>
              <a:gd name="connsiteY35" fmla="*/ 1310729 h 2758536"/>
              <a:gd name="connsiteX36" fmla="*/ 2697481 w 2872741"/>
              <a:gd name="connsiteY36" fmla="*/ 1394549 h 2758536"/>
              <a:gd name="connsiteX37" fmla="*/ 2796541 w 2872741"/>
              <a:gd name="connsiteY37" fmla="*/ 1364069 h 2758536"/>
              <a:gd name="connsiteX38" fmla="*/ 2872741 w 2872741"/>
              <a:gd name="connsiteY38" fmla="*/ 1364069 h 2758536"/>
              <a:gd name="connsiteX0" fmla="*/ 0 w 2827634"/>
              <a:gd name="connsiteY0" fmla="*/ 1362952 h 2758536"/>
              <a:gd name="connsiteX1" fmla="*/ 99674 w 2827634"/>
              <a:gd name="connsiteY1" fmla="*/ 1325969 h 2758536"/>
              <a:gd name="connsiteX2" fmla="*/ 183494 w 2827634"/>
              <a:gd name="connsiteY2" fmla="*/ 1394549 h 2758536"/>
              <a:gd name="connsiteX3" fmla="*/ 305414 w 2827634"/>
              <a:gd name="connsiteY3" fmla="*/ 1303109 h 2758536"/>
              <a:gd name="connsiteX4" fmla="*/ 366374 w 2827634"/>
              <a:gd name="connsiteY4" fmla="*/ 1455509 h 2758536"/>
              <a:gd name="connsiteX5" fmla="*/ 442574 w 2827634"/>
              <a:gd name="connsiteY5" fmla="*/ 1242149 h 2758536"/>
              <a:gd name="connsiteX6" fmla="*/ 526394 w 2827634"/>
              <a:gd name="connsiteY6" fmla="*/ 1516469 h 2758536"/>
              <a:gd name="connsiteX7" fmla="*/ 617834 w 2827634"/>
              <a:gd name="connsiteY7" fmla="*/ 1135469 h 2758536"/>
              <a:gd name="connsiteX8" fmla="*/ 694034 w 2827634"/>
              <a:gd name="connsiteY8" fmla="*/ 1706969 h 2758536"/>
              <a:gd name="connsiteX9" fmla="*/ 770234 w 2827634"/>
              <a:gd name="connsiteY9" fmla="*/ 922109 h 2758536"/>
              <a:gd name="connsiteX10" fmla="*/ 846434 w 2827634"/>
              <a:gd name="connsiteY10" fmla="*/ 1897469 h 2758536"/>
              <a:gd name="connsiteX11" fmla="*/ 930254 w 2827634"/>
              <a:gd name="connsiteY11" fmla="*/ 708749 h 2758536"/>
              <a:gd name="connsiteX12" fmla="*/ 998834 w 2827634"/>
              <a:gd name="connsiteY12" fmla="*/ 2202269 h 2758536"/>
              <a:gd name="connsiteX13" fmla="*/ 1075034 w 2827634"/>
              <a:gd name="connsiteY13" fmla="*/ 312509 h 2758536"/>
              <a:gd name="connsiteX14" fmla="*/ 1151234 w 2827634"/>
              <a:gd name="connsiteY14" fmla="*/ 2552789 h 2758536"/>
              <a:gd name="connsiteX15" fmla="*/ 1219814 w 2827634"/>
              <a:gd name="connsiteY15" fmla="*/ 99149 h 2758536"/>
              <a:gd name="connsiteX16" fmla="*/ 1280774 w 2827634"/>
              <a:gd name="connsiteY16" fmla="*/ 2613749 h 2758536"/>
              <a:gd name="connsiteX17" fmla="*/ 1356974 w 2827634"/>
              <a:gd name="connsiteY17" fmla="*/ 30569 h 2758536"/>
              <a:gd name="connsiteX18" fmla="*/ 1417934 w 2827634"/>
              <a:gd name="connsiteY18" fmla="*/ 2758529 h 2758536"/>
              <a:gd name="connsiteX19" fmla="*/ 1486514 w 2827634"/>
              <a:gd name="connsiteY19" fmla="*/ 89 h 2758536"/>
              <a:gd name="connsiteX20" fmla="*/ 1570334 w 2827634"/>
              <a:gd name="connsiteY20" fmla="*/ 2651849 h 2758536"/>
              <a:gd name="connsiteX21" fmla="*/ 1631294 w 2827634"/>
              <a:gd name="connsiteY21" fmla="*/ 182969 h 2758536"/>
              <a:gd name="connsiteX22" fmla="*/ 1699874 w 2827634"/>
              <a:gd name="connsiteY22" fmla="*/ 2415629 h 2758536"/>
              <a:gd name="connsiteX23" fmla="*/ 1768454 w 2827634"/>
              <a:gd name="connsiteY23" fmla="*/ 403949 h 2758536"/>
              <a:gd name="connsiteX24" fmla="*/ 1837034 w 2827634"/>
              <a:gd name="connsiteY24" fmla="*/ 2202269 h 2758536"/>
              <a:gd name="connsiteX25" fmla="*/ 1905614 w 2827634"/>
              <a:gd name="connsiteY25" fmla="*/ 624929 h 2758536"/>
              <a:gd name="connsiteX26" fmla="*/ 1974194 w 2827634"/>
              <a:gd name="connsiteY26" fmla="*/ 1966049 h 2758536"/>
              <a:gd name="connsiteX27" fmla="*/ 2042774 w 2827634"/>
              <a:gd name="connsiteY27" fmla="*/ 830669 h 2758536"/>
              <a:gd name="connsiteX28" fmla="*/ 2111354 w 2827634"/>
              <a:gd name="connsiteY28" fmla="*/ 1767929 h 2758536"/>
              <a:gd name="connsiteX29" fmla="*/ 2187554 w 2827634"/>
              <a:gd name="connsiteY29" fmla="*/ 1044029 h 2758536"/>
              <a:gd name="connsiteX30" fmla="*/ 2256134 w 2827634"/>
              <a:gd name="connsiteY30" fmla="*/ 1600289 h 2758536"/>
              <a:gd name="connsiteX31" fmla="*/ 2317094 w 2827634"/>
              <a:gd name="connsiteY31" fmla="*/ 1196429 h 2758536"/>
              <a:gd name="connsiteX32" fmla="*/ 2393294 w 2827634"/>
              <a:gd name="connsiteY32" fmla="*/ 1470749 h 2758536"/>
              <a:gd name="connsiteX33" fmla="*/ 2469494 w 2827634"/>
              <a:gd name="connsiteY33" fmla="*/ 1280249 h 2758536"/>
              <a:gd name="connsiteX34" fmla="*/ 2530454 w 2827634"/>
              <a:gd name="connsiteY34" fmla="*/ 1409789 h 2758536"/>
              <a:gd name="connsiteX35" fmla="*/ 2591414 w 2827634"/>
              <a:gd name="connsiteY35" fmla="*/ 1310729 h 2758536"/>
              <a:gd name="connsiteX36" fmla="*/ 2652374 w 2827634"/>
              <a:gd name="connsiteY36" fmla="*/ 1394549 h 2758536"/>
              <a:gd name="connsiteX37" fmla="*/ 2751434 w 2827634"/>
              <a:gd name="connsiteY37" fmla="*/ 1364069 h 2758536"/>
              <a:gd name="connsiteX38" fmla="*/ 2827634 w 2827634"/>
              <a:gd name="connsiteY38" fmla="*/ 1364069 h 2758536"/>
              <a:gd name="connsiteX0" fmla="*/ 0 w 2751433"/>
              <a:gd name="connsiteY0" fmla="*/ 1362952 h 2758536"/>
              <a:gd name="connsiteX1" fmla="*/ 99674 w 2751433"/>
              <a:gd name="connsiteY1" fmla="*/ 1325969 h 2758536"/>
              <a:gd name="connsiteX2" fmla="*/ 183494 w 2751433"/>
              <a:gd name="connsiteY2" fmla="*/ 1394549 h 2758536"/>
              <a:gd name="connsiteX3" fmla="*/ 305414 w 2751433"/>
              <a:gd name="connsiteY3" fmla="*/ 1303109 h 2758536"/>
              <a:gd name="connsiteX4" fmla="*/ 366374 w 2751433"/>
              <a:gd name="connsiteY4" fmla="*/ 1455509 h 2758536"/>
              <a:gd name="connsiteX5" fmla="*/ 442574 w 2751433"/>
              <a:gd name="connsiteY5" fmla="*/ 1242149 h 2758536"/>
              <a:gd name="connsiteX6" fmla="*/ 526394 w 2751433"/>
              <a:gd name="connsiteY6" fmla="*/ 1516469 h 2758536"/>
              <a:gd name="connsiteX7" fmla="*/ 617834 w 2751433"/>
              <a:gd name="connsiteY7" fmla="*/ 1135469 h 2758536"/>
              <a:gd name="connsiteX8" fmla="*/ 694034 w 2751433"/>
              <a:gd name="connsiteY8" fmla="*/ 1706969 h 2758536"/>
              <a:gd name="connsiteX9" fmla="*/ 770234 w 2751433"/>
              <a:gd name="connsiteY9" fmla="*/ 922109 h 2758536"/>
              <a:gd name="connsiteX10" fmla="*/ 846434 w 2751433"/>
              <a:gd name="connsiteY10" fmla="*/ 1897469 h 2758536"/>
              <a:gd name="connsiteX11" fmla="*/ 930254 w 2751433"/>
              <a:gd name="connsiteY11" fmla="*/ 708749 h 2758536"/>
              <a:gd name="connsiteX12" fmla="*/ 998834 w 2751433"/>
              <a:gd name="connsiteY12" fmla="*/ 2202269 h 2758536"/>
              <a:gd name="connsiteX13" fmla="*/ 1075034 w 2751433"/>
              <a:gd name="connsiteY13" fmla="*/ 312509 h 2758536"/>
              <a:gd name="connsiteX14" fmla="*/ 1151234 w 2751433"/>
              <a:gd name="connsiteY14" fmla="*/ 2552789 h 2758536"/>
              <a:gd name="connsiteX15" fmla="*/ 1219814 w 2751433"/>
              <a:gd name="connsiteY15" fmla="*/ 99149 h 2758536"/>
              <a:gd name="connsiteX16" fmla="*/ 1280774 w 2751433"/>
              <a:gd name="connsiteY16" fmla="*/ 2613749 h 2758536"/>
              <a:gd name="connsiteX17" fmla="*/ 1356974 w 2751433"/>
              <a:gd name="connsiteY17" fmla="*/ 30569 h 2758536"/>
              <a:gd name="connsiteX18" fmla="*/ 1417934 w 2751433"/>
              <a:gd name="connsiteY18" fmla="*/ 2758529 h 2758536"/>
              <a:gd name="connsiteX19" fmla="*/ 1486514 w 2751433"/>
              <a:gd name="connsiteY19" fmla="*/ 89 h 2758536"/>
              <a:gd name="connsiteX20" fmla="*/ 1570334 w 2751433"/>
              <a:gd name="connsiteY20" fmla="*/ 2651849 h 2758536"/>
              <a:gd name="connsiteX21" fmla="*/ 1631294 w 2751433"/>
              <a:gd name="connsiteY21" fmla="*/ 182969 h 2758536"/>
              <a:gd name="connsiteX22" fmla="*/ 1699874 w 2751433"/>
              <a:gd name="connsiteY22" fmla="*/ 2415629 h 2758536"/>
              <a:gd name="connsiteX23" fmla="*/ 1768454 w 2751433"/>
              <a:gd name="connsiteY23" fmla="*/ 403949 h 2758536"/>
              <a:gd name="connsiteX24" fmla="*/ 1837034 w 2751433"/>
              <a:gd name="connsiteY24" fmla="*/ 2202269 h 2758536"/>
              <a:gd name="connsiteX25" fmla="*/ 1905614 w 2751433"/>
              <a:gd name="connsiteY25" fmla="*/ 624929 h 2758536"/>
              <a:gd name="connsiteX26" fmla="*/ 1974194 w 2751433"/>
              <a:gd name="connsiteY26" fmla="*/ 1966049 h 2758536"/>
              <a:gd name="connsiteX27" fmla="*/ 2042774 w 2751433"/>
              <a:gd name="connsiteY27" fmla="*/ 830669 h 2758536"/>
              <a:gd name="connsiteX28" fmla="*/ 2111354 w 2751433"/>
              <a:gd name="connsiteY28" fmla="*/ 1767929 h 2758536"/>
              <a:gd name="connsiteX29" fmla="*/ 2187554 w 2751433"/>
              <a:gd name="connsiteY29" fmla="*/ 1044029 h 2758536"/>
              <a:gd name="connsiteX30" fmla="*/ 2256134 w 2751433"/>
              <a:gd name="connsiteY30" fmla="*/ 1600289 h 2758536"/>
              <a:gd name="connsiteX31" fmla="*/ 2317094 w 2751433"/>
              <a:gd name="connsiteY31" fmla="*/ 1196429 h 2758536"/>
              <a:gd name="connsiteX32" fmla="*/ 2393294 w 2751433"/>
              <a:gd name="connsiteY32" fmla="*/ 1470749 h 2758536"/>
              <a:gd name="connsiteX33" fmla="*/ 2469494 w 2751433"/>
              <a:gd name="connsiteY33" fmla="*/ 1280249 h 2758536"/>
              <a:gd name="connsiteX34" fmla="*/ 2530454 w 2751433"/>
              <a:gd name="connsiteY34" fmla="*/ 1409789 h 2758536"/>
              <a:gd name="connsiteX35" fmla="*/ 2591414 w 2751433"/>
              <a:gd name="connsiteY35" fmla="*/ 1310729 h 2758536"/>
              <a:gd name="connsiteX36" fmla="*/ 2652374 w 2751433"/>
              <a:gd name="connsiteY36" fmla="*/ 1394549 h 2758536"/>
              <a:gd name="connsiteX37" fmla="*/ 2751434 w 2751433"/>
              <a:gd name="connsiteY37" fmla="*/ 1364069 h 2758536"/>
              <a:gd name="connsiteX0" fmla="*/ 0 w 2651761"/>
              <a:gd name="connsiteY0" fmla="*/ 1325969 h 2758536"/>
              <a:gd name="connsiteX1" fmla="*/ 83820 w 2651761"/>
              <a:gd name="connsiteY1" fmla="*/ 1394549 h 2758536"/>
              <a:gd name="connsiteX2" fmla="*/ 205740 w 2651761"/>
              <a:gd name="connsiteY2" fmla="*/ 1303109 h 2758536"/>
              <a:gd name="connsiteX3" fmla="*/ 266700 w 2651761"/>
              <a:gd name="connsiteY3" fmla="*/ 1455509 h 2758536"/>
              <a:gd name="connsiteX4" fmla="*/ 342900 w 2651761"/>
              <a:gd name="connsiteY4" fmla="*/ 1242149 h 2758536"/>
              <a:gd name="connsiteX5" fmla="*/ 426720 w 2651761"/>
              <a:gd name="connsiteY5" fmla="*/ 1516469 h 2758536"/>
              <a:gd name="connsiteX6" fmla="*/ 518160 w 2651761"/>
              <a:gd name="connsiteY6" fmla="*/ 1135469 h 2758536"/>
              <a:gd name="connsiteX7" fmla="*/ 594360 w 2651761"/>
              <a:gd name="connsiteY7" fmla="*/ 1706969 h 2758536"/>
              <a:gd name="connsiteX8" fmla="*/ 670560 w 2651761"/>
              <a:gd name="connsiteY8" fmla="*/ 922109 h 2758536"/>
              <a:gd name="connsiteX9" fmla="*/ 746760 w 2651761"/>
              <a:gd name="connsiteY9" fmla="*/ 1897469 h 2758536"/>
              <a:gd name="connsiteX10" fmla="*/ 830580 w 2651761"/>
              <a:gd name="connsiteY10" fmla="*/ 708749 h 2758536"/>
              <a:gd name="connsiteX11" fmla="*/ 899160 w 2651761"/>
              <a:gd name="connsiteY11" fmla="*/ 2202269 h 2758536"/>
              <a:gd name="connsiteX12" fmla="*/ 975360 w 2651761"/>
              <a:gd name="connsiteY12" fmla="*/ 312509 h 2758536"/>
              <a:gd name="connsiteX13" fmla="*/ 1051560 w 2651761"/>
              <a:gd name="connsiteY13" fmla="*/ 2552789 h 2758536"/>
              <a:gd name="connsiteX14" fmla="*/ 1120140 w 2651761"/>
              <a:gd name="connsiteY14" fmla="*/ 99149 h 2758536"/>
              <a:gd name="connsiteX15" fmla="*/ 1181100 w 2651761"/>
              <a:gd name="connsiteY15" fmla="*/ 2613749 h 2758536"/>
              <a:gd name="connsiteX16" fmla="*/ 1257300 w 2651761"/>
              <a:gd name="connsiteY16" fmla="*/ 30569 h 2758536"/>
              <a:gd name="connsiteX17" fmla="*/ 1318260 w 2651761"/>
              <a:gd name="connsiteY17" fmla="*/ 2758529 h 2758536"/>
              <a:gd name="connsiteX18" fmla="*/ 1386840 w 2651761"/>
              <a:gd name="connsiteY18" fmla="*/ 89 h 2758536"/>
              <a:gd name="connsiteX19" fmla="*/ 1470660 w 2651761"/>
              <a:gd name="connsiteY19" fmla="*/ 2651849 h 2758536"/>
              <a:gd name="connsiteX20" fmla="*/ 1531620 w 2651761"/>
              <a:gd name="connsiteY20" fmla="*/ 182969 h 2758536"/>
              <a:gd name="connsiteX21" fmla="*/ 1600200 w 2651761"/>
              <a:gd name="connsiteY21" fmla="*/ 2415629 h 2758536"/>
              <a:gd name="connsiteX22" fmla="*/ 1668780 w 2651761"/>
              <a:gd name="connsiteY22" fmla="*/ 403949 h 2758536"/>
              <a:gd name="connsiteX23" fmla="*/ 1737360 w 2651761"/>
              <a:gd name="connsiteY23" fmla="*/ 2202269 h 2758536"/>
              <a:gd name="connsiteX24" fmla="*/ 1805940 w 2651761"/>
              <a:gd name="connsiteY24" fmla="*/ 624929 h 2758536"/>
              <a:gd name="connsiteX25" fmla="*/ 1874520 w 2651761"/>
              <a:gd name="connsiteY25" fmla="*/ 1966049 h 2758536"/>
              <a:gd name="connsiteX26" fmla="*/ 1943100 w 2651761"/>
              <a:gd name="connsiteY26" fmla="*/ 830669 h 2758536"/>
              <a:gd name="connsiteX27" fmla="*/ 2011680 w 2651761"/>
              <a:gd name="connsiteY27" fmla="*/ 1767929 h 2758536"/>
              <a:gd name="connsiteX28" fmla="*/ 2087880 w 2651761"/>
              <a:gd name="connsiteY28" fmla="*/ 1044029 h 2758536"/>
              <a:gd name="connsiteX29" fmla="*/ 2156460 w 2651761"/>
              <a:gd name="connsiteY29" fmla="*/ 1600289 h 2758536"/>
              <a:gd name="connsiteX30" fmla="*/ 2217420 w 2651761"/>
              <a:gd name="connsiteY30" fmla="*/ 1196429 h 2758536"/>
              <a:gd name="connsiteX31" fmla="*/ 2293620 w 2651761"/>
              <a:gd name="connsiteY31" fmla="*/ 1470749 h 2758536"/>
              <a:gd name="connsiteX32" fmla="*/ 2369820 w 2651761"/>
              <a:gd name="connsiteY32" fmla="*/ 1280249 h 2758536"/>
              <a:gd name="connsiteX33" fmla="*/ 2430780 w 2651761"/>
              <a:gd name="connsiteY33" fmla="*/ 1409789 h 2758536"/>
              <a:gd name="connsiteX34" fmla="*/ 2491740 w 2651761"/>
              <a:gd name="connsiteY34" fmla="*/ 1310729 h 2758536"/>
              <a:gd name="connsiteX35" fmla="*/ 2552700 w 2651761"/>
              <a:gd name="connsiteY35" fmla="*/ 1394549 h 2758536"/>
              <a:gd name="connsiteX36" fmla="*/ 2651760 w 2651761"/>
              <a:gd name="connsiteY36" fmla="*/ 1364069 h 2758536"/>
              <a:gd name="connsiteX0" fmla="*/ -1 w 2567938"/>
              <a:gd name="connsiteY0" fmla="*/ 1394549 h 2758536"/>
              <a:gd name="connsiteX1" fmla="*/ 121919 w 2567938"/>
              <a:gd name="connsiteY1" fmla="*/ 1303109 h 2758536"/>
              <a:gd name="connsiteX2" fmla="*/ 182879 w 2567938"/>
              <a:gd name="connsiteY2" fmla="*/ 1455509 h 2758536"/>
              <a:gd name="connsiteX3" fmla="*/ 259079 w 2567938"/>
              <a:gd name="connsiteY3" fmla="*/ 1242149 h 2758536"/>
              <a:gd name="connsiteX4" fmla="*/ 342899 w 2567938"/>
              <a:gd name="connsiteY4" fmla="*/ 1516469 h 2758536"/>
              <a:gd name="connsiteX5" fmla="*/ 434339 w 2567938"/>
              <a:gd name="connsiteY5" fmla="*/ 1135469 h 2758536"/>
              <a:gd name="connsiteX6" fmla="*/ 510539 w 2567938"/>
              <a:gd name="connsiteY6" fmla="*/ 1706969 h 2758536"/>
              <a:gd name="connsiteX7" fmla="*/ 586739 w 2567938"/>
              <a:gd name="connsiteY7" fmla="*/ 922109 h 2758536"/>
              <a:gd name="connsiteX8" fmla="*/ 662939 w 2567938"/>
              <a:gd name="connsiteY8" fmla="*/ 1897469 h 2758536"/>
              <a:gd name="connsiteX9" fmla="*/ 746759 w 2567938"/>
              <a:gd name="connsiteY9" fmla="*/ 708749 h 2758536"/>
              <a:gd name="connsiteX10" fmla="*/ 815339 w 2567938"/>
              <a:gd name="connsiteY10" fmla="*/ 2202269 h 2758536"/>
              <a:gd name="connsiteX11" fmla="*/ 891539 w 2567938"/>
              <a:gd name="connsiteY11" fmla="*/ 312509 h 2758536"/>
              <a:gd name="connsiteX12" fmla="*/ 967739 w 2567938"/>
              <a:gd name="connsiteY12" fmla="*/ 2552789 h 2758536"/>
              <a:gd name="connsiteX13" fmla="*/ 1036319 w 2567938"/>
              <a:gd name="connsiteY13" fmla="*/ 99149 h 2758536"/>
              <a:gd name="connsiteX14" fmla="*/ 1097279 w 2567938"/>
              <a:gd name="connsiteY14" fmla="*/ 2613749 h 2758536"/>
              <a:gd name="connsiteX15" fmla="*/ 1173479 w 2567938"/>
              <a:gd name="connsiteY15" fmla="*/ 30569 h 2758536"/>
              <a:gd name="connsiteX16" fmla="*/ 1234439 w 2567938"/>
              <a:gd name="connsiteY16" fmla="*/ 2758529 h 2758536"/>
              <a:gd name="connsiteX17" fmla="*/ 1303019 w 2567938"/>
              <a:gd name="connsiteY17" fmla="*/ 89 h 2758536"/>
              <a:gd name="connsiteX18" fmla="*/ 1386839 w 2567938"/>
              <a:gd name="connsiteY18" fmla="*/ 2651849 h 2758536"/>
              <a:gd name="connsiteX19" fmla="*/ 1447799 w 2567938"/>
              <a:gd name="connsiteY19" fmla="*/ 182969 h 2758536"/>
              <a:gd name="connsiteX20" fmla="*/ 1516379 w 2567938"/>
              <a:gd name="connsiteY20" fmla="*/ 2415629 h 2758536"/>
              <a:gd name="connsiteX21" fmla="*/ 1584959 w 2567938"/>
              <a:gd name="connsiteY21" fmla="*/ 403949 h 2758536"/>
              <a:gd name="connsiteX22" fmla="*/ 1653539 w 2567938"/>
              <a:gd name="connsiteY22" fmla="*/ 2202269 h 2758536"/>
              <a:gd name="connsiteX23" fmla="*/ 1722119 w 2567938"/>
              <a:gd name="connsiteY23" fmla="*/ 624929 h 2758536"/>
              <a:gd name="connsiteX24" fmla="*/ 1790699 w 2567938"/>
              <a:gd name="connsiteY24" fmla="*/ 1966049 h 2758536"/>
              <a:gd name="connsiteX25" fmla="*/ 1859279 w 2567938"/>
              <a:gd name="connsiteY25" fmla="*/ 830669 h 2758536"/>
              <a:gd name="connsiteX26" fmla="*/ 1927859 w 2567938"/>
              <a:gd name="connsiteY26" fmla="*/ 1767929 h 2758536"/>
              <a:gd name="connsiteX27" fmla="*/ 2004059 w 2567938"/>
              <a:gd name="connsiteY27" fmla="*/ 1044029 h 2758536"/>
              <a:gd name="connsiteX28" fmla="*/ 2072639 w 2567938"/>
              <a:gd name="connsiteY28" fmla="*/ 1600289 h 2758536"/>
              <a:gd name="connsiteX29" fmla="*/ 2133599 w 2567938"/>
              <a:gd name="connsiteY29" fmla="*/ 1196429 h 2758536"/>
              <a:gd name="connsiteX30" fmla="*/ 2209799 w 2567938"/>
              <a:gd name="connsiteY30" fmla="*/ 1470749 h 2758536"/>
              <a:gd name="connsiteX31" fmla="*/ 2285999 w 2567938"/>
              <a:gd name="connsiteY31" fmla="*/ 1280249 h 2758536"/>
              <a:gd name="connsiteX32" fmla="*/ 2346959 w 2567938"/>
              <a:gd name="connsiteY32" fmla="*/ 1409789 h 2758536"/>
              <a:gd name="connsiteX33" fmla="*/ 2407919 w 2567938"/>
              <a:gd name="connsiteY33" fmla="*/ 1310729 h 2758536"/>
              <a:gd name="connsiteX34" fmla="*/ 2468879 w 2567938"/>
              <a:gd name="connsiteY34" fmla="*/ 1394549 h 2758536"/>
              <a:gd name="connsiteX35" fmla="*/ 2567939 w 2567938"/>
              <a:gd name="connsiteY35" fmla="*/ 1364069 h 2758536"/>
              <a:gd name="connsiteX0" fmla="*/ 0 w 2561499"/>
              <a:gd name="connsiteY0" fmla="*/ 1329121 h 2758536"/>
              <a:gd name="connsiteX1" fmla="*/ 115478 w 2561499"/>
              <a:gd name="connsiteY1" fmla="*/ 1303109 h 2758536"/>
              <a:gd name="connsiteX2" fmla="*/ 176438 w 2561499"/>
              <a:gd name="connsiteY2" fmla="*/ 1455509 h 2758536"/>
              <a:gd name="connsiteX3" fmla="*/ 252638 w 2561499"/>
              <a:gd name="connsiteY3" fmla="*/ 1242149 h 2758536"/>
              <a:gd name="connsiteX4" fmla="*/ 336458 w 2561499"/>
              <a:gd name="connsiteY4" fmla="*/ 1516469 h 2758536"/>
              <a:gd name="connsiteX5" fmla="*/ 427898 w 2561499"/>
              <a:gd name="connsiteY5" fmla="*/ 1135469 h 2758536"/>
              <a:gd name="connsiteX6" fmla="*/ 504098 w 2561499"/>
              <a:gd name="connsiteY6" fmla="*/ 1706969 h 2758536"/>
              <a:gd name="connsiteX7" fmla="*/ 580298 w 2561499"/>
              <a:gd name="connsiteY7" fmla="*/ 922109 h 2758536"/>
              <a:gd name="connsiteX8" fmla="*/ 656498 w 2561499"/>
              <a:gd name="connsiteY8" fmla="*/ 1897469 h 2758536"/>
              <a:gd name="connsiteX9" fmla="*/ 740318 w 2561499"/>
              <a:gd name="connsiteY9" fmla="*/ 708749 h 2758536"/>
              <a:gd name="connsiteX10" fmla="*/ 808898 w 2561499"/>
              <a:gd name="connsiteY10" fmla="*/ 2202269 h 2758536"/>
              <a:gd name="connsiteX11" fmla="*/ 885098 w 2561499"/>
              <a:gd name="connsiteY11" fmla="*/ 312509 h 2758536"/>
              <a:gd name="connsiteX12" fmla="*/ 961298 w 2561499"/>
              <a:gd name="connsiteY12" fmla="*/ 2552789 h 2758536"/>
              <a:gd name="connsiteX13" fmla="*/ 1029878 w 2561499"/>
              <a:gd name="connsiteY13" fmla="*/ 99149 h 2758536"/>
              <a:gd name="connsiteX14" fmla="*/ 1090838 w 2561499"/>
              <a:gd name="connsiteY14" fmla="*/ 2613749 h 2758536"/>
              <a:gd name="connsiteX15" fmla="*/ 1167038 w 2561499"/>
              <a:gd name="connsiteY15" fmla="*/ 30569 h 2758536"/>
              <a:gd name="connsiteX16" fmla="*/ 1227998 w 2561499"/>
              <a:gd name="connsiteY16" fmla="*/ 2758529 h 2758536"/>
              <a:gd name="connsiteX17" fmla="*/ 1296578 w 2561499"/>
              <a:gd name="connsiteY17" fmla="*/ 89 h 2758536"/>
              <a:gd name="connsiteX18" fmla="*/ 1380398 w 2561499"/>
              <a:gd name="connsiteY18" fmla="*/ 2651849 h 2758536"/>
              <a:gd name="connsiteX19" fmla="*/ 1441358 w 2561499"/>
              <a:gd name="connsiteY19" fmla="*/ 182969 h 2758536"/>
              <a:gd name="connsiteX20" fmla="*/ 1509938 w 2561499"/>
              <a:gd name="connsiteY20" fmla="*/ 2415629 h 2758536"/>
              <a:gd name="connsiteX21" fmla="*/ 1578518 w 2561499"/>
              <a:gd name="connsiteY21" fmla="*/ 403949 h 2758536"/>
              <a:gd name="connsiteX22" fmla="*/ 1647098 w 2561499"/>
              <a:gd name="connsiteY22" fmla="*/ 2202269 h 2758536"/>
              <a:gd name="connsiteX23" fmla="*/ 1715678 w 2561499"/>
              <a:gd name="connsiteY23" fmla="*/ 624929 h 2758536"/>
              <a:gd name="connsiteX24" fmla="*/ 1784258 w 2561499"/>
              <a:gd name="connsiteY24" fmla="*/ 1966049 h 2758536"/>
              <a:gd name="connsiteX25" fmla="*/ 1852838 w 2561499"/>
              <a:gd name="connsiteY25" fmla="*/ 830669 h 2758536"/>
              <a:gd name="connsiteX26" fmla="*/ 1921418 w 2561499"/>
              <a:gd name="connsiteY26" fmla="*/ 1767929 h 2758536"/>
              <a:gd name="connsiteX27" fmla="*/ 1997618 w 2561499"/>
              <a:gd name="connsiteY27" fmla="*/ 1044029 h 2758536"/>
              <a:gd name="connsiteX28" fmla="*/ 2066198 w 2561499"/>
              <a:gd name="connsiteY28" fmla="*/ 1600289 h 2758536"/>
              <a:gd name="connsiteX29" fmla="*/ 2127158 w 2561499"/>
              <a:gd name="connsiteY29" fmla="*/ 1196429 h 2758536"/>
              <a:gd name="connsiteX30" fmla="*/ 2203358 w 2561499"/>
              <a:gd name="connsiteY30" fmla="*/ 1470749 h 2758536"/>
              <a:gd name="connsiteX31" fmla="*/ 2279558 w 2561499"/>
              <a:gd name="connsiteY31" fmla="*/ 1280249 h 2758536"/>
              <a:gd name="connsiteX32" fmla="*/ 2340518 w 2561499"/>
              <a:gd name="connsiteY32" fmla="*/ 1409789 h 2758536"/>
              <a:gd name="connsiteX33" fmla="*/ 2401478 w 2561499"/>
              <a:gd name="connsiteY33" fmla="*/ 1310729 h 2758536"/>
              <a:gd name="connsiteX34" fmla="*/ 2462438 w 2561499"/>
              <a:gd name="connsiteY34" fmla="*/ 1394549 h 2758536"/>
              <a:gd name="connsiteX35" fmla="*/ 2561498 w 2561499"/>
              <a:gd name="connsiteY35" fmla="*/ 1364069 h 2758536"/>
              <a:gd name="connsiteX0" fmla="*/ 0 w 2561498"/>
              <a:gd name="connsiteY0" fmla="*/ 1338841 h 2768256"/>
              <a:gd name="connsiteX1" fmla="*/ 115478 w 2561498"/>
              <a:gd name="connsiteY1" fmla="*/ 1312829 h 2768256"/>
              <a:gd name="connsiteX2" fmla="*/ 176438 w 2561498"/>
              <a:gd name="connsiteY2" fmla="*/ 1465229 h 2768256"/>
              <a:gd name="connsiteX3" fmla="*/ 252638 w 2561498"/>
              <a:gd name="connsiteY3" fmla="*/ 1251869 h 2768256"/>
              <a:gd name="connsiteX4" fmla="*/ 336458 w 2561498"/>
              <a:gd name="connsiteY4" fmla="*/ 1526189 h 2768256"/>
              <a:gd name="connsiteX5" fmla="*/ 427898 w 2561498"/>
              <a:gd name="connsiteY5" fmla="*/ 1145189 h 2768256"/>
              <a:gd name="connsiteX6" fmla="*/ 504098 w 2561498"/>
              <a:gd name="connsiteY6" fmla="*/ 1716689 h 2768256"/>
              <a:gd name="connsiteX7" fmla="*/ 580298 w 2561498"/>
              <a:gd name="connsiteY7" fmla="*/ 931829 h 2768256"/>
              <a:gd name="connsiteX8" fmla="*/ 656498 w 2561498"/>
              <a:gd name="connsiteY8" fmla="*/ 1907189 h 2768256"/>
              <a:gd name="connsiteX9" fmla="*/ 740318 w 2561498"/>
              <a:gd name="connsiteY9" fmla="*/ 718469 h 2768256"/>
              <a:gd name="connsiteX10" fmla="*/ 808898 w 2561498"/>
              <a:gd name="connsiteY10" fmla="*/ 2211989 h 2768256"/>
              <a:gd name="connsiteX11" fmla="*/ 885098 w 2561498"/>
              <a:gd name="connsiteY11" fmla="*/ 322229 h 2768256"/>
              <a:gd name="connsiteX12" fmla="*/ 961298 w 2561498"/>
              <a:gd name="connsiteY12" fmla="*/ 2562509 h 2768256"/>
              <a:gd name="connsiteX13" fmla="*/ 1029878 w 2561498"/>
              <a:gd name="connsiteY13" fmla="*/ 108869 h 2768256"/>
              <a:gd name="connsiteX14" fmla="*/ 1090838 w 2561498"/>
              <a:gd name="connsiteY14" fmla="*/ 2623469 h 2768256"/>
              <a:gd name="connsiteX15" fmla="*/ 1167038 w 2561498"/>
              <a:gd name="connsiteY15" fmla="*/ 40289 h 2768256"/>
              <a:gd name="connsiteX16" fmla="*/ 1227998 w 2561498"/>
              <a:gd name="connsiteY16" fmla="*/ 2768249 h 2768256"/>
              <a:gd name="connsiteX17" fmla="*/ 1296578 w 2561498"/>
              <a:gd name="connsiteY17" fmla="*/ 9809 h 2768256"/>
              <a:gd name="connsiteX18" fmla="*/ 1380398 w 2561498"/>
              <a:gd name="connsiteY18" fmla="*/ 2661569 h 2768256"/>
              <a:gd name="connsiteX19" fmla="*/ 1441358 w 2561498"/>
              <a:gd name="connsiteY19" fmla="*/ 480 h 2768256"/>
              <a:gd name="connsiteX20" fmla="*/ 1509938 w 2561498"/>
              <a:gd name="connsiteY20" fmla="*/ 2425349 h 2768256"/>
              <a:gd name="connsiteX21" fmla="*/ 1578518 w 2561498"/>
              <a:gd name="connsiteY21" fmla="*/ 413669 h 2768256"/>
              <a:gd name="connsiteX22" fmla="*/ 1647098 w 2561498"/>
              <a:gd name="connsiteY22" fmla="*/ 2211989 h 2768256"/>
              <a:gd name="connsiteX23" fmla="*/ 1715678 w 2561498"/>
              <a:gd name="connsiteY23" fmla="*/ 634649 h 2768256"/>
              <a:gd name="connsiteX24" fmla="*/ 1784258 w 2561498"/>
              <a:gd name="connsiteY24" fmla="*/ 1975769 h 2768256"/>
              <a:gd name="connsiteX25" fmla="*/ 1852838 w 2561498"/>
              <a:gd name="connsiteY25" fmla="*/ 840389 h 2768256"/>
              <a:gd name="connsiteX26" fmla="*/ 1921418 w 2561498"/>
              <a:gd name="connsiteY26" fmla="*/ 1777649 h 2768256"/>
              <a:gd name="connsiteX27" fmla="*/ 1997618 w 2561498"/>
              <a:gd name="connsiteY27" fmla="*/ 1053749 h 2768256"/>
              <a:gd name="connsiteX28" fmla="*/ 2066198 w 2561498"/>
              <a:gd name="connsiteY28" fmla="*/ 1610009 h 2768256"/>
              <a:gd name="connsiteX29" fmla="*/ 2127158 w 2561498"/>
              <a:gd name="connsiteY29" fmla="*/ 1206149 h 2768256"/>
              <a:gd name="connsiteX30" fmla="*/ 2203358 w 2561498"/>
              <a:gd name="connsiteY30" fmla="*/ 1480469 h 2768256"/>
              <a:gd name="connsiteX31" fmla="*/ 2279558 w 2561498"/>
              <a:gd name="connsiteY31" fmla="*/ 1289969 h 2768256"/>
              <a:gd name="connsiteX32" fmla="*/ 2340518 w 2561498"/>
              <a:gd name="connsiteY32" fmla="*/ 1419509 h 2768256"/>
              <a:gd name="connsiteX33" fmla="*/ 2401478 w 2561498"/>
              <a:gd name="connsiteY33" fmla="*/ 1320449 h 2768256"/>
              <a:gd name="connsiteX34" fmla="*/ 2462438 w 2561498"/>
              <a:gd name="connsiteY34" fmla="*/ 1404269 h 2768256"/>
              <a:gd name="connsiteX35" fmla="*/ 2561498 w 2561498"/>
              <a:gd name="connsiteY35" fmla="*/ 1373789 h 2768256"/>
              <a:gd name="connsiteX0" fmla="*/ 0 w 2561498"/>
              <a:gd name="connsiteY0" fmla="*/ 1338829 h 2768244"/>
              <a:gd name="connsiteX1" fmla="*/ 115478 w 2561498"/>
              <a:gd name="connsiteY1" fmla="*/ 1312817 h 2768244"/>
              <a:gd name="connsiteX2" fmla="*/ 176438 w 2561498"/>
              <a:gd name="connsiteY2" fmla="*/ 1465217 h 2768244"/>
              <a:gd name="connsiteX3" fmla="*/ 252638 w 2561498"/>
              <a:gd name="connsiteY3" fmla="*/ 1251857 h 2768244"/>
              <a:gd name="connsiteX4" fmla="*/ 336458 w 2561498"/>
              <a:gd name="connsiteY4" fmla="*/ 1526177 h 2768244"/>
              <a:gd name="connsiteX5" fmla="*/ 427898 w 2561498"/>
              <a:gd name="connsiteY5" fmla="*/ 1145177 h 2768244"/>
              <a:gd name="connsiteX6" fmla="*/ 504098 w 2561498"/>
              <a:gd name="connsiteY6" fmla="*/ 1716677 h 2768244"/>
              <a:gd name="connsiteX7" fmla="*/ 580298 w 2561498"/>
              <a:gd name="connsiteY7" fmla="*/ 931817 h 2768244"/>
              <a:gd name="connsiteX8" fmla="*/ 656498 w 2561498"/>
              <a:gd name="connsiteY8" fmla="*/ 1907177 h 2768244"/>
              <a:gd name="connsiteX9" fmla="*/ 740318 w 2561498"/>
              <a:gd name="connsiteY9" fmla="*/ 718457 h 2768244"/>
              <a:gd name="connsiteX10" fmla="*/ 808898 w 2561498"/>
              <a:gd name="connsiteY10" fmla="*/ 2211977 h 2768244"/>
              <a:gd name="connsiteX11" fmla="*/ 885098 w 2561498"/>
              <a:gd name="connsiteY11" fmla="*/ 322217 h 2768244"/>
              <a:gd name="connsiteX12" fmla="*/ 961298 w 2561498"/>
              <a:gd name="connsiteY12" fmla="*/ 2562497 h 2768244"/>
              <a:gd name="connsiteX13" fmla="*/ 1029878 w 2561498"/>
              <a:gd name="connsiteY13" fmla="*/ 108857 h 2768244"/>
              <a:gd name="connsiteX14" fmla="*/ 1090838 w 2561498"/>
              <a:gd name="connsiteY14" fmla="*/ 2623457 h 2768244"/>
              <a:gd name="connsiteX15" fmla="*/ 1167038 w 2561498"/>
              <a:gd name="connsiteY15" fmla="*/ 40277 h 2768244"/>
              <a:gd name="connsiteX16" fmla="*/ 1227998 w 2561498"/>
              <a:gd name="connsiteY16" fmla="*/ 2768237 h 2768244"/>
              <a:gd name="connsiteX17" fmla="*/ 1296578 w 2561498"/>
              <a:gd name="connsiteY17" fmla="*/ 9797 h 2768244"/>
              <a:gd name="connsiteX18" fmla="*/ 1380398 w 2561498"/>
              <a:gd name="connsiteY18" fmla="*/ 2661557 h 2768244"/>
              <a:gd name="connsiteX19" fmla="*/ 1441358 w 2561498"/>
              <a:gd name="connsiteY19" fmla="*/ 468 h 2768244"/>
              <a:gd name="connsiteX20" fmla="*/ 1509938 w 2561498"/>
              <a:gd name="connsiteY20" fmla="*/ 2425337 h 2768244"/>
              <a:gd name="connsiteX21" fmla="*/ 1582880 w 2561498"/>
              <a:gd name="connsiteY21" fmla="*/ 17226 h 2768244"/>
              <a:gd name="connsiteX22" fmla="*/ 1647098 w 2561498"/>
              <a:gd name="connsiteY22" fmla="*/ 2211977 h 2768244"/>
              <a:gd name="connsiteX23" fmla="*/ 1715678 w 2561498"/>
              <a:gd name="connsiteY23" fmla="*/ 634637 h 2768244"/>
              <a:gd name="connsiteX24" fmla="*/ 1784258 w 2561498"/>
              <a:gd name="connsiteY24" fmla="*/ 1975757 h 2768244"/>
              <a:gd name="connsiteX25" fmla="*/ 1852838 w 2561498"/>
              <a:gd name="connsiteY25" fmla="*/ 840377 h 2768244"/>
              <a:gd name="connsiteX26" fmla="*/ 1921418 w 2561498"/>
              <a:gd name="connsiteY26" fmla="*/ 1777637 h 2768244"/>
              <a:gd name="connsiteX27" fmla="*/ 1997618 w 2561498"/>
              <a:gd name="connsiteY27" fmla="*/ 1053737 h 2768244"/>
              <a:gd name="connsiteX28" fmla="*/ 2066198 w 2561498"/>
              <a:gd name="connsiteY28" fmla="*/ 1609997 h 2768244"/>
              <a:gd name="connsiteX29" fmla="*/ 2127158 w 2561498"/>
              <a:gd name="connsiteY29" fmla="*/ 1206137 h 2768244"/>
              <a:gd name="connsiteX30" fmla="*/ 2203358 w 2561498"/>
              <a:gd name="connsiteY30" fmla="*/ 1480457 h 2768244"/>
              <a:gd name="connsiteX31" fmla="*/ 2279558 w 2561498"/>
              <a:gd name="connsiteY31" fmla="*/ 1289957 h 2768244"/>
              <a:gd name="connsiteX32" fmla="*/ 2340518 w 2561498"/>
              <a:gd name="connsiteY32" fmla="*/ 1419497 h 2768244"/>
              <a:gd name="connsiteX33" fmla="*/ 2401478 w 2561498"/>
              <a:gd name="connsiteY33" fmla="*/ 1320437 h 2768244"/>
              <a:gd name="connsiteX34" fmla="*/ 2462438 w 2561498"/>
              <a:gd name="connsiteY34" fmla="*/ 1404257 h 2768244"/>
              <a:gd name="connsiteX35" fmla="*/ 2561498 w 2561498"/>
              <a:gd name="connsiteY35" fmla="*/ 1373777 h 2768244"/>
              <a:gd name="connsiteX0" fmla="*/ 0 w 2561498"/>
              <a:gd name="connsiteY0" fmla="*/ 1338829 h 2768244"/>
              <a:gd name="connsiteX1" fmla="*/ 115478 w 2561498"/>
              <a:gd name="connsiteY1" fmla="*/ 1312817 h 2768244"/>
              <a:gd name="connsiteX2" fmla="*/ 176438 w 2561498"/>
              <a:gd name="connsiteY2" fmla="*/ 1465217 h 2768244"/>
              <a:gd name="connsiteX3" fmla="*/ 252638 w 2561498"/>
              <a:gd name="connsiteY3" fmla="*/ 1251857 h 2768244"/>
              <a:gd name="connsiteX4" fmla="*/ 336458 w 2561498"/>
              <a:gd name="connsiteY4" fmla="*/ 1526177 h 2768244"/>
              <a:gd name="connsiteX5" fmla="*/ 427898 w 2561498"/>
              <a:gd name="connsiteY5" fmla="*/ 1145177 h 2768244"/>
              <a:gd name="connsiteX6" fmla="*/ 504098 w 2561498"/>
              <a:gd name="connsiteY6" fmla="*/ 1716677 h 2768244"/>
              <a:gd name="connsiteX7" fmla="*/ 580298 w 2561498"/>
              <a:gd name="connsiteY7" fmla="*/ 931817 h 2768244"/>
              <a:gd name="connsiteX8" fmla="*/ 656498 w 2561498"/>
              <a:gd name="connsiteY8" fmla="*/ 1907177 h 2768244"/>
              <a:gd name="connsiteX9" fmla="*/ 740318 w 2561498"/>
              <a:gd name="connsiteY9" fmla="*/ 718457 h 2768244"/>
              <a:gd name="connsiteX10" fmla="*/ 808898 w 2561498"/>
              <a:gd name="connsiteY10" fmla="*/ 2211977 h 2768244"/>
              <a:gd name="connsiteX11" fmla="*/ 885098 w 2561498"/>
              <a:gd name="connsiteY11" fmla="*/ 322217 h 2768244"/>
              <a:gd name="connsiteX12" fmla="*/ 961298 w 2561498"/>
              <a:gd name="connsiteY12" fmla="*/ 2562497 h 2768244"/>
              <a:gd name="connsiteX13" fmla="*/ 1029878 w 2561498"/>
              <a:gd name="connsiteY13" fmla="*/ 108857 h 2768244"/>
              <a:gd name="connsiteX14" fmla="*/ 1090838 w 2561498"/>
              <a:gd name="connsiteY14" fmla="*/ 2623457 h 2768244"/>
              <a:gd name="connsiteX15" fmla="*/ 1167038 w 2561498"/>
              <a:gd name="connsiteY15" fmla="*/ 40277 h 2768244"/>
              <a:gd name="connsiteX16" fmla="*/ 1227998 w 2561498"/>
              <a:gd name="connsiteY16" fmla="*/ 2768237 h 2768244"/>
              <a:gd name="connsiteX17" fmla="*/ 1296578 w 2561498"/>
              <a:gd name="connsiteY17" fmla="*/ 9797 h 2768244"/>
              <a:gd name="connsiteX18" fmla="*/ 1380398 w 2561498"/>
              <a:gd name="connsiteY18" fmla="*/ 2661557 h 2768244"/>
              <a:gd name="connsiteX19" fmla="*/ 1441358 w 2561498"/>
              <a:gd name="connsiteY19" fmla="*/ 468 h 2768244"/>
              <a:gd name="connsiteX20" fmla="*/ 1509938 w 2561498"/>
              <a:gd name="connsiteY20" fmla="*/ 2425337 h 2768244"/>
              <a:gd name="connsiteX21" fmla="*/ 1582880 w 2561498"/>
              <a:gd name="connsiteY21" fmla="*/ 17226 h 2768244"/>
              <a:gd name="connsiteX22" fmla="*/ 1647098 w 2561498"/>
              <a:gd name="connsiteY22" fmla="*/ 2211977 h 2768244"/>
              <a:gd name="connsiteX23" fmla="*/ 1715678 w 2561498"/>
              <a:gd name="connsiteY23" fmla="*/ 9960 h 2768244"/>
              <a:gd name="connsiteX24" fmla="*/ 1784258 w 2561498"/>
              <a:gd name="connsiteY24" fmla="*/ 1975757 h 2768244"/>
              <a:gd name="connsiteX25" fmla="*/ 1852838 w 2561498"/>
              <a:gd name="connsiteY25" fmla="*/ 840377 h 2768244"/>
              <a:gd name="connsiteX26" fmla="*/ 1921418 w 2561498"/>
              <a:gd name="connsiteY26" fmla="*/ 1777637 h 2768244"/>
              <a:gd name="connsiteX27" fmla="*/ 1997618 w 2561498"/>
              <a:gd name="connsiteY27" fmla="*/ 1053737 h 2768244"/>
              <a:gd name="connsiteX28" fmla="*/ 2066198 w 2561498"/>
              <a:gd name="connsiteY28" fmla="*/ 1609997 h 2768244"/>
              <a:gd name="connsiteX29" fmla="*/ 2127158 w 2561498"/>
              <a:gd name="connsiteY29" fmla="*/ 1206137 h 2768244"/>
              <a:gd name="connsiteX30" fmla="*/ 2203358 w 2561498"/>
              <a:gd name="connsiteY30" fmla="*/ 1480457 h 2768244"/>
              <a:gd name="connsiteX31" fmla="*/ 2279558 w 2561498"/>
              <a:gd name="connsiteY31" fmla="*/ 1289957 h 2768244"/>
              <a:gd name="connsiteX32" fmla="*/ 2340518 w 2561498"/>
              <a:gd name="connsiteY32" fmla="*/ 1419497 h 2768244"/>
              <a:gd name="connsiteX33" fmla="*/ 2401478 w 2561498"/>
              <a:gd name="connsiteY33" fmla="*/ 1320437 h 2768244"/>
              <a:gd name="connsiteX34" fmla="*/ 2462438 w 2561498"/>
              <a:gd name="connsiteY34" fmla="*/ 1404257 h 2768244"/>
              <a:gd name="connsiteX35" fmla="*/ 2561498 w 2561498"/>
              <a:gd name="connsiteY35" fmla="*/ 1373777 h 2768244"/>
              <a:gd name="connsiteX0" fmla="*/ 0 w 2561498"/>
              <a:gd name="connsiteY0" fmla="*/ 1339861 h 2769276"/>
              <a:gd name="connsiteX1" fmla="*/ 115478 w 2561498"/>
              <a:gd name="connsiteY1" fmla="*/ 1313849 h 2769276"/>
              <a:gd name="connsiteX2" fmla="*/ 176438 w 2561498"/>
              <a:gd name="connsiteY2" fmla="*/ 1466249 h 2769276"/>
              <a:gd name="connsiteX3" fmla="*/ 252638 w 2561498"/>
              <a:gd name="connsiteY3" fmla="*/ 1252889 h 2769276"/>
              <a:gd name="connsiteX4" fmla="*/ 336458 w 2561498"/>
              <a:gd name="connsiteY4" fmla="*/ 1527209 h 2769276"/>
              <a:gd name="connsiteX5" fmla="*/ 427898 w 2561498"/>
              <a:gd name="connsiteY5" fmla="*/ 1146209 h 2769276"/>
              <a:gd name="connsiteX6" fmla="*/ 504098 w 2561498"/>
              <a:gd name="connsiteY6" fmla="*/ 1717709 h 2769276"/>
              <a:gd name="connsiteX7" fmla="*/ 580298 w 2561498"/>
              <a:gd name="connsiteY7" fmla="*/ 932849 h 2769276"/>
              <a:gd name="connsiteX8" fmla="*/ 656498 w 2561498"/>
              <a:gd name="connsiteY8" fmla="*/ 1908209 h 2769276"/>
              <a:gd name="connsiteX9" fmla="*/ 740318 w 2561498"/>
              <a:gd name="connsiteY9" fmla="*/ 719489 h 2769276"/>
              <a:gd name="connsiteX10" fmla="*/ 808898 w 2561498"/>
              <a:gd name="connsiteY10" fmla="*/ 2213009 h 2769276"/>
              <a:gd name="connsiteX11" fmla="*/ 885098 w 2561498"/>
              <a:gd name="connsiteY11" fmla="*/ 323249 h 2769276"/>
              <a:gd name="connsiteX12" fmla="*/ 961298 w 2561498"/>
              <a:gd name="connsiteY12" fmla="*/ 2563529 h 2769276"/>
              <a:gd name="connsiteX13" fmla="*/ 1029878 w 2561498"/>
              <a:gd name="connsiteY13" fmla="*/ 109889 h 2769276"/>
              <a:gd name="connsiteX14" fmla="*/ 1090838 w 2561498"/>
              <a:gd name="connsiteY14" fmla="*/ 2624489 h 2769276"/>
              <a:gd name="connsiteX15" fmla="*/ 1167038 w 2561498"/>
              <a:gd name="connsiteY15" fmla="*/ 41309 h 2769276"/>
              <a:gd name="connsiteX16" fmla="*/ 1227998 w 2561498"/>
              <a:gd name="connsiteY16" fmla="*/ 2769269 h 2769276"/>
              <a:gd name="connsiteX17" fmla="*/ 1296578 w 2561498"/>
              <a:gd name="connsiteY17" fmla="*/ 10829 h 2769276"/>
              <a:gd name="connsiteX18" fmla="*/ 1380398 w 2561498"/>
              <a:gd name="connsiteY18" fmla="*/ 2662589 h 2769276"/>
              <a:gd name="connsiteX19" fmla="*/ 1441358 w 2561498"/>
              <a:gd name="connsiteY19" fmla="*/ 1500 h 2769276"/>
              <a:gd name="connsiteX20" fmla="*/ 1509938 w 2561498"/>
              <a:gd name="connsiteY20" fmla="*/ 2426369 h 2769276"/>
              <a:gd name="connsiteX21" fmla="*/ 1582880 w 2561498"/>
              <a:gd name="connsiteY21" fmla="*/ 18258 h 2769276"/>
              <a:gd name="connsiteX22" fmla="*/ 1647098 w 2561498"/>
              <a:gd name="connsiteY22" fmla="*/ 2213009 h 2769276"/>
              <a:gd name="connsiteX23" fmla="*/ 1715678 w 2561498"/>
              <a:gd name="connsiteY23" fmla="*/ 10992 h 2769276"/>
              <a:gd name="connsiteX24" fmla="*/ 1784258 w 2561498"/>
              <a:gd name="connsiteY24" fmla="*/ 1976789 h 2769276"/>
              <a:gd name="connsiteX25" fmla="*/ 1857200 w 2561498"/>
              <a:gd name="connsiteY25" fmla="*/ 494 h 2769276"/>
              <a:gd name="connsiteX26" fmla="*/ 1921418 w 2561498"/>
              <a:gd name="connsiteY26" fmla="*/ 1778669 h 2769276"/>
              <a:gd name="connsiteX27" fmla="*/ 1997618 w 2561498"/>
              <a:gd name="connsiteY27" fmla="*/ 1054769 h 2769276"/>
              <a:gd name="connsiteX28" fmla="*/ 2066198 w 2561498"/>
              <a:gd name="connsiteY28" fmla="*/ 1611029 h 2769276"/>
              <a:gd name="connsiteX29" fmla="*/ 2127158 w 2561498"/>
              <a:gd name="connsiteY29" fmla="*/ 1207169 h 2769276"/>
              <a:gd name="connsiteX30" fmla="*/ 2203358 w 2561498"/>
              <a:gd name="connsiteY30" fmla="*/ 1481489 h 2769276"/>
              <a:gd name="connsiteX31" fmla="*/ 2279558 w 2561498"/>
              <a:gd name="connsiteY31" fmla="*/ 1290989 h 2769276"/>
              <a:gd name="connsiteX32" fmla="*/ 2340518 w 2561498"/>
              <a:gd name="connsiteY32" fmla="*/ 1420529 h 2769276"/>
              <a:gd name="connsiteX33" fmla="*/ 2401478 w 2561498"/>
              <a:gd name="connsiteY33" fmla="*/ 1321469 h 2769276"/>
              <a:gd name="connsiteX34" fmla="*/ 2462438 w 2561498"/>
              <a:gd name="connsiteY34" fmla="*/ 1405289 h 2769276"/>
              <a:gd name="connsiteX35" fmla="*/ 2561498 w 2561498"/>
              <a:gd name="connsiteY35" fmla="*/ 1374809 h 2769276"/>
              <a:gd name="connsiteX0" fmla="*/ 0 w 2561498"/>
              <a:gd name="connsiteY0" fmla="*/ 1350130 h 2779545"/>
              <a:gd name="connsiteX1" fmla="*/ 115478 w 2561498"/>
              <a:gd name="connsiteY1" fmla="*/ 1324118 h 2779545"/>
              <a:gd name="connsiteX2" fmla="*/ 176438 w 2561498"/>
              <a:gd name="connsiteY2" fmla="*/ 1476518 h 2779545"/>
              <a:gd name="connsiteX3" fmla="*/ 252638 w 2561498"/>
              <a:gd name="connsiteY3" fmla="*/ 1263158 h 2779545"/>
              <a:gd name="connsiteX4" fmla="*/ 336458 w 2561498"/>
              <a:gd name="connsiteY4" fmla="*/ 1537478 h 2779545"/>
              <a:gd name="connsiteX5" fmla="*/ 427898 w 2561498"/>
              <a:gd name="connsiteY5" fmla="*/ 1156478 h 2779545"/>
              <a:gd name="connsiteX6" fmla="*/ 504098 w 2561498"/>
              <a:gd name="connsiteY6" fmla="*/ 1727978 h 2779545"/>
              <a:gd name="connsiteX7" fmla="*/ 580298 w 2561498"/>
              <a:gd name="connsiteY7" fmla="*/ 943118 h 2779545"/>
              <a:gd name="connsiteX8" fmla="*/ 656498 w 2561498"/>
              <a:gd name="connsiteY8" fmla="*/ 1918478 h 2779545"/>
              <a:gd name="connsiteX9" fmla="*/ 740318 w 2561498"/>
              <a:gd name="connsiteY9" fmla="*/ 729758 h 2779545"/>
              <a:gd name="connsiteX10" fmla="*/ 808898 w 2561498"/>
              <a:gd name="connsiteY10" fmla="*/ 2223278 h 2779545"/>
              <a:gd name="connsiteX11" fmla="*/ 885098 w 2561498"/>
              <a:gd name="connsiteY11" fmla="*/ 333518 h 2779545"/>
              <a:gd name="connsiteX12" fmla="*/ 961298 w 2561498"/>
              <a:gd name="connsiteY12" fmla="*/ 2573798 h 2779545"/>
              <a:gd name="connsiteX13" fmla="*/ 1038602 w 2561498"/>
              <a:gd name="connsiteY13" fmla="*/ 29 h 2779545"/>
              <a:gd name="connsiteX14" fmla="*/ 1090838 w 2561498"/>
              <a:gd name="connsiteY14" fmla="*/ 2634758 h 2779545"/>
              <a:gd name="connsiteX15" fmla="*/ 1167038 w 2561498"/>
              <a:gd name="connsiteY15" fmla="*/ 51578 h 2779545"/>
              <a:gd name="connsiteX16" fmla="*/ 1227998 w 2561498"/>
              <a:gd name="connsiteY16" fmla="*/ 2779538 h 2779545"/>
              <a:gd name="connsiteX17" fmla="*/ 1296578 w 2561498"/>
              <a:gd name="connsiteY17" fmla="*/ 21098 h 2779545"/>
              <a:gd name="connsiteX18" fmla="*/ 1380398 w 2561498"/>
              <a:gd name="connsiteY18" fmla="*/ 2672858 h 2779545"/>
              <a:gd name="connsiteX19" fmla="*/ 1441358 w 2561498"/>
              <a:gd name="connsiteY19" fmla="*/ 11769 h 2779545"/>
              <a:gd name="connsiteX20" fmla="*/ 1509938 w 2561498"/>
              <a:gd name="connsiteY20" fmla="*/ 2436638 h 2779545"/>
              <a:gd name="connsiteX21" fmla="*/ 1582880 w 2561498"/>
              <a:gd name="connsiteY21" fmla="*/ 28527 h 2779545"/>
              <a:gd name="connsiteX22" fmla="*/ 1647098 w 2561498"/>
              <a:gd name="connsiteY22" fmla="*/ 2223278 h 2779545"/>
              <a:gd name="connsiteX23" fmla="*/ 1715678 w 2561498"/>
              <a:gd name="connsiteY23" fmla="*/ 21261 h 2779545"/>
              <a:gd name="connsiteX24" fmla="*/ 1784258 w 2561498"/>
              <a:gd name="connsiteY24" fmla="*/ 1987058 h 2779545"/>
              <a:gd name="connsiteX25" fmla="*/ 1857200 w 2561498"/>
              <a:gd name="connsiteY25" fmla="*/ 10763 h 2779545"/>
              <a:gd name="connsiteX26" fmla="*/ 1921418 w 2561498"/>
              <a:gd name="connsiteY26" fmla="*/ 1788938 h 2779545"/>
              <a:gd name="connsiteX27" fmla="*/ 1997618 w 2561498"/>
              <a:gd name="connsiteY27" fmla="*/ 1065038 h 2779545"/>
              <a:gd name="connsiteX28" fmla="*/ 2066198 w 2561498"/>
              <a:gd name="connsiteY28" fmla="*/ 1621298 h 2779545"/>
              <a:gd name="connsiteX29" fmla="*/ 2127158 w 2561498"/>
              <a:gd name="connsiteY29" fmla="*/ 1217438 h 2779545"/>
              <a:gd name="connsiteX30" fmla="*/ 2203358 w 2561498"/>
              <a:gd name="connsiteY30" fmla="*/ 1491758 h 2779545"/>
              <a:gd name="connsiteX31" fmla="*/ 2279558 w 2561498"/>
              <a:gd name="connsiteY31" fmla="*/ 1301258 h 2779545"/>
              <a:gd name="connsiteX32" fmla="*/ 2340518 w 2561498"/>
              <a:gd name="connsiteY32" fmla="*/ 1430798 h 2779545"/>
              <a:gd name="connsiteX33" fmla="*/ 2401478 w 2561498"/>
              <a:gd name="connsiteY33" fmla="*/ 1331738 h 2779545"/>
              <a:gd name="connsiteX34" fmla="*/ 2462438 w 2561498"/>
              <a:gd name="connsiteY34" fmla="*/ 1415558 h 2779545"/>
              <a:gd name="connsiteX35" fmla="*/ 2561498 w 2561498"/>
              <a:gd name="connsiteY35" fmla="*/ 1385078 h 2779545"/>
              <a:gd name="connsiteX0" fmla="*/ 0 w 2561498"/>
              <a:gd name="connsiteY0" fmla="*/ 1354139 h 2783554"/>
              <a:gd name="connsiteX1" fmla="*/ 115478 w 2561498"/>
              <a:gd name="connsiteY1" fmla="*/ 1328127 h 2783554"/>
              <a:gd name="connsiteX2" fmla="*/ 176438 w 2561498"/>
              <a:gd name="connsiteY2" fmla="*/ 1480527 h 2783554"/>
              <a:gd name="connsiteX3" fmla="*/ 252638 w 2561498"/>
              <a:gd name="connsiteY3" fmla="*/ 1267167 h 2783554"/>
              <a:gd name="connsiteX4" fmla="*/ 336458 w 2561498"/>
              <a:gd name="connsiteY4" fmla="*/ 1541487 h 2783554"/>
              <a:gd name="connsiteX5" fmla="*/ 427898 w 2561498"/>
              <a:gd name="connsiteY5" fmla="*/ 1160487 h 2783554"/>
              <a:gd name="connsiteX6" fmla="*/ 504098 w 2561498"/>
              <a:gd name="connsiteY6" fmla="*/ 1731987 h 2783554"/>
              <a:gd name="connsiteX7" fmla="*/ 580298 w 2561498"/>
              <a:gd name="connsiteY7" fmla="*/ 947127 h 2783554"/>
              <a:gd name="connsiteX8" fmla="*/ 656498 w 2561498"/>
              <a:gd name="connsiteY8" fmla="*/ 1922487 h 2783554"/>
              <a:gd name="connsiteX9" fmla="*/ 740318 w 2561498"/>
              <a:gd name="connsiteY9" fmla="*/ 733767 h 2783554"/>
              <a:gd name="connsiteX10" fmla="*/ 808898 w 2561498"/>
              <a:gd name="connsiteY10" fmla="*/ 2227287 h 2783554"/>
              <a:gd name="connsiteX11" fmla="*/ 876373 w 2561498"/>
              <a:gd name="connsiteY11" fmla="*/ 1162 h 2783554"/>
              <a:gd name="connsiteX12" fmla="*/ 961298 w 2561498"/>
              <a:gd name="connsiteY12" fmla="*/ 2577807 h 2783554"/>
              <a:gd name="connsiteX13" fmla="*/ 1038602 w 2561498"/>
              <a:gd name="connsiteY13" fmla="*/ 4038 h 2783554"/>
              <a:gd name="connsiteX14" fmla="*/ 1090838 w 2561498"/>
              <a:gd name="connsiteY14" fmla="*/ 2638767 h 2783554"/>
              <a:gd name="connsiteX15" fmla="*/ 1167038 w 2561498"/>
              <a:gd name="connsiteY15" fmla="*/ 55587 h 2783554"/>
              <a:gd name="connsiteX16" fmla="*/ 1227998 w 2561498"/>
              <a:gd name="connsiteY16" fmla="*/ 2783547 h 2783554"/>
              <a:gd name="connsiteX17" fmla="*/ 1296578 w 2561498"/>
              <a:gd name="connsiteY17" fmla="*/ 25107 h 2783554"/>
              <a:gd name="connsiteX18" fmla="*/ 1380398 w 2561498"/>
              <a:gd name="connsiteY18" fmla="*/ 2676867 h 2783554"/>
              <a:gd name="connsiteX19" fmla="*/ 1441358 w 2561498"/>
              <a:gd name="connsiteY19" fmla="*/ 15778 h 2783554"/>
              <a:gd name="connsiteX20" fmla="*/ 1509938 w 2561498"/>
              <a:gd name="connsiteY20" fmla="*/ 2440647 h 2783554"/>
              <a:gd name="connsiteX21" fmla="*/ 1582880 w 2561498"/>
              <a:gd name="connsiteY21" fmla="*/ 32536 h 2783554"/>
              <a:gd name="connsiteX22" fmla="*/ 1647098 w 2561498"/>
              <a:gd name="connsiteY22" fmla="*/ 2227287 h 2783554"/>
              <a:gd name="connsiteX23" fmla="*/ 1715678 w 2561498"/>
              <a:gd name="connsiteY23" fmla="*/ 25270 h 2783554"/>
              <a:gd name="connsiteX24" fmla="*/ 1784258 w 2561498"/>
              <a:gd name="connsiteY24" fmla="*/ 1991067 h 2783554"/>
              <a:gd name="connsiteX25" fmla="*/ 1857200 w 2561498"/>
              <a:gd name="connsiteY25" fmla="*/ 14772 h 2783554"/>
              <a:gd name="connsiteX26" fmla="*/ 1921418 w 2561498"/>
              <a:gd name="connsiteY26" fmla="*/ 1792947 h 2783554"/>
              <a:gd name="connsiteX27" fmla="*/ 1997618 w 2561498"/>
              <a:gd name="connsiteY27" fmla="*/ 1069047 h 2783554"/>
              <a:gd name="connsiteX28" fmla="*/ 2066198 w 2561498"/>
              <a:gd name="connsiteY28" fmla="*/ 1625307 h 2783554"/>
              <a:gd name="connsiteX29" fmla="*/ 2127158 w 2561498"/>
              <a:gd name="connsiteY29" fmla="*/ 1221447 h 2783554"/>
              <a:gd name="connsiteX30" fmla="*/ 2203358 w 2561498"/>
              <a:gd name="connsiteY30" fmla="*/ 1495767 h 2783554"/>
              <a:gd name="connsiteX31" fmla="*/ 2279558 w 2561498"/>
              <a:gd name="connsiteY31" fmla="*/ 1305267 h 2783554"/>
              <a:gd name="connsiteX32" fmla="*/ 2340518 w 2561498"/>
              <a:gd name="connsiteY32" fmla="*/ 1434807 h 2783554"/>
              <a:gd name="connsiteX33" fmla="*/ 2401478 w 2561498"/>
              <a:gd name="connsiteY33" fmla="*/ 1335747 h 2783554"/>
              <a:gd name="connsiteX34" fmla="*/ 2462438 w 2561498"/>
              <a:gd name="connsiteY34" fmla="*/ 1419567 h 2783554"/>
              <a:gd name="connsiteX35" fmla="*/ 2561498 w 2561498"/>
              <a:gd name="connsiteY35" fmla="*/ 1389087 h 2783554"/>
              <a:gd name="connsiteX0" fmla="*/ 0 w 2561498"/>
              <a:gd name="connsiteY0" fmla="*/ 1362145 h 2791560"/>
              <a:gd name="connsiteX1" fmla="*/ 115478 w 2561498"/>
              <a:gd name="connsiteY1" fmla="*/ 1336133 h 2791560"/>
              <a:gd name="connsiteX2" fmla="*/ 176438 w 2561498"/>
              <a:gd name="connsiteY2" fmla="*/ 1488533 h 2791560"/>
              <a:gd name="connsiteX3" fmla="*/ 252638 w 2561498"/>
              <a:gd name="connsiteY3" fmla="*/ 1275173 h 2791560"/>
              <a:gd name="connsiteX4" fmla="*/ 336458 w 2561498"/>
              <a:gd name="connsiteY4" fmla="*/ 1549493 h 2791560"/>
              <a:gd name="connsiteX5" fmla="*/ 427898 w 2561498"/>
              <a:gd name="connsiteY5" fmla="*/ 1168493 h 2791560"/>
              <a:gd name="connsiteX6" fmla="*/ 504098 w 2561498"/>
              <a:gd name="connsiteY6" fmla="*/ 1739993 h 2791560"/>
              <a:gd name="connsiteX7" fmla="*/ 580298 w 2561498"/>
              <a:gd name="connsiteY7" fmla="*/ 955133 h 2791560"/>
              <a:gd name="connsiteX8" fmla="*/ 656498 w 2561498"/>
              <a:gd name="connsiteY8" fmla="*/ 1930493 h 2791560"/>
              <a:gd name="connsiteX9" fmla="*/ 740318 w 2561498"/>
              <a:gd name="connsiteY9" fmla="*/ 741773 h 2791560"/>
              <a:gd name="connsiteX10" fmla="*/ 808898 w 2561498"/>
              <a:gd name="connsiteY10" fmla="*/ 2235293 h 2791560"/>
              <a:gd name="connsiteX11" fmla="*/ 876373 w 2561498"/>
              <a:gd name="connsiteY11" fmla="*/ 9168 h 2791560"/>
              <a:gd name="connsiteX12" fmla="*/ 961298 w 2561498"/>
              <a:gd name="connsiteY12" fmla="*/ 2585813 h 2791560"/>
              <a:gd name="connsiteX13" fmla="*/ 1025516 w 2561498"/>
              <a:gd name="connsiteY13" fmla="*/ 29 h 2791560"/>
              <a:gd name="connsiteX14" fmla="*/ 1090838 w 2561498"/>
              <a:gd name="connsiteY14" fmla="*/ 2646773 h 2791560"/>
              <a:gd name="connsiteX15" fmla="*/ 1167038 w 2561498"/>
              <a:gd name="connsiteY15" fmla="*/ 63593 h 2791560"/>
              <a:gd name="connsiteX16" fmla="*/ 1227998 w 2561498"/>
              <a:gd name="connsiteY16" fmla="*/ 2791553 h 2791560"/>
              <a:gd name="connsiteX17" fmla="*/ 1296578 w 2561498"/>
              <a:gd name="connsiteY17" fmla="*/ 33113 h 2791560"/>
              <a:gd name="connsiteX18" fmla="*/ 1380398 w 2561498"/>
              <a:gd name="connsiteY18" fmla="*/ 2684873 h 2791560"/>
              <a:gd name="connsiteX19" fmla="*/ 1441358 w 2561498"/>
              <a:gd name="connsiteY19" fmla="*/ 23784 h 2791560"/>
              <a:gd name="connsiteX20" fmla="*/ 1509938 w 2561498"/>
              <a:gd name="connsiteY20" fmla="*/ 2448653 h 2791560"/>
              <a:gd name="connsiteX21" fmla="*/ 1582880 w 2561498"/>
              <a:gd name="connsiteY21" fmla="*/ 40542 h 2791560"/>
              <a:gd name="connsiteX22" fmla="*/ 1647098 w 2561498"/>
              <a:gd name="connsiteY22" fmla="*/ 2235293 h 2791560"/>
              <a:gd name="connsiteX23" fmla="*/ 1715678 w 2561498"/>
              <a:gd name="connsiteY23" fmla="*/ 33276 h 2791560"/>
              <a:gd name="connsiteX24" fmla="*/ 1784258 w 2561498"/>
              <a:gd name="connsiteY24" fmla="*/ 1999073 h 2791560"/>
              <a:gd name="connsiteX25" fmla="*/ 1857200 w 2561498"/>
              <a:gd name="connsiteY25" fmla="*/ 22778 h 2791560"/>
              <a:gd name="connsiteX26" fmla="*/ 1921418 w 2561498"/>
              <a:gd name="connsiteY26" fmla="*/ 1800953 h 2791560"/>
              <a:gd name="connsiteX27" fmla="*/ 1997618 w 2561498"/>
              <a:gd name="connsiteY27" fmla="*/ 1077053 h 2791560"/>
              <a:gd name="connsiteX28" fmla="*/ 2066198 w 2561498"/>
              <a:gd name="connsiteY28" fmla="*/ 1633313 h 2791560"/>
              <a:gd name="connsiteX29" fmla="*/ 2127158 w 2561498"/>
              <a:gd name="connsiteY29" fmla="*/ 1229453 h 2791560"/>
              <a:gd name="connsiteX30" fmla="*/ 2203358 w 2561498"/>
              <a:gd name="connsiteY30" fmla="*/ 1503773 h 2791560"/>
              <a:gd name="connsiteX31" fmla="*/ 2279558 w 2561498"/>
              <a:gd name="connsiteY31" fmla="*/ 1313273 h 2791560"/>
              <a:gd name="connsiteX32" fmla="*/ 2340518 w 2561498"/>
              <a:gd name="connsiteY32" fmla="*/ 1442813 h 2791560"/>
              <a:gd name="connsiteX33" fmla="*/ 2401478 w 2561498"/>
              <a:gd name="connsiteY33" fmla="*/ 1343753 h 2791560"/>
              <a:gd name="connsiteX34" fmla="*/ 2462438 w 2561498"/>
              <a:gd name="connsiteY34" fmla="*/ 1427573 h 2791560"/>
              <a:gd name="connsiteX35" fmla="*/ 2561498 w 2561498"/>
              <a:gd name="connsiteY35" fmla="*/ 1397093 h 2791560"/>
              <a:gd name="connsiteX0" fmla="*/ 0 w 2561498"/>
              <a:gd name="connsiteY0" fmla="*/ 1366223 h 2795638"/>
              <a:gd name="connsiteX1" fmla="*/ 115478 w 2561498"/>
              <a:gd name="connsiteY1" fmla="*/ 1340211 h 2795638"/>
              <a:gd name="connsiteX2" fmla="*/ 176438 w 2561498"/>
              <a:gd name="connsiteY2" fmla="*/ 1492611 h 2795638"/>
              <a:gd name="connsiteX3" fmla="*/ 252638 w 2561498"/>
              <a:gd name="connsiteY3" fmla="*/ 1279251 h 2795638"/>
              <a:gd name="connsiteX4" fmla="*/ 336458 w 2561498"/>
              <a:gd name="connsiteY4" fmla="*/ 1553571 h 2795638"/>
              <a:gd name="connsiteX5" fmla="*/ 427898 w 2561498"/>
              <a:gd name="connsiteY5" fmla="*/ 1172571 h 2795638"/>
              <a:gd name="connsiteX6" fmla="*/ 504098 w 2561498"/>
              <a:gd name="connsiteY6" fmla="*/ 1744071 h 2795638"/>
              <a:gd name="connsiteX7" fmla="*/ 580298 w 2561498"/>
              <a:gd name="connsiteY7" fmla="*/ 959211 h 2795638"/>
              <a:gd name="connsiteX8" fmla="*/ 656498 w 2561498"/>
              <a:gd name="connsiteY8" fmla="*/ 1934571 h 2795638"/>
              <a:gd name="connsiteX9" fmla="*/ 749043 w 2561498"/>
              <a:gd name="connsiteY9" fmla="*/ 1040 h 2795638"/>
              <a:gd name="connsiteX10" fmla="*/ 808898 w 2561498"/>
              <a:gd name="connsiteY10" fmla="*/ 2239371 h 2795638"/>
              <a:gd name="connsiteX11" fmla="*/ 876373 w 2561498"/>
              <a:gd name="connsiteY11" fmla="*/ 13246 h 2795638"/>
              <a:gd name="connsiteX12" fmla="*/ 961298 w 2561498"/>
              <a:gd name="connsiteY12" fmla="*/ 2589891 h 2795638"/>
              <a:gd name="connsiteX13" fmla="*/ 1025516 w 2561498"/>
              <a:gd name="connsiteY13" fmla="*/ 4107 h 2795638"/>
              <a:gd name="connsiteX14" fmla="*/ 1090838 w 2561498"/>
              <a:gd name="connsiteY14" fmla="*/ 2650851 h 2795638"/>
              <a:gd name="connsiteX15" fmla="*/ 1167038 w 2561498"/>
              <a:gd name="connsiteY15" fmla="*/ 67671 h 2795638"/>
              <a:gd name="connsiteX16" fmla="*/ 1227998 w 2561498"/>
              <a:gd name="connsiteY16" fmla="*/ 2795631 h 2795638"/>
              <a:gd name="connsiteX17" fmla="*/ 1296578 w 2561498"/>
              <a:gd name="connsiteY17" fmla="*/ 37191 h 2795638"/>
              <a:gd name="connsiteX18" fmla="*/ 1380398 w 2561498"/>
              <a:gd name="connsiteY18" fmla="*/ 2688951 h 2795638"/>
              <a:gd name="connsiteX19" fmla="*/ 1441358 w 2561498"/>
              <a:gd name="connsiteY19" fmla="*/ 27862 h 2795638"/>
              <a:gd name="connsiteX20" fmla="*/ 1509938 w 2561498"/>
              <a:gd name="connsiteY20" fmla="*/ 2452731 h 2795638"/>
              <a:gd name="connsiteX21" fmla="*/ 1582880 w 2561498"/>
              <a:gd name="connsiteY21" fmla="*/ 44620 h 2795638"/>
              <a:gd name="connsiteX22" fmla="*/ 1647098 w 2561498"/>
              <a:gd name="connsiteY22" fmla="*/ 2239371 h 2795638"/>
              <a:gd name="connsiteX23" fmla="*/ 1715678 w 2561498"/>
              <a:gd name="connsiteY23" fmla="*/ 37354 h 2795638"/>
              <a:gd name="connsiteX24" fmla="*/ 1784258 w 2561498"/>
              <a:gd name="connsiteY24" fmla="*/ 2003151 h 2795638"/>
              <a:gd name="connsiteX25" fmla="*/ 1857200 w 2561498"/>
              <a:gd name="connsiteY25" fmla="*/ 26856 h 2795638"/>
              <a:gd name="connsiteX26" fmla="*/ 1921418 w 2561498"/>
              <a:gd name="connsiteY26" fmla="*/ 1805031 h 2795638"/>
              <a:gd name="connsiteX27" fmla="*/ 1997618 w 2561498"/>
              <a:gd name="connsiteY27" fmla="*/ 1081131 h 2795638"/>
              <a:gd name="connsiteX28" fmla="*/ 2066198 w 2561498"/>
              <a:gd name="connsiteY28" fmla="*/ 1637391 h 2795638"/>
              <a:gd name="connsiteX29" fmla="*/ 2127158 w 2561498"/>
              <a:gd name="connsiteY29" fmla="*/ 1233531 h 2795638"/>
              <a:gd name="connsiteX30" fmla="*/ 2203358 w 2561498"/>
              <a:gd name="connsiteY30" fmla="*/ 1507851 h 2795638"/>
              <a:gd name="connsiteX31" fmla="*/ 2279558 w 2561498"/>
              <a:gd name="connsiteY31" fmla="*/ 1317351 h 2795638"/>
              <a:gd name="connsiteX32" fmla="*/ 2340518 w 2561498"/>
              <a:gd name="connsiteY32" fmla="*/ 1446891 h 2795638"/>
              <a:gd name="connsiteX33" fmla="*/ 2401478 w 2561498"/>
              <a:gd name="connsiteY33" fmla="*/ 1347831 h 2795638"/>
              <a:gd name="connsiteX34" fmla="*/ 2462438 w 2561498"/>
              <a:gd name="connsiteY34" fmla="*/ 1431651 h 2795638"/>
              <a:gd name="connsiteX35" fmla="*/ 2561498 w 2561498"/>
              <a:gd name="connsiteY35" fmla="*/ 1401171 h 2795638"/>
              <a:gd name="connsiteX0" fmla="*/ 0 w 2561498"/>
              <a:gd name="connsiteY0" fmla="*/ 1362145 h 2791560"/>
              <a:gd name="connsiteX1" fmla="*/ 115478 w 2561498"/>
              <a:gd name="connsiteY1" fmla="*/ 1336133 h 2791560"/>
              <a:gd name="connsiteX2" fmla="*/ 176438 w 2561498"/>
              <a:gd name="connsiteY2" fmla="*/ 1488533 h 2791560"/>
              <a:gd name="connsiteX3" fmla="*/ 252638 w 2561498"/>
              <a:gd name="connsiteY3" fmla="*/ 1275173 h 2791560"/>
              <a:gd name="connsiteX4" fmla="*/ 336458 w 2561498"/>
              <a:gd name="connsiteY4" fmla="*/ 1549493 h 2791560"/>
              <a:gd name="connsiteX5" fmla="*/ 427898 w 2561498"/>
              <a:gd name="connsiteY5" fmla="*/ 1168493 h 2791560"/>
              <a:gd name="connsiteX6" fmla="*/ 504098 w 2561498"/>
              <a:gd name="connsiteY6" fmla="*/ 1739993 h 2791560"/>
              <a:gd name="connsiteX7" fmla="*/ 580298 w 2561498"/>
              <a:gd name="connsiteY7" fmla="*/ 955133 h 2791560"/>
              <a:gd name="connsiteX8" fmla="*/ 656498 w 2561498"/>
              <a:gd name="connsiteY8" fmla="*/ 1930493 h 2791560"/>
              <a:gd name="connsiteX9" fmla="*/ 740318 w 2561498"/>
              <a:gd name="connsiteY9" fmla="*/ 20989 h 2791560"/>
              <a:gd name="connsiteX10" fmla="*/ 808898 w 2561498"/>
              <a:gd name="connsiteY10" fmla="*/ 2235293 h 2791560"/>
              <a:gd name="connsiteX11" fmla="*/ 876373 w 2561498"/>
              <a:gd name="connsiteY11" fmla="*/ 9168 h 2791560"/>
              <a:gd name="connsiteX12" fmla="*/ 961298 w 2561498"/>
              <a:gd name="connsiteY12" fmla="*/ 2585813 h 2791560"/>
              <a:gd name="connsiteX13" fmla="*/ 1025516 w 2561498"/>
              <a:gd name="connsiteY13" fmla="*/ 29 h 2791560"/>
              <a:gd name="connsiteX14" fmla="*/ 1090838 w 2561498"/>
              <a:gd name="connsiteY14" fmla="*/ 2646773 h 2791560"/>
              <a:gd name="connsiteX15" fmla="*/ 1167038 w 2561498"/>
              <a:gd name="connsiteY15" fmla="*/ 63593 h 2791560"/>
              <a:gd name="connsiteX16" fmla="*/ 1227998 w 2561498"/>
              <a:gd name="connsiteY16" fmla="*/ 2791553 h 2791560"/>
              <a:gd name="connsiteX17" fmla="*/ 1296578 w 2561498"/>
              <a:gd name="connsiteY17" fmla="*/ 33113 h 2791560"/>
              <a:gd name="connsiteX18" fmla="*/ 1380398 w 2561498"/>
              <a:gd name="connsiteY18" fmla="*/ 2684873 h 2791560"/>
              <a:gd name="connsiteX19" fmla="*/ 1441358 w 2561498"/>
              <a:gd name="connsiteY19" fmla="*/ 23784 h 2791560"/>
              <a:gd name="connsiteX20" fmla="*/ 1509938 w 2561498"/>
              <a:gd name="connsiteY20" fmla="*/ 2448653 h 2791560"/>
              <a:gd name="connsiteX21" fmla="*/ 1582880 w 2561498"/>
              <a:gd name="connsiteY21" fmla="*/ 40542 h 2791560"/>
              <a:gd name="connsiteX22" fmla="*/ 1647098 w 2561498"/>
              <a:gd name="connsiteY22" fmla="*/ 2235293 h 2791560"/>
              <a:gd name="connsiteX23" fmla="*/ 1715678 w 2561498"/>
              <a:gd name="connsiteY23" fmla="*/ 33276 h 2791560"/>
              <a:gd name="connsiteX24" fmla="*/ 1784258 w 2561498"/>
              <a:gd name="connsiteY24" fmla="*/ 1999073 h 2791560"/>
              <a:gd name="connsiteX25" fmla="*/ 1857200 w 2561498"/>
              <a:gd name="connsiteY25" fmla="*/ 22778 h 2791560"/>
              <a:gd name="connsiteX26" fmla="*/ 1921418 w 2561498"/>
              <a:gd name="connsiteY26" fmla="*/ 1800953 h 2791560"/>
              <a:gd name="connsiteX27" fmla="*/ 1997618 w 2561498"/>
              <a:gd name="connsiteY27" fmla="*/ 1077053 h 2791560"/>
              <a:gd name="connsiteX28" fmla="*/ 2066198 w 2561498"/>
              <a:gd name="connsiteY28" fmla="*/ 1633313 h 2791560"/>
              <a:gd name="connsiteX29" fmla="*/ 2127158 w 2561498"/>
              <a:gd name="connsiteY29" fmla="*/ 1229453 h 2791560"/>
              <a:gd name="connsiteX30" fmla="*/ 2203358 w 2561498"/>
              <a:gd name="connsiteY30" fmla="*/ 1503773 h 2791560"/>
              <a:gd name="connsiteX31" fmla="*/ 2279558 w 2561498"/>
              <a:gd name="connsiteY31" fmla="*/ 1313273 h 2791560"/>
              <a:gd name="connsiteX32" fmla="*/ 2340518 w 2561498"/>
              <a:gd name="connsiteY32" fmla="*/ 1442813 h 2791560"/>
              <a:gd name="connsiteX33" fmla="*/ 2401478 w 2561498"/>
              <a:gd name="connsiteY33" fmla="*/ 1343753 h 2791560"/>
              <a:gd name="connsiteX34" fmla="*/ 2462438 w 2561498"/>
              <a:gd name="connsiteY34" fmla="*/ 1427573 h 2791560"/>
              <a:gd name="connsiteX35" fmla="*/ 2561498 w 2561498"/>
              <a:gd name="connsiteY35" fmla="*/ 1397093 h 2791560"/>
              <a:gd name="connsiteX0" fmla="*/ 0 w 2561498"/>
              <a:gd name="connsiteY0" fmla="*/ 1362145 h 2817018"/>
              <a:gd name="connsiteX1" fmla="*/ 115478 w 2561498"/>
              <a:gd name="connsiteY1" fmla="*/ 1336133 h 2817018"/>
              <a:gd name="connsiteX2" fmla="*/ 176438 w 2561498"/>
              <a:gd name="connsiteY2" fmla="*/ 1488533 h 2817018"/>
              <a:gd name="connsiteX3" fmla="*/ 252638 w 2561498"/>
              <a:gd name="connsiteY3" fmla="*/ 1275173 h 2817018"/>
              <a:gd name="connsiteX4" fmla="*/ 336458 w 2561498"/>
              <a:gd name="connsiteY4" fmla="*/ 1549493 h 2817018"/>
              <a:gd name="connsiteX5" fmla="*/ 427898 w 2561498"/>
              <a:gd name="connsiteY5" fmla="*/ 1168493 h 2817018"/>
              <a:gd name="connsiteX6" fmla="*/ 504098 w 2561498"/>
              <a:gd name="connsiteY6" fmla="*/ 1739993 h 2817018"/>
              <a:gd name="connsiteX7" fmla="*/ 580298 w 2561498"/>
              <a:gd name="connsiteY7" fmla="*/ 955133 h 2817018"/>
              <a:gd name="connsiteX8" fmla="*/ 656498 w 2561498"/>
              <a:gd name="connsiteY8" fmla="*/ 1930493 h 2817018"/>
              <a:gd name="connsiteX9" fmla="*/ 740318 w 2561498"/>
              <a:gd name="connsiteY9" fmla="*/ 20989 h 2817018"/>
              <a:gd name="connsiteX10" fmla="*/ 808898 w 2561498"/>
              <a:gd name="connsiteY10" fmla="*/ 2235293 h 2817018"/>
              <a:gd name="connsiteX11" fmla="*/ 876373 w 2561498"/>
              <a:gd name="connsiteY11" fmla="*/ 9168 h 2817018"/>
              <a:gd name="connsiteX12" fmla="*/ 961298 w 2561498"/>
              <a:gd name="connsiteY12" fmla="*/ 2585813 h 2817018"/>
              <a:gd name="connsiteX13" fmla="*/ 1025516 w 2561498"/>
              <a:gd name="connsiteY13" fmla="*/ 29 h 2817018"/>
              <a:gd name="connsiteX14" fmla="*/ 1090838 w 2561498"/>
              <a:gd name="connsiteY14" fmla="*/ 2646773 h 2817018"/>
              <a:gd name="connsiteX15" fmla="*/ 1167038 w 2561498"/>
              <a:gd name="connsiteY15" fmla="*/ 63593 h 2817018"/>
              <a:gd name="connsiteX16" fmla="*/ 1227998 w 2561498"/>
              <a:gd name="connsiteY16" fmla="*/ 2791553 h 2817018"/>
              <a:gd name="connsiteX17" fmla="*/ 1296578 w 2561498"/>
              <a:gd name="connsiteY17" fmla="*/ 33113 h 2817018"/>
              <a:gd name="connsiteX18" fmla="*/ 1380399 w 2561498"/>
              <a:gd name="connsiteY18" fmla="*/ 2817018 h 2817018"/>
              <a:gd name="connsiteX19" fmla="*/ 1441358 w 2561498"/>
              <a:gd name="connsiteY19" fmla="*/ 23784 h 2817018"/>
              <a:gd name="connsiteX20" fmla="*/ 1509938 w 2561498"/>
              <a:gd name="connsiteY20" fmla="*/ 2448653 h 2817018"/>
              <a:gd name="connsiteX21" fmla="*/ 1582880 w 2561498"/>
              <a:gd name="connsiteY21" fmla="*/ 40542 h 2817018"/>
              <a:gd name="connsiteX22" fmla="*/ 1647098 w 2561498"/>
              <a:gd name="connsiteY22" fmla="*/ 2235293 h 2817018"/>
              <a:gd name="connsiteX23" fmla="*/ 1715678 w 2561498"/>
              <a:gd name="connsiteY23" fmla="*/ 33276 h 2817018"/>
              <a:gd name="connsiteX24" fmla="*/ 1784258 w 2561498"/>
              <a:gd name="connsiteY24" fmla="*/ 1999073 h 2817018"/>
              <a:gd name="connsiteX25" fmla="*/ 1857200 w 2561498"/>
              <a:gd name="connsiteY25" fmla="*/ 22778 h 2817018"/>
              <a:gd name="connsiteX26" fmla="*/ 1921418 w 2561498"/>
              <a:gd name="connsiteY26" fmla="*/ 1800953 h 2817018"/>
              <a:gd name="connsiteX27" fmla="*/ 1997618 w 2561498"/>
              <a:gd name="connsiteY27" fmla="*/ 1077053 h 2817018"/>
              <a:gd name="connsiteX28" fmla="*/ 2066198 w 2561498"/>
              <a:gd name="connsiteY28" fmla="*/ 1633313 h 2817018"/>
              <a:gd name="connsiteX29" fmla="*/ 2127158 w 2561498"/>
              <a:gd name="connsiteY29" fmla="*/ 1229453 h 2817018"/>
              <a:gd name="connsiteX30" fmla="*/ 2203358 w 2561498"/>
              <a:gd name="connsiteY30" fmla="*/ 1503773 h 2817018"/>
              <a:gd name="connsiteX31" fmla="*/ 2279558 w 2561498"/>
              <a:gd name="connsiteY31" fmla="*/ 1313273 h 2817018"/>
              <a:gd name="connsiteX32" fmla="*/ 2340518 w 2561498"/>
              <a:gd name="connsiteY32" fmla="*/ 1442813 h 2817018"/>
              <a:gd name="connsiteX33" fmla="*/ 2401478 w 2561498"/>
              <a:gd name="connsiteY33" fmla="*/ 1343753 h 2817018"/>
              <a:gd name="connsiteX34" fmla="*/ 2462438 w 2561498"/>
              <a:gd name="connsiteY34" fmla="*/ 1427573 h 2817018"/>
              <a:gd name="connsiteX35" fmla="*/ 2561498 w 2561498"/>
              <a:gd name="connsiteY35" fmla="*/ 1397093 h 2817018"/>
              <a:gd name="connsiteX0" fmla="*/ 0 w 2561498"/>
              <a:gd name="connsiteY0" fmla="*/ 1362145 h 2820310"/>
              <a:gd name="connsiteX1" fmla="*/ 115478 w 2561498"/>
              <a:gd name="connsiteY1" fmla="*/ 1336133 h 2820310"/>
              <a:gd name="connsiteX2" fmla="*/ 176438 w 2561498"/>
              <a:gd name="connsiteY2" fmla="*/ 1488533 h 2820310"/>
              <a:gd name="connsiteX3" fmla="*/ 252638 w 2561498"/>
              <a:gd name="connsiteY3" fmla="*/ 1275173 h 2820310"/>
              <a:gd name="connsiteX4" fmla="*/ 336458 w 2561498"/>
              <a:gd name="connsiteY4" fmla="*/ 1549493 h 2820310"/>
              <a:gd name="connsiteX5" fmla="*/ 427898 w 2561498"/>
              <a:gd name="connsiteY5" fmla="*/ 1168493 h 2820310"/>
              <a:gd name="connsiteX6" fmla="*/ 504098 w 2561498"/>
              <a:gd name="connsiteY6" fmla="*/ 1739993 h 2820310"/>
              <a:gd name="connsiteX7" fmla="*/ 580298 w 2561498"/>
              <a:gd name="connsiteY7" fmla="*/ 955133 h 2820310"/>
              <a:gd name="connsiteX8" fmla="*/ 656498 w 2561498"/>
              <a:gd name="connsiteY8" fmla="*/ 1930493 h 2820310"/>
              <a:gd name="connsiteX9" fmla="*/ 740318 w 2561498"/>
              <a:gd name="connsiteY9" fmla="*/ 20989 h 2820310"/>
              <a:gd name="connsiteX10" fmla="*/ 808898 w 2561498"/>
              <a:gd name="connsiteY10" fmla="*/ 2235293 h 2820310"/>
              <a:gd name="connsiteX11" fmla="*/ 876373 w 2561498"/>
              <a:gd name="connsiteY11" fmla="*/ 9168 h 2820310"/>
              <a:gd name="connsiteX12" fmla="*/ 961298 w 2561498"/>
              <a:gd name="connsiteY12" fmla="*/ 2585813 h 2820310"/>
              <a:gd name="connsiteX13" fmla="*/ 1025516 w 2561498"/>
              <a:gd name="connsiteY13" fmla="*/ 29 h 2820310"/>
              <a:gd name="connsiteX14" fmla="*/ 1090838 w 2561498"/>
              <a:gd name="connsiteY14" fmla="*/ 2646773 h 2820310"/>
              <a:gd name="connsiteX15" fmla="*/ 1167038 w 2561498"/>
              <a:gd name="connsiteY15" fmla="*/ 63593 h 2820310"/>
              <a:gd name="connsiteX16" fmla="*/ 1227998 w 2561498"/>
              <a:gd name="connsiteY16" fmla="*/ 2791553 h 2820310"/>
              <a:gd name="connsiteX17" fmla="*/ 1296578 w 2561498"/>
              <a:gd name="connsiteY17" fmla="*/ 33113 h 2820310"/>
              <a:gd name="connsiteX18" fmla="*/ 1380399 w 2561498"/>
              <a:gd name="connsiteY18" fmla="*/ 2817018 h 2820310"/>
              <a:gd name="connsiteX19" fmla="*/ 1441358 w 2561498"/>
              <a:gd name="connsiteY19" fmla="*/ 23784 h 2820310"/>
              <a:gd name="connsiteX20" fmla="*/ 1507439 w 2561498"/>
              <a:gd name="connsiteY20" fmla="*/ 2820307 h 2820310"/>
              <a:gd name="connsiteX21" fmla="*/ 1582880 w 2561498"/>
              <a:gd name="connsiteY21" fmla="*/ 40542 h 2820310"/>
              <a:gd name="connsiteX22" fmla="*/ 1647098 w 2561498"/>
              <a:gd name="connsiteY22" fmla="*/ 2235293 h 2820310"/>
              <a:gd name="connsiteX23" fmla="*/ 1715678 w 2561498"/>
              <a:gd name="connsiteY23" fmla="*/ 33276 h 2820310"/>
              <a:gd name="connsiteX24" fmla="*/ 1784258 w 2561498"/>
              <a:gd name="connsiteY24" fmla="*/ 1999073 h 2820310"/>
              <a:gd name="connsiteX25" fmla="*/ 1857200 w 2561498"/>
              <a:gd name="connsiteY25" fmla="*/ 22778 h 2820310"/>
              <a:gd name="connsiteX26" fmla="*/ 1921418 w 2561498"/>
              <a:gd name="connsiteY26" fmla="*/ 1800953 h 2820310"/>
              <a:gd name="connsiteX27" fmla="*/ 1997618 w 2561498"/>
              <a:gd name="connsiteY27" fmla="*/ 1077053 h 2820310"/>
              <a:gd name="connsiteX28" fmla="*/ 2066198 w 2561498"/>
              <a:gd name="connsiteY28" fmla="*/ 1633313 h 2820310"/>
              <a:gd name="connsiteX29" fmla="*/ 2127158 w 2561498"/>
              <a:gd name="connsiteY29" fmla="*/ 1229453 h 2820310"/>
              <a:gd name="connsiteX30" fmla="*/ 2203358 w 2561498"/>
              <a:gd name="connsiteY30" fmla="*/ 1503773 h 2820310"/>
              <a:gd name="connsiteX31" fmla="*/ 2279558 w 2561498"/>
              <a:gd name="connsiteY31" fmla="*/ 1313273 h 2820310"/>
              <a:gd name="connsiteX32" fmla="*/ 2340518 w 2561498"/>
              <a:gd name="connsiteY32" fmla="*/ 1442813 h 2820310"/>
              <a:gd name="connsiteX33" fmla="*/ 2401478 w 2561498"/>
              <a:gd name="connsiteY33" fmla="*/ 1343753 h 2820310"/>
              <a:gd name="connsiteX34" fmla="*/ 2462438 w 2561498"/>
              <a:gd name="connsiteY34" fmla="*/ 1427573 h 2820310"/>
              <a:gd name="connsiteX35" fmla="*/ 2561498 w 2561498"/>
              <a:gd name="connsiteY35" fmla="*/ 1397093 h 2820310"/>
              <a:gd name="connsiteX0" fmla="*/ 0 w 2561498"/>
              <a:gd name="connsiteY0" fmla="*/ 1362145 h 2820310"/>
              <a:gd name="connsiteX1" fmla="*/ 115478 w 2561498"/>
              <a:gd name="connsiteY1" fmla="*/ 1336133 h 2820310"/>
              <a:gd name="connsiteX2" fmla="*/ 176438 w 2561498"/>
              <a:gd name="connsiteY2" fmla="*/ 1488533 h 2820310"/>
              <a:gd name="connsiteX3" fmla="*/ 252638 w 2561498"/>
              <a:gd name="connsiteY3" fmla="*/ 1275173 h 2820310"/>
              <a:gd name="connsiteX4" fmla="*/ 336458 w 2561498"/>
              <a:gd name="connsiteY4" fmla="*/ 1549493 h 2820310"/>
              <a:gd name="connsiteX5" fmla="*/ 427898 w 2561498"/>
              <a:gd name="connsiteY5" fmla="*/ 1168493 h 2820310"/>
              <a:gd name="connsiteX6" fmla="*/ 504098 w 2561498"/>
              <a:gd name="connsiteY6" fmla="*/ 1739993 h 2820310"/>
              <a:gd name="connsiteX7" fmla="*/ 580298 w 2561498"/>
              <a:gd name="connsiteY7" fmla="*/ 955133 h 2820310"/>
              <a:gd name="connsiteX8" fmla="*/ 656498 w 2561498"/>
              <a:gd name="connsiteY8" fmla="*/ 1930493 h 2820310"/>
              <a:gd name="connsiteX9" fmla="*/ 740318 w 2561498"/>
              <a:gd name="connsiteY9" fmla="*/ 20989 h 2820310"/>
              <a:gd name="connsiteX10" fmla="*/ 808898 w 2561498"/>
              <a:gd name="connsiteY10" fmla="*/ 2235293 h 2820310"/>
              <a:gd name="connsiteX11" fmla="*/ 876373 w 2561498"/>
              <a:gd name="connsiteY11" fmla="*/ 9168 h 2820310"/>
              <a:gd name="connsiteX12" fmla="*/ 961298 w 2561498"/>
              <a:gd name="connsiteY12" fmla="*/ 2585813 h 2820310"/>
              <a:gd name="connsiteX13" fmla="*/ 1025516 w 2561498"/>
              <a:gd name="connsiteY13" fmla="*/ 29 h 2820310"/>
              <a:gd name="connsiteX14" fmla="*/ 1090838 w 2561498"/>
              <a:gd name="connsiteY14" fmla="*/ 2646773 h 2820310"/>
              <a:gd name="connsiteX15" fmla="*/ 1167038 w 2561498"/>
              <a:gd name="connsiteY15" fmla="*/ 63593 h 2820310"/>
              <a:gd name="connsiteX16" fmla="*/ 1227998 w 2561498"/>
              <a:gd name="connsiteY16" fmla="*/ 2791553 h 2820310"/>
              <a:gd name="connsiteX17" fmla="*/ 1296578 w 2561498"/>
              <a:gd name="connsiteY17" fmla="*/ 33113 h 2820310"/>
              <a:gd name="connsiteX18" fmla="*/ 1380399 w 2561498"/>
              <a:gd name="connsiteY18" fmla="*/ 2817018 h 2820310"/>
              <a:gd name="connsiteX19" fmla="*/ 1441358 w 2561498"/>
              <a:gd name="connsiteY19" fmla="*/ 23784 h 2820310"/>
              <a:gd name="connsiteX20" fmla="*/ 1507439 w 2561498"/>
              <a:gd name="connsiteY20" fmla="*/ 2820307 h 2820310"/>
              <a:gd name="connsiteX21" fmla="*/ 1582880 w 2561498"/>
              <a:gd name="connsiteY21" fmla="*/ 40542 h 2820310"/>
              <a:gd name="connsiteX22" fmla="*/ 1644599 w 2561498"/>
              <a:gd name="connsiteY22" fmla="*/ 2806538 h 2820310"/>
              <a:gd name="connsiteX23" fmla="*/ 1715678 w 2561498"/>
              <a:gd name="connsiteY23" fmla="*/ 33276 h 2820310"/>
              <a:gd name="connsiteX24" fmla="*/ 1784258 w 2561498"/>
              <a:gd name="connsiteY24" fmla="*/ 1999073 h 2820310"/>
              <a:gd name="connsiteX25" fmla="*/ 1857200 w 2561498"/>
              <a:gd name="connsiteY25" fmla="*/ 22778 h 2820310"/>
              <a:gd name="connsiteX26" fmla="*/ 1921418 w 2561498"/>
              <a:gd name="connsiteY26" fmla="*/ 1800953 h 2820310"/>
              <a:gd name="connsiteX27" fmla="*/ 1997618 w 2561498"/>
              <a:gd name="connsiteY27" fmla="*/ 1077053 h 2820310"/>
              <a:gd name="connsiteX28" fmla="*/ 2066198 w 2561498"/>
              <a:gd name="connsiteY28" fmla="*/ 1633313 h 2820310"/>
              <a:gd name="connsiteX29" fmla="*/ 2127158 w 2561498"/>
              <a:gd name="connsiteY29" fmla="*/ 1229453 h 2820310"/>
              <a:gd name="connsiteX30" fmla="*/ 2203358 w 2561498"/>
              <a:gd name="connsiteY30" fmla="*/ 1503773 h 2820310"/>
              <a:gd name="connsiteX31" fmla="*/ 2279558 w 2561498"/>
              <a:gd name="connsiteY31" fmla="*/ 1313273 h 2820310"/>
              <a:gd name="connsiteX32" fmla="*/ 2340518 w 2561498"/>
              <a:gd name="connsiteY32" fmla="*/ 1442813 h 2820310"/>
              <a:gd name="connsiteX33" fmla="*/ 2401478 w 2561498"/>
              <a:gd name="connsiteY33" fmla="*/ 1343753 h 2820310"/>
              <a:gd name="connsiteX34" fmla="*/ 2462438 w 2561498"/>
              <a:gd name="connsiteY34" fmla="*/ 1427573 h 2820310"/>
              <a:gd name="connsiteX35" fmla="*/ 2561498 w 2561498"/>
              <a:gd name="connsiteY35" fmla="*/ 1397093 h 2820310"/>
              <a:gd name="connsiteX0" fmla="*/ 0 w 2561498"/>
              <a:gd name="connsiteY0" fmla="*/ 1362145 h 2820310"/>
              <a:gd name="connsiteX1" fmla="*/ 115478 w 2561498"/>
              <a:gd name="connsiteY1" fmla="*/ 1336133 h 2820310"/>
              <a:gd name="connsiteX2" fmla="*/ 176438 w 2561498"/>
              <a:gd name="connsiteY2" fmla="*/ 1488533 h 2820310"/>
              <a:gd name="connsiteX3" fmla="*/ 252638 w 2561498"/>
              <a:gd name="connsiteY3" fmla="*/ 1275173 h 2820310"/>
              <a:gd name="connsiteX4" fmla="*/ 336458 w 2561498"/>
              <a:gd name="connsiteY4" fmla="*/ 1549493 h 2820310"/>
              <a:gd name="connsiteX5" fmla="*/ 427898 w 2561498"/>
              <a:gd name="connsiteY5" fmla="*/ 1168493 h 2820310"/>
              <a:gd name="connsiteX6" fmla="*/ 504098 w 2561498"/>
              <a:gd name="connsiteY6" fmla="*/ 1739993 h 2820310"/>
              <a:gd name="connsiteX7" fmla="*/ 580298 w 2561498"/>
              <a:gd name="connsiteY7" fmla="*/ 955133 h 2820310"/>
              <a:gd name="connsiteX8" fmla="*/ 656498 w 2561498"/>
              <a:gd name="connsiteY8" fmla="*/ 1930493 h 2820310"/>
              <a:gd name="connsiteX9" fmla="*/ 740318 w 2561498"/>
              <a:gd name="connsiteY9" fmla="*/ 20989 h 2820310"/>
              <a:gd name="connsiteX10" fmla="*/ 808898 w 2561498"/>
              <a:gd name="connsiteY10" fmla="*/ 2235293 h 2820310"/>
              <a:gd name="connsiteX11" fmla="*/ 876373 w 2561498"/>
              <a:gd name="connsiteY11" fmla="*/ 9168 h 2820310"/>
              <a:gd name="connsiteX12" fmla="*/ 961298 w 2561498"/>
              <a:gd name="connsiteY12" fmla="*/ 2585813 h 2820310"/>
              <a:gd name="connsiteX13" fmla="*/ 1025516 w 2561498"/>
              <a:gd name="connsiteY13" fmla="*/ 29 h 2820310"/>
              <a:gd name="connsiteX14" fmla="*/ 1090838 w 2561498"/>
              <a:gd name="connsiteY14" fmla="*/ 2646773 h 2820310"/>
              <a:gd name="connsiteX15" fmla="*/ 1167038 w 2561498"/>
              <a:gd name="connsiteY15" fmla="*/ 63593 h 2820310"/>
              <a:gd name="connsiteX16" fmla="*/ 1227998 w 2561498"/>
              <a:gd name="connsiteY16" fmla="*/ 2791553 h 2820310"/>
              <a:gd name="connsiteX17" fmla="*/ 1296578 w 2561498"/>
              <a:gd name="connsiteY17" fmla="*/ 33113 h 2820310"/>
              <a:gd name="connsiteX18" fmla="*/ 1380399 w 2561498"/>
              <a:gd name="connsiteY18" fmla="*/ 2817018 h 2820310"/>
              <a:gd name="connsiteX19" fmla="*/ 1441358 w 2561498"/>
              <a:gd name="connsiteY19" fmla="*/ 23784 h 2820310"/>
              <a:gd name="connsiteX20" fmla="*/ 1507439 w 2561498"/>
              <a:gd name="connsiteY20" fmla="*/ 2820307 h 2820310"/>
              <a:gd name="connsiteX21" fmla="*/ 1582880 w 2561498"/>
              <a:gd name="connsiteY21" fmla="*/ 40542 h 2820310"/>
              <a:gd name="connsiteX22" fmla="*/ 1644599 w 2561498"/>
              <a:gd name="connsiteY22" fmla="*/ 2806538 h 2820310"/>
              <a:gd name="connsiteX23" fmla="*/ 1715678 w 2561498"/>
              <a:gd name="connsiteY23" fmla="*/ 33276 h 2820310"/>
              <a:gd name="connsiteX24" fmla="*/ 1784258 w 2561498"/>
              <a:gd name="connsiteY24" fmla="*/ 2818087 h 2820310"/>
              <a:gd name="connsiteX25" fmla="*/ 1857200 w 2561498"/>
              <a:gd name="connsiteY25" fmla="*/ 22778 h 2820310"/>
              <a:gd name="connsiteX26" fmla="*/ 1921418 w 2561498"/>
              <a:gd name="connsiteY26" fmla="*/ 1800953 h 2820310"/>
              <a:gd name="connsiteX27" fmla="*/ 1997618 w 2561498"/>
              <a:gd name="connsiteY27" fmla="*/ 1077053 h 2820310"/>
              <a:gd name="connsiteX28" fmla="*/ 2066198 w 2561498"/>
              <a:gd name="connsiteY28" fmla="*/ 1633313 h 2820310"/>
              <a:gd name="connsiteX29" fmla="*/ 2127158 w 2561498"/>
              <a:gd name="connsiteY29" fmla="*/ 1229453 h 2820310"/>
              <a:gd name="connsiteX30" fmla="*/ 2203358 w 2561498"/>
              <a:gd name="connsiteY30" fmla="*/ 1503773 h 2820310"/>
              <a:gd name="connsiteX31" fmla="*/ 2279558 w 2561498"/>
              <a:gd name="connsiteY31" fmla="*/ 1313273 h 2820310"/>
              <a:gd name="connsiteX32" fmla="*/ 2340518 w 2561498"/>
              <a:gd name="connsiteY32" fmla="*/ 1442813 h 2820310"/>
              <a:gd name="connsiteX33" fmla="*/ 2401478 w 2561498"/>
              <a:gd name="connsiteY33" fmla="*/ 1343753 h 2820310"/>
              <a:gd name="connsiteX34" fmla="*/ 2462438 w 2561498"/>
              <a:gd name="connsiteY34" fmla="*/ 1427573 h 2820310"/>
              <a:gd name="connsiteX35" fmla="*/ 2561498 w 2561498"/>
              <a:gd name="connsiteY35" fmla="*/ 1397093 h 2820310"/>
              <a:gd name="connsiteX0" fmla="*/ 0 w 2561498"/>
              <a:gd name="connsiteY0" fmla="*/ 1362593 h 2833076"/>
              <a:gd name="connsiteX1" fmla="*/ 115478 w 2561498"/>
              <a:gd name="connsiteY1" fmla="*/ 1336581 h 2833076"/>
              <a:gd name="connsiteX2" fmla="*/ 176438 w 2561498"/>
              <a:gd name="connsiteY2" fmla="*/ 1488981 h 2833076"/>
              <a:gd name="connsiteX3" fmla="*/ 252638 w 2561498"/>
              <a:gd name="connsiteY3" fmla="*/ 1275621 h 2833076"/>
              <a:gd name="connsiteX4" fmla="*/ 336458 w 2561498"/>
              <a:gd name="connsiteY4" fmla="*/ 1549941 h 2833076"/>
              <a:gd name="connsiteX5" fmla="*/ 427898 w 2561498"/>
              <a:gd name="connsiteY5" fmla="*/ 1168941 h 2833076"/>
              <a:gd name="connsiteX6" fmla="*/ 504098 w 2561498"/>
              <a:gd name="connsiteY6" fmla="*/ 1740441 h 2833076"/>
              <a:gd name="connsiteX7" fmla="*/ 580298 w 2561498"/>
              <a:gd name="connsiteY7" fmla="*/ 955581 h 2833076"/>
              <a:gd name="connsiteX8" fmla="*/ 656498 w 2561498"/>
              <a:gd name="connsiteY8" fmla="*/ 1930941 h 2833076"/>
              <a:gd name="connsiteX9" fmla="*/ 740318 w 2561498"/>
              <a:gd name="connsiteY9" fmla="*/ 21437 h 2833076"/>
              <a:gd name="connsiteX10" fmla="*/ 808898 w 2561498"/>
              <a:gd name="connsiteY10" fmla="*/ 2235741 h 2833076"/>
              <a:gd name="connsiteX11" fmla="*/ 876373 w 2561498"/>
              <a:gd name="connsiteY11" fmla="*/ 9616 h 2833076"/>
              <a:gd name="connsiteX12" fmla="*/ 961298 w 2561498"/>
              <a:gd name="connsiteY12" fmla="*/ 2586261 h 2833076"/>
              <a:gd name="connsiteX13" fmla="*/ 1025516 w 2561498"/>
              <a:gd name="connsiteY13" fmla="*/ 477 h 2833076"/>
              <a:gd name="connsiteX14" fmla="*/ 1085839 w 2561498"/>
              <a:gd name="connsiteY14" fmla="*/ 2833047 h 2833076"/>
              <a:gd name="connsiteX15" fmla="*/ 1167038 w 2561498"/>
              <a:gd name="connsiteY15" fmla="*/ 64041 h 2833076"/>
              <a:gd name="connsiteX16" fmla="*/ 1227998 w 2561498"/>
              <a:gd name="connsiteY16" fmla="*/ 2792001 h 2833076"/>
              <a:gd name="connsiteX17" fmla="*/ 1296578 w 2561498"/>
              <a:gd name="connsiteY17" fmla="*/ 33561 h 2833076"/>
              <a:gd name="connsiteX18" fmla="*/ 1380399 w 2561498"/>
              <a:gd name="connsiteY18" fmla="*/ 2817466 h 2833076"/>
              <a:gd name="connsiteX19" fmla="*/ 1441358 w 2561498"/>
              <a:gd name="connsiteY19" fmla="*/ 24232 h 2833076"/>
              <a:gd name="connsiteX20" fmla="*/ 1507439 w 2561498"/>
              <a:gd name="connsiteY20" fmla="*/ 2820755 h 2833076"/>
              <a:gd name="connsiteX21" fmla="*/ 1582880 w 2561498"/>
              <a:gd name="connsiteY21" fmla="*/ 40990 h 2833076"/>
              <a:gd name="connsiteX22" fmla="*/ 1644599 w 2561498"/>
              <a:gd name="connsiteY22" fmla="*/ 2806986 h 2833076"/>
              <a:gd name="connsiteX23" fmla="*/ 1715678 w 2561498"/>
              <a:gd name="connsiteY23" fmla="*/ 33724 h 2833076"/>
              <a:gd name="connsiteX24" fmla="*/ 1784258 w 2561498"/>
              <a:gd name="connsiteY24" fmla="*/ 2818535 h 2833076"/>
              <a:gd name="connsiteX25" fmla="*/ 1857200 w 2561498"/>
              <a:gd name="connsiteY25" fmla="*/ 23226 h 2833076"/>
              <a:gd name="connsiteX26" fmla="*/ 1921418 w 2561498"/>
              <a:gd name="connsiteY26" fmla="*/ 1801401 h 2833076"/>
              <a:gd name="connsiteX27" fmla="*/ 1997618 w 2561498"/>
              <a:gd name="connsiteY27" fmla="*/ 1077501 h 2833076"/>
              <a:gd name="connsiteX28" fmla="*/ 2066198 w 2561498"/>
              <a:gd name="connsiteY28" fmla="*/ 1633761 h 2833076"/>
              <a:gd name="connsiteX29" fmla="*/ 2127158 w 2561498"/>
              <a:gd name="connsiteY29" fmla="*/ 1229901 h 2833076"/>
              <a:gd name="connsiteX30" fmla="*/ 2203358 w 2561498"/>
              <a:gd name="connsiteY30" fmla="*/ 1504221 h 2833076"/>
              <a:gd name="connsiteX31" fmla="*/ 2279558 w 2561498"/>
              <a:gd name="connsiteY31" fmla="*/ 1313721 h 2833076"/>
              <a:gd name="connsiteX32" fmla="*/ 2340518 w 2561498"/>
              <a:gd name="connsiteY32" fmla="*/ 1443261 h 2833076"/>
              <a:gd name="connsiteX33" fmla="*/ 2401478 w 2561498"/>
              <a:gd name="connsiteY33" fmla="*/ 1344201 h 2833076"/>
              <a:gd name="connsiteX34" fmla="*/ 2462438 w 2561498"/>
              <a:gd name="connsiteY34" fmla="*/ 1428021 h 2833076"/>
              <a:gd name="connsiteX35" fmla="*/ 2561498 w 2561498"/>
              <a:gd name="connsiteY35" fmla="*/ 1397541 h 2833076"/>
              <a:gd name="connsiteX0" fmla="*/ 0 w 2561498"/>
              <a:gd name="connsiteY0" fmla="*/ 1362122 h 2832605"/>
              <a:gd name="connsiteX1" fmla="*/ 115478 w 2561498"/>
              <a:gd name="connsiteY1" fmla="*/ 1336110 h 2832605"/>
              <a:gd name="connsiteX2" fmla="*/ 176438 w 2561498"/>
              <a:gd name="connsiteY2" fmla="*/ 1488510 h 2832605"/>
              <a:gd name="connsiteX3" fmla="*/ 252638 w 2561498"/>
              <a:gd name="connsiteY3" fmla="*/ 1275150 h 2832605"/>
              <a:gd name="connsiteX4" fmla="*/ 336458 w 2561498"/>
              <a:gd name="connsiteY4" fmla="*/ 1549470 h 2832605"/>
              <a:gd name="connsiteX5" fmla="*/ 427898 w 2561498"/>
              <a:gd name="connsiteY5" fmla="*/ 1168470 h 2832605"/>
              <a:gd name="connsiteX6" fmla="*/ 504098 w 2561498"/>
              <a:gd name="connsiteY6" fmla="*/ 1739970 h 2832605"/>
              <a:gd name="connsiteX7" fmla="*/ 580298 w 2561498"/>
              <a:gd name="connsiteY7" fmla="*/ 955110 h 2832605"/>
              <a:gd name="connsiteX8" fmla="*/ 656498 w 2561498"/>
              <a:gd name="connsiteY8" fmla="*/ 1930470 h 2832605"/>
              <a:gd name="connsiteX9" fmla="*/ 740318 w 2561498"/>
              <a:gd name="connsiteY9" fmla="*/ 20966 h 2832605"/>
              <a:gd name="connsiteX10" fmla="*/ 808898 w 2561498"/>
              <a:gd name="connsiteY10" fmla="*/ 2235270 h 2832605"/>
              <a:gd name="connsiteX11" fmla="*/ 876373 w 2561498"/>
              <a:gd name="connsiteY11" fmla="*/ 9145 h 2832605"/>
              <a:gd name="connsiteX12" fmla="*/ 958800 w 2561498"/>
              <a:gd name="connsiteY12" fmla="*/ 2806029 h 2832605"/>
              <a:gd name="connsiteX13" fmla="*/ 1025516 w 2561498"/>
              <a:gd name="connsiteY13" fmla="*/ 6 h 2832605"/>
              <a:gd name="connsiteX14" fmla="*/ 1085839 w 2561498"/>
              <a:gd name="connsiteY14" fmla="*/ 2832576 h 2832605"/>
              <a:gd name="connsiteX15" fmla="*/ 1167038 w 2561498"/>
              <a:gd name="connsiteY15" fmla="*/ 63570 h 2832605"/>
              <a:gd name="connsiteX16" fmla="*/ 1227998 w 2561498"/>
              <a:gd name="connsiteY16" fmla="*/ 2791530 h 2832605"/>
              <a:gd name="connsiteX17" fmla="*/ 1296578 w 2561498"/>
              <a:gd name="connsiteY17" fmla="*/ 33090 h 2832605"/>
              <a:gd name="connsiteX18" fmla="*/ 1380399 w 2561498"/>
              <a:gd name="connsiteY18" fmla="*/ 2816995 h 2832605"/>
              <a:gd name="connsiteX19" fmla="*/ 1441358 w 2561498"/>
              <a:gd name="connsiteY19" fmla="*/ 23761 h 2832605"/>
              <a:gd name="connsiteX20" fmla="*/ 1507439 w 2561498"/>
              <a:gd name="connsiteY20" fmla="*/ 2820284 h 2832605"/>
              <a:gd name="connsiteX21" fmla="*/ 1582880 w 2561498"/>
              <a:gd name="connsiteY21" fmla="*/ 40519 h 2832605"/>
              <a:gd name="connsiteX22" fmla="*/ 1644599 w 2561498"/>
              <a:gd name="connsiteY22" fmla="*/ 2806515 h 2832605"/>
              <a:gd name="connsiteX23" fmla="*/ 1715678 w 2561498"/>
              <a:gd name="connsiteY23" fmla="*/ 33253 h 2832605"/>
              <a:gd name="connsiteX24" fmla="*/ 1784258 w 2561498"/>
              <a:gd name="connsiteY24" fmla="*/ 2818064 h 2832605"/>
              <a:gd name="connsiteX25" fmla="*/ 1857200 w 2561498"/>
              <a:gd name="connsiteY25" fmla="*/ 22755 h 2832605"/>
              <a:gd name="connsiteX26" fmla="*/ 1921418 w 2561498"/>
              <a:gd name="connsiteY26" fmla="*/ 1800930 h 2832605"/>
              <a:gd name="connsiteX27" fmla="*/ 1997618 w 2561498"/>
              <a:gd name="connsiteY27" fmla="*/ 1077030 h 2832605"/>
              <a:gd name="connsiteX28" fmla="*/ 2066198 w 2561498"/>
              <a:gd name="connsiteY28" fmla="*/ 1633290 h 2832605"/>
              <a:gd name="connsiteX29" fmla="*/ 2127158 w 2561498"/>
              <a:gd name="connsiteY29" fmla="*/ 1229430 h 2832605"/>
              <a:gd name="connsiteX30" fmla="*/ 2203358 w 2561498"/>
              <a:gd name="connsiteY30" fmla="*/ 1503750 h 2832605"/>
              <a:gd name="connsiteX31" fmla="*/ 2279558 w 2561498"/>
              <a:gd name="connsiteY31" fmla="*/ 1313250 h 2832605"/>
              <a:gd name="connsiteX32" fmla="*/ 2340518 w 2561498"/>
              <a:gd name="connsiteY32" fmla="*/ 1442790 h 2832605"/>
              <a:gd name="connsiteX33" fmla="*/ 2401478 w 2561498"/>
              <a:gd name="connsiteY33" fmla="*/ 1343730 h 2832605"/>
              <a:gd name="connsiteX34" fmla="*/ 2462438 w 2561498"/>
              <a:gd name="connsiteY34" fmla="*/ 1427550 h 2832605"/>
              <a:gd name="connsiteX35" fmla="*/ 2561498 w 2561498"/>
              <a:gd name="connsiteY35" fmla="*/ 1397070 h 2832605"/>
              <a:gd name="connsiteX0" fmla="*/ 0 w 2561498"/>
              <a:gd name="connsiteY0" fmla="*/ 1362116 h 2820281"/>
              <a:gd name="connsiteX1" fmla="*/ 115478 w 2561498"/>
              <a:gd name="connsiteY1" fmla="*/ 1336104 h 2820281"/>
              <a:gd name="connsiteX2" fmla="*/ 176438 w 2561498"/>
              <a:gd name="connsiteY2" fmla="*/ 1488504 h 2820281"/>
              <a:gd name="connsiteX3" fmla="*/ 252638 w 2561498"/>
              <a:gd name="connsiteY3" fmla="*/ 1275144 h 2820281"/>
              <a:gd name="connsiteX4" fmla="*/ 336458 w 2561498"/>
              <a:gd name="connsiteY4" fmla="*/ 1549464 h 2820281"/>
              <a:gd name="connsiteX5" fmla="*/ 427898 w 2561498"/>
              <a:gd name="connsiteY5" fmla="*/ 1168464 h 2820281"/>
              <a:gd name="connsiteX6" fmla="*/ 504098 w 2561498"/>
              <a:gd name="connsiteY6" fmla="*/ 1739964 h 2820281"/>
              <a:gd name="connsiteX7" fmla="*/ 580298 w 2561498"/>
              <a:gd name="connsiteY7" fmla="*/ 955104 h 2820281"/>
              <a:gd name="connsiteX8" fmla="*/ 656498 w 2561498"/>
              <a:gd name="connsiteY8" fmla="*/ 1930464 h 2820281"/>
              <a:gd name="connsiteX9" fmla="*/ 740318 w 2561498"/>
              <a:gd name="connsiteY9" fmla="*/ 20960 h 2820281"/>
              <a:gd name="connsiteX10" fmla="*/ 808898 w 2561498"/>
              <a:gd name="connsiteY10" fmla="*/ 2235264 h 2820281"/>
              <a:gd name="connsiteX11" fmla="*/ 876373 w 2561498"/>
              <a:gd name="connsiteY11" fmla="*/ 9139 h 2820281"/>
              <a:gd name="connsiteX12" fmla="*/ 958800 w 2561498"/>
              <a:gd name="connsiteY12" fmla="*/ 2806023 h 2820281"/>
              <a:gd name="connsiteX13" fmla="*/ 1025516 w 2561498"/>
              <a:gd name="connsiteY13" fmla="*/ 0 h 2820281"/>
              <a:gd name="connsiteX14" fmla="*/ 1088338 w 2561498"/>
              <a:gd name="connsiteY14" fmla="*/ 2811925 h 2820281"/>
              <a:gd name="connsiteX15" fmla="*/ 1167038 w 2561498"/>
              <a:gd name="connsiteY15" fmla="*/ 63564 h 2820281"/>
              <a:gd name="connsiteX16" fmla="*/ 1227998 w 2561498"/>
              <a:gd name="connsiteY16" fmla="*/ 2791524 h 2820281"/>
              <a:gd name="connsiteX17" fmla="*/ 1296578 w 2561498"/>
              <a:gd name="connsiteY17" fmla="*/ 33084 h 2820281"/>
              <a:gd name="connsiteX18" fmla="*/ 1380399 w 2561498"/>
              <a:gd name="connsiteY18" fmla="*/ 2816989 h 2820281"/>
              <a:gd name="connsiteX19" fmla="*/ 1441358 w 2561498"/>
              <a:gd name="connsiteY19" fmla="*/ 23755 h 2820281"/>
              <a:gd name="connsiteX20" fmla="*/ 1507439 w 2561498"/>
              <a:gd name="connsiteY20" fmla="*/ 2820278 h 2820281"/>
              <a:gd name="connsiteX21" fmla="*/ 1582880 w 2561498"/>
              <a:gd name="connsiteY21" fmla="*/ 40513 h 2820281"/>
              <a:gd name="connsiteX22" fmla="*/ 1644599 w 2561498"/>
              <a:gd name="connsiteY22" fmla="*/ 2806509 h 2820281"/>
              <a:gd name="connsiteX23" fmla="*/ 1715678 w 2561498"/>
              <a:gd name="connsiteY23" fmla="*/ 33247 h 2820281"/>
              <a:gd name="connsiteX24" fmla="*/ 1784258 w 2561498"/>
              <a:gd name="connsiteY24" fmla="*/ 2818058 h 2820281"/>
              <a:gd name="connsiteX25" fmla="*/ 1857200 w 2561498"/>
              <a:gd name="connsiteY25" fmla="*/ 22749 h 2820281"/>
              <a:gd name="connsiteX26" fmla="*/ 1921418 w 2561498"/>
              <a:gd name="connsiteY26" fmla="*/ 1800924 h 2820281"/>
              <a:gd name="connsiteX27" fmla="*/ 1997618 w 2561498"/>
              <a:gd name="connsiteY27" fmla="*/ 1077024 h 2820281"/>
              <a:gd name="connsiteX28" fmla="*/ 2066198 w 2561498"/>
              <a:gd name="connsiteY28" fmla="*/ 1633284 h 2820281"/>
              <a:gd name="connsiteX29" fmla="*/ 2127158 w 2561498"/>
              <a:gd name="connsiteY29" fmla="*/ 1229424 h 2820281"/>
              <a:gd name="connsiteX30" fmla="*/ 2203358 w 2561498"/>
              <a:gd name="connsiteY30" fmla="*/ 1503744 h 2820281"/>
              <a:gd name="connsiteX31" fmla="*/ 2279558 w 2561498"/>
              <a:gd name="connsiteY31" fmla="*/ 1313244 h 2820281"/>
              <a:gd name="connsiteX32" fmla="*/ 2340518 w 2561498"/>
              <a:gd name="connsiteY32" fmla="*/ 1442784 h 2820281"/>
              <a:gd name="connsiteX33" fmla="*/ 2401478 w 2561498"/>
              <a:gd name="connsiteY33" fmla="*/ 1343724 h 2820281"/>
              <a:gd name="connsiteX34" fmla="*/ 2462438 w 2561498"/>
              <a:gd name="connsiteY34" fmla="*/ 1427544 h 2820281"/>
              <a:gd name="connsiteX35" fmla="*/ 2561498 w 2561498"/>
              <a:gd name="connsiteY35" fmla="*/ 1397064 h 2820281"/>
              <a:gd name="connsiteX0" fmla="*/ 0 w 2561498"/>
              <a:gd name="connsiteY0" fmla="*/ 1362116 h 2820281"/>
              <a:gd name="connsiteX1" fmla="*/ 115478 w 2561498"/>
              <a:gd name="connsiteY1" fmla="*/ 1336104 h 2820281"/>
              <a:gd name="connsiteX2" fmla="*/ 176438 w 2561498"/>
              <a:gd name="connsiteY2" fmla="*/ 1488504 h 2820281"/>
              <a:gd name="connsiteX3" fmla="*/ 252638 w 2561498"/>
              <a:gd name="connsiteY3" fmla="*/ 1275144 h 2820281"/>
              <a:gd name="connsiteX4" fmla="*/ 336458 w 2561498"/>
              <a:gd name="connsiteY4" fmla="*/ 1549464 h 2820281"/>
              <a:gd name="connsiteX5" fmla="*/ 427898 w 2561498"/>
              <a:gd name="connsiteY5" fmla="*/ 1168464 h 2820281"/>
              <a:gd name="connsiteX6" fmla="*/ 504098 w 2561498"/>
              <a:gd name="connsiteY6" fmla="*/ 1739964 h 2820281"/>
              <a:gd name="connsiteX7" fmla="*/ 580298 w 2561498"/>
              <a:gd name="connsiteY7" fmla="*/ 955104 h 2820281"/>
              <a:gd name="connsiteX8" fmla="*/ 656498 w 2561498"/>
              <a:gd name="connsiteY8" fmla="*/ 1930464 h 2820281"/>
              <a:gd name="connsiteX9" fmla="*/ 740318 w 2561498"/>
              <a:gd name="connsiteY9" fmla="*/ 20960 h 2820281"/>
              <a:gd name="connsiteX10" fmla="*/ 808898 w 2561498"/>
              <a:gd name="connsiteY10" fmla="*/ 2235264 h 2820281"/>
              <a:gd name="connsiteX11" fmla="*/ 876373 w 2561498"/>
              <a:gd name="connsiteY11" fmla="*/ 9139 h 2820281"/>
              <a:gd name="connsiteX12" fmla="*/ 958800 w 2561498"/>
              <a:gd name="connsiteY12" fmla="*/ 2806023 h 2820281"/>
              <a:gd name="connsiteX13" fmla="*/ 1025516 w 2561498"/>
              <a:gd name="connsiteY13" fmla="*/ 0 h 2820281"/>
              <a:gd name="connsiteX14" fmla="*/ 1088338 w 2561498"/>
              <a:gd name="connsiteY14" fmla="*/ 2811925 h 2820281"/>
              <a:gd name="connsiteX15" fmla="*/ 1167038 w 2561498"/>
              <a:gd name="connsiteY15" fmla="*/ 63564 h 2820281"/>
              <a:gd name="connsiteX16" fmla="*/ 1227998 w 2561498"/>
              <a:gd name="connsiteY16" fmla="*/ 2819053 h 2820281"/>
              <a:gd name="connsiteX17" fmla="*/ 1296578 w 2561498"/>
              <a:gd name="connsiteY17" fmla="*/ 33084 h 2820281"/>
              <a:gd name="connsiteX18" fmla="*/ 1380399 w 2561498"/>
              <a:gd name="connsiteY18" fmla="*/ 2816989 h 2820281"/>
              <a:gd name="connsiteX19" fmla="*/ 1441358 w 2561498"/>
              <a:gd name="connsiteY19" fmla="*/ 23755 h 2820281"/>
              <a:gd name="connsiteX20" fmla="*/ 1507439 w 2561498"/>
              <a:gd name="connsiteY20" fmla="*/ 2820278 h 2820281"/>
              <a:gd name="connsiteX21" fmla="*/ 1582880 w 2561498"/>
              <a:gd name="connsiteY21" fmla="*/ 40513 h 2820281"/>
              <a:gd name="connsiteX22" fmla="*/ 1644599 w 2561498"/>
              <a:gd name="connsiteY22" fmla="*/ 2806509 h 2820281"/>
              <a:gd name="connsiteX23" fmla="*/ 1715678 w 2561498"/>
              <a:gd name="connsiteY23" fmla="*/ 33247 h 2820281"/>
              <a:gd name="connsiteX24" fmla="*/ 1784258 w 2561498"/>
              <a:gd name="connsiteY24" fmla="*/ 2818058 h 2820281"/>
              <a:gd name="connsiteX25" fmla="*/ 1857200 w 2561498"/>
              <a:gd name="connsiteY25" fmla="*/ 22749 h 2820281"/>
              <a:gd name="connsiteX26" fmla="*/ 1921418 w 2561498"/>
              <a:gd name="connsiteY26" fmla="*/ 1800924 h 2820281"/>
              <a:gd name="connsiteX27" fmla="*/ 1997618 w 2561498"/>
              <a:gd name="connsiteY27" fmla="*/ 1077024 h 2820281"/>
              <a:gd name="connsiteX28" fmla="*/ 2066198 w 2561498"/>
              <a:gd name="connsiteY28" fmla="*/ 1633284 h 2820281"/>
              <a:gd name="connsiteX29" fmla="*/ 2127158 w 2561498"/>
              <a:gd name="connsiteY29" fmla="*/ 1229424 h 2820281"/>
              <a:gd name="connsiteX30" fmla="*/ 2203358 w 2561498"/>
              <a:gd name="connsiteY30" fmla="*/ 1503744 h 2820281"/>
              <a:gd name="connsiteX31" fmla="*/ 2279558 w 2561498"/>
              <a:gd name="connsiteY31" fmla="*/ 1313244 h 2820281"/>
              <a:gd name="connsiteX32" fmla="*/ 2340518 w 2561498"/>
              <a:gd name="connsiteY32" fmla="*/ 1442784 h 2820281"/>
              <a:gd name="connsiteX33" fmla="*/ 2401478 w 2561498"/>
              <a:gd name="connsiteY33" fmla="*/ 1343724 h 2820281"/>
              <a:gd name="connsiteX34" fmla="*/ 2462438 w 2561498"/>
              <a:gd name="connsiteY34" fmla="*/ 1427544 h 2820281"/>
              <a:gd name="connsiteX35" fmla="*/ 2561498 w 2561498"/>
              <a:gd name="connsiteY35" fmla="*/ 1397064 h 2820281"/>
              <a:gd name="connsiteX0" fmla="*/ 0 w 2561498"/>
              <a:gd name="connsiteY0" fmla="*/ 1362116 h 2827154"/>
              <a:gd name="connsiteX1" fmla="*/ 115478 w 2561498"/>
              <a:gd name="connsiteY1" fmla="*/ 1336104 h 2827154"/>
              <a:gd name="connsiteX2" fmla="*/ 176438 w 2561498"/>
              <a:gd name="connsiteY2" fmla="*/ 1488504 h 2827154"/>
              <a:gd name="connsiteX3" fmla="*/ 252638 w 2561498"/>
              <a:gd name="connsiteY3" fmla="*/ 1275144 h 2827154"/>
              <a:gd name="connsiteX4" fmla="*/ 336458 w 2561498"/>
              <a:gd name="connsiteY4" fmla="*/ 1549464 h 2827154"/>
              <a:gd name="connsiteX5" fmla="*/ 427898 w 2561498"/>
              <a:gd name="connsiteY5" fmla="*/ 1168464 h 2827154"/>
              <a:gd name="connsiteX6" fmla="*/ 504098 w 2561498"/>
              <a:gd name="connsiteY6" fmla="*/ 1739964 h 2827154"/>
              <a:gd name="connsiteX7" fmla="*/ 580298 w 2561498"/>
              <a:gd name="connsiteY7" fmla="*/ 955104 h 2827154"/>
              <a:gd name="connsiteX8" fmla="*/ 656498 w 2561498"/>
              <a:gd name="connsiteY8" fmla="*/ 1930464 h 2827154"/>
              <a:gd name="connsiteX9" fmla="*/ 740318 w 2561498"/>
              <a:gd name="connsiteY9" fmla="*/ 20960 h 2827154"/>
              <a:gd name="connsiteX10" fmla="*/ 808898 w 2561498"/>
              <a:gd name="connsiteY10" fmla="*/ 2827154 h 2827154"/>
              <a:gd name="connsiteX11" fmla="*/ 876373 w 2561498"/>
              <a:gd name="connsiteY11" fmla="*/ 9139 h 2827154"/>
              <a:gd name="connsiteX12" fmla="*/ 958800 w 2561498"/>
              <a:gd name="connsiteY12" fmla="*/ 2806023 h 2827154"/>
              <a:gd name="connsiteX13" fmla="*/ 1025516 w 2561498"/>
              <a:gd name="connsiteY13" fmla="*/ 0 h 2827154"/>
              <a:gd name="connsiteX14" fmla="*/ 1088338 w 2561498"/>
              <a:gd name="connsiteY14" fmla="*/ 2811925 h 2827154"/>
              <a:gd name="connsiteX15" fmla="*/ 1167038 w 2561498"/>
              <a:gd name="connsiteY15" fmla="*/ 63564 h 2827154"/>
              <a:gd name="connsiteX16" fmla="*/ 1227998 w 2561498"/>
              <a:gd name="connsiteY16" fmla="*/ 2819053 h 2827154"/>
              <a:gd name="connsiteX17" fmla="*/ 1296578 w 2561498"/>
              <a:gd name="connsiteY17" fmla="*/ 33084 h 2827154"/>
              <a:gd name="connsiteX18" fmla="*/ 1380399 w 2561498"/>
              <a:gd name="connsiteY18" fmla="*/ 2816989 h 2827154"/>
              <a:gd name="connsiteX19" fmla="*/ 1441358 w 2561498"/>
              <a:gd name="connsiteY19" fmla="*/ 23755 h 2827154"/>
              <a:gd name="connsiteX20" fmla="*/ 1507439 w 2561498"/>
              <a:gd name="connsiteY20" fmla="*/ 2820278 h 2827154"/>
              <a:gd name="connsiteX21" fmla="*/ 1582880 w 2561498"/>
              <a:gd name="connsiteY21" fmla="*/ 40513 h 2827154"/>
              <a:gd name="connsiteX22" fmla="*/ 1644599 w 2561498"/>
              <a:gd name="connsiteY22" fmla="*/ 2806509 h 2827154"/>
              <a:gd name="connsiteX23" fmla="*/ 1715678 w 2561498"/>
              <a:gd name="connsiteY23" fmla="*/ 33247 h 2827154"/>
              <a:gd name="connsiteX24" fmla="*/ 1784258 w 2561498"/>
              <a:gd name="connsiteY24" fmla="*/ 2818058 h 2827154"/>
              <a:gd name="connsiteX25" fmla="*/ 1857200 w 2561498"/>
              <a:gd name="connsiteY25" fmla="*/ 22749 h 2827154"/>
              <a:gd name="connsiteX26" fmla="*/ 1921418 w 2561498"/>
              <a:gd name="connsiteY26" fmla="*/ 1800924 h 2827154"/>
              <a:gd name="connsiteX27" fmla="*/ 1997618 w 2561498"/>
              <a:gd name="connsiteY27" fmla="*/ 1077024 h 2827154"/>
              <a:gd name="connsiteX28" fmla="*/ 2066198 w 2561498"/>
              <a:gd name="connsiteY28" fmla="*/ 1633284 h 2827154"/>
              <a:gd name="connsiteX29" fmla="*/ 2127158 w 2561498"/>
              <a:gd name="connsiteY29" fmla="*/ 1229424 h 2827154"/>
              <a:gd name="connsiteX30" fmla="*/ 2203358 w 2561498"/>
              <a:gd name="connsiteY30" fmla="*/ 1503744 h 2827154"/>
              <a:gd name="connsiteX31" fmla="*/ 2279558 w 2561498"/>
              <a:gd name="connsiteY31" fmla="*/ 1313244 h 2827154"/>
              <a:gd name="connsiteX32" fmla="*/ 2340518 w 2561498"/>
              <a:gd name="connsiteY32" fmla="*/ 1442784 h 2827154"/>
              <a:gd name="connsiteX33" fmla="*/ 2401478 w 2561498"/>
              <a:gd name="connsiteY33" fmla="*/ 1343724 h 2827154"/>
              <a:gd name="connsiteX34" fmla="*/ 2462438 w 2561498"/>
              <a:gd name="connsiteY34" fmla="*/ 1427544 h 2827154"/>
              <a:gd name="connsiteX35" fmla="*/ 2561498 w 2561498"/>
              <a:gd name="connsiteY35" fmla="*/ 1397064 h 2827154"/>
              <a:gd name="connsiteX0" fmla="*/ 0 w 2561498"/>
              <a:gd name="connsiteY0" fmla="*/ 1362116 h 2827154"/>
              <a:gd name="connsiteX1" fmla="*/ 115478 w 2561498"/>
              <a:gd name="connsiteY1" fmla="*/ 1336104 h 2827154"/>
              <a:gd name="connsiteX2" fmla="*/ 176438 w 2561498"/>
              <a:gd name="connsiteY2" fmla="*/ 1488504 h 2827154"/>
              <a:gd name="connsiteX3" fmla="*/ 252638 w 2561498"/>
              <a:gd name="connsiteY3" fmla="*/ 1275144 h 2827154"/>
              <a:gd name="connsiteX4" fmla="*/ 336458 w 2561498"/>
              <a:gd name="connsiteY4" fmla="*/ 1549464 h 2827154"/>
              <a:gd name="connsiteX5" fmla="*/ 427898 w 2561498"/>
              <a:gd name="connsiteY5" fmla="*/ 1168464 h 2827154"/>
              <a:gd name="connsiteX6" fmla="*/ 504098 w 2561498"/>
              <a:gd name="connsiteY6" fmla="*/ 1739964 h 2827154"/>
              <a:gd name="connsiteX7" fmla="*/ 580298 w 2561498"/>
              <a:gd name="connsiteY7" fmla="*/ 955104 h 2827154"/>
              <a:gd name="connsiteX8" fmla="*/ 658996 w 2561498"/>
              <a:gd name="connsiteY8" fmla="*/ 2811419 h 2827154"/>
              <a:gd name="connsiteX9" fmla="*/ 740318 w 2561498"/>
              <a:gd name="connsiteY9" fmla="*/ 20960 h 2827154"/>
              <a:gd name="connsiteX10" fmla="*/ 808898 w 2561498"/>
              <a:gd name="connsiteY10" fmla="*/ 2827154 h 2827154"/>
              <a:gd name="connsiteX11" fmla="*/ 876373 w 2561498"/>
              <a:gd name="connsiteY11" fmla="*/ 9139 h 2827154"/>
              <a:gd name="connsiteX12" fmla="*/ 958800 w 2561498"/>
              <a:gd name="connsiteY12" fmla="*/ 2806023 h 2827154"/>
              <a:gd name="connsiteX13" fmla="*/ 1025516 w 2561498"/>
              <a:gd name="connsiteY13" fmla="*/ 0 h 2827154"/>
              <a:gd name="connsiteX14" fmla="*/ 1088338 w 2561498"/>
              <a:gd name="connsiteY14" fmla="*/ 2811925 h 2827154"/>
              <a:gd name="connsiteX15" fmla="*/ 1167038 w 2561498"/>
              <a:gd name="connsiteY15" fmla="*/ 63564 h 2827154"/>
              <a:gd name="connsiteX16" fmla="*/ 1227998 w 2561498"/>
              <a:gd name="connsiteY16" fmla="*/ 2819053 h 2827154"/>
              <a:gd name="connsiteX17" fmla="*/ 1296578 w 2561498"/>
              <a:gd name="connsiteY17" fmla="*/ 33084 h 2827154"/>
              <a:gd name="connsiteX18" fmla="*/ 1380399 w 2561498"/>
              <a:gd name="connsiteY18" fmla="*/ 2816989 h 2827154"/>
              <a:gd name="connsiteX19" fmla="*/ 1441358 w 2561498"/>
              <a:gd name="connsiteY19" fmla="*/ 23755 h 2827154"/>
              <a:gd name="connsiteX20" fmla="*/ 1507439 w 2561498"/>
              <a:gd name="connsiteY20" fmla="*/ 2820278 h 2827154"/>
              <a:gd name="connsiteX21" fmla="*/ 1582880 w 2561498"/>
              <a:gd name="connsiteY21" fmla="*/ 40513 h 2827154"/>
              <a:gd name="connsiteX22" fmla="*/ 1644599 w 2561498"/>
              <a:gd name="connsiteY22" fmla="*/ 2806509 h 2827154"/>
              <a:gd name="connsiteX23" fmla="*/ 1715678 w 2561498"/>
              <a:gd name="connsiteY23" fmla="*/ 33247 h 2827154"/>
              <a:gd name="connsiteX24" fmla="*/ 1784258 w 2561498"/>
              <a:gd name="connsiteY24" fmla="*/ 2818058 h 2827154"/>
              <a:gd name="connsiteX25" fmla="*/ 1857200 w 2561498"/>
              <a:gd name="connsiteY25" fmla="*/ 22749 h 2827154"/>
              <a:gd name="connsiteX26" fmla="*/ 1921418 w 2561498"/>
              <a:gd name="connsiteY26" fmla="*/ 1800924 h 2827154"/>
              <a:gd name="connsiteX27" fmla="*/ 1997618 w 2561498"/>
              <a:gd name="connsiteY27" fmla="*/ 1077024 h 2827154"/>
              <a:gd name="connsiteX28" fmla="*/ 2066198 w 2561498"/>
              <a:gd name="connsiteY28" fmla="*/ 1633284 h 2827154"/>
              <a:gd name="connsiteX29" fmla="*/ 2127158 w 2561498"/>
              <a:gd name="connsiteY29" fmla="*/ 1229424 h 2827154"/>
              <a:gd name="connsiteX30" fmla="*/ 2203358 w 2561498"/>
              <a:gd name="connsiteY30" fmla="*/ 1503744 h 2827154"/>
              <a:gd name="connsiteX31" fmla="*/ 2279558 w 2561498"/>
              <a:gd name="connsiteY31" fmla="*/ 1313244 h 2827154"/>
              <a:gd name="connsiteX32" fmla="*/ 2340518 w 2561498"/>
              <a:gd name="connsiteY32" fmla="*/ 1442784 h 2827154"/>
              <a:gd name="connsiteX33" fmla="*/ 2401478 w 2561498"/>
              <a:gd name="connsiteY33" fmla="*/ 1343724 h 2827154"/>
              <a:gd name="connsiteX34" fmla="*/ 2462438 w 2561498"/>
              <a:gd name="connsiteY34" fmla="*/ 1427544 h 2827154"/>
              <a:gd name="connsiteX35" fmla="*/ 2561498 w 2561498"/>
              <a:gd name="connsiteY35" fmla="*/ 1397064 h 2827154"/>
              <a:gd name="connsiteX0" fmla="*/ 0 w 2561498"/>
              <a:gd name="connsiteY0" fmla="*/ 1362116 h 2827154"/>
              <a:gd name="connsiteX1" fmla="*/ 115478 w 2561498"/>
              <a:gd name="connsiteY1" fmla="*/ 1336104 h 2827154"/>
              <a:gd name="connsiteX2" fmla="*/ 176438 w 2561498"/>
              <a:gd name="connsiteY2" fmla="*/ 1488504 h 2827154"/>
              <a:gd name="connsiteX3" fmla="*/ 252638 w 2561498"/>
              <a:gd name="connsiteY3" fmla="*/ 1275144 h 2827154"/>
              <a:gd name="connsiteX4" fmla="*/ 336458 w 2561498"/>
              <a:gd name="connsiteY4" fmla="*/ 1549464 h 2827154"/>
              <a:gd name="connsiteX5" fmla="*/ 427898 w 2561498"/>
              <a:gd name="connsiteY5" fmla="*/ 1168464 h 2827154"/>
              <a:gd name="connsiteX6" fmla="*/ 504098 w 2561498"/>
              <a:gd name="connsiteY6" fmla="*/ 1739964 h 2827154"/>
              <a:gd name="connsiteX7" fmla="*/ 590295 w 2561498"/>
              <a:gd name="connsiteY7" fmla="*/ 19087 h 2827154"/>
              <a:gd name="connsiteX8" fmla="*/ 658996 w 2561498"/>
              <a:gd name="connsiteY8" fmla="*/ 2811419 h 2827154"/>
              <a:gd name="connsiteX9" fmla="*/ 740318 w 2561498"/>
              <a:gd name="connsiteY9" fmla="*/ 20960 h 2827154"/>
              <a:gd name="connsiteX10" fmla="*/ 808898 w 2561498"/>
              <a:gd name="connsiteY10" fmla="*/ 2827154 h 2827154"/>
              <a:gd name="connsiteX11" fmla="*/ 876373 w 2561498"/>
              <a:gd name="connsiteY11" fmla="*/ 9139 h 2827154"/>
              <a:gd name="connsiteX12" fmla="*/ 958800 w 2561498"/>
              <a:gd name="connsiteY12" fmla="*/ 2806023 h 2827154"/>
              <a:gd name="connsiteX13" fmla="*/ 1025516 w 2561498"/>
              <a:gd name="connsiteY13" fmla="*/ 0 h 2827154"/>
              <a:gd name="connsiteX14" fmla="*/ 1088338 w 2561498"/>
              <a:gd name="connsiteY14" fmla="*/ 2811925 h 2827154"/>
              <a:gd name="connsiteX15" fmla="*/ 1167038 w 2561498"/>
              <a:gd name="connsiteY15" fmla="*/ 63564 h 2827154"/>
              <a:gd name="connsiteX16" fmla="*/ 1227998 w 2561498"/>
              <a:gd name="connsiteY16" fmla="*/ 2819053 h 2827154"/>
              <a:gd name="connsiteX17" fmla="*/ 1296578 w 2561498"/>
              <a:gd name="connsiteY17" fmla="*/ 33084 h 2827154"/>
              <a:gd name="connsiteX18" fmla="*/ 1380399 w 2561498"/>
              <a:gd name="connsiteY18" fmla="*/ 2816989 h 2827154"/>
              <a:gd name="connsiteX19" fmla="*/ 1441358 w 2561498"/>
              <a:gd name="connsiteY19" fmla="*/ 23755 h 2827154"/>
              <a:gd name="connsiteX20" fmla="*/ 1507439 w 2561498"/>
              <a:gd name="connsiteY20" fmla="*/ 2820278 h 2827154"/>
              <a:gd name="connsiteX21" fmla="*/ 1582880 w 2561498"/>
              <a:gd name="connsiteY21" fmla="*/ 40513 h 2827154"/>
              <a:gd name="connsiteX22" fmla="*/ 1644599 w 2561498"/>
              <a:gd name="connsiteY22" fmla="*/ 2806509 h 2827154"/>
              <a:gd name="connsiteX23" fmla="*/ 1715678 w 2561498"/>
              <a:gd name="connsiteY23" fmla="*/ 33247 h 2827154"/>
              <a:gd name="connsiteX24" fmla="*/ 1784258 w 2561498"/>
              <a:gd name="connsiteY24" fmla="*/ 2818058 h 2827154"/>
              <a:gd name="connsiteX25" fmla="*/ 1857200 w 2561498"/>
              <a:gd name="connsiteY25" fmla="*/ 22749 h 2827154"/>
              <a:gd name="connsiteX26" fmla="*/ 1921418 w 2561498"/>
              <a:gd name="connsiteY26" fmla="*/ 1800924 h 2827154"/>
              <a:gd name="connsiteX27" fmla="*/ 1997618 w 2561498"/>
              <a:gd name="connsiteY27" fmla="*/ 1077024 h 2827154"/>
              <a:gd name="connsiteX28" fmla="*/ 2066198 w 2561498"/>
              <a:gd name="connsiteY28" fmla="*/ 1633284 h 2827154"/>
              <a:gd name="connsiteX29" fmla="*/ 2127158 w 2561498"/>
              <a:gd name="connsiteY29" fmla="*/ 1229424 h 2827154"/>
              <a:gd name="connsiteX30" fmla="*/ 2203358 w 2561498"/>
              <a:gd name="connsiteY30" fmla="*/ 1503744 h 2827154"/>
              <a:gd name="connsiteX31" fmla="*/ 2279558 w 2561498"/>
              <a:gd name="connsiteY31" fmla="*/ 1313244 h 2827154"/>
              <a:gd name="connsiteX32" fmla="*/ 2340518 w 2561498"/>
              <a:gd name="connsiteY32" fmla="*/ 1442784 h 2827154"/>
              <a:gd name="connsiteX33" fmla="*/ 2401478 w 2561498"/>
              <a:gd name="connsiteY33" fmla="*/ 1343724 h 2827154"/>
              <a:gd name="connsiteX34" fmla="*/ 2462438 w 2561498"/>
              <a:gd name="connsiteY34" fmla="*/ 1427544 h 2827154"/>
              <a:gd name="connsiteX35" fmla="*/ 2561498 w 2561498"/>
              <a:gd name="connsiteY35" fmla="*/ 1397064 h 2827154"/>
              <a:gd name="connsiteX0" fmla="*/ 0 w 2561498"/>
              <a:gd name="connsiteY0" fmla="*/ 1362116 h 2827154"/>
              <a:gd name="connsiteX1" fmla="*/ 115478 w 2561498"/>
              <a:gd name="connsiteY1" fmla="*/ 1336104 h 2827154"/>
              <a:gd name="connsiteX2" fmla="*/ 176438 w 2561498"/>
              <a:gd name="connsiteY2" fmla="*/ 1488504 h 2827154"/>
              <a:gd name="connsiteX3" fmla="*/ 252638 w 2561498"/>
              <a:gd name="connsiteY3" fmla="*/ 1275144 h 2827154"/>
              <a:gd name="connsiteX4" fmla="*/ 336458 w 2561498"/>
              <a:gd name="connsiteY4" fmla="*/ 1549464 h 2827154"/>
              <a:gd name="connsiteX5" fmla="*/ 427898 w 2561498"/>
              <a:gd name="connsiteY5" fmla="*/ 1168464 h 2827154"/>
              <a:gd name="connsiteX6" fmla="*/ 504098 w 2561498"/>
              <a:gd name="connsiteY6" fmla="*/ 1739964 h 2827154"/>
              <a:gd name="connsiteX7" fmla="*/ 587796 w 2561498"/>
              <a:gd name="connsiteY7" fmla="*/ 39735 h 2827154"/>
              <a:gd name="connsiteX8" fmla="*/ 658996 w 2561498"/>
              <a:gd name="connsiteY8" fmla="*/ 2811419 h 2827154"/>
              <a:gd name="connsiteX9" fmla="*/ 740318 w 2561498"/>
              <a:gd name="connsiteY9" fmla="*/ 20960 h 2827154"/>
              <a:gd name="connsiteX10" fmla="*/ 808898 w 2561498"/>
              <a:gd name="connsiteY10" fmla="*/ 2827154 h 2827154"/>
              <a:gd name="connsiteX11" fmla="*/ 876373 w 2561498"/>
              <a:gd name="connsiteY11" fmla="*/ 9139 h 2827154"/>
              <a:gd name="connsiteX12" fmla="*/ 958800 w 2561498"/>
              <a:gd name="connsiteY12" fmla="*/ 2806023 h 2827154"/>
              <a:gd name="connsiteX13" fmla="*/ 1025516 w 2561498"/>
              <a:gd name="connsiteY13" fmla="*/ 0 h 2827154"/>
              <a:gd name="connsiteX14" fmla="*/ 1088338 w 2561498"/>
              <a:gd name="connsiteY14" fmla="*/ 2811925 h 2827154"/>
              <a:gd name="connsiteX15" fmla="*/ 1167038 w 2561498"/>
              <a:gd name="connsiteY15" fmla="*/ 63564 h 2827154"/>
              <a:gd name="connsiteX16" fmla="*/ 1227998 w 2561498"/>
              <a:gd name="connsiteY16" fmla="*/ 2819053 h 2827154"/>
              <a:gd name="connsiteX17" fmla="*/ 1296578 w 2561498"/>
              <a:gd name="connsiteY17" fmla="*/ 33084 h 2827154"/>
              <a:gd name="connsiteX18" fmla="*/ 1380399 w 2561498"/>
              <a:gd name="connsiteY18" fmla="*/ 2816989 h 2827154"/>
              <a:gd name="connsiteX19" fmla="*/ 1441358 w 2561498"/>
              <a:gd name="connsiteY19" fmla="*/ 23755 h 2827154"/>
              <a:gd name="connsiteX20" fmla="*/ 1507439 w 2561498"/>
              <a:gd name="connsiteY20" fmla="*/ 2820278 h 2827154"/>
              <a:gd name="connsiteX21" fmla="*/ 1582880 w 2561498"/>
              <a:gd name="connsiteY21" fmla="*/ 40513 h 2827154"/>
              <a:gd name="connsiteX22" fmla="*/ 1644599 w 2561498"/>
              <a:gd name="connsiteY22" fmla="*/ 2806509 h 2827154"/>
              <a:gd name="connsiteX23" fmla="*/ 1715678 w 2561498"/>
              <a:gd name="connsiteY23" fmla="*/ 33247 h 2827154"/>
              <a:gd name="connsiteX24" fmla="*/ 1784258 w 2561498"/>
              <a:gd name="connsiteY24" fmla="*/ 2818058 h 2827154"/>
              <a:gd name="connsiteX25" fmla="*/ 1857200 w 2561498"/>
              <a:gd name="connsiteY25" fmla="*/ 22749 h 2827154"/>
              <a:gd name="connsiteX26" fmla="*/ 1921418 w 2561498"/>
              <a:gd name="connsiteY26" fmla="*/ 1800924 h 2827154"/>
              <a:gd name="connsiteX27" fmla="*/ 1997618 w 2561498"/>
              <a:gd name="connsiteY27" fmla="*/ 1077024 h 2827154"/>
              <a:gd name="connsiteX28" fmla="*/ 2066198 w 2561498"/>
              <a:gd name="connsiteY28" fmla="*/ 1633284 h 2827154"/>
              <a:gd name="connsiteX29" fmla="*/ 2127158 w 2561498"/>
              <a:gd name="connsiteY29" fmla="*/ 1229424 h 2827154"/>
              <a:gd name="connsiteX30" fmla="*/ 2203358 w 2561498"/>
              <a:gd name="connsiteY30" fmla="*/ 1503744 h 2827154"/>
              <a:gd name="connsiteX31" fmla="*/ 2279558 w 2561498"/>
              <a:gd name="connsiteY31" fmla="*/ 1313244 h 2827154"/>
              <a:gd name="connsiteX32" fmla="*/ 2340518 w 2561498"/>
              <a:gd name="connsiteY32" fmla="*/ 1442784 h 2827154"/>
              <a:gd name="connsiteX33" fmla="*/ 2401478 w 2561498"/>
              <a:gd name="connsiteY33" fmla="*/ 1343724 h 2827154"/>
              <a:gd name="connsiteX34" fmla="*/ 2462438 w 2561498"/>
              <a:gd name="connsiteY34" fmla="*/ 1427544 h 2827154"/>
              <a:gd name="connsiteX35" fmla="*/ 2561498 w 2561498"/>
              <a:gd name="connsiteY35" fmla="*/ 1397064 h 2827154"/>
              <a:gd name="connsiteX0" fmla="*/ 0 w 2561498"/>
              <a:gd name="connsiteY0" fmla="*/ 1362116 h 2827154"/>
              <a:gd name="connsiteX1" fmla="*/ 115478 w 2561498"/>
              <a:gd name="connsiteY1" fmla="*/ 1336104 h 2827154"/>
              <a:gd name="connsiteX2" fmla="*/ 176438 w 2561498"/>
              <a:gd name="connsiteY2" fmla="*/ 1488504 h 2827154"/>
              <a:gd name="connsiteX3" fmla="*/ 252638 w 2561498"/>
              <a:gd name="connsiteY3" fmla="*/ 1275144 h 2827154"/>
              <a:gd name="connsiteX4" fmla="*/ 336458 w 2561498"/>
              <a:gd name="connsiteY4" fmla="*/ 1549464 h 2827154"/>
              <a:gd name="connsiteX5" fmla="*/ 427898 w 2561498"/>
              <a:gd name="connsiteY5" fmla="*/ 1168464 h 2827154"/>
              <a:gd name="connsiteX6" fmla="*/ 504098 w 2561498"/>
              <a:gd name="connsiteY6" fmla="*/ 1739964 h 2827154"/>
              <a:gd name="connsiteX7" fmla="*/ 587796 w 2561498"/>
              <a:gd name="connsiteY7" fmla="*/ 39735 h 2827154"/>
              <a:gd name="connsiteX8" fmla="*/ 658996 w 2561498"/>
              <a:gd name="connsiteY8" fmla="*/ 2811419 h 2827154"/>
              <a:gd name="connsiteX9" fmla="*/ 740318 w 2561498"/>
              <a:gd name="connsiteY9" fmla="*/ 20960 h 2827154"/>
              <a:gd name="connsiteX10" fmla="*/ 808898 w 2561498"/>
              <a:gd name="connsiteY10" fmla="*/ 2827154 h 2827154"/>
              <a:gd name="connsiteX11" fmla="*/ 876373 w 2561498"/>
              <a:gd name="connsiteY11" fmla="*/ 9139 h 2827154"/>
              <a:gd name="connsiteX12" fmla="*/ 958800 w 2561498"/>
              <a:gd name="connsiteY12" fmla="*/ 2806023 h 2827154"/>
              <a:gd name="connsiteX13" fmla="*/ 1025516 w 2561498"/>
              <a:gd name="connsiteY13" fmla="*/ 0 h 2827154"/>
              <a:gd name="connsiteX14" fmla="*/ 1088338 w 2561498"/>
              <a:gd name="connsiteY14" fmla="*/ 2811925 h 2827154"/>
              <a:gd name="connsiteX15" fmla="*/ 1167038 w 2561498"/>
              <a:gd name="connsiteY15" fmla="*/ 63564 h 2827154"/>
              <a:gd name="connsiteX16" fmla="*/ 1227998 w 2561498"/>
              <a:gd name="connsiteY16" fmla="*/ 2819053 h 2827154"/>
              <a:gd name="connsiteX17" fmla="*/ 1296578 w 2561498"/>
              <a:gd name="connsiteY17" fmla="*/ 33084 h 2827154"/>
              <a:gd name="connsiteX18" fmla="*/ 1380399 w 2561498"/>
              <a:gd name="connsiteY18" fmla="*/ 2816989 h 2827154"/>
              <a:gd name="connsiteX19" fmla="*/ 1441358 w 2561498"/>
              <a:gd name="connsiteY19" fmla="*/ 23755 h 2827154"/>
              <a:gd name="connsiteX20" fmla="*/ 1507439 w 2561498"/>
              <a:gd name="connsiteY20" fmla="*/ 2820278 h 2827154"/>
              <a:gd name="connsiteX21" fmla="*/ 1582880 w 2561498"/>
              <a:gd name="connsiteY21" fmla="*/ 40513 h 2827154"/>
              <a:gd name="connsiteX22" fmla="*/ 1644599 w 2561498"/>
              <a:gd name="connsiteY22" fmla="*/ 2806509 h 2827154"/>
              <a:gd name="connsiteX23" fmla="*/ 1715678 w 2561498"/>
              <a:gd name="connsiteY23" fmla="*/ 33247 h 2827154"/>
              <a:gd name="connsiteX24" fmla="*/ 1784258 w 2561498"/>
              <a:gd name="connsiteY24" fmla="*/ 2818058 h 2827154"/>
              <a:gd name="connsiteX25" fmla="*/ 1857200 w 2561498"/>
              <a:gd name="connsiteY25" fmla="*/ 22749 h 2827154"/>
              <a:gd name="connsiteX26" fmla="*/ 1926416 w 2561498"/>
              <a:gd name="connsiteY26" fmla="*/ 2041811 h 2827154"/>
              <a:gd name="connsiteX27" fmla="*/ 1997618 w 2561498"/>
              <a:gd name="connsiteY27" fmla="*/ 1077024 h 2827154"/>
              <a:gd name="connsiteX28" fmla="*/ 2066198 w 2561498"/>
              <a:gd name="connsiteY28" fmla="*/ 1633284 h 2827154"/>
              <a:gd name="connsiteX29" fmla="*/ 2127158 w 2561498"/>
              <a:gd name="connsiteY29" fmla="*/ 1229424 h 2827154"/>
              <a:gd name="connsiteX30" fmla="*/ 2203358 w 2561498"/>
              <a:gd name="connsiteY30" fmla="*/ 1503744 h 2827154"/>
              <a:gd name="connsiteX31" fmla="*/ 2279558 w 2561498"/>
              <a:gd name="connsiteY31" fmla="*/ 1313244 h 2827154"/>
              <a:gd name="connsiteX32" fmla="*/ 2340518 w 2561498"/>
              <a:gd name="connsiteY32" fmla="*/ 1442784 h 2827154"/>
              <a:gd name="connsiteX33" fmla="*/ 2401478 w 2561498"/>
              <a:gd name="connsiteY33" fmla="*/ 1343724 h 2827154"/>
              <a:gd name="connsiteX34" fmla="*/ 2462438 w 2561498"/>
              <a:gd name="connsiteY34" fmla="*/ 1427544 h 2827154"/>
              <a:gd name="connsiteX35" fmla="*/ 2561498 w 2561498"/>
              <a:gd name="connsiteY35" fmla="*/ 1397064 h 2827154"/>
              <a:gd name="connsiteX0" fmla="*/ 0 w 2561498"/>
              <a:gd name="connsiteY0" fmla="*/ 1362116 h 2827154"/>
              <a:gd name="connsiteX1" fmla="*/ 115478 w 2561498"/>
              <a:gd name="connsiteY1" fmla="*/ 1336104 h 2827154"/>
              <a:gd name="connsiteX2" fmla="*/ 176438 w 2561498"/>
              <a:gd name="connsiteY2" fmla="*/ 1488504 h 2827154"/>
              <a:gd name="connsiteX3" fmla="*/ 252638 w 2561498"/>
              <a:gd name="connsiteY3" fmla="*/ 1275144 h 2827154"/>
              <a:gd name="connsiteX4" fmla="*/ 336458 w 2561498"/>
              <a:gd name="connsiteY4" fmla="*/ 1549464 h 2827154"/>
              <a:gd name="connsiteX5" fmla="*/ 427898 w 2561498"/>
              <a:gd name="connsiteY5" fmla="*/ 1168464 h 2827154"/>
              <a:gd name="connsiteX6" fmla="*/ 504098 w 2561498"/>
              <a:gd name="connsiteY6" fmla="*/ 1739964 h 2827154"/>
              <a:gd name="connsiteX7" fmla="*/ 587796 w 2561498"/>
              <a:gd name="connsiteY7" fmla="*/ 39735 h 2827154"/>
              <a:gd name="connsiteX8" fmla="*/ 658996 w 2561498"/>
              <a:gd name="connsiteY8" fmla="*/ 2811419 h 2827154"/>
              <a:gd name="connsiteX9" fmla="*/ 740318 w 2561498"/>
              <a:gd name="connsiteY9" fmla="*/ 20960 h 2827154"/>
              <a:gd name="connsiteX10" fmla="*/ 808898 w 2561498"/>
              <a:gd name="connsiteY10" fmla="*/ 2827154 h 2827154"/>
              <a:gd name="connsiteX11" fmla="*/ 876373 w 2561498"/>
              <a:gd name="connsiteY11" fmla="*/ 9139 h 2827154"/>
              <a:gd name="connsiteX12" fmla="*/ 958800 w 2561498"/>
              <a:gd name="connsiteY12" fmla="*/ 2806023 h 2827154"/>
              <a:gd name="connsiteX13" fmla="*/ 1025516 w 2561498"/>
              <a:gd name="connsiteY13" fmla="*/ 0 h 2827154"/>
              <a:gd name="connsiteX14" fmla="*/ 1088338 w 2561498"/>
              <a:gd name="connsiteY14" fmla="*/ 2811925 h 2827154"/>
              <a:gd name="connsiteX15" fmla="*/ 1167038 w 2561498"/>
              <a:gd name="connsiteY15" fmla="*/ 63564 h 2827154"/>
              <a:gd name="connsiteX16" fmla="*/ 1227998 w 2561498"/>
              <a:gd name="connsiteY16" fmla="*/ 2819053 h 2827154"/>
              <a:gd name="connsiteX17" fmla="*/ 1296578 w 2561498"/>
              <a:gd name="connsiteY17" fmla="*/ 33084 h 2827154"/>
              <a:gd name="connsiteX18" fmla="*/ 1380399 w 2561498"/>
              <a:gd name="connsiteY18" fmla="*/ 2816989 h 2827154"/>
              <a:gd name="connsiteX19" fmla="*/ 1441358 w 2561498"/>
              <a:gd name="connsiteY19" fmla="*/ 23755 h 2827154"/>
              <a:gd name="connsiteX20" fmla="*/ 1507439 w 2561498"/>
              <a:gd name="connsiteY20" fmla="*/ 2820278 h 2827154"/>
              <a:gd name="connsiteX21" fmla="*/ 1582880 w 2561498"/>
              <a:gd name="connsiteY21" fmla="*/ 40513 h 2827154"/>
              <a:gd name="connsiteX22" fmla="*/ 1644599 w 2561498"/>
              <a:gd name="connsiteY22" fmla="*/ 2806509 h 2827154"/>
              <a:gd name="connsiteX23" fmla="*/ 1715678 w 2561498"/>
              <a:gd name="connsiteY23" fmla="*/ 33247 h 2827154"/>
              <a:gd name="connsiteX24" fmla="*/ 1784258 w 2561498"/>
              <a:gd name="connsiteY24" fmla="*/ 2818058 h 2827154"/>
              <a:gd name="connsiteX25" fmla="*/ 1857200 w 2561498"/>
              <a:gd name="connsiteY25" fmla="*/ 22749 h 2827154"/>
              <a:gd name="connsiteX26" fmla="*/ 1926416 w 2561498"/>
              <a:gd name="connsiteY26" fmla="*/ 2798881 h 2827154"/>
              <a:gd name="connsiteX27" fmla="*/ 1997618 w 2561498"/>
              <a:gd name="connsiteY27" fmla="*/ 1077024 h 2827154"/>
              <a:gd name="connsiteX28" fmla="*/ 2066198 w 2561498"/>
              <a:gd name="connsiteY28" fmla="*/ 1633284 h 2827154"/>
              <a:gd name="connsiteX29" fmla="*/ 2127158 w 2561498"/>
              <a:gd name="connsiteY29" fmla="*/ 1229424 h 2827154"/>
              <a:gd name="connsiteX30" fmla="*/ 2203358 w 2561498"/>
              <a:gd name="connsiteY30" fmla="*/ 1503744 h 2827154"/>
              <a:gd name="connsiteX31" fmla="*/ 2279558 w 2561498"/>
              <a:gd name="connsiteY31" fmla="*/ 1313244 h 2827154"/>
              <a:gd name="connsiteX32" fmla="*/ 2340518 w 2561498"/>
              <a:gd name="connsiteY32" fmla="*/ 1442784 h 2827154"/>
              <a:gd name="connsiteX33" fmla="*/ 2401478 w 2561498"/>
              <a:gd name="connsiteY33" fmla="*/ 1343724 h 2827154"/>
              <a:gd name="connsiteX34" fmla="*/ 2462438 w 2561498"/>
              <a:gd name="connsiteY34" fmla="*/ 1427544 h 2827154"/>
              <a:gd name="connsiteX35" fmla="*/ 2561498 w 2561498"/>
              <a:gd name="connsiteY35" fmla="*/ 1397064 h 2827154"/>
              <a:gd name="connsiteX0" fmla="*/ 0 w 2561498"/>
              <a:gd name="connsiteY0" fmla="*/ 1362116 h 2827154"/>
              <a:gd name="connsiteX1" fmla="*/ 115478 w 2561498"/>
              <a:gd name="connsiteY1" fmla="*/ 1336104 h 2827154"/>
              <a:gd name="connsiteX2" fmla="*/ 176438 w 2561498"/>
              <a:gd name="connsiteY2" fmla="*/ 1488504 h 2827154"/>
              <a:gd name="connsiteX3" fmla="*/ 252638 w 2561498"/>
              <a:gd name="connsiteY3" fmla="*/ 1275144 h 2827154"/>
              <a:gd name="connsiteX4" fmla="*/ 336458 w 2561498"/>
              <a:gd name="connsiteY4" fmla="*/ 1549464 h 2827154"/>
              <a:gd name="connsiteX5" fmla="*/ 427898 w 2561498"/>
              <a:gd name="connsiteY5" fmla="*/ 1168464 h 2827154"/>
              <a:gd name="connsiteX6" fmla="*/ 504098 w 2561498"/>
              <a:gd name="connsiteY6" fmla="*/ 1739964 h 2827154"/>
              <a:gd name="connsiteX7" fmla="*/ 587796 w 2561498"/>
              <a:gd name="connsiteY7" fmla="*/ 39735 h 2827154"/>
              <a:gd name="connsiteX8" fmla="*/ 658996 w 2561498"/>
              <a:gd name="connsiteY8" fmla="*/ 2811419 h 2827154"/>
              <a:gd name="connsiteX9" fmla="*/ 740318 w 2561498"/>
              <a:gd name="connsiteY9" fmla="*/ 20960 h 2827154"/>
              <a:gd name="connsiteX10" fmla="*/ 808898 w 2561498"/>
              <a:gd name="connsiteY10" fmla="*/ 2827154 h 2827154"/>
              <a:gd name="connsiteX11" fmla="*/ 876373 w 2561498"/>
              <a:gd name="connsiteY11" fmla="*/ 9139 h 2827154"/>
              <a:gd name="connsiteX12" fmla="*/ 958800 w 2561498"/>
              <a:gd name="connsiteY12" fmla="*/ 2806023 h 2827154"/>
              <a:gd name="connsiteX13" fmla="*/ 1025516 w 2561498"/>
              <a:gd name="connsiteY13" fmla="*/ 0 h 2827154"/>
              <a:gd name="connsiteX14" fmla="*/ 1088338 w 2561498"/>
              <a:gd name="connsiteY14" fmla="*/ 2811925 h 2827154"/>
              <a:gd name="connsiteX15" fmla="*/ 1167038 w 2561498"/>
              <a:gd name="connsiteY15" fmla="*/ 63564 h 2827154"/>
              <a:gd name="connsiteX16" fmla="*/ 1227998 w 2561498"/>
              <a:gd name="connsiteY16" fmla="*/ 2819053 h 2827154"/>
              <a:gd name="connsiteX17" fmla="*/ 1296578 w 2561498"/>
              <a:gd name="connsiteY17" fmla="*/ 33084 h 2827154"/>
              <a:gd name="connsiteX18" fmla="*/ 1380399 w 2561498"/>
              <a:gd name="connsiteY18" fmla="*/ 2816989 h 2827154"/>
              <a:gd name="connsiteX19" fmla="*/ 1441358 w 2561498"/>
              <a:gd name="connsiteY19" fmla="*/ 23755 h 2827154"/>
              <a:gd name="connsiteX20" fmla="*/ 1507439 w 2561498"/>
              <a:gd name="connsiteY20" fmla="*/ 2820278 h 2827154"/>
              <a:gd name="connsiteX21" fmla="*/ 1582880 w 2561498"/>
              <a:gd name="connsiteY21" fmla="*/ 40513 h 2827154"/>
              <a:gd name="connsiteX22" fmla="*/ 1644599 w 2561498"/>
              <a:gd name="connsiteY22" fmla="*/ 2806509 h 2827154"/>
              <a:gd name="connsiteX23" fmla="*/ 1715678 w 2561498"/>
              <a:gd name="connsiteY23" fmla="*/ 33247 h 2827154"/>
              <a:gd name="connsiteX24" fmla="*/ 1784258 w 2561498"/>
              <a:gd name="connsiteY24" fmla="*/ 2818058 h 2827154"/>
              <a:gd name="connsiteX25" fmla="*/ 1857200 w 2561498"/>
              <a:gd name="connsiteY25" fmla="*/ 22749 h 2827154"/>
              <a:gd name="connsiteX26" fmla="*/ 1926416 w 2561498"/>
              <a:gd name="connsiteY26" fmla="*/ 2798881 h 2827154"/>
              <a:gd name="connsiteX27" fmla="*/ 2002616 w 2561498"/>
              <a:gd name="connsiteY27" fmla="*/ 911844 h 2827154"/>
              <a:gd name="connsiteX28" fmla="*/ 2066198 w 2561498"/>
              <a:gd name="connsiteY28" fmla="*/ 1633284 h 2827154"/>
              <a:gd name="connsiteX29" fmla="*/ 2127158 w 2561498"/>
              <a:gd name="connsiteY29" fmla="*/ 1229424 h 2827154"/>
              <a:gd name="connsiteX30" fmla="*/ 2203358 w 2561498"/>
              <a:gd name="connsiteY30" fmla="*/ 1503744 h 2827154"/>
              <a:gd name="connsiteX31" fmla="*/ 2279558 w 2561498"/>
              <a:gd name="connsiteY31" fmla="*/ 1313244 h 2827154"/>
              <a:gd name="connsiteX32" fmla="*/ 2340518 w 2561498"/>
              <a:gd name="connsiteY32" fmla="*/ 1442784 h 2827154"/>
              <a:gd name="connsiteX33" fmla="*/ 2401478 w 2561498"/>
              <a:gd name="connsiteY33" fmla="*/ 1343724 h 2827154"/>
              <a:gd name="connsiteX34" fmla="*/ 2462438 w 2561498"/>
              <a:gd name="connsiteY34" fmla="*/ 1427544 h 2827154"/>
              <a:gd name="connsiteX35" fmla="*/ 2561498 w 2561498"/>
              <a:gd name="connsiteY35" fmla="*/ 1397064 h 2827154"/>
              <a:gd name="connsiteX0" fmla="*/ 0 w 2561498"/>
              <a:gd name="connsiteY0" fmla="*/ 1362116 h 2827154"/>
              <a:gd name="connsiteX1" fmla="*/ 115478 w 2561498"/>
              <a:gd name="connsiteY1" fmla="*/ 1336104 h 2827154"/>
              <a:gd name="connsiteX2" fmla="*/ 176438 w 2561498"/>
              <a:gd name="connsiteY2" fmla="*/ 1488504 h 2827154"/>
              <a:gd name="connsiteX3" fmla="*/ 252638 w 2561498"/>
              <a:gd name="connsiteY3" fmla="*/ 1275144 h 2827154"/>
              <a:gd name="connsiteX4" fmla="*/ 336458 w 2561498"/>
              <a:gd name="connsiteY4" fmla="*/ 1549464 h 2827154"/>
              <a:gd name="connsiteX5" fmla="*/ 427898 w 2561498"/>
              <a:gd name="connsiteY5" fmla="*/ 1168464 h 2827154"/>
              <a:gd name="connsiteX6" fmla="*/ 504098 w 2561498"/>
              <a:gd name="connsiteY6" fmla="*/ 1739964 h 2827154"/>
              <a:gd name="connsiteX7" fmla="*/ 587796 w 2561498"/>
              <a:gd name="connsiteY7" fmla="*/ 39735 h 2827154"/>
              <a:gd name="connsiteX8" fmla="*/ 658996 w 2561498"/>
              <a:gd name="connsiteY8" fmla="*/ 2811419 h 2827154"/>
              <a:gd name="connsiteX9" fmla="*/ 740318 w 2561498"/>
              <a:gd name="connsiteY9" fmla="*/ 20960 h 2827154"/>
              <a:gd name="connsiteX10" fmla="*/ 808898 w 2561498"/>
              <a:gd name="connsiteY10" fmla="*/ 2827154 h 2827154"/>
              <a:gd name="connsiteX11" fmla="*/ 876373 w 2561498"/>
              <a:gd name="connsiteY11" fmla="*/ 9139 h 2827154"/>
              <a:gd name="connsiteX12" fmla="*/ 958800 w 2561498"/>
              <a:gd name="connsiteY12" fmla="*/ 2806023 h 2827154"/>
              <a:gd name="connsiteX13" fmla="*/ 1025516 w 2561498"/>
              <a:gd name="connsiteY13" fmla="*/ 0 h 2827154"/>
              <a:gd name="connsiteX14" fmla="*/ 1088338 w 2561498"/>
              <a:gd name="connsiteY14" fmla="*/ 2811925 h 2827154"/>
              <a:gd name="connsiteX15" fmla="*/ 1167038 w 2561498"/>
              <a:gd name="connsiteY15" fmla="*/ 63564 h 2827154"/>
              <a:gd name="connsiteX16" fmla="*/ 1227998 w 2561498"/>
              <a:gd name="connsiteY16" fmla="*/ 2819053 h 2827154"/>
              <a:gd name="connsiteX17" fmla="*/ 1296578 w 2561498"/>
              <a:gd name="connsiteY17" fmla="*/ 33084 h 2827154"/>
              <a:gd name="connsiteX18" fmla="*/ 1380399 w 2561498"/>
              <a:gd name="connsiteY18" fmla="*/ 2816989 h 2827154"/>
              <a:gd name="connsiteX19" fmla="*/ 1441358 w 2561498"/>
              <a:gd name="connsiteY19" fmla="*/ 23755 h 2827154"/>
              <a:gd name="connsiteX20" fmla="*/ 1507439 w 2561498"/>
              <a:gd name="connsiteY20" fmla="*/ 2820278 h 2827154"/>
              <a:gd name="connsiteX21" fmla="*/ 1582880 w 2561498"/>
              <a:gd name="connsiteY21" fmla="*/ 40513 h 2827154"/>
              <a:gd name="connsiteX22" fmla="*/ 1644599 w 2561498"/>
              <a:gd name="connsiteY22" fmla="*/ 2806509 h 2827154"/>
              <a:gd name="connsiteX23" fmla="*/ 1715678 w 2561498"/>
              <a:gd name="connsiteY23" fmla="*/ 33247 h 2827154"/>
              <a:gd name="connsiteX24" fmla="*/ 1784258 w 2561498"/>
              <a:gd name="connsiteY24" fmla="*/ 2818058 h 2827154"/>
              <a:gd name="connsiteX25" fmla="*/ 1857200 w 2561498"/>
              <a:gd name="connsiteY25" fmla="*/ 22749 h 2827154"/>
              <a:gd name="connsiteX26" fmla="*/ 1926416 w 2561498"/>
              <a:gd name="connsiteY26" fmla="*/ 2798881 h 2827154"/>
              <a:gd name="connsiteX27" fmla="*/ 2002616 w 2561498"/>
              <a:gd name="connsiteY27" fmla="*/ 911844 h 2827154"/>
              <a:gd name="connsiteX28" fmla="*/ 2063699 w 2561498"/>
              <a:gd name="connsiteY28" fmla="*/ 1433692 h 2827154"/>
              <a:gd name="connsiteX29" fmla="*/ 2127158 w 2561498"/>
              <a:gd name="connsiteY29" fmla="*/ 1229424 h 2827154"/>
              <a:gd name="connsiteX30" fmla="*/ 2203358 w 2561498"/>
              <a:gd name="connsiteY30" fmla="*/ 1503744 h 2827154"/>
              <a:gd name="connsiteX31" fmla="*/ 2279558 w 2561498"/>
              <a:gd name="connsiteY31" fmla="*/ 1313244 h 2827154"/>
              <a:gd name="connsiteX32" fmla="*/ 2340518 w 2561498"/>
              <a:gd name="connsiteY32" fmla="*/ 1442784 h 2827154"/>
              <a:gd name="connsiteX33" fmla="*/ 2401478 w 2561498"/>
              <a:gd name="connsiteY33" fmla="*/ 1343724 h 2827154"/>
              <a:gd name="connsiteX34" fmla="*/ 2462438 w 2561498"/>
              <a:gd name="connsiteY34" fmla="*/ 1427544 h 2827154"/>
              <a:gd name="connsiteX35" fmla="*/ 2561498 w 2561498"/>
              <a:gd name="connsiteY35" fmla="*/ 1397064 h 2827154"/>
              <a:gd name="connsiteX0" fmla="*/ 0 w 2561498"/>
              <a:gd name="connsiteY0" fmla="*/ 1362116 h 2827154"/>
              <a:gd name="connsiteX1" fmla="*/ 115478 w 2561498"/>
              <a:gd name="connsiteY1" fmla="*/ 1336104 h 2827154"/>
              <a:gd name="connsiteX2" fmla="*/ 176438 w 2561498"/>
              <a:gd name="connsiteY2" fmla="*/ 1488504 h 2827154"/>
              <a:gd name="connsiteX3" fmla="*/ 252638 w 2561498"/>
              <a:gd name="connsiteY3" fmla="*/ 1275144 h 2827154"/>
              <a:gd name="connsiteX4" fmla="*/ 336458 w 2561498"/>
              <a:gd name="connsiteY4" fmla="*/ 1549464 h 2827154"/>
              <a:gd name="connsiteX5" fmla="*/ 427898 w 2561498"/>
              <a:gd name="connsiteY5" fmla="*/ 1168464 h 2827154"/>
              <a:gd name="connsiteX6" fmla="*/ 504098 w 2561498"/>
              <a:gd name="connsiteY6" fmla="*/ 1739964 h 2827154"/>
              <a:gd name="connsiteX7" fmla="*/ 587796 w 2561498"/>
              <a:gd name="connsiteY7" fmla="*/ 39735 h 2827154"/>
              <a:gd name="connsiteX8" fmla="*/ 658996 w 2561498"/>
              <a:gd name="connsiteY8" fmla="*/ 2811419 h 2827154"/>
              <a:gd name="connsiteX9" fmla="*/ 740318 w 2561498"/>
              <a:gd name="connsiteY9" fmla="*/ 20960 h 2827154"/>
              <a:gd name="connsiteX10" fmla="*/ 808898 w 2561498"/>
              <a:gd name="connsiteY10" fmla="*/ 2827154 h 2827154"/>
              <a:gd name="connsiteX11" fmla="*/ 876373 w 2561498"/>
              <a:gd name="connsiteY11" fmla="*/ 9139 h 2827154"/>
              <a:gd name="connsiteX12" fmla="*/ 958800 w 2561498"/>
              <a:gd name="connsiteY12" fmla="*/ 2806023 h 2827154"/>
              <a:gd name="connsiteX13" fmla="*/ 1025516 w 2561498"/>
              <a:gd name="connsiteY13" fmla="*/ 0 h 2827154"/>
              <a:gd name="connsiteX14" fmla="*/ 1088338 w 2561498"/>
              <a:gd name="connsiteY14" fmla="*/ 2811925 h 2827154"/>
              <a:gd name="connsiteX15" fmla="*/ 1167038 w 2561498"/>
              <a:gd name="connsiteY15" fmla="*/ 63564 h 2827154"/>
              <a:gd name="connsiteX16" fmla="*/ 1227998 w 2561498"/>
              <a:gd name="connsiteY16" fmla="*/ 2819053 h 2827154"/>
              <a:gd name="connsiteX17" fmla="*/ 1296578 w 2561498"/>
              <a:gd name="connsiteY17" fmla="*/ 33084 h 2827154"/>
              <a:gd name="connsiteX18" fmla="*/ 1380399 w 2561498"/>
              <a:gd name="connsiteY18" fmla="*/ 2816989 h 2827154"/>
              <a:gd name="connsiteX19" fmla="*/ 1441358 w 2561498"/>
              <a:gd name="connsiteY19" fmla="*/ 23755 h 2827154"/>
              <a:gd name="connsiteX20" fmla="*/ 1507439 w 2561498"/>
              <a:gd name="connsiteY20" fmla="*/ 2820278 h 2827154"/>
              <a:gd name="connsiteX21" fmla="*/ 1582880 w 2561498"/>
              <a:gd name="connsiteY21" fmla="*/ 40513 h 2827154"/>
              <a:gd name="connsiteX22" fmla="*/ 1644599 w 2561498"/>
              <a:gd name="connsiteY22" fmla="*/ 2806509 h 2827154"/>
              <a:gd name="connsiteX23" fmla="*/ 1715678 w 2561498"/>
              <a:gd name="connsiteY23" fmla="*/ 33247 h 2827154"/>
              <a:gd name="connsiteX24" fmla="*/ 1784258 w 2561498"/>
              <a:gd name="connsiteY24" fmla="*/ 2818058 h 2827154"/>
              <a:gd name="connsiteX25" fmla="*/ 1857200 w 2561498"/>
              <a:gd name="connsiteY25" fmla="*/ 22749 h 2827154"/>
              <a:gd name="connsiteX26" fmla="*/ 1926416 w 2561498"/>
              <a:gd name="connsiteY26" fmla="*/ 2798881 h 2827154"/>
              <a:gd name="connsiteX27" fmla="*/ 2002616 w 2561498"/>
              <a:gd name="connsiteY27" fmla="*/ 911844 h 2827154"/>
              <a:gd name="connsiteX28" fmla="*/ 2063699 w 2561498"/>
              <a:gd name="connsiteY28" fmla="*/ 1433692 h 2827154"/>
              <a:gd name="connsiteX29" fmla="*/ 2134655 w 2561498"/>
              <a:gd name="connsiteY29" fmla="*/ 1449664 h 2827154"/>
              <a:gd name="connsiteX30" fmla="*/ 2203358 w 2561498"/>
              <a:gd name="connsiteY30" fmla="*/ 1503744 h 2827154"/>
              <a:gd name="connsiteX31" fmla="*/ 2279558 w 2561498"/>
              <a:gd name="connsiteY31" fmla="*/ 1313244 h 2827154"/>
              <a:gd name="connsiteX32" fmla="*/ 2340518 w 2561498"/>
              <a:gd name="connsiteY32" fmla="*/ 1442784 h 2827154"/>
              <a:gd name="connsiteX33" fmla="*/ 2401478 w 2561498"/>
              <a:gd name="connsiteY33" fmla="*/ 1343724 h 2827154"/>
              <a:gd name="connsiteX34" fmla="*/ 2462438 w 2561498"/>
              <a:gd name="connsiteY34" fmla="*/ 1427544 h 2827154"/>
              <a:gd name="connsiteX35" fmla="*/ 2561498 w 2561498"/>
              <a:gd name="connsiteY35" fmla="*/ 1397064 h 2827154"/>
              <a:gd name="connsiteX0" fmla="*/ 0 w 2561498"/>
              <a:gd name="connsiteY0" fmla="*/ 1362116 h 2827154"/>
              <a:gd name="connsiteX1" fmla="*/ 115478 w 2561498"/>
              <a:gd name="connsiteY1" fmla="*/ 1336104 h 2827154"/>
              <a:gd name="connsiteX2" fmla="*/ 176438 w 2561498"/>
              <a:gd name="connsiteY2" fmla="*/ 1488504 h 2827154"/>
              <a:gd name="connsiteX3" fmla="*/ 252638 w 2561498"/>
              <a:gd name="connsiteY3" fmla="*/ 1275144 h 2827154"/>
              <a:gd name="connsiteX4" fmla="*/ 336458 w 2561498"/>
              <a:gd name="connsiteY4" fmla="*/ 1549464 h 2827154"/>
              <a:gd name="connsiteX5" fmla="*/ 427898 w 2561498"/>
              <a:gd name="connsiteY5" fmla="*/ 1168464 h 2827154"/>
              <a:gd name="connsiteX6" fmla="*/ 501599 w 2561498"/>
              <a:gd name="connsiteY6" fmla="*/ 2022143 h 2827154"/>
              <a:gd name="connsiteX7" fmla="*/ 587796 w 2561498"/>
              <a:gd name="connsiteY7" fmla="*/ 39735 h 2827154"/>
              <a:gd name="connsiteX8" fmla="*/ 658996 w 2561498"/>
              <a:gd name="connsiteY8" fmla="*/ 2811419 h 2827154"/>
              <a:gd name="connsiteX9" fmla="*/ 740318 w 2561498"/>
              <a:gd name="connsiteY9" fmla="*/ 20960 h 2827154"/>
              <a:gd name="connsiteX10" fmla="*/ 808898 w 2561498"/>
              <a:gd name="connsiteY10" fmla="*/ 2827154 h 2827154"/>
              <a:gd name="connsiteX11" fmla="*/ 876373 w 2561498"/>
              <a:gd name="connsiteY11" fmla="*/ 9139 h 2827154"/>
              <a:gd name="connsiteX12" fmla="*/ 958800 w 2561498"/>
              <a:gd name="connsiteY12" fmla="*/ 2806023 h 2827154"/>
              <a:gd name="connsiteX13" fmla="*/ 1025516 w 2561498"/>
              <a:gd name="connsiteY13" fmla="*/ 0 h 2827154"/>
              <a:gd name="connsiteX14" fmla="*/ 1088338 w 2561498"/>
              <a:gd name="connsiteY14" fmla="*/ 2811925 h 2827154"/>
              <a:gd name="connsiteX15" fmla="*/ 1167038 w 2561498"/>
              <a:gd name="connsiteY15" fmla="*/ 63564 h 2827154"/>
              <a:gd name="connsiteX16" fmla="*/ 1227998 w 2561498"/>
              <a:gd name="connsiteY16" fmla="*/ 2819053 h 2827154"/>
              <a:gd name="connsiteX17" fmla="*/ 1296578 w 2561498"/>
              <a:gd name="connsiteY17" fmla="*/ 33084 h 2827154"/>
              <a:gd name="connsiteX18" fmla="*/ 1380399 w 2561498"/>
              <a:gd name="connsiteY18" fmla="*/ 2816989 h 2827154"/>
              <a:gd name="connsiteX19" fmla="*/ 1441358 w 2561498"/>
              <a:gd name="connsiteY19" fmla="*/ 23755 h 2827154"/>
              <a:gd name="connsiteX20" fmla="*/ 1507439 w 2561498"/>
              <a:gd name="connsiteY20" fmla="*/ 2820278 h 2827154"/>
              <a:gd name="connsiteX21" fmla="*/ 1582880 w 2561498"/>
              <a:gd name="connsiteY21" fmla="*/ 40513 h 2827154"/>
              <a:gd name="connsiteX22" fmla="*/ 1644599 w 2561498"/>
              <a:gd name="connsiteY22" fmla="*/ 2806509 h 2827154"/>
              <a:gd name="connsiteX23" fmla="*/ 1715678 w 2561498"/>
              <a:gd name="connsiteY23" fmla="*/ 33247 h 2827154"/>
              <a:gd name="connsiteX24" fmla="*/ 1784258 w 2561498"/>
              <a:gd name="connsiteY24" fmla="*/ 2818058 h 2827154"/>
              <a:gd name="connsiteX25" fmla="*/ 1857200 w 2561498"/>
              <a:gd name="connsiteY25" fmla="*/ 22749 h 2827154"/>
              <a:gd name="connsiteX26" fmla="*/ 1926416 w 2561498"/>
              <a:gd name="connsiteY26" fmla="*/ 2798881 h 2827154"/>
              <a:gd name="connsiteX27" fmla="*/ 2002616 w 2561498"/>
              <a:gd name="connsiteY27" fmla="*/ 911844 h 2827154"/>
              <a:gd name="connsiteX28" fmla="*/ 2063699 w 2561498"/>
              <a:gd name="connsiteY28" fmla="*/ 1433692 h 2827154"/>
              <a:gd name="connsiteX29" fmla="*/ 2134655 w 2561498"/>
              <a:gd name="connsiteY29" fmla="*/ 1449664 h 2827154"/>
              <a:gd name="connsiteX30" fmla="*/ 2203358 w 2561498"/>
              <a:gd name="connsiteY30" fmla="*/ 1503744 h 2827154"/>
              <a:gd name="connsiteX31" fmla="*/ 2279558 w 2561498"/>
              <a:gd name="connsiteY31" fmla="*/ 1313244 h 2827154"/>
              <a:gd name="connsiteX32" fmla="*/ 2340518 w 2561498"/>
              <a:gd name="connsiteY32" fmla="*/ 1442784 h 2827154"/>
              <a:gd name="connsiteX33" fmla="*/ 2401478 w 2561498"/>
              <a:gd name="connsiteY33" fmla="*/ 1343724 h 2827154"/>
              <a:gd name="connsiteX34" fmla="*/ 2462438 w 2561498"/>
              <a:gd name="connsiteY34" fmla="*/ 1427544 h 2827154"/>
              <a:gd name="connsiteX35" fmla="*/ 2561498 w 2561498"/>
              <a:gd name="connsiteY35" fmla="*/ 1397064 h 2827154"/>
              <a:gd name="connsiteX0" fmla="*/ 0 w 2561498"/>
              <a:gd name="connsiteY0" fmla="*/ 1362116 h 2827154"/>
              <a:gd name="connsiteX1" fmla="*/ 115478 w 2561498"/>
              <a:gd name="connsiteY1" fmla="*/ 1336104 h 2827154"/>
              <a:gd name="connsiteX2" fmla="*/ 176438 w 2561498"/>
              <a:gd name="connsiteY2" fmla="*/ 1488504 h 2827154"/>
              <a:gd name="connsiteX3" fmla="*/ 252638 w 2561498"/>
              <a:gd name="connsiteY3" fmla="*/ 1275144 h 2827154"/>
              <a:gd name="connsiteX4" fmla="*/ 336458 w 2561498"/>
              <a:gd name="connsiteY4" fmla="*/ 1549464 h 2827154"/>
              <a:gd name="connsiteX5" fmla="*/ 427898 w 2561498"/>
              <a:gd name="connsiteY5" fmla="*/ 1168464 h 2827154"/>
              <a:gd name="connsiteX6" fmla="*/ 501599 w 2561498"/>
              <a:gd name="connsiteY6" fmla="*/ 1939554 h 2827154"/>
              <a:gd name="connsiteX7" fmla="*/ 587796 w 2561498"/>
              <a:gd name="connsiteY7" fmla="*/ 39735 h 2827154"/>
              <a:gd name="connsiteX8" fmla="*/ 658996 w 2561498"/>
              <a:gd name="connsiteY8" fmla="*/ 2811419 h 2827154"/>
              <a:gd name="connsiteX9" fmla="*/ 740318 w 2561498"/>
              <a:gd name="connsiteY9" fmla="*/ 20960 h 2827154"/>
              <a:gd name="connsiteX10" fmla="*/ 808898 w 2561498"/>
              <a:gd name="connsiteY10" fmla="*/ 2827154 h 2827154"/>
              <a:gd name="connsiteX11" fmla="*/ 876373 w 2561498"/>
              <a:gd name="connsiteY11" fmla="*/ 9139 h 2827154"/>
              <a:gd name="connsiteX12" fmla="*/ 958800 w 2561498"/>
              <a:gd name="connsiteY12" fmla="*/ 2806023 h 2827154"/>
              <a:gd name="connsiteX13" fmla="*/ 1025516 w 2561498"/>
              <a:gd name="connsiteY13" fmla="*/ 0 h 2827154"/>
              <a:gd name="connsiteX14" fmla="*/ 1088338 w 2561498"/>
              <a:gd name="connsiteY14" fmla="*/ 2811925 h 2827154"/>
              <a:gd name="connsiteX15" fmla="*/ 1167038 w 2561498"/>
              <a:gd name="connsiteY15" fmla="*/ 63564 h 2827154"/>
              <a:gd name="connsiteX16" fmla="*/ 1227998 w 2561498"/>
              <a:gd name="connsiteY16" fmla="*/ 2819053 h 2827154"/>
              <a:gd name="connsiteX17" fmla="*/ 1296578 w 2561498"/>
              <a:gd name="connsiteY17" fmla="*/ 33084 h 2827154"/>
              <a:gd name="connsiteX18" fmla="*/ 1380399 w 2561498"/>
              <a:gd name="connsiteY18" fmla="*/ 2816989 h 2827154"/>
              <a:gd name="connsiteX19" fmla="*/ 1441358 w 2561498"/>
              <a:gd name="connsiteY19" fmla="*/ 23755 h 2827154"/>
              <a:gd name="connsiteX20" fmla="*/ 1507439 w 2561498"/>
              <a:gd name="connsiteY20" fmla="*/ 2820278 h 2827154"/>
              <a:gd name="connsiteX21" fmla="*/ 1582880 w 2561498"/>
              <a:gd name="connsiteY21" fmla="*/ 40513 h 2827154"/>
              <a:gd name="connsiteX22" fmla="*/ 1644599 w 2561498"/>
              <a:gd name="connsiteY22" fmla="*/ 2806509 h 2827154"/>
              <a:gd name="connsiteX23" fmla="*/ 1715678 w 2561498"/>
              <a:gd name="connsiteY23" fmla="*/ 33247 h 2827154"/>
              <a:gd name="connsiteX24" fmla="*/ 1784258 w 2561498"/>
              <a:gd name="connsiteY24" fmla="*/ 2818058 h 2827154"/>
              <a:gd name="connsiteX25" fmla="*/ 1857200 w 2561498"/>
              <a:gd name="connsiteY25" fmla="*/ 22749 h 2827154"/>
              <a:gd name="connsiteX26" fmla="*/ 1926416 w 2561498"/>
              <a:gd name="connsiteY26" fmla="*/ 2798881 h 2827154"/>
              <a:gd name="connsiteX27" fmla="*/ 2002616 w 2561498"/>
              <a:gd name="connsiteY27" fmla="*/ 911844 h 2827154"/>
              <a:gd name="connsiteX28" fmla="*/ 2063699 w 2561498"/>
              <a:gd name="connsiteY28" fmla="*/ 1433692 h 2827154"/>
              <a:gd name="connsiteX29" fmla="*/ 2134655 w 2561498"/>
              <a:gd name="connsiteY29" fmla="*/ 1449664 h 2827154"/>
              <a:gd name="connsiteX30" fmla="*/ 2203358 w 2561498"/>
              <a:gd name="connsiteY30" fmla="*/ 1503744 h 2827154"/>
              <a:gd name="connsiteX31" fmla="*/ 2279558 w 2561498"/>
              <a:gd name="connsiteY31" fmla="*/ 1313244 h 2827154"/>
              <a:gd name="connsiteX32" fmla="*/ 2340518 w 2561498"/>
              <a:gd name="connsiteY32" fmla="*/ 1442784 h 2827154"/>
              <a:gd name="connsiteX33" fmla="*/ 2401478 w 2561498"/>
              <a:gd name="connsiteY33" fmla="*/ 1343724 h 2827154"/>
              <a:gd name="connsiteX34" fmla="*/ 2462438 w 2561498"/>
              <a:gd name="connsiteY34" fmla="*/ 1427544 h 2827154"/>
              <a:gd name="connsiteX35" fmla="*/ 2561498 w 2561498"/>
              <a:gd name="connsiteY35" fmla="*/ 1397064 h 2827154"/>
              <a:gd name="connsiteX0" fmla="*/ 0 w 2561498"/>
              <a:gd name="connsiteY0" fmla="*/ 1362116 h 2827154"/>
              <a:gd name="connsiteX1" fmla="*/ 115478 w 2561498"/>
              <a:gd name="connsiteY1" fmla="*/ 1336104 h 2827154"/>
              <a:gd name="connsiteX2" fmla="*/ 176438 w 2561498"/>
              <a:gd name="connsiteY2" fmla="*/ 1488504 h 2827154"/>
              <a:gd name="connsiteX3" fmla="*/ 252638 w 2561498"/>
              <a:gd name="connsiteY3" fmla="*/ 1275144 h 2827154"/>
              <a:gd name="connsiteX4" fmla="*/ 336458 w 2561498"/>
              <a:gd name="connsiteY4" fmla="*/ 1549464 h 2827154"/>
              <a:gd name="connsiteX5" fmla="*/ 427898 w 2561498"/>
              <a:gd name="connsiteY5" fmla="*/ 1423113 h 2827154"/>
              <a:gd name="connsiteX6" fmla="*/ 501599 w 2561498"/>
              <a:gd name="connsiteY6" fmla="*/ 1939554 h 2827154"/>
              <a:gd name="connsiteX7" fmla="*/ 587796 w 2561498"/>
              <a:gd name="connsiteY7" fmla="*/ 39735 h 2827154"/>
              <a:gd name="connsiteX8" fmla="*/ 658996 w 2561498"/>
              <a:gd name="connsiteY8" fmla="*/ 2811419 h 2827154"/>
              <a:gd name="connsiteX9" fmla="*/ 740318 w 2561498"/>
              <a:gd name="connsiteY9" fmla="*/ 20960 h 2827154"/>
              <a:gd name="connsiteX10" fmla="*/ 808898 w 2561498"/>
              <a:gd name="connsiteY10" fmla="*/ 2827154 h 2827154"/>
              <a:gd name="connsiteX11" fmla="*/ 876373 w 2561498"/>
              <a:gd name="connsiteY11" fmla="*/ 9139 h 2827154"/>
              <a:gd name="connsiteX12" fmla="*/ 958800 w 2561498"/>
              <a:gd name="connsiteY12" fmla="*/ 2806023 h 2827154"/>
              <a:gd name="connsiteX13" fmla="*/ 1025516 w 2561498"/>
              <a:gd name="connsiteY13" fmla="*/ 0 h 2827154"/>
              <a:gd name="connsiteX14" fmla="*/ 1088338 w 2561498"/>
              <a:gd name="connsiteY14" fmla="*/ 2811925 h 2827154"/>
              <a:gd name="connsiteX15" fmla="*/ 1167038 w 2561498"/>
              <a:gd name="connsiteY15" fmla="*/ 63564 h 2827154"/>
              <a:gd name="connsiteX16" fmla="*/ 1227998 w 2561498"/>
              <a:gd name="connsiteY16" fmla="*/ 2819053 h 2827154"/>
              <a:gd name="connsiteX17" fmla="*/ 1296578 w 2561498"/>
              <a:gd name="connsiteY17" fmla="*/ 33084 h 2827154"/>
              <a:gd name="connsiteX18" fmla="*/ 1380399 w 2561498"/>
              <a:gd name="connsiteY18" fmla="*/ 2816989 h 2827154"/>
              <a:gd name="connsiteX19" fmla="*/ 1441358 w 2561498"/>
              <a:gd name="connsiteY19" fmla="*/ 23755 h 2827154"/>
              <a:gd name="connsiteX20" fmla="*/ 1507439 w 2561498"/>
              <a:gd name="connsiteY20" fmla="*/ 2820278 h 2827154"/>
              <a:gd name="connsiteX21" fmla="*/ 1582880 w 2561498"/>
              <a:gd name="connsiteY21" fmla="*/ 40513 h 2827154"/>
              <a:gd name="connsiteX22" fmla="*/ 1644599 w 2561498"/>
              <a:gd name="connsiteY22" fmla="*/ 2806509 h 2827154"/>
              <a:gd name="connsiteX23" fmla="*/ 1715678 w 2561498"/>
              <a:gd name="connsiteY23" fmla="*/ 33247 h 2827154"/>
              <a:gd name="connsiteX24" fmla="*/ 1784258 w 2561498"/>
              <a:gd name="connsiteY24" fmla="*/ 2818058 h 2827154"/>
              <a:gd name="connsiteX25" fmla="*/ 1857200 w 2561498"/>
              <a:gd name="connsiteY25" fmla="*/ 22749 h 2827154"/>
              <a:gd name="connsiteX26" fmla="*/ 1926416 w 2561498"/>
              <a:gd name="connsiteY26" fmla="*/ 2798881 h 2827154"/>
              <a:gd name="connsiteX27" fmla="*/ 2002616 w 2561498"/>
              <a:gd name="connsiteY27" fmla="*/ 911844 h 2827154"/>
              <a:gd name="connsiteX28" fmla="*/ 2063699 w 2561498"/>
              <a:gd name="connsiteY28" fmla="*/ 1433692 h 2827154"/>
              <a:gd name="connsiteX29" fmla="*/ 2134655 w 2561498"/>
              <a:gd name="connsiteY29" fmla="*/ 1449664 h 2827154"/>
              <a:gd name="connsiteX30" fmla="*/ 2203358 w 2561498"/>
              <a:gd name="connsiteY30" fmla="*/ 1503744 h 2827154"/>
              <a:gd name="connsiteX31" fmla="*/ 2279558 w 2561498"/>
              <a:gd name="connsiteY31" fmla="*/ 1313244 h 2827154"/>
              <a:gd name="connsiteX32" fmla="*/ 2340518 w 2561498"/>
              <a:gd name="connsiteY32" fmla="*/ 1442784 h 2827154"/>
              <a:gd name="connsiteX33" fmla="*/ 2401478 w 2561498"/>
              <a:gd name="connsiteY33" fmla="*/ 1343724 h 2827154"/>
              <a:gd name="connsiteX34" fmla="*/ 2462438 w 2561498"/>
              <a:gd name="connsiteY34" fmla="*/ 1427544 h 2827154"/>
              <a:gd name="connsiteX35" fmla="*/ 2561498 w 2561498"/>
              <a:gd name="connsiteY35" fmla="*/ 1397064 h 2827154"/>
              <a:gd name="connsiteX0" fmla="*/ 0 w 2561498"/>
              <a:gd name="connsiteY0" fmla="*/ 1362116 h 2827154"/>
              <a:gd name="connsiteX1" fmla="*/ 115478 w 2561498"/>
              <a:gd name="connsiteY1" fmla="*/ 1336104 h 2827154"/>
              <a:gd name="connsiteX2" fmla="*/ 176438 w 2561498"/>
              <a:gd name="connsiteY2" fmla="*/ 1488504 h 2827154"/>
              <a:gd name="connsiteX3" fmla="*/ 252638 w 2561498"/>
              <a:gd name="connsiteY3" fmla="*/ 1275144 h 2827154"/>
              <a:gd name="connsiteX4" fmla="*/ 341456 w 2561498"/>
              <a:gd name="connsiteY4" fmla="*/ 1425579 h 2827154"/>
              <a:gd name="connsiteX5" fmla="*/ 427898 w 2561498"/>
              <a:gd name="connsiteY5" fmla="*/ 1423113 h 2827154"/>
              <a:gd name="connsiteX6" fmla="*/ 501599 w 2561498"/>
              <a:gd name="connsiteY6" fmla="*/ 1939554 h 2827154"/>
              <a:gd name="connsiteX7" fmla="*/ 587796 w 2561498"/>
              <a:gd name="connsiteY7" fmla="*/ 39735 h 2827154"/>
              <a:gd name="connsiteX8" fmla="*/ 658996 w 2561498"/>
              <a:gd name="connsiteY8" fmla="*/ 2811419 h 2827154"/>
              <a:gd name="connsiteX9" fmla="*/ 740318 w 2561498"/>
              <a:gd name="connsiteY9" fmla="*/ 20960 h 2827154"/>
              <a:gd name="connsiteX10" fmla="*/ 808898 w 2561498"/>
              <a:gd name="connsiteY10" fmla="*/ 2827154 h 2827154"/>
              <a:gd name="connsiteX11" fmla="*/ 876373 w 2561498"/>
              <a:gd name="connsiteY11" fmla="*/ 9139 h 2827154"/>
              <a:gd name="connsiteX12" fmla="*/ 958800 w 2561498"/>
              <a:gd name="connsiteY12" fmla="*/ 2806023 h 2827154"/>
              <a:gd name="connsiteX13" fmla="*/ 1025516 w 2561498"/>
              <a:gd name="connsiteY13" fmla="*/ 0 h 2827154"/>
              <a:gd name="connsiteX14" fmla="*/ 1088338 w 2561498"/>
              <a:gd name="connsiteY14" fmla="*/ 2811925 h 2827154"/>
              <a:gd name="connsiteX15" fmla="*/ 1167038 w 2561498"/>
              <a:gd name="connsiteY15" fmla="*/ 63564 h 2827154"/>
              <a:gd name="connsiteX16" fmla="*/ 1227998 w 2561498"/>
              <a:gd name="connsiteY16" fmla="*/ 2819053 h 2827154"/>
              <a:gd name="connsiteX17" fmla="*/ 1296578 w 2561498"/>
              <a:gd name="connsiteY17" fmla="*/ 33084 h 2827154"/>
              <a:gd name="connsiteX18" fmla="*/ 1380399 w 2561498"/>
              <a:gd name="connsiteY18" fmla="*/ 2816989 h 2827154"/>
              <a:gd name="connsiteX19" fmla="*/ 1441358 w 2561498"/>
              <a:gd name="connsiteY19" fmla="*/ 23755 h 2827154"/>
              <a:gd name="connsiteX20" fmla="*/ 1507439 w 2561498"/>
              <a:gd name="connsiteY20" fmla="*/ 2820278 h 2827154"/>
              <a:gd name="connsiteX21" fmla="*/ 1582880 w 2561498"/>
              <a:gd name="connsiteY21" fmla="*/ 40513 h 2827154"/>
              <a:gd name="connsiteX22" fmla="*/ 1644599 w 2561498"/>
              <a:gd name="connsiteY22" fmla="*/ 2806509 h 2827154"/>
              <a:gd name="connsiteX23" fmla="*/ 1715678 w 2561498"/>
              <a:gd name="connsiteY23" fmla="*/ 33247 h 2827154"/>
              <a:gd name="connsiteX24" fmla="*/ 1784258 w 2561498"/>
              <a:gd name="connsiteY24" fmla="*/ 2818058 h 2827154"/>
              <a:gd name="connsiteX25" fmla="*/ 1857200 w 2561498"/>
              <a:gd name="connsiteY25" fmla="*/ 22749 h 2827154"/>
              <a:gd name="connsiteX26" fmla="*/ 1926416 w 2561498"/>
              <a:gd name="connsiteY26" fmla="*/ 2798881 h 2827154"/>
              <a:gd name="connsiteX27" fmla="*/ 2002616 w 2561498"/>
              <a:gd name="connsiteY27" fmla="*/ 911844 h 2827154"/>
              <a:gd name="connsiteX28" fmla="*/ 2063699 w 2561498"/>
              <a:gd name="connsiteY28" fmla="*/ 1433692 h 2827154"/>
              <a:gd name="connsiteX29" fmla="*/ 2134655 w 2561498"/>
              <a:gd name="connsiteY29" fmla="*/ 1449664 h 2827154"/>
              <a:gd name="connsiteX30" fmla="*/ 2203358 w 2561498"/>
              <a:gd name="connsiteY30" fmla="*/ 1503744 h 2827154"/>
              <a:gd name="connsiteX31" fmla="*/ 2279558 w 2561498"/>
              <a:gd name="connsiteY31" fmla="*/ 1313244 h 2827154"/>
              <a:gd name="connsiteX32" fmla="*/ 2340518 w 2561498"/>
              <a:gd name="connsiteY32" fmla="*/ 1442784 h 2827154"/>
              <a:gd name="connsiteX33" fmla="*/ 2401478 w 2561498"/>
              <a:gd name="connsiteY33" fmla="*/ 1343724 h 2827154"/>
              <a:gd name="connsiteX34" fmla="*/ 2462438 w 2561498"/>
              <a:gd name="connsiteY34" fmla="*/ 1427544 h 2827154"/>
              <a:gd name="connsiteX35" fmla="*/ 2561498 w 2561498"/>
              <a:gd name="connsiteY35" fmla="*/ 1397064 h 2827154"/>
              <a:gd name="connsiteX0" fmla="*/ 0 w 2561498"/>
              <a:gd name="connsiteY0" fmla="*/ 1362116 h 2827154"/>
              <a:gd name="connsiteX1" fmla="*/ 115478 w 2561498"/>
              <a:gd name="connsiteY1" fmla="*/ 1336104 h 2827154"/>
              <a:gd name="connsiteX2" fmla="*/ 176438 w 2561498"/>
              <a:gd name="connsiteY2" fmla="*/ 1488504 h 2827154"/>
              <a:gd name="connsiteX3" fmla="*/ 252638 w 2561498"/>
              <a:gd name="connsiteY3" fmla="*/ 1405911 h 2827154"/>
              <a:gd name="connsiteX4" fmla="*/ 341456 w 2561498"/>
              <a:gd name="connsiteY4" fmla="*/ 1425579 h 2827154"/>
              <a:gd name="connsiteX5" fmla="*/ 427898 w 2561498"/>
              <a:gd name="connsiteY5" fmla="*/ 1423113 h 2827154"/>
              <a:gd name="connsiteX6" fmla="*/ 501599 w 2561498"/>
              <a:gd name="connsiteY6" fmla="*/ 1939554 h 2827154"/>
              <a:gd name="connsiteX7" fmla="*/ 587796 w 2561498"/>
              <a:gd name="connsiteY7" fmla="*/ 39735 h 2827154"/>
              <a:gd name="connsiteX8" fmla="*/ 658996 w 2561498"/>
              <a:gd name="connsiteY8" fmla="*/ 2811419 h 2827154"/>
              <a:gd name="connsiteX9" fmla="*/ 740318 w 2561498"/>
              <a:gd name="connsiteY9" fmla="*/ 20960 h 2827154"/>
              <a:gd name="connsiteX10" fmla="*/ 808898 w 2561498"/>
              <a:gd name="connsiteY10" fmla="*/ 2827154 h 2827154"/>
              <a:gd name="connsiteX11" fmla="*/ 876373 w 2561498"/>
              <a:gd name="connsiteY11" fmla="*/ 9139 h 2827154"/>
              <a:gd name="connsiteX12" fmla="*/ 958800 w 2561498"/>
              <a:gd name="connsiteY12" fmla="*/ 2806023 h 2827154"/>
              <a:gd name="connsiteX13" fmla="*/ 1025516 w 2561498"/>
              <a:gd name="connsiteY13" fmla="*/ 0 h 2827154"/>
              <a:gd name="connsiteX14" fmla="*/ 1088338 w 2561498"/>
              <a:gd name="connsiteY14" fmla="*/ 2811925 h 2827154"/>
              <a:gd name="connsiteX15" fmla="*/ 1167038 w 2561498"/>
              <a:gd name="connsiteY15" fmla="*/ 63564 h 2827154"/>
              <a:gd name="connsiteX16" fmla="*/ 1227998 w 2561498"/>
              <a:gd name="connsiteY16" fmla="*/ 2819053 h 2827154"/>
              <a:gd name="connsiteX17" fmla="*/ 1296578 w 2561498"/>
              <a:gd name="connsiteY17" fmla="*/ 33084 h 2827154"/>
              <a:gd name="connsiteX18" fmla="*/ 1380399 w 2561498"/>
              <a:gd name="connsiteY18" fmla="*/ 2816989 h 2827154"/>
              <a:gd name="connsiteX19" fmla="*/ 1441358 w 2561498"/>
              <a:gd name="connsiteY19" fmla="*/ 23755 h 2827154"/>
              <a:gd name="connsiteX20" fmla="*/ 1507439 w 2561498"/>
              <a:gd name="connsiteY20" fmla="*/ 2820278 h 2827154"/>
              <a:gd name="connsiteX21" fmla="*/ 1582880 w 2561498"/>
              <a:gd name="connsiteY21" fmla="*/ 40513 h 2827154"/>
              <a:gd name="connsiteX22" fmla="*/ 1644599 w 2561498"/>
              <a:gd name="connsiteY22" fmla="*/ 2806509 h 2827154"/>
              <a:gd name="connsiteX23" fmla="*/ 1715678 w 2561498"/>
              <a:gd name="connsiteY23" fmla="*/ 33247 h 2827154"/>
              <a:gd name="connsiteX24" fmla="*/ 1784258 w 2561498"/>
              <a:gd name="connsiteY24" fmla="*/ 2818058 h 2827154"/>
              <a:gd name="connsiteX25" fmla="*/ 1857200 w 2561498"/>
              <a:gd name="connsiteY25" fmla="*/ 22749 h 2827154"/>
              <a:gd name="connsiteX26" fmla="*/ 1926416 w 2561498"/>
              <a:gd name="connsiteY26" fmla="*/ 2798881 h 2827154"/>
              <a:gd name="connsiteX27" fmla="*/ 2002616 w 2561498"/>
              <a:gd name="connsiteY27" fmla="*/ 911844 h 2827154"/>
              <a:gd name="connsiteX28" fmla="*/ 2063699 w 2561498"/>
              <a:gd name="connsiteY28" fmla="*/ 1433692 h 2827154"/>
              <a:gd name="connsiteX29" fmla="*/ 2134655 w 2561498"/>
              <a:gd name="connsiteY29" fmla="*/ 1449664 h 2827154"/>
              <a:gd name="connsiteX30" fmla="*/ 2203358 w 2561498"/>
              <a:gd name="connsiteY30" fmla="*/ 1503744 h 2827154"/>
              <a:gd name="connsiteX31" fmla="*/ 2279558 w 2561498"/>
              <a:gd name="connsiteY31" fmla="*/ 1313244 h 2827154"/>
              <a:gd name="connsiteX32" fmla="*/ 2340518 w 2561498"/>
              <a:gd name="connsiteY32" fmla="*/ 1442784 h 2827154"/>
              <a:gd name="connsiteX33" fmla="*/ 2401478 w 2561498"/>
              <a:gd name="connsiteY33" fmla="*/ 1343724 h 2827154"/>
              <a:gd name="connsiteX34" fmla="*/ 2462438 w 2561498"/>
              <a:gd name="connsiteY34" fmla="*/ 1427544 h 2827154"/>
              <a:gd name="connsiteX35" fmla="*/ 2561498 w 2561498"/>
              <a:gd name="connsiteY35" fmla="*/ 1397064 h 2827154"/>
              <a:gd name="connsiteX0" fmla="*/ 0 w 2561498"/>
              <a:gd name="connsiteY0" fmla="*/ 1362116 h 2827154"/>
              <a:gd name="connsiteX1" fmla="*/ 115478 w 2561498"/>
              <a:gd name="connsiteY1" fmla="*/ 1336104 h 2827154"/>
              <a:gd name="connsiteX2" fmla="*/ 173939 w 2561498"/>
              <a:gd name="connsiteY2" fmla="*/ 1426562 h 2827154"/>
              <a:gd name="connsiteX3" fmla="*/ 252638 w 2561498"/>
              <a:gd name="connsiteY3" fmla="*/ 1405911 h 2827154"/>
              <a:gd name="connsiteX4" fmla="*/ 341456 w 2561498"/>
              <a:gd name="connsiteY4" fmla="*/ 1425579 h 2827154"/>
              <a:gd name="connsiteX5" fmla="*/ 427898 w 2561498"/>
              <a:gd name="connsiteY5" fmla="*/ 1423113 h 2827154"/>
              <a:gd name="connsiteX6" fmla="*/ 501599 w 2561498"/>
              <a:gd name="connsiteY6" fmla="*/ 1939554 h 2827154"/>
              <a:gd name="connsiteX7" fmla="*/ 587796 w 2561498"/>
              <a:gd name="connsiteY7" fmla="*/ 39735 h 2827154"/>
              <a:gd name="connsiteX8" fmla="*/ 658996 w 2561498"/>
              <a:gd name="connsiteY8" fmla="*/ 2811419 h 2827154"/>
              <a:gd name="connsiteX9" fmla="*/ 740318 w 2561498"/>
              <a:gd name="connsiteY9" fmla="*/ 20960 h 2827154"/>
              <a:gd name="connsiteX10" fmla="*/ 808898 w 2561498"/>
              <a:gd name="connsiteY10" fmla="*/ 2827154 h 2827154"/>
              <a:gd name="connsiteX11" fmla="*/ 876373 w 2561498"/>
              <a:gd name="connsiteY11" fmla="*/ 9139 h 2827154"/>
              <a:gd name="connsiteX12" fmla="*/ 958800 w 2561498"/>
              <a:gd name="connsiteY12" fmla="*/ 2806023 h 2827154"/>
              <a:gd name="connsiteX13" fmla="*/ 1025516 w 2561498"/>
              <a:gd name="connsiteY13" fmla="*/ 0 h 2827154"/>
              <a:gd name="connsiteX14" fmla="*/ 1088338 w 2561498"/>
              <a:gd name="connsiteY14" fmla="*/ 2811925 h 2827154"/>
              <a:gd name="connsiteX15" fmla="*/ 1167038 w 2561498"/>
              <a:gd name="connsiteY15" fmla="*/ 63564 h 2827154"/>
              <a:gd name="connsiteX16" fmla="*/ 1227998 w 2561498"/>
              <a:gd name="connsiteY16" fmla="*/ 2819053 h 2827154"/>
              <a:gd name="connsiteX17" fmla="*/ 1296578 w 2561498"/>
              <a:gd name="connsiteY17" fmla="*/ 33084 h 2827154"/>
              <a:gd name="connsiteX18" fmla="*/ 1380399 w 2561498"/>
              <a:gd name="connsiteY18" fmla="*/ 2816989 h 2827154"/>
              <a:gd name="connsiteX19" fmla="*/ 1441358 w 2561498"/>
              <a:gd name="connsiteY19" fmla="*/ 23755 h 2827154"/>
              <a:gd name="connsiteX20" fmla="*/ 1507439 w 2561498"/>
              <a:gd name="connsiteY20" fmla="*/ 2820278 h 2827154"/>
              <a:gd name="connsiteX21" fmla="*/ 1582880 w 2561498"/>
              <a:gd name="connsiteY21" fmla="*/ 40513 h 2827154"/>
              <a:gd name="connsiteX22" fmla="*/ 1644599 w 2561498"/>
              <a:gd name="connsiteY22" fmla="*/ 2806509 h 2827154"/>
              <a:gd name="connsiteX23" fmla="*/ 1715678 w 2561498"/>
              <a:gd name="connsiteY23" fmla="*/ 33247 h 2827154"/>
              <a:gd name="connsiteX24" fmla="*/ 1784258 w 2561498"/>
              <a:gd name="connsiteY24" fmla="*/ 2818058 h 2827154"/>
              <a:gd name="connsiteX25" fmla="*/ 1857200 w 2561498"/>
              <a:gd name="connsiteY25" fmla="*/ 22749 h 2827154"/>
              <a:gd name="connsiteX26" fmla="*/ 1926416 w 2561498"/>
              <a:gd name="connsiteY26" fmla="*/ 2798881 h 2827154"/>
              <a:gd name="connsiteX27" fmla="*/ 2002616 w 2561498"/>
              <a:gd name="connsiteY27" fmla="*/ 911844 h 2827154"/>
              <a:gd name="connsiteX28" fmla="*/ 2063699 w 2561498"/>
              <a:gd name="connsiteY28" fmla="*/ 1433692 h 2827154"/>
              <a:gd name="connsiteX29" fmla="*/ 2134655 w 2561498"/>
              <a:gd name="connsiteY29" fmla="*/ 1449664 h 2827154"/>
              <a:gd name="connsiteX30" fmla="*/ 2203358 w 2561498"/>
              <a:gd name="connsiteY30" fmla="*/ 1503744 h 2827154"/>
              <a:gd name="connsiteX31" fmla="*/ 2279558 w 2561498"/>
              <a:gd name="connsiteY31" fmla="*/ 1313244 h 2827154"/>
              <a:gd name="connsiteX32" fmla="*/ 2340518 w 2561498"/>
              <a:gd name="connsiteY32" fmla="*/ 1442784 h 2827154"/>
              <a:gd name="connsiteX33" fmla="*/ 2401478 w 2561498"/>
              <a:gd name="connsiteY33" fmla="*/ 1343724 h 2827154"/>
              <a:gd name="connsiteX34" fmla="*/ 2462438 w 2561498"/>
              <a:gd name="connsiteY34" fmla="*/ 1427544 h 2827154"/>
              <a:gd name="connsiteX35" fmla="*/ 2561498 w 2561498"/>
              <a:gd name="connsiteY35" fmla="*/ 1397064 h 2827154"/>
              <a:gd name="connsiteX0" fmla="*/ 0 w 2446020"/>
              <a:gd name="connsiteY0" fmla="*/ 1336104 h 2827154"/>
              <a:gd name="connsiteX1" fmla="*/ 58461 w 2446020"/>
              <a:gd name="connsiteY1" fmla="*/ 1426562 h 2827154"/>
              <a:gd name="connsiteX2" fmla="*/ 137160 w 2446020"/>
              <a:gd name="connsiteY2" fmla="*/ 1405911 h 2827154"/>
              <a:gd name="connsiteX3" fmla="*/ 225978 w 2446020"/>
              <a:gd name="connsiteY3" fmla="*/ 1425579 h 2827154"/>
              <a:gd name="connsiteX4" fmla="*/ 312420 w 2446020"/>
              <a:gd name="connsiteY4" fmla="*/ 1423113 h 2827154"/>
              <a:gd name="connsiteX5" fmla="*/ 386121 w 2446020"/>
              <a:gd name="connsiteY5" fmla="*/ 1939554 h 2827154"/>
              <a:gd name="connsiteX6" fmla="*/ 472318 w 2446020"/>
              <a:gd name="connsiteY6" fmla="*/ 39735 h 2827154"/>
              <a:gd name="connsiteX7" fmla="*/ 543518 w 2446020"/>
              <a:gd name="connsiteY7" fmla="*/ 2811419 h 2827154"/>
              <a:gd name="connsiteX8" fmla="*/ 624840 w 2446020"/>
              <a:gd name="connsiteY8" fmla="*/ 20960 h 2827154"/>
              <a:gd name="connsiteX9" fmla="*/ 693420 w 2446020"/>
              <a:gd name="connsiteY9" fmla="*/ 2827154 h 2827154"/>
              <a:gd name="connsiteX10" fmla="*/ 760895 w 2446020"/>
              <a:gd name="connsiteY10" fmla="*/ 9139 h 2827154"/>
              <a:gd name="connsiteX11" fmla="*/ 843322 w 2446020"/>
              <a:gd name="connsiteY11" fmla="*/ 2806023 h 2827154"/>
              <a:gd name="connsiteX12" fmla="*/ 910038 w 2446020"/>
              <a:gd name="connsiteY12" fmla="*/ 0 h 2827154"/>
              <a:gd name="connsiteX13" fmla="*/ 972860 w 2446020"/>
              <a:gd name="connsiteY13" fmla="*/ 2811925 h 2827154"/>
              <a:gd name="connsiteX14" fmla="*/ 1051560 w 2446020"/>
              <a:gd name="connsiteY14" fmla="*/ 63564 h 2827154"/>
              <a:gd name="connsiteX15" fmla="*/ 1112520 w 2446020"/>
              <a:gd name="connsiteY15" fmla="*/ 2819053 h 2827154"/>
              <a:gd name="connsiteX16" fmla="*/ 1181100 w 2446020"/>
              <a:gd name="connsiteY16" fmla="*/ 33084 h 2827154"/>
              <a:gd name="connsiteX17" fmla="*/ 1264921 w 2446020"/>
              <a:gd name="connsiteY17" fmla="*/ 2816989 h 2827154"/>
              <a:gd name="connsiteX18" fmla="*/ 1325880 w 2446020"/>
              <a:gd name="connsiteY18" fmla="*/ 23755 h 2827154"/>
              <a:gd name="connsiteX19" fmla="*/ 1391961 w 2446020"/>
              <a:gd name="connsiteY19" fmla="*/ 2820278 h 2827154"/>
              <a:gd name="connsiteX20" fmla="*/ 1467402 w 2446020"/>
              <a:gd name="connsiteY20" fmla="*/ 40513 h 2827154"/>
              <a:gd name="connsiteX21" fmla="*/ 1529121 w 2446020"/>
              <a:gd name="connsiteY21" fmla="*/ 2806509 h 2827154"/>
              <a:gd name="connsiteX22" fmla="*/ 1600200 w 2446020"/>
              <a:gd name="connsiteY22" fmla="*/ 33247 h 2827154"/>
              <a:gd name="connsiteX23" fmla="*/ 1668780 w 2446020"/>
              <a:gd name="connsiteY23" fmla="*/ 2818058 h 2827154"/>
              <a:gd name="connsiteX24" fmla="*/ 1741722 w 2446020"/>
              <a:gd name="connsiteY24" fmla="*/ 22749 h 2827154"/>
              <a:gd name="connsiteX25" fmla="*/ 1810938 w 2446020"/>
              <a:gd name="connsiteY25" fmla="*/ 2798881 h 2827154"/>
              <a:gd name="connsiteX26" fmla="*/ 1887138 w 2446020"/>
              <a:gd name="connsiteY26" fmla="*/ 911844 h 2827154"/>
              <a:gd name="connsiteX27" fmla="*/ 1948221 w 2446020"/>
              <a:gd name="connsiteY27" fmla="*/ 1433692 h 2827154"/>
              <a:gd name="connsiteX28" fmla="*/ 2019177 w 2446020"/>
              <a:gd name="connsiteY28" fmla="*/ 1449664 h 2827154"/>
              <a:gd name="connsiteX29" fmla="*/ 2087880 w 2446020"/>
              <a:gd name="connsiteY29" fmla="*/ 1503744 h 2827154"/>
              <a:gd name="connsiteX30" fmla="*/ 2164080 w 2446020"/>
              <a:gd name="connsiteY30" fmla="*/ 1313244 h 2827154"/>
              <a:gd name="connsiteX31" fmla="*/ 2225040 w 2446020"/>
              <a:gd name="connsiteY31" fmla="*/ 1442784 h 2827154"/>
              <a:gd name="connsiteX32" fmla="*/ 2286000 w 2446020"/>
              <a:gd name="connsiteY32" fmla="*/ 1343724 h 2827154"/>
              <a:gd name="connsiteX33" fmla="*/ 2346960 w 2446020"/>
              <a:gd name="connsiteY33" fmla="*/ 1427544 h 2827154"/>
              <a:gd name="connsiteX34" fmla="*/ 2446020 w 2446020"/>
              <a:gd name="connsiteY34" fmla="*/ 1397064 h 2827154"/>
              <a:gd name="connsiteX0" fmla="*/ 0 w 2387559"/>
              <a:gd name="connsiteY0" fmla="*/ 1426562 h 2827154"/>
              <a:gd name="connsiteX1" fmla="*/ 78699 w 2387559"/>
              <a:gd name="connsiteY1" fmla="*/ 1405911 h 2827154"/>
              <a:gd name="connsiteX2" fmla="*/ 167517 w 2387559"/>
              <a:gd name="connsiteY2" fmla="*/ 1425579 h 2827154"/>
              <a:gd name="connsiteX3" fmla="*/ 253959 w 2387559"/>
              <a:gd name="connsiteY3" fmla="*/ 1423113 h 2827154"/>
              <a:gd name="connsiteX4" fmla="*/ 327660 w 2387559"/>
              <a:gd name="connsiteY4" fmla="*/ 1939554 h 2827154"/>
              <a:gd name="connsiteX5" fmla="*/ 413857 w 2387559"/>
              <a:gd name="connsiteY5" fmla="*/ 39735 h 2827154"/>
              <a:gd name="connsiteX6" fmla="*/ 485057 w 2387559"/>
              <a:gd name="connsiteY6" fmla="*/ 2811419 h 2827154"/>
              <a:gd name="connsiteX7" fmla="*/ 566379 w 2387559"/>
              <a:gd name="connsiteY7" fmla="*/ 20960 h 2827154"/>
              <a:gd name="connsiteX8" fmla="*/ 634959 w 2387559"/>
              <a:gd name="connsiteY8" fmla="*/ 2827154 h 2827154"/>
              <a:gd name="connsiteX9" fmla="*/ 702434 w 2387559"/>
              <a:gd name="connsiteY9" fmla="*/ 9139 h 2827154"/>
              <a:gd name="connsiteX10" fmla="*/ 784861 w 2387559"/>
              <a:gd name="connsiteY10" fmla="*/ 2806023 h 2827154"/>
              <a:gd name="connsiteX11" fmla="*/ 851577 w 2387559"/>
              <a:gd name="connsiteY11" fmla="*/ 0 h 2827154"/>
              <a:gd name="connsiteX12" fmla="*/ 914399 w 2387559"/>
              <a:gd name="connsiteY12" fmla="*/ 2811925 h 2827154"/>
              <a:gd name="connsiteX13" fmla="*/ 993099 w 2387559"/>
              <a:gd name="connsiteY13" fmla="*/ 63564 h 2827154"/>
              <a:gd name="connsiteX14" fmla="*/ 1054059 w 2387559"/>
              <a:gd name="connsiteY14" fmla="*/ 2819053 h 2827154"/>
              <a:gd name="connsiteX15" fmla="*/ 1122639 w 2387559"/>
              <a:gd name="connsiteY15" fmla="*/ 33084 h 2827154"/>
              <a:gd name="connsiteX16" fmla="*/ 1206460 w 2387559"/>
              <a:gd name="connsiteY16" fmla="*/ 2816989 h 2827154"/>
              <a:gd name="connsiteX17" fmla="*/ 1267419 w 2387559"/>
              <a:gd name="connsiteY17" fmla="*/ 23755 h 2827154"/>
              <a:gd name="connsiteX18" fmla="*/ 1333500 w 2387559"/>
              <a:gd name="connsiteY18" fmla="*/ 2820278 h 2827154"/>
              <a:gd name="connsiteX19" fmla="*/ 1408941 w 2387559"/>
              <a:gd name="connsiteY19" fmla="*/ 40513 h 2827154"/>
              <a:gd name="connsiteX20" fmla="*/ 1470660 w 2387559"/>
              <a:gd name="connsiteY20" fmla="*/ 2806509 h 2827154"/>
              <a:gd name="connsiteX21" fmla="*/ 1541739 w 2387559"/>
              <a:gd name="connsiteY21" fmla="*/ 33247 h 2827154"/>
              <a:gd name="connsiteX22" fmla="*/ 1610319 w 2387559"/>
              <a:gd name="connsiteY22" fmla="*/ 2818058 h 2827154"/>
              <a:gd name="connsiteX23" fmla="*/ 1683261 w 2387559"/>
              <a:gd name="connsiteY23" fmla="*/ 22749 h 2827154"/>
              <a:gd name="connsiteX24" fmla="*/ 1752477 w 2387559"/>
              <a:gd name="connsiteY24" fmla="*/ 2798881 h 2827154"/>
              <a:gd name="connsiteX25" fmla="*/ 1828677 w 2387559"/>
              <a:gd name="connsiteY25" fmla="*/ 911844 h 2827154"/>
              <a:gd name="connsiteX26" fmla="*/ 1889760 w 2387559"/>
              <a:gd name="connsiteY26" fmla="*/ 1433692 h 2827154"/>
              <a:gd name="connsiteX27" fmla="*/ 1960716 w 2387559"/>
              <a:gd name="connsiteY27" fmla="*/ 1449664 h 2827154"/>
              <a:gd name="connsiteX28" fmla="*/ 2029419 w 2387559"/>
              <a:gd name="connsiteY28" fmla="*/ 1503744 h 2827154"/>
              <a:gd name="connsiteX29" fmla="*/ 2105619 w 2387559"/>
              <a:gd name="connsiteY29" fmla="*/ 1313244 h 2827154"/>
              <a:gd name="connsiteX30" fmla="*/ 2166579 w 2387559"/>
              <a:gd name="connsiteY30" fmla="*/ 1442784 h 2827154"/>
              <a:gd name="connsiteX31" fmla="*/ 2227539 w 2387559"/>
              <a:gd name="connsiteY31" fmla="*/ 1343724 h 2827154"/>
              <a:gd name="connsiteX32" fmla="*/ 2288499 w 2387559"/>
              <a:gd name="connsiteY32" fmla="*/ 1427544 h 2827154"/>
              <a:gd name="connsiteX33" fmla="*/ 2387559 w 2387559"/>
              <a:gd name="connsiteY33" fmla="*/ 1397064 h 2827154"/>
              <a:gd name="connsiteX0" fmla="*/ 0 w 2288499"/>
              <a:gd name="connsiteY0" fmla="*/ 1426562 h 2827154"/>
              <a:gd name="connsiteX1" fmla="*/ 78699 w 2288499"/>
              <a:gd name="connsiteY1" fmla="*/ 1405911 h 2827154"/>
              <a:gd name="connsiteX2" fmla="*/ 167517 w 2288499"/>
              <a:gd name="connsiteY2" fmla="*/ 1425579 h 2827154"/>
              <a:gd name="connsiteX3" fmla="*/ 253959 w 2288499"/>
              <a:gd name="connsiteY3" fmla="*/ 1423113 h 2827154"/>
              <a:gd name="connsiteX4" fmla="*/ 327660 w 2288499"/>
              <a:gd name="connsiteY4" fmla="*/ 1939554 h 2827154"/>
              <a:gd name="connsiteX5" fmla="*/ 413857 w 2288499"/>
              <a:gd name="connsiteY5" fmla="*/ 39735 h 2827154"/>
              <a:gd name="connsiteX6" fmla="*/ 485057 w 2288499"/>
              <a:gd name="connsiteY6" fmla="*/ 2811419 h 2827154"/>
              <a:gd name="connsiteX7" fmla="*/ 566379 w 2288499"/>
              <a:gd name="connsiteY7" fmla="*/ 20960 h 2827154"/>
              <a:gd name="connsiteX8" fmla="*/ 634959 w 2288499"/>
              <a:gd name="connsiteY8" fmla="*/ 2827154 h 2827154"/>
              <a:gd name="connsiteX9" fmla="*/ 702434 w 2288499"/>
              <a:gd name="connsiteY9" fmla="*/ 9139 h 2827154"/>
              <a:gd name="connsiteX10" fmla="*/ 784861 w 2288499"/>
              <a:gd name="connsiteY10" fmla="*/ 2806023 h 2827154"/>
              <a:gd name="connsiteX11" fmla="*/ 851577 w 2288499"/>
              <a:gd name="connsiteY11" fmla="*/ 0 h 2827154"/>
              <a:gd name="connsiteX12" fmla="*/ 914399 w 2288499"/>
              <a:gd name="connsiteY12" fmla="*/ 2811925 h 2827154"/>
              <a:gd name="connsiteX13" fmla="*/ 993099 w 2288499"/>
              <a:gd name="connsiteY13" fmla="*/ 63564 h 2827154"/>
              <a:gd name="connsiteX14" fmla="*/ 1054059 w 2288499"/>
              <a:gd name="connsiteY14" fmla="*/ 2819053 h 2827154"/>
              <a:gd name="connsiteX15" fmla="*/ 1122639 w 2288499"/>
              <a:gd name="connsiteY15" fmla="*/ 33084 h 2827154"/>
              <a:gd name="connsiteX16" fmla="*/ 1206460 w 2288499"/>
              <a:gd name="connsiteY16" fmla="*/ 2816989 h 2827154"/>
              <a:gd name="connsiteX17" fmla="*/ 1267419 w 2288499"/>
              <a:gd name="connsiteY17" fmla="*/ 23755 h 2827154"/>
              <a:gd name="connsiteX18" fmla="*/ 1333500 w 2288499"/>
              <a:gd name="connsiteY18" fmla="*/ 2820278 h 2827154"/>
              <a:gd name="connsiteX19" fmla="*/ 1408941 w 2288499"/>
              <a:gd name="connsiteY19" fmla="*/ 40513 h 2827154"/>
              <a:gd name="connsiteX20" fmla="*/ 1470660 w 2288499"/>
              <a:gd name="connsiteY20" fmla="*/ 2806509 h 2827154"/>
              <a:gd name="connsiteX21" fmla="*/ 1541739 w 2288499"/>
              <a:gd name="connsiteY21" fmla="*/ 33247 h 2827154"/>
              <a:gd name="connsiteX22" fmla="*/ 1610319 w 2288499"/>
              <a:gd name="connsiteY22" fmla="*/ 2818058 h 2827154"/>
              <a:gd name="connsiteX23" fmla="*/ 1683261 w 2288499"/>
              <a:gd name="connsiteY23" fmla="*/ 22749 h 2827154"/>
              <a:gd name="connsiteX24" fmla="*/ 1752477 w 2288499"/>
              <a:gd name="connsiteY24" fmla="*/ 2798881 h 2827154"/>
              <a:gd name="connsiteX25" fmla="*/ 1828677 w 2288499"/>
              <a:gd name="connsiteY25" fmla="*/ 911844 h 2827154"/>
              <a:gd name="connsiteX26" fmla="*/ 1889760 w 2288499"/>
              <a:gd name="connsiteY26" fmla="*/ 1433692 h 2827154"/>
              <a:gd name="connsiteX27" fmla="*/ 1960716 w 2288499"/>
              <a:gd name="connsiteY27" fmla="*/ 1449664 h 2827154"/>
              <a:gd name="connsiteX28" fmla="*/ 2029419 w 2288499"/>
              <a:gd name="connsiteY28" fmla="*/ 1503744 h 2827154"/>
              <a:gd name="connsiteX29" fmla="*/ 2105619 w 2288499"/>
              <a:gd name="connsiteY29" fmla="*/ 1313244 h 2827154"/>
              <a:gd name="connsiteX30" fmla="*/ 2166579 w 2288499"/>
              <a:gd name="connsiteY30" fmla="*/ 1442784 h 2827154"/>
              <a:gd name="connsiteX31" fmla="*/ 2227539 w 2288499"/>
              <a:gd name="connsiteY31" fmla="*/ 1343724 h 2827154"/>
              <a:gd name="connsiteX32" fmla="*/ 2288499 w 2288499"/>
              <a:gd name="connsiteY32" fmla="*/ 1427544 h 2827154"/>
              <a:gd name="connsiteX0" fmla="*/ 0 w 2227539"/>
              <a:gd name="connsiteY0" fmla="*/ 1426562 h 2827154"/>
              <a:gd name="connsiteX1" fmla="*/ 78699 w 2227539"/>
              <a:gd name="connsiteY1" fmla="*/ 1405911 h 2827154"/>
              <a:gd name="connsiteX2" fmla="*/ 167517 w 2227539"/>
              <a:gd name="connsiteY2" fmla="*/ 1425579 h 2827154"/>
              <a:gd name="connsiteX3" fmla="*/ 253959 w 2227539"/>
              <a:gd name="connsiteY3" fmla="*/ 1423113 h 2827154"/>
              <a:gd name="connsiteX4" fmla="*/ 327660 w 2227539"/>
              <a:gd name="connsiteY4" fmla="*/ 1939554 h 2827154"/>
              <a:gd name="connsiteX5" fmla="*/ 413857 w 2227539"/>
              <a:gd name="connsiteY5" fmla="*/ 39735 h 2827154"/>
              <a:gd name="connsiteX6" fmla="*/ 485057 w 2227539"/>
              <a:gd name="connsiteY6" fmla="*/ 2811419 h 2827154"/>
              <a:gd name="connsiteX7" fmla="*/ 566379 w 2227539"/>
              <a:gd name="connsiteY7" fmla="*/ 20960 h 2827154"/>
              <a:gd name="connsiteX8" fmla="*/ 634959 w 2227539"/>
              <a:gd name="connsiteY8" fmla="*/ 2827154 h 2827154"/>
              <a:gd name="connsiteX9" fmla="*/ 702434 w 2227539"/>
              <a:gd name="connsiteY9" fmla="*/ 9139 h 2827154"/>
              <a:gd name="connsiteX10" fmla="*/ 784861 w 2227539"/>
              <a:gd name="connsiteY10" fmla="*/ 2806023 h 2827154"/>
              <a:gd name="connsiteX11" fmla="*/ 851577 w 2227539"/>
              <a:gd name="connsiteY11" fmla="*/ 0 h 2827154"/>
              <a:gd name="connsiteX12" fmla="*/ 914399 w 2227539"/>
              <a:gd name="connsiteY12" fmla="*/ 2811925 h 2827154"/>
              <a:gd name="connsiteX13" fmla="*/ 993099 w 2227539"/>
              <a:gd name="connsiteY13" fmla="*/ 63564 h 2827154"/>
              <a:gd name="connsiteX14" fmla="*/ 1054059 w 2227539"/>
              <a:gd name="connsiteY14" fmla="*/ 2819053 h 2827154"/>
              <a:gd name="connsiteX15" fmla="*/ 1122639 w 2227539"/>
              <a:gd name="connsiteY15" fmla="*/ 33084 h 2827154"/>
              <a:gd name="connsiteX16" fmla="*/ 1206460 w 2227539"/>
              <a:gd name="connsiteY16" fmla="*/ 2816989 h 2827154"/>
              <a:gd name="connsiteX17" fmla="*/ 1267419 w 2227539"/>
              <a:gd name="connsiteY17" fmla="*/ 23755 h 2827154"/>
              <a:gd name="connsiteX18" fmla="*/ 1333500 w 2227539"/>
              <a:gd name="connsiteY18" fmla="*/ 2820278 h 2827154"/>
              <a:gd name="connsiteX19" fmla="*/ 1408941 w 2227539"/>
              <a:gd name="connsiteY19" fmla="*/ 40513 h 2827154"/>
              <a:gd name="connsiteX20" fmla="*/ 1470660 w 2227539"/>
              <a:gd name="connsiteY20" fmla="*/ 2806509 h 2827154"/>
              <a:gd name="connsiteX21" fmla="*/ 1541739 w 2227539"/>
              <a:gd name="connsiteY21" fmla="*/ 33247 h 2827154"/>
              <a:gd name="connsiteX22" fmla="*/ 1610319 w 2227539"/>
              <a:gd name="connsiteY22" fmla="*/ 2818058 h 2827154"/>
              <a:gd name="connsiteX23" fmla="*/ 1683261 w 2227539"/>
              <a:gd name="connsiteY23" fmla="*/ 22749 h 2827154"/>
              <a:gd name="connsiteX24" fmla="*/ 1752477 w 2227539"/>
              <a:gd name="connsiteY24" fmla="*/ 2798881 h 2827154"/>
              <a:gd name="connsiteX25" fmla="*/ 1828677 w 2227539"/>
              <a:gd name="connsiteY25" fmla="*/ 911844 h 2827154"/>
              <a:gd name="connsiteX26" fmla="*/ 1889760 w 2227539"/>
              <a:gd name="connsiteY26" fmla="*/ 1433692 h 2827154"/>
              <a:gd name="connsiteX27" fmla="*/ 1960716 w 2227539"/>
              <a:gd name="connsiteY27" fmla="*/ 1449664 h 2827154"/>
              <a:gd name="connsiteX28" fmla="*/ 2029419 w 2227539"/>
              <a:gd name="connsiteY28" fmla="*/ 1503744 h 2827154"/>
              <a:gd name="connsiteX29" fmla="*/ 2105619 w 2227539"/>
              <a:gd name="connsiteY29" fmla="*/ 1313244 h 2827154"/>
              <a:gd name="connsiteX30" fmla="*/ 2166579 w 2227539"/>
              <a:gd name="connsiteY30" fmla="*/ 1442784 h 2827154"/>
              <a:gd name="connsiteX31" fmla="*/ 2227539 w 2227539"/>
              <a:gd name="connsiteY31" fmla="*/ 1343724 h 2827154"/>
              <a:gd name="connsiteX0" fmla="*/ 0 w 2166579"/>
              <a:gd name="connsiteY0" fmla="*/ 1426562 h 2827154"/>
              <a:gd name="connsiteX1" fmla="*/ 78699 w 2166579"/>
              <a:gd name="connsiteY1" fmla="*/ 1405911 h 2827154"/>
              <a:gd name="connsiteX2" fmla="*/ 167517 w 2166579"/>
              <a:gd name="connsiteY2" fmla="*/ 1425579 h 2827154"/>
              <a:gd name="connsiteX3" fmla="*/ 253959 w 2166579"/>
              <a:gd name="connsiteY3" fmla="*/ 1423113 h 2827154"/>
              <a:gd name="connsiteX4" fmla="*/ 327660 w 2166579"/>
              <a:gd name="connsiteY4" fmla="*/ 1939554 h 2827154"/>
              <a:gd name="connsiteX5" fmla="*/ 413857 w 2166579"/>
              <a:gd name="connsiteY5" fmla="*/ 39735 h 2827154"/>
              <a:gd name="connsiteX6" fmla="*/ 485057 w 2166579"/>
              <a:gd name="connsiteY6" fmla="*/ 2811419 h 2827154"/>
              <a:gd name="connsiteX7" fmla="*/ 566379 w 2166579"/>
              <a:gd name="connsiteY7" fmla="*/ 20960 h 2827154"/>
              <a:gd name="connsiteX8" fmla="*/ 634959 w 2166579"/>
              <a:gd name="connsiteY8" fmla="*/ 2827154 h 2827154"/>
              <a:gd name="connsiteX9" fmla="*/ 702434 w 2166579"/>
              <a:gd name="connsiteY9" fmla="*/ 9139 h 2827154"/>
              <a:gd name="connsiteX10" fmla="*/ 784861 w 2166579"/>
              <a:gd name="connsiteY10" fmla="*/ 2806023 h 2827154"/>
              <a:gd name="connsiteX11" fmla="*/ 851577 w 2166579"/>
              <a:gd name="connsiteY11" fmla="*/ 0 h 2827154"/>
              <a:gd name="connsiteX12" fmla="*/ 914399 w 2166579"/>
              <a:gd name="connsiteY12" fmla="*/ 2811925 h 2827154"/>
              <a:gd name="connsiteX13" fmla="*/ 993099 w 2166579"/>
              <a:gd name="connsiteY13" fmla="*/ 63564 h 2827154"/>
              <a:gd name="connsiteX14" fmla="*/ 1054059 w 2166579"/>
              <a:gd name="connsiteY14" fmla="*/ 2819053 h 2827154"/>
              <a:gd name="connsiteX15" fmla="*/ 1122639 w 2166579"/>
              <a:gd name="connsiteY15" fmla="*/ 33084 h 2827154"/>
              <a:gd name="connsiteX16" fmla="*/ 1206460 w 2166579"/>
              <a:gd name="connsiteY16" fmla="*/ 2816989 h 2827154"/>
              <a:gd name="connsiteX17" fmla="*/ 1267419 w 2166579"/>
              <a:gd name="connsiteY17" fmla="*/ 23755 h 2827154"/>
              <a:gd name="connsiteX18" fmla="*/ 1333500 w 2166579"/>
              <a:gd name="connsiteY18" fmla="*/ 2820278 h 2827154"/>
              <a:gd name="connsiteX19" fmla="*/ 1408941 w 2166579"/>
              <a:gd name="connsiteY19" fmla="*/ 40513 h 2827154"/>
              <a:gd name="connsiteX20" fmla="*/ 1470660 w 2166579"/>
              <a:gd name="connsiteY20" fmla="*/ 2806509 h 2827154"/>
              <a:gd name="connsiteX21" fmla="*/ 1541739 w 2166579"/>
              <a:gd name="connsiteY21" fmla="*/ 33247 h 2827154"/>
              <a:gd name="connsiteX22" fmla="*/ 1610319 w 2166579"/>
              <a:gd name="connsiteY22" fmla="*/ 2818058 h 2827154"/>
              <a:gd name="connsiteX23" fmla="*/ 1683261 w 2166579"/>
              <a:gd name="connsiteY23" fmla="*/ 22749 h 2827154"/>
              <a:gd name="connsiteX24" fmla="*/ 1752477 w 2166579"/>
              <a:gd name="connsiteY24" fmla="*/ 2798881 h 2827154"/>
              <a:gd name="connsiteX25" fmla="*/ 1828677 w 2166579"/>
              <a:gd name="connsiteY25" fmla="*/ 911844 h 2827154"/>
              <a:gd name="connsiteX26" fmla="*/ 1889760 w 2166579"/>
              <a:gd name="connsiteY26" fmla="*/ 1433692 h 2827154"/>
              <a:gd name="connsiteX27" fmla="*/ 1960716 w 2166579"/>
              <a:gd name="connsiteY27" fmla="*/ 1449664 h 2827154"/>
              <a:gd name="connsiteX28" fmla="*/ 2029419 w 2166579"/>
              <a:gd name="connsiteY28" fmla="*/ 1503744 h 2827154"/>
              <a:gd name="connsiteX29" fmla="*/ 2105619 w 2166579"/>
              <a:gd name="connsiteY29" fmla="*/ 1313244 h 2827154"/>
              <a:gd name="connsiteX30" fmla="*/ 2166579 w 2166579"/>
              <a:gd name="connsiteY30" fmla="*/ 1442784 h 2827154"/>
              <a:gd name="connsiteX0" fmla="*/ 0 w 2105619"/>
              <a:gd name="connsiteY0" fmla="*/ 1426562 h 2827154"/>
              <a:gd name="connsiteX1" fmla="*/ 78699 w 2105619"/>
              <a:gd name="connsiteY1" fmla="*/ 1405911 h 2827154"/>
              <a:gd name="connsiteX2" fmla="*/ 167517 w 2105619"/>
              <a:gd name="connsiteY2" fmla="*/ 1425579 h 2827154"/>
              <a:gd name="connsiteX3" fmla="*/ 253959 w 2105619"/>
              <a:gd name="connsiteY3" fmla="*/ 1423113 h 2827154"/>
              <a:gd name="connsiteX4" fmla="*/ 327660 w 2105619"/>
              <a:gd name="connsiteY4" fmla="*/ 1939554 h 2827154"/>
              <a:gd name="connsiteX5" fmla="*/ 413857 w 2105619"/>
              <a:gd name="connsiteY5" fmla="*/ 39735 h 2827154"/>
              <a:gd name="connsiteX6" fmla="*/ 485057 w 2105619"/>
              <a:gd name="connsiteY6" fmla="*/ 2811419 h 2827154"/>
              <a:gd name="connsiteX7" fmla="*/ 566379 w 2105619"/>
              <a:gd name="connsiteY7" fmla="*/ 20960 h 2827154"/>
              <a:gd name="connsiteX8" fmla="*/ 634959 w 2105619"/>
              <a:gd name="connsiteY8" fmla="*/ 2827154 h 2827154"/>
              <a:gd name="connsiteX9" fmla="*/ 702434 w 2105619"/>
              <a:gd name="connsiteY9" fmla="*/ 9139 h 2827154"/>
              <a:gd name="connsiteX10" fmla="*/ 784861 w 2105619"/>
              <a:gd name="connsiteY10" fmla="*/ 2806023 h 2827154"/>
              <a:gd name="connsiteX11" fmla="*/ 851577 w 2105619"/>
              <a:gd name="connsiteY11" fmla="*/ 0 h 2827154"/>
              <a:gd name="connsiteX12" fmla="*/ 914399 w 2105619"/>
              <a:gd name="connsiteY12" fmla="*/ 2811925 h 2827154"/>
              <a:gd name="connsiteX13" fmla="*/ 993099 w 2105619"/>
              <a:gd name="connsiteY13" fmla="*/ 63564 h 2827154"/>
              <a:gd name="connsiteX14" fmla="*/ 1054059 w 2105619"/>
              <a:gd name="connsiteY14" fmla="*/ 2819053 h 2827154"/>
              <a:gd name="connsiteX15" fmla="*/ 1122639 w 2105619"/>
              <a:gd name="connsiteY15" fmla="*/ 33084 h 2827154"/>
              <a:gd name="connsiteX16" fmla="*/ 1206460 w 2105619"/>
              <a:gd name="connsiteY16" fmla="*/ 2816989 h 2827154"/>
              <a:gd name="connsiteX17" fmla="*/ 1267419 w 2105619"/>
              <a:gd name="connsiteY17" fmla="*/ 23755 h 2827154"/>
              <a:gd name="connsiteX18" fmla="*/ 1333500 w 2105619"/>
              <a:gd name="connsiteY18" fmla="*/ 2820278 h 2827154"/>
              <a:gd name="connsiteX19" fmla="*/ 1408941 w 2105619"/>
              <a:gd name="connsiteY19" fmla="*/ 40513 h 2827154"/>
              <a:gd name="connsiteX20" fmla="*/ 1470660 w 2105619"/>
              <a:gd name="connsiteY20" fmla="*/ 2806509 h 2827154"/>
              <a:gd name="connsiteX21" fmla="*/ 1541739 w 2105619"/>
              <a:gd name="connsiteY21" fmla="*/ 33247 h 2827154"/>
              <a:gd name="connsiteX22" fmla="*/ 1610319 w 2105619"/>
              <a:gd name="connsiteY22" fmla="*/ 2818058 h 2827154"/>
              <a:gd name="connsiteX23" fmla="*/ 1683261 w 2105619"/>
              <a:gd name="connsiteY23" fmla="*/ 22749 h 2827154"/>
              <a:gd name="connsiteX24" fmla="*/ 1752477 w 2105619"/>
              <a:gd name="connsiteY24" fmla="*/ 2798881 h 2827154"/>
              <a:gd name="connsiteX25" fmla="*/ 1828677 w 2105619"/>
              <a:gd name="connsiteY25" fmla="*/ 911844 h 2827154"/>
              <a:gd name="connsiteX26" fmla="*/ 1889760 w 2105619"/>
              <a:gd name="connsiteY26" fmla="*/ 1433692 h 2827154"/>
              <a:gd name="connsiteX27" fmla="*/ 1960716 w 2105619"/>
              <a:gd name="connsiteY27" fmla="*/ 1449664 h 2827154"/>
              <a:gd name="connsiteX28" fmla="*/ 2029419 w 2105619"/>
              <a:gd name="connsiteY28" fmla="*/ 1503744 h 2827154"/>
              <a:gd name="connsiteX29" fmla="*/ 2105619 w 2105619"/>
              <a:gd name="connsiteY29" fmla="*/ 1313244 h 2827154"/>
              <a:gd name="connsiteX0" fmla="*/ 0 w 2110618"/>
              <a:gd name="connsiteY0" fmla="*/ 1426562 h 2827154"/>
              <a:gd name="connsiteX1" fmla="*/ 78699 w 2110618"/>
              <a:gd name="connsiteY1" fmla="*/ 1405911 h 2827154"/>
              <a:gd name="connsiteX2" fmla="*/ 167517 w 2110618"/>
              <a:gd name="connsiteY2" fmla="*/ 1425579 h 2827154"/>
              <a:gd name="connsiteX3" fmla="*/ 253959 w 2110618"/>
              <a:gd name="connsiteY3" fmla="*/ 1423113 h 2827154"/>
              <a:gd name="connsiteX4" fmla="*/ 327660 w 2110618"/>
              <a:gd name="connsiteY4" fmla="*/ 1939554 h 2827154"/>
              <a:gd name="connsiteX5" fmla="*/ 413857 w 2110618"/>
              <a:gd name="connsiteY5" fmla="*/ 39735 h 2827154"/>
              <a:gd name="connsiteX6" fmla="*/ 485057 w 2110618"/>
              <a:gd name="connsiteY6" fmla="*/ 2811419 h 2827154"/>
              <a:gd name="connsiteX7" fmla="*/ 566379 w 2110618"/>
              <a:gd name="connsiteY7" fmla="*/ 20960 h 2827154"/>
              <a:gd name="connsiteX8" fmla="*/ 634959 w 2110618"/>
              <a:gd name="connsiteY8" fmla="*/ 2827154 h 2827154"/>
              <a:gd name="connsiteX9" fmla="*/ 702434 w 2110618"/>
              <a:gd name="connsiteY9" fmla="*/ 9139 h 2827154"/>
              <a:gd name="connsiteX10" fmla="*/ 784861 w 2110618"/>
              <a:gd name="connsiteY10" fmla="*/ 2806023 h 2827154"/>
              <a:gd name="connsiteX11" fmla="*/ 851577 w 2110618"/>
              <a:gd name="connsiteY11" fmla="*/ 0 h 2827154"/>
              <a:gd name="connsiteX12" fmla="*/ 914399 w 2110618"/>
              <a:gd name="connsiteY12" fmla="*/ 2811925 h 2827154"/>
              <a:gd name="connsiteX13" fmla="*/ 993099 w 2110618"/>
              <a:gd name="connsiteY13" fmla="*/ 63564 h 2827154"/>
              <a:gd name="connsiteX14" fmla="*/ 1054059 w 2110618"/>
              <a:gd name="connsiteY14" fmla="*/ 2819053 h 2827154"/>
              <a:gd name="connsiteX15" fmla="*/ 1122639 w 2110618"/>
              <a:gd name="connsiteY15" fmla="*/ 33084 h 2827154"/>
              <a:gd name="connsiteX16" fmla="*/ 1206460 w 2110618"/>
              <a:gd name="connsiteY16" fmla="*/ 2816989 h 2827154"/>
              <a:gd name="connsiteX17" fmla="*/ 1267419 w 2110618"/>
              <a:gd name="connsiteY17" fmla="*/ 23755 h 2827154"/>
              <a:gd name="connsiteX18" fmla="*/ 1333500 w 2110618"/>
              <a:gd name="connsiteY18" fmla="*/ 2820278 h 2827154"/>
              <a:gd name="connsiteX19" fmla="*/ 1408941 w 2110618"/>
              <a:gd name="connsiteY19" fmla="*/ 40513 h 2827154"/>
              <a:gd name="connsiteX20" fmla="*/ 1470660 w 2110618"/>
              <a:gd name="connsiteY20" fmla="*/ 2806509 h 2827154"/>
              <a:gd name="connsiteX21" fmla="*/ 1541739 w 2110618"/>
              <a:gd name="connsiteY21" fmla="*/ 33247 h 2827154"/>
              <a:gd name="connsiteX22" fmla="*/ 1610319 w 2110618"/>
              <a:gd name="connsiteY22" fmla="*/ 2818058 h 2827154"/>
              <a:gd name="connsiteX23" fmla="*/ 1683261 w 2110618"/>
              <a:gd name="connsiteY23" fmla="*/ 22749 h 2827154"/>
              <a:gd name="connsiteX24" fmla="*/ 1752477 w 2110618"/>
              <a:gd name="connsiteY24" fmla="*/ 2798881 h 2827154"/>
              <a:gd name="connsiteX25" fmla="*/ 1828677 w 2110618"/>
              <a:gd name="connsiteY25" fmla="*/ 911844 h 2827154"/>
              <a:gd name="connsiteX26" fmla="*/ 1889760 w 2110618"/>
              <a:gd name="connsiteY26" fmla="*/ 1433692 h 2827154"/>
              <a:gd name="connsiteX27" fmla="*/ 1960716 w 2110618"/>
              <a:gd name="connsiteY27" fmla="*/ 1449664 h 2827154"/>
              <a:gd name="connsiteX28" fmla="*/ 2029419 w 2110618"/>
              <a:gd name="connsiteY28" fmla="*/ 1503744 h 2827154"/>
              <a:gd name="connsiteX29" fmla="*/ 2110618 w 2110618"/>
              <a:gd name="connsiteY29" fmla="*/ 1471543 h 2827154"/>
              <a:gd name="connsiteX0" fmla="*/ 0 w 2110618"/>
              <a:gd name="connsiteY0" fmla="*/ 1426562 h 2827154"/>
              <a:gd name="connsiteX1" fmla="*/ 78699 w 2110618"/>
              <a:gd name="connsiteY1" fmla="*/ 1405911 h 2827154"/>
              <a:gd name="connsiteX2" fmla="*/ 167517 w 2110618"/>
              <a:gd name="connsiteY2" fmla="*/ 1425579 h 2827154"/>
              <a:gd name="connsiteX3" fmla="*/ 253959 w 2110618"/>
              <a:gd name="connsiteY3" fmla="*/ 1423113 h 2827154"/>
              <a:gd name="connsiteX4" fmla="*/ 327660 w 2110618"/>
              <a:gd name="connsiteY4" fmla="*/ 1939554 h 2827154"/>
              <a:gd name="connsiteX5" fmla="*/ 413857 w 2110618"/>
              <a:gd name="connsiteY5" fmla="*/ 39735 h 2827154"/>
              <a:gd name="connsiteX6" fmla="*/ 485057 w 2110618"/>
              <a:gd name="connsiteY6" fmla="*/ 2811419 h 2827154"/>
              <a:gd name="connsiteX7" fmla="*/ 566379 w 2110618"/>
              <a:gd name="connsiteY7" fmla="*/ 20960 h 2827154"/>
              <a:gd name="connsiteX8" fmla="*/ 634959 w 2110618"/>
              <a:gd name="connsiteY8" fmla="*/ 2827154 h 2827154"/>
              <a:gd name="connsiteX9" fmla="*/ 702434 w 2110618"/>
              <a:gd name="connsiteY9" fmla="*/ 9139 h 2827154"/>
              <a:gd name="connsiteX10" fmla="*/ 784861 w 2110618"/>
              <a:gd name="connsiteY10" fmla="*/ 2806023 h 2827154"/>
              <a:gd name="connsiteX11" fmla="*/ 851577 w 2110618"/>
              <a:gd name="connsiteY11" fmla="*/ 0 h 2827154"/>
              <a:gd name="connsiteX12" fmla="*/ 914399 w 2110618"/>
              <a:gd name="connsiteY12" fmla="*/ 2811925 h 2827154"/>
              <a:gd name="connsiteX13" fmla="*/ 993099 w 2110618"/>
              <a:gd name="connsiteY13" fmla="*/ 63564 h 2827154"/>
              <a:gd name="connsiteX14" fmla="*/ 1054059 w 2110618"/>
              <a:gd name="connsiteY14" fmla="*/ 2819053 h 2827154"/>
              <a:gd name="connsiteX15" fmla="*/ 1122639 w 2110618"/>
              <a:gd name="connsiteY15" fmla="*/ 33084 h 2827154"/>
              <a:gd name="connsiteX16" fmla="*/ 1206460 w 2110618"/>
              <a:gd name="connsiteY16" fmla="*/ 2816989 h 2827154"/>
              <a:gd name="connsiteX17" fmla="*/ 1267419 w 2110618"/>
              <a:gd name="connsiteY17" fmla="*/ 23755 h 2827154"/>
              <a:gd name="connsiteX18" fmla="*/ 1333500 w 2110618"/>
              <a:gd name="connsiteY18" fmla="*/ 2820278 h 2827154"/>
              <a:gd name="connsiteX19" fmla="*/ 1408941 w 2110618"/>
              <a:gd name="connsiteY19" fmla="*/ 40513 h 2827154"/>
              <a:gd name="connsiteX20" fmla="*/ 1470660 w 2110618"/>
              <a:gd name="connsiteY20" fmla="*/ 2806509 h 2827154"/>
              <a:gd name="connsiteX21" fmla="*/ 1541739 w 2110618"/>
              <a:gd name="connsiteY21" fmla="*/ 33247 h 2827154"/>
              <a:gd name="connsiteX22" fmla="*/ 1610319 w 2110618"/>
              <a:gd name="connsiteY22" fmla="*/ 2818058 h 2827154"/>
              <a:gd name="connsiteX23" fmla="*/ 1683261 w 2110618"/>
              <a:gd name="connsiteY23" fmla="*/ 22749 h 2827154"/>
              <a:gd name="connsiteX24" fmla="*/ 1752477 w 2110618"/>
              <a:gd name="connsiteY24" fmla="*/ 2798881 h 2827154"/>
              <a:gd name="connsiteX25" fmla="*/ 1828677 w 2110618"/>
              <a:gd name="connsiteY25" fmla="*/ 911844 h 2827154"/>
              <a:gd name="connsiteX26" fmla="*/ 1889760 w 2110618"/>
              <a:gd name="connsiteY26" fmla="*/ 1433692 h 2827154"/>
              <a:gd name="connsiteX27" fmla="*/ 1960716 w 2110618"/>
              <a:gd name="connsiteY27" fmla="*/ 1449664 h 2827154"/>
              <a:gd name="connsiteX28" fmla="*/ 2029419 w 2110618"/>
              <a:gd name="connsiteY28" fmla="*/ 1469332 h 2827154"/>
              <a:gd name="connsiteX29" fmla="*/ 2110618 w 2110618"/>
              <a:gd name="connsiteY29" fmla="*/ 1471543 h 2827154"/>
              <a:gd name="connsiteX0" fmla="*/ 0 w 2110618"/>
              <a:gd name="connsiteY0" fmla="*/ 1426562 h 2827154"/>
              <a:gd name="connsiteX1" fmla="*/ 78699 w 2110618"/>
              <a:gd name="connsiteY1" fmla="*/ 1405911 h 2827154"/>
              <a:gd name="connsiteX2" fmla="*/ 167517 w 2110618"/>
              <a:gd name="connsiteY2" fmla="*/ 1425579 h 2827154"/>
              <a:gd name="connsiteX3" fmla="*/ 253959 w 2110618"/>
              <a:gd name="connsiteY3" fmla="*/ 1423113 h 2827154"/>
              <a:gd name="connsiteX4" fmla="*/ 327660 w 2110618"/>
              <a:gd name="connsiteY4" fmla="*/ 1939554 h 2827154"/>
              <a:gd name="connsiteX5" fmla="*/ 413857 w 2110618"/>
              <a:gd name="connsiteY5" fmla="*/ 39735 h 2827154"/>
              <a:gd name="connsiteX6" fmla="*/ 485057 w 2110618"/>
              <a:gd name="connsiteY6" fmla="*/ 2811419 h 2827154"/>
              <a:gd name="connsiteX7" fmla="*/ 566379 w 2110618"/>
              <a:gd name="connsiteY7" fmla="*/ 20960 h 2827154"/>
              <a:gd name="connsiteX8" fmla="*/ 634959 w 2110618"/>
              <a:gd name="connsiteY8" fmla="*/ 2827154 h 2827154"/>
              <a:gd name="connsiteX9" fmla="*/ 702434 w 2110618"/>
              <a:gd name="connsiteY9" fmla="*/ 9139 h 2827154"/>
              <a:gd name="connsiteX10" fmla="*/ 784861 w 2110618"/>
              <a:gd name="connsiteY10" fmla="*/ 2806023 h 2827154"/>
              <a:gd name="connsiteX11" fmla="*/ 851577 w 2110618"/>
              <a:gd name="connsiteY11" fmla="*/ 0 h 2827154"/>
              <a:gd name="connsiteX12" fmla="*/ 914399 w 2110618"/>
              <a:gd name="connsiteY12" fmla="*/ 2811925 h 2827154"/>
              <a:gd name="connsiteX13" fmla="*/ 993099 w 2110618"/>
              <a:gd name="connsiteY13" fmla="*/ 63564 h 2827154"/>
              <a:gd name="connsiteX14" fmla="*/ 1054059 w 2110618"/>
              <a:gd name="connsiteY14" fmla="*/ 2819053 h 2827154"/>
              <a:gd name="connsiteX15" fmla="*/ 1122639 w 2110618"/>
              <a:gd name="connsiteY15" fmla="*/ 33084 h 2827154"/>
              <a:gd name="connsiteX16" fmla="*/ 1206460 w 2110618"/>
              <a:gd name="connsiteY16" fmla="*/ 2816989 h 2827154"/>
              <a:gd name="connsiteX17" fmla="*/ 1267419 w 2110618"/>
              <a:gd name="connsiteY17" fmla="*/ 23755 h 2827154"/>
              <a:gd name="connsiteX18" fmla="*/ 1333500 w 2110618"/>
              <a:gd name="connsiteY18" fmla="*/ 2820278 h 2827154"/>
              <a:gd name="connsiteX19" fmla="*/ 1408941 w 2110618"/>
              <a:gd name="connsiteY19" fmla="*/ 40513 h 2827154"/>
              <a:gd name="connsiteX20" fmla="*/ 1470660 w 2110618"/>
              <a:gd name="connsiteY20" fmla="*/ 2806509 h 2827154"/>
              <a:gd name="connsiteX21" fmla="*/ 1541739 w 2110618"/>
              <a:gd name="connsiteY21" fmla="*/ 33247 h 2827154"/>
              <a:gd name="connsiteX22" fmla="*/ 1610319 w 2110618"/>
              <a:gd name="connsiteY22" fmla="*/ 2818058 h 2827154"/>
              <a:gd name="connsiteX23" fmla="*/ 1683261 w 2110618"/>
              <a:gd name="connsiteY23" fmla="*/ 22749 h 2827154"/>
              <a:gd name="connsiteX24" fmla="*/ 1752477 w 2110618"/>
              <a:gd name="connsiteY24" fmla="*/ 2798881 h 2827154"/>
              <a:gd name="connsiteX25" fmla="*/ 1828677 w 2110618"/>
              <a:gd name="connsiteY25" fmla="*/ 911844 h 2827154"/>
              <a:gd name="connsiteX26" fmla="*/ 1889760 w 2110618"/>
              <a:gd name="connsiteY26" fmla="*/ 1433692 h 2827154"/>
              <a:gd name="connsiteX27" fmla="*/ 1960716 w 2110618"/>
              <a:gd name="connsiteY27" fmla="*/ 1449664 h 2827154"/>
              <a:gd name="connsiteX28" fmla="*/ 2029419 w 2110618"/>
              <a:gd name="connsiteY28" fmla="*/ 1469332 h 2827154"/>
              <a:gd name="connsiteX29" fmla="*/ 2110618 w 2110618"/>
              <a:gd name="connsiteY29" fmla="*/ 1450895 h 2827154"/>
              <a:gd name="connsiteX0" fmla="*/ 0 w 2110618"/>
              <a:gd name="connsiteY0" fmla="*/ 1426562 h 2827154"/>
              <a:gd name="connsiteX1" fmla="*/ 96194 w 2110618"/>
              <a:gd name="connsiteY1" fmla="*/ 1412792 h 2827154"/>
              <a:gd name="connsiteX2" fmla="*/ 167517 w 2110618"/>
              <a:gd name="connsiteY2" fmla="*/ 1425579 h 2827154"/>
              <a:gd name="connsiteX3" fmla="*/ 253959 w 2110618"/>
              <a:gd name="connsiteY3" fmla="*/ 1423113 h 2827154"/>
              <a:gd name="connsiteX4" fmla="*/ 327660 w 2110618"/>
              <a:gd name="connsiteY4" fmla="*/ 1939554 h 2827154"/>
              <a:gd name="connsiteX5" fmla="*/ 413857 w 2110618"/>
              <a:gd name="connsiteY5" fmla="*/ 39735 h 2827154"/>
              <a:gd name="connsiteX6" fmla="*/ 485057 w 2110618"/>
              <a:gd name="connsiteY6" fmla="*/ 2811419 h 2827154"/>
              <a:gd name="connsiteX7" fmla="*/ 566379 w 2110618"/>
              <a:gd name="connsiteY7" fmla="*/ 20960 h 2827154"/>
              <a:gd name="connsiteX8" fmla="*/ 634959 w 2110618"/>
              <a:gd name="connsiteY8" fmla="*/ 2827154 h 2827154"/>
              <a:gd name="connsiteX9" fmla="*/ 702434 w 2110618"/>
              <a:gd name="connsiteY9" fmla="*/ 9139 h 2827154"/>
              <a:gd name="connsiteX10" fmla="*/ 784861 w 2110618"/>
              <a:gd name="connsiteY10" fmla="*/ 2806023 h 2827154"/>
              <a:gd name="connsiteX11" fmla="*/ 851577 w 2110618"/>
              <a:gd name="connsiteY11" fmla="*/ 0 h 2827154"/>
              <a:gd name="connsiteX12" fmla="*/ 914399 w 2110618"/>
              <a:gd name="connsiteY12" fmla="*/ 2811925 h 2827154"/>
              <a:gd name="connsiteX13" fmla="*/ 993099 w 2110618"/>
              <a:gd name="connsiteY13" fmla="*/ 63564 h 2827154"/>
              <a:gd name="connsiteX14" fmla="*/ 1054059 w 2110618"/>
              <a:gd name="connsiteY14" fmla="*/ 2819053 h 2827154"/>
              <a:gd name="connsiteX15" fmla="*/ 1122639 w 2110618"/>
              <a:gd name="connsiteY15" fmla="*/ 33084 h 2827154"/>
              <a:gd name="connsiteX16" fmla="*/ 1206460 w 2110618"/>
              <a:gd name="connsiteY16" fmla="*/ 2816989 h 2827154"/>
              <a:gd name="connsiteX17" fmla="*/ 1267419 w 2110618"/>
              <a:gd name="connsiteY17" fmla="*/ 23755 h 2827154"/>
              <a:gd name="connsiteX18" fmla="*/ 1333500 w 2110618"/>
              <a:gd name="connsiteY18" fmla="*/ 2820278 h 2827154"/>
              <a:gd name="connsiteX19" fmla="*/ 1408941 w 2110618"/>
              <a:gd name="connsiteY19" fmla="*/ 40513 h 2827154"/>
              <a:gd name="connsiteX20" fmla="*/ 1470660 w 2110618"/>
              <a:gd name="connsiteY20" fmla="*/ 2806509 h 2827154"/>
              <a:gd name="connsiteX21" fmla="*/ 1541739 w 2110618"/>
              <a:gd name="connsiteY21" fmla="*/ 33247 h 2827154"/>
              <a:gd name="connsiteX22" fmla="*/ 1610319 w 2110618"/>
              <a:gd name="connsiteY22" fmla="*/ 2818058 h 2827154"/>
              <a:gd name="connsiteX23" fmla="*/ 1683261 w 2110618"/>
              <a:gd name="connsiteY23" fmla="*/ 22749 h 2827154"/>
              <a:gd name="connsiteX24" fmla="*/ 1752477 w 2110618"/>
              <a:gd name="connsiteY24" fmla="*/ 2798881 h 2827154"/>
              <a:gd name="connsiteX25" fmla="*/ 1828677 w 2110618"/>
              <a:gd name="connsiteY25" fmla="*/ 911844 h 2827154"/>
              <a:gd name="connsiteX26" fmla="*/ 1889760 w 2110618"/>
              <a:gd name="connsiteY26" fmla="*/ 1433692 h 2827154"/>
              <a:gd name="connsiteX27" fmla="*/ 1960716 w 2110618"/>
              <a:gd name="connsiteY27" fmla="*/ 1449664 h 2827154"/>
              <a:gd name="connsiteX28" fmla="*/ 2029419 w 2110618"/>
              <a:gd name="connsiteY28" fmla="*/ 1469332 h 2827154"/>
              <a:gd name="connsiteX29" fmla="*/ 2110618 w 2110618"/>
              <a:gd name="connsiteY29" fmla="*/ 1450895 h 2827154"/>
              <a:gd name="connsiteX0" fmla="*/ 0 w 2090624"/>
              <a:gd name="connsiteY0" fmla="*/ 1412798 h 2827154"/>
              <a:gd name="connsiteX1" fmla="*/ 76200 w 2090624"/>
              <a:gd name="connsiteY1" fmla="*/ 1412792 h 2827154"/>
              <a:gd name="connsiteX2" fmla="*/ 147523 w 2090624"/>
              <a:gd name="connsiteY2" fmla="*/ 1425579 h 2827154"/>
              <a:gd name="connsiteX3" fmla="*/ 233965 w 2090624"/>
              <a:gd name="connsiteY3" fmla="*/ 1423113 h 2827154"/>
              <a:gd name="connsiteX4" fmla="*/ 307666 w 2090624"/>
              <a:gd name="connsiteY4" fmla="*/ 1939554 h 2827154"/>
              <a:gd name="connsiteX5" fmla="*/ 393863 w 2090624"/>
              <a:gd name="connsiteY5" fmla="*/ 39735 h 2827154"/>
              <a:gd name="connsiteX6" fmla="*/ 465063 w 2090624"/>
              <a:gd name="connsiteY6" fmla="*/ 2811419 h 2827154"/>
              <a:gd name="connsiteX7" fmla="*/ 546385 w 2090624"/>
              <a:gd name="connsiteY7" fmla="*/ 20960 h 2827154"/>
              <a:gd name="connsiteX8" fmla="*/ 614965 w 2090624"/>
              <a:gd name="connsiteY8" fmla="*/ 2827154 h 2827154"/>
              <a:gd name="connsiteX9" fmla="*/ 682440 w 2090624"/>
              <a:gd name="connsiteY9" fmla="*/ 9139 h 2827154"/>
              <a:gd name="connsiteX10" fmla="*/ 764867 w 2090624"/>
              <a:gd name="connsiteY10" fmla="*/ 2806023 h 2827154"/>
              <a:gd name="connsiteX11" fmla="*/ 831583 w 2090624"/>
              <a:gd name="connsiteY11" fmla="*/ 0 h 2827154"/>
              <a:gd name="connsiteX12" fmla="*/ 894405 w 2090624"/>
              <a:gd name="connsiteY12" fmla="*/ 2811925 h 2827154"/>
              <a:gd name="connsiteX13" fmla="*/ 973105 w 2090624"/>
              <a:gd name="connsiteY13" fmla="*/ 63564 h 2827154"/>
              <a:gd name="connsiteX14" fmla="*/ 1034065 w 2090624"/>
              <a:gd name="connsiteY14" fmla="*/ 2819053 h 2827154"/>
              <a:gd name="connsiteX15" fmla="*/ 1102645 w 2090624"/>
              <a:gd name="connsiteY15" fmla="*/ 33084 h 2827154"/>
              <a:gd name="connsiteX16" fmla="*/ 1186466 w 2090624"/>
              <a:gd name="connsiteY16" fmla="*/ 2816989 h 2827154"/>
              <a:gd name="connsiteX17" fmla="*/ 1247425 w 2090624"/>
              <a:gd name="connsiteY17" fmla="*/ 23755 h 2827154"/>
              <a:gd name="connsiteX18" fmla="*/ 1313506 w 2090624"/>
              <a:gd name="connsiteY18" fmla="*/ 2820278 h 2827154"/>
              <a:gd name="connsiteX19" fmla="*/ 1388947 w 2090624"/>
              <a:gd name="connsiteY19" fmla="*/ 40513 h 2827154"/>
              <a:gd name="connsiteX20" fmla="*/ 1450666 w 2090624"/>
              <a:gd name="connsiteY20" fmla="*/ 2806509 h 2827154"/>
              <a:gd name="connsiteX21" fmla="*/ 1521745 w 2090624"/>
              <a:gd name="connsiteY21" fmla="*/ 33247 h 2827154"/>
              <a:gd name="connsiteX22" fmla="*/ 1590325 w 2090624"/>
              <a:gd name="connsiteY22" fmla="*/ 2818058 h 2827154"/>
              <a:gd name="connsiteX23" fmla="*/ 1663267 w 2090624"/>
              <a:gd name="connsiteY23" fmla="*/ 22749 h 2827154"/>
              <a:gd name="connsiteX24" fmla="*/ 1732483 w 2090624"/>
              <a:gd name="connsiteY24" fmla="*/ 2798881 h 2827154"/>
              <a:gd name="connsiteX25" fmla="*/ 1808683 w 2090624"/>
              <a:gd name="connsiteY25" fmla="*/ 911844 h 2827154"/>
              <a:gd name="connsiteX26" fmla="*/ 1869766 w 2090624"/>
              <a:gd name="connsiteY26" fmla="*/ 1433692 h 2827154"/>
              <a:gd name="connsiteX27" fmla="*/ 1940722 w 2090624"/>
              <a:gd name="connsiteY27" fmla="*/ 1449664 h 2827154"/>
              <a:gd name="connsiteX28" fmla="*/ 2009425 w 2090624"/>
              <a:gd name="connsiteY28" fmla="*/ 1469332 h 2827154"/>
              <a:gd name="connsiteX29" fmla="*/ 2090624 w 2090624"/>
              <a:gd name="connsiteY29" fmla="*/ 1450895 h 2827154"/>
              <a:gd name="connsiteX0" fmla="*/ 0 w 2090624"/>
              <a:gd name="connsiteY0" fmla="*/ 1412798 h 2827154"/>
              <a:gd name="connsiteX1" fmla="*/ 93693 w 2090624"/>
              <a:gd name="connsiteY1" fmla="*/ 1426559 h 2827154"/>
              <a:gd name="connsiteX2" fmla="*/ 147523 w 2090624"/>
              <a:gd name="connsiteY2" fmla="*/ 1425579 h 2827154"/>
              <a:gd name="connsiteX3" fmla="*/ 233965 w 2090624"/>
              <a:gd name="connsiteY3" fmla="*/ 1423113 h 2827154"/>
              <a:gd name="connsiteX4" fmla="*/ 307666 w 2090624"/>
              <a:gd name="connsiteY4" fmla="*/ 1939554 h 2827154"/>
              <a:gd name="connsiteX5" fmla="*/ 393863 w 2090624"/>
              <a:gd name="connsiteY5" fmla="*/ 39735 h 2827154"/>
              <a:gd name="connsiteX6" fmla="*/ 465063 w 2090624"/>
              <a:gd name="connsiteY6" fmla="*/ 2811419 h 2827154"/>
              <a:gd name="connsiteX7" fmla="*/ 546385 w 2090624"/>
              <a:gd name="connsiteY7" fmla="*/ 20960 h 2827154"/>
              <a:gd name="connsiteX8" fmla="*/ 614965 w 2090624"/>
              <a:gd name="connsiteY8" fmla="*/ 2827154 h 2827154"/>
              <a:gd name="connsiteX9" fmla="*/ 682440 w 2090624"/>
              <a:gd name="connsiteY9" fmla="*/ 9139 h 2827154"/>
              <a:gd name="connsiteX10" fmla="*/ 764867 w 2090624"/>
              <a:gd name="connsiteY10" fmla="*/ 2806023 h 2827154"/>
              <a:gd name="connsiteX11" fmla="*/ 831583 w 2090624"/>
              <a:gd name="connsiteY11" fmla="*/ 0 h 2827154"/>
              <a:gd name="connsiteX12" fmla="*/ 894405 w 2090624"/>
              <a:gd name="connsiteY12" fmla="*/ 2811925 h 2827154"/>
              <a:gd name="connsiteX13" fmla="*/ 973105 w 2090624"/>
              <a:gd name="connsiteY13" fmla="*/ 63564 h 2827154"/>
              <a:gd name="connsiteX14" fmla="*/ 1034065 w 2090624"/>
              <a:gd name="connsiteY14" fmla="*/ 2819053 h 2827154"/>
              <a:gd name="connsiteX15" fmla="*/ 1102645 w 2090624"/>
              <a:gd name="connsiteY15" fmla="*/ 33084 h 2827154"/>
              <a:gd name="connsiteX16" fmla="*/ 1186466 w 2090624"/>
              <a:gd name="connsiteY16" fmla="*/ 2816989 h 2827154"/>
              <a:gd name="connsiteX17" fmla="*/ 1247425 w 2090624"/>
              <a:gd name="connsiteY17" fmla="*/ 23755 h 2827154"/>
              <a:gd name="connsiteX18" fmla="*/ 1313506 w 2090624"/>
              <a:gd name="connsiteY18" fmla="*/ 2820278 h 2827154"/>
              <a:gd name="connsiteX19" fmla="*/ 1388947 w 2090624"/>
              <a:gd name="connsiteY19" fmla="*/ 40513 h 2827154"/>
              <a:gd name="connsiteX20" fmla="*/ 1450666 w 2090624"/>
              <a:gd name="connsiteY20" fmla="*/ 2806509 h 2827154"/>
              <a:gd name="connsiteX21" fmla="*/ 1521745 w 2090624"/>
              <a:gd name="connsiteY21" fmla="*/ 33247 h 2827154"/>
              <a:gd name="connsiteX22" fmla="*/ 1590325 w 2090624"/>
              <a:gd name="connsiteY22" fmla="*/ 2818058 h 2827154"/>
              <a:gd name="connsiteX23" fmla="*/ 1663267 w 2090624"/>
              <a:gd name="connsiteY23" fmla="*/ 22749 h 2827154"/>
              <a:gd name="connsiteX24" fmla="*/ 1732483 w 2090624"/>
              <a:gd name="connsiteY24" fmla="*/ 2798881 h 2827154"/>
              <a:gd name="connsiteX25" fmla="*/ 1808683 w 2090624"/>
              <a:gd name="connsiteY25" fmla="*/ 911844 h 2827154"/>
              <a:gd name="connsiteX26" fmla="*/ 1869766 w 2090624"/>
              <a:gd name="connsiteY26" fmla="*/ 1433692 h 2827154"/>
              <a:gd name="connsiteX27" fmla="*/ 1940722 w 2090624"/>
              <a:gd name="connsiteY27" fmla="*/ 1449664 h 2827154"/>
              <a:gd name="connsiteX28" fmla="*/ 2009425 w 2090624"/>
              <a:gd name="connsiteY28" fmla="*/ 1469332 h 2827154"/>
              <a:gd name="connsiteX29" fmla="*/ 2090624 w 2090624"/>
              <a:gd name="connsiteY29" fmla="*/ 1450895 h 2827154"/>
              <a:gd name="connsiteX0" fmla="*/ 0 w 2078128"/>
              <a:gd name="connsiteY0" fmla="*/ 1412798 h 2827154"/>
              <a:gd name="connsiteX1" fmla="*/ 81197 w 2078128"/>
              <a:gd name="connsiteY1" fmla="*/ 1426559 h 2827154"/>
              <a:gd name="connsiteX2" fmla="*/ 135027 w 2078128"/>
              <a:gd name="connsiteY2" fmla="*/ 1425579 h 2827154"/>
              <a:gd name="connsiteX3" fmla="*/ 221469 w 2078128"/>
              <a:gd name="connsiteY3" fmla="*/ 1423113 h 2827154"/>
              <a:gd name="connsiteX4" fmla="*/ 295170 w 2078128"/>
              <a:gd name="connsiteY4" fmla="*/ 1939554 h 2827154"/>
              <a:gd name="connsiteX5" fmla="*/ 381367 w 2078128"/>
              <a:gd name="connsiteY5" fmla="*/ 39735 h 2827154"/>
              <a:gd name="connsiteX6" fmla="*/ 452567 w 2078128"/>
              <a:gd name="connsiteY6" fmla="*/ 2811419 h 2827154"/>
              <a:gd name="connsiteX7" fmla="*/ 533889 w 2078128"/>
              <a:gd name="connsiteY7" fmla="*/ 20960 h 2827154"/>
              <a:gd name="connsiteX8" fmla="*/ 602469 w 2078128"/>
              <a:gd name="connsiteY8" fmla="*/ 2827154 h 2827154"/>
              <a:gd name="connsiteX9" fmla="*/ 669944 w 2078128"/>
              <a:gd name="connsiteY9" fmla="*/ 9139 h 2827154"/>
              <a:gd name="connsiteX10" fmla="*/ 752371 w 2078128"/>
              <a:gd name="connsiteY10" fmla="*/ 2806023 h 2827154"/>
              <a:gd name="connsiteX11" fmla="*/ 819087 w 2078128"/>
              <a:gd name="connsiteY11" fmla="*/ 0 h 2827154"/>
              <a:gd name="connsiteX12" fmla="*/ 881909 w 2078128"/>
              <a:gd name="connsiteY12" fmla="*/ 2811925 h 2827154"/>
              <a:gd name="connsiteX13" fmla="*/ 960609 w 2078128"/>
              <a:gd name="connsiteY13" fmla="*/ 63564 h 2827154"/>
              <a:gd name="connsiteX14" fmla="*/ 1021569 w 2078128"/>
              <a:gd name="connsiteY14" fmla="*/ 2819053 h 2827154"/>
              <a:gd name="connsiteX15" fmla="*/ 1090149 w 2078128"/>
              <a:gd name="connsiteY15" fmla="*/ 33084 h 2827154"/>
              <a:gd name="connsiteX16" fmla="*/ 1173970 w 2078128"/>
              <a:gd name="connsiteY16" fmla="*/ 2816989 h 2827154"/>
              <a:gd name="connsiteX17" fmla="*/ 1234929 w 2078128"/>
              <a:gd name="connsiteY17" fmla="*/ 23755 h 2827154"/>
              <a:gd name="connsiteX18" fmla="*/ 1301010 w 2078128"/>
              <a:gd name="connsiteY18" fmla="*/ 2820278 h 2827154"/>
              <a:gd name="connsiteX19" fmla="*/ 1376451 w 2078128"/>
              <a:gd name="connsiteY19" fmla="*/ 40513 h 2827154"/>
              <a:gd name="connsiteX20" fmla="*/ 1438170 w 2078128"/>
              <a:gd name="connsiteY20" fmla="*/ 2806509 h 2827154"/>
              <a:gd name="connsiteX21" fmla="*/ 1509249 w 2078128"/>
              <a:gd name="connsiteY21" fmla="*/ 33247 h 2827154"/>
              <a:gd name="connsiteX22" fmla="*/ 1577829 w 2078128"/>
              <a:gd name="connsiteY22" fmla="*/ 2818058 h 2827154"/>
              <a:gd name="connsiteX23" fmla="*/ 1650771 w 2078128"/>
              <a:gd name="connsiteY23" fmla="*/ 22749 h 2827154"/>
              <a:gd name="connsiteX24" fmla="*/ 1719987 w 2078128"/>
              <a:gd name="connsiteY24" fmla="*/ 2798881 h 2827154"/>
              <a:gd name="connsiteX25" fmla="*/ 1796187 w 2078128"/>
              <a:gd name="connsiteY25" fmla="*/ 911844 h 2827154"/>
              <a:gd name="connsiteX26" fmla="*/ 1857270 w 2078128"/>
              <a:gd name="connsiteY26" fmla="*/ 1433692 h 2827154"/>
              <a:gd name="connsiteX27" fmla="*/ 1928226 w 2078128"/>
              <a:gd name="connsiteY27" fmla="*/ 1449664 h 2827154"/>
              <a:gd name="connsiteX28" fmla="*/ 1996929 w 2078128"/>
              <a:gd name="connsiteY28" fmla="*/ 1469332 h 2827154"/>
              <a:gd name="connsiteX29" fmla="*/ 2078128 w 2078128"/>
              <a:gd name="connsiteY29" fmla="*/ 1450895 h 2827154"/>
              <a:gd name="connsiteX0" fmla="*/ 0 w 2058134"/>
              <a:gd name="connsiteY0" fmla="*/ 1412798 h 2827154"/>
              <a:gd name="connsiteX1" fmla="*/ 61203 w 2058134"/>
              <a:gd name="connsiteY1" fmla="*/ 1426559 h 2827154"/>
              <a:gd name="connsiteX2" fmla="*/ 115033 w 2058134"/>
              <a:gd name="connsiteY2" fmla="*/ 1425579 h 2827154"/>
              <a:gd name="connsiteX3" fmla="*/ 201475 w 2058134"/>
              <a:gd name="connsiteY3" fmla="*/ 1423113 h 2827154"/>
              <a:gd name="connsiteX4" fmla="*/ 275176 w 2058134"/>
              <a:gd name="connsiteY4" fmla="*/ 1939554 h 2827154"/>
              <a:gd name="connsiteX5" fmla="*/ 361373 w 2058134"/>
              <a:gd name="connsiteY5" fmla="*/ 39735 h 2827154"/>
              <a:gd name="connsiteX6" fmla="*/ 432573 w 2058134"/>
              <a:gd name="connsiteY6" fmla="*/ 2811419 h 2827154"/>
              <a:gd name="connsiteX7" fmla="*/ 513895 w 2058134"/>
              <a:gd name="connsiteY7" fmla="*/ 20960 h 2827154"/>
              <a:gd name="connsiteX8" fmla="*/ 582475 w 2058134"/>
              <a:gd name="connsiteY8" fmla="*/ 2827154 h 2827154"/>
              <a:gd name="connsiteX9" fmla="*/ 649950 w 2058134"/>
              <a:gd name="connsiteY9" fmla="*/ 9139 h 2827154"/>
              <a:gd name="connsiteX10" fmla="*/ 732377 w 2058134"/>
              <a:gd name="connsiteY10" fmla="*/ 2806023 h 2827154"/>
              <a:gd name="connsiteX11" fmla="*/ 799093 w 2058134"/>
              <a:gd name="connsiteY11" fmla="*/ 0 h 2827154"/>
              <a:gd name="connsiteX12" fmla="*/ 861915 w 2058134"/>
              <a:gd name="connsiteY12" fmla="*/ 2811925 h 2827154"/>
              <a:gd name="connsiteX13" fmla="*/ 940615 w 2058134"/>
              <a:gd name="connsiteY13" fmla="*/ 63564 h 2827154"/>
              <a:gd name="connsiteX14" fmla="*/ 1001575 w 2058134"/>
              <a:gd name="connsiteY14" fmla="*/ 2819053 h 2827154"/>
              <a:gd name="connsiteX15" fmla="*/ 1070155 w 2058134"/>
              <a:gd name="connsiteY15" fmla="*/ 33084 h 2827154"/>
              <a:gd name="connsiteX16" fmla="*/ 1153976 w 2058134"/>
              <a:gd name="connsiteY16" fmla="*/ 2816989 h 2827154"/>
              <a:gd name="connsiteX17" fmla="*/ 1214935 w 2058134"/>
              <a:gd name="connsiteY17" fmla="*/ 23755 h 2827154"/>
              <a:gd name="connsiteX18" fmla="*/ 1281016 w 2058134"/>
              <a:gd name="connsiteY18" fmla="*/ 2820278 h 2827154"/>
              <a:gd name="connsiteX19" fmla="*/ 1356457 w 2058134"/>
              <a:gd name="connsiteY19" fmla="*/ 40513 h 2827154"/>
              <a:gd name="connsiteX20" fmla="*/ 1418176 w 2058134"/>
              <a:gd name="connsiteY20" fmla="*/ 2806509 h 2827154"/>
              <a:gd name="connsiteX21" fmla="*/ 1489255 w 2058134"/>
              <a:gd name="connsiteY21" fmla="*/ 33247 h 2827154"/>
              <a:gd name="connsiteX22" fmla="*/ 1557835 w 2058134"/>
              <a:gd name="connsiteY22" fmla="*/ 2818058 h 2827154"/>
              <a:gd name="connsiteX23" fmla="*/ 1630777 w 2058134"/>
              <a:gd name="connsiteY23" fmla="*/ 22749 h 2827154"/>
              <a:gd name="connsiteX24" fmla="*/ 1699993 w 2058134"/>
              <a:gd name="connsiteY24" fmla="*/ 2798881 h 2827154"/>
              <a:gd name="connsiteX25" fmla="*/ 1776193 w 2058134"/>
              <a:gd name="connsiteY25" fmla="*/ 911844 h 2827154"/>
              <a:gd name="connsiteX26" fmla="*/ 1837276 w 2058134"/>
              <a:gd name="connsiteY26" fmla="*/ 1433692 h 2827154"/>
              <a:gd name="connsiteX27" fmla="*/ 1908232 w 2058134"/>
              <a:gd name="connsiteY27" fmla="*/ 1449664 h 2827154"/>
              <a:gd name="connsiteX28" fmla="*/ 1976935 w 2058134"/>
              <a:gd name="connsiteY28" fmla="*/ 1469332 h 2827154"/>
              <a:gd name="connsiteX29" fmla="*/ 2058134 w 2058134"/>
              <a:gd name="connsiteY29" fmla="*/ 1450895 h 2827154"/>
              <a:gd name="connsiteX0" fmla="*/ 0 w 2063133"/>
              <a:gd name="connsiteY0" fmla="*/ 1633037 h 2827154"/>
              <a:gd name="connsiteX1" fmla="*/ 66202 w 2063133"/>
              <a:gd name="connsiteY1" fmla="*/ 1426559 h 2827154"/>
              <a:gd name="connsiteX2" fmla="*/ 120032 w 2063133"/>
              <a:gd name="connsiteY2" fmla="*/ 1425579 h 2827154"/>
              <a:gd name="connsiteX3" fmla="*/ 206474 w 2063133"/>
              <a:gd name="connsiteY3" fmla="*/ 1423113 h 2827154"/>
              <a:gd name="connsiteX4" fmla="*/ 280175 w 2063133"/>
              <a:gd name="connsiteY4" fmla="*/ 1939554 h 2827154"/>
              <a:gd name="connsiteX5" fmla="*/ 366372 w 2063133"/>
              <a:gd name="connsiteY5" fmla="*/ 39735 h 2827154"/>
              <a:gd name="connsiteX6" fmla="*/ 437572 w 2063133"/>
              <a:gd name="connsiteY6" fmla="*/ 2811419 h 2827154"/>
              <a:gd name="connsiteX7" fmla="*/ 518894 w 2063133"/>
              <a:gd name="connsiteY7" fmla="*/ 20960 h 2827154"/>
              <a:gd name="connsiteX8" fmla="*/ 587474 w 2063133"/>
              <a:gd name="connsiteY8" fmla="*/ 2827154 h 2827154"/>
              <a:gd name="connsiteX9" fmla="*/ 654949 w 2063133"/>
              <a:gd name="connsiteY9" fmla="*/ 9139 h 2827154"/>
              <a:gd name="connsiteX10" fmla="*/ 737376 w 2063133"/>
              <a:gd name="connsiteY10" fmla="*/ 2806023 h 2827154"/>
              <a:gd name="connsiteX11" fmla="*/ 804092 w 2063133"/>
              <a:gd name="connsiteY11" fmla="*/ 0 h 2827154"/>
              <a:gd name="connsiteX12" fmla="*/ 866914 w 2063133"/>
              <a:gd name="connsiteY12" fmla="*/ 2811925 h 2827154"/>
              <a:gd name="connsiteX13" fmla="*/ 945614 w 2063133"/>
              <a:gd name="connsiteY13" fmla="*/ 63564 h 2827154"/>
              <a:gd name="connsiteX14" fmla="*/ 1006574 w 2063133"/>
              <a:gd name="connsiteY14" fmla="*/ 2819053 h 2827154"/>
              <a:gd name="connsiteX15" fmla="*/ 1075154 w 2063133"/>
              <a:gd name="connsiteY15" fmla="*/ 33084 h 2827154"/>
              <a:gd name="connsiteX16" fmla="*/ 1158975 w 2063133"/>
              <a:gd name="connsiteY16" fmla="*/ 2816989 h 2827154"/>
              <a:gd name="connsiteX17" fmla="*/ 1219934 w 2063133"/>
              <a:gd name="connsiteY17" fmla="*/ 23755 h 2827154"/>
              <a:gd name="connsiteX18" fmla="*/ 1286015 w 2063133"/>
              <a:gd name="connsiteY18" fmla="*/ 2820278 h 2827154"/>
              <a:gd name="connsiteX19" fmla="*/ 1361456 w 2063133"/>
              <a:gd name="connsiteY19" fmla="*/ 40513 h 2827154"/>
              <a:gd name="connsiteX20" fmla="*/ 1423175 w 2063133"/>
              <a:gd name="connsiteY20" fmla="*/ 2806509 h 2827154"/>
              <a:gd name="connsiteX21" fmla="*/ 1494254 w 2063133"/>
              <a:gd name="connsiteY21" fmla="*/ 33247 h 2827154"/>
              <a:gd name="connsiteX22" fmla="*/ 1562834 w 2063133"/>
              <a:gd name="connsiteY22" fmla="*/ 2818058 h 2827154"/>
              <a:gd name="connsiteX23" fmla="*/ 1635776 w 2063133"/>
              <a:gd name="connsiteY23" fmla="*/ 22749 h 2827154"/>
              <a:gd name="connsiteX24" fmla="*/ 1704992 w 2063133"/>
              <a:gd name="connsiteY24" fmla="*/ 2798881 h 2827154"/>
              <a:gd name="connsiteX25" fmla="*/ 1781192 w 2063133"/>
              <a:gd name="connsiteY25" fmla="*/ 911844 h 2827154"/>
              <a:gd name="connsiteX26" fmla="*/ 1842275 w 2063133"/>
              <a:gd name="connsiteY26" fmla="*/ 1433692 h 2827154"/>
              <a:gd name="connsiteX27" fmla="*/ 1913231 w 2063133"/>
              <a:gd name="connsiteY27" fmla="*/ 1449664 h 2827154"/>
              <a:gd name="connsiteX28" fmla="*/ 1981934 w 2063133"/>
              <a:gd name="connsiteY28" fmla="*/ 1469332 h 2827154"/>
              <a:gd name="connsiteX29" fmla="*/ 2063133 w 2063133"/>
              <a:gd name="connsiteY29" fmla="*/ 1450895 h 2827154"/>
              <a:gd name="connsiteX0" fmla="*/ 0 w 2053136"/>
              <a:gd name="connsiteY0" fmla="*/ 1412798 h 2827154"/>
              <a:gd name="connsiteX1" fmla="*/ 56205 w 2053136"/>
              <a:gd name="connsiteY1" fmla="*/ 1426559 h 2827154"/>
              <a:gd name="connsiteX2" fmla="*/ 110035 w 2053136"/>
              <a:gd name="connsiteY2" fmla="*/ 1425579 h 2827154"/>
              <a:gd name="connsiteX3" fmla="*/ 196477 w 2053136"/>
              <a:gd name="connsiteY3" fmla="*/ 1423113 h 2827154"/>
              <a:gd name="connsiteX4" fmla="*/ 270178 w 2053136"/>
              <a:gd name="connsiteY4" fmla="*/ 1939554 h 2827154"/>
              <a:gd name="connsiteX5" fmla="*/ 356375 w 2053136"/>
              <a:gd name="connsiteY5" fmla="*/ 39735 h 2827154"/>
              <a:gd name="connsiteX6" fmla="*/ 427575 w 2053136"/>
              <a:gd name="connsiteY6" fmla="*/ 2811419 h 2827154"/>
              <a:gd name="connsiteX7" fmla="*/ 508897 w 2053136"/>
              <a:gd name="connsiteY7" fmla="*/ 20960 h 2827154"/>
              <a:gd name="connsiteX8" fmla="*/ 577477 w 2053136"/>
              <a:gd name="connsiteY8" fmla="*/ 2827154 h 2827154"/>
              <a:gd name="connsiteX9" fmla="*/ 644952 w 2053136"/>
              <a:gd name="connsiteY9" fmla="*/ 9139 h 2827154"/>
              <a:gd name="connsiteX10" fmla="*/ 727379 w 2053136"/>
              <a:gd name="connsiteY10" fmla="*/ 2806023 h 2827154"/>
              <a:gd name="connsiteX11" fmla="*/ 794095 w 2053136"/>
              <a:gd name="connsiteY11" fmla="*/ 0 h 2827154"/>
              <a:gd name="connsiteX12" fmla="*/ 856917 w 2053136"/>
              <a:gd name="connsiteY12" fmla="*/ 2811925 h 2827154"/>
              <a:gd name="connsiteX13" fmla="*/ 935617 w 2053136"/>
              <a:gd name="connsiteY13" fmla="*/ 63564 h 2827154"/>
              <a:gd name="connsiteX14" fmla="*/ 996577 w 2053136"/>
              <a:gd name="connsiteY14" fmla="*/ 2819053 h 2827154"/>
              <a:gd name="connsiteX15" fmla="*/ 1065157 w 2053136"/>
              <a:gd name="connsiteY15" fmla="*/ 33084 h 2827154"/>
              <a:gd name="connsiteX16" fmla="*/ 1148978 w 2053136"/>
              <a:gd name="connsiteY16" fmla="*/ 2816989 h 2827154"/>
              <a:gd name="connsiteX17" fmla="*/ 1209937 w 2053136"/>
              <a:gd name="connsiteY17" fmla="*/ 23755 h 2827154"/>
              <a:gd name="connsiteX18" fmla="*/ 1276018 w 2053136"/>
              <a:gd name="connsiteY18" fmla="*/ 2820278 h 2827154"/>
              <a:gd name="connsiteX19" fmla="*/ 1351459 w 2053136"/>
              <a:gd name="connsiteY19" fmla="*/ 40513 h 2827154"/>
              <a:gd name="connsiteX20" fmla="*/ 1413178 w 2053136"/>
              <a:gd name="connsiteY20" fmla="*/ 2806509 h 2827154"/>
              <a:gd name="connsiteX21" fmla="*/ 1484257 w 2053136"/>
              <a:gd name="connsiteY21" fmla="*/ 33247 h 2827154"/>
              <a:gd name="connsiteX22" fmla="*/ 1552837 w 2053136"/>
              <a:gd name="connsiteY22" fmla="*/ 2818058 h 2827154"/>
              <a:gd name="connsiteX23" fmla="*/ 1625779 w 2053136"/>
              <a:gd name="connsiteY23" fmla="*/ 22749 h 2827154"/>
              <a:gd name="connsiteX24" fmla="*/ 1694995 w 2053136"/>
              <a:gd name="connsiteY24" fmla="*/ 2798881 h 2827154"/>
              <a:gd name="connsiteX25" fmla="*/ 1771195 w 2053136"/>
              <a:gd name="connsiteY25" fmla="*/ 911844 h 2827154"/>
              <a:gd name="connsiteX26" fmla="*/ 1832278 w 2053136"/>
              <a:gd name="connsiteY26" fmla="*/ 1433692 h 2827154"/>
              <a:gd name="connsiteX27" fmla="*/ 1903234 w 2053136"/>
              <a:gd name="connsiteY27" fmla="*/ 1449664 h 2827154"/>
              <a:gd name="connsiteX28" fmla="*/ 1971937 w 2053136"/>
              <a:gd name="connsiteY28" fmla="*/ 1469332 h 2827154"/>
              <a:gd name="connsiteX29" fmla="*/ 2053136 w 2053136"/>
              <a:gd name="connsiteY29" fmla="*/ 1450895 h 2827154"/>
              <a:gd name="connsiteX0" fmla="*/ 0 w 2053136"/>
              <a:gd name="connsiteY0" fmla="*/ 1412798 h 2827154"/>
              <a:gd name="connsiteX1" fmla="*/ 56205 w 2053136"/>
              <a:gd name="connsiteY1" fmla="*/ 1426559 h 2827154"/>
              <a:gd name="connsiteX2" fmla="*/ 110035 w 2053136"/>
              <a:gd name="connsiteY2" fmla="*/ 1425579 h 2827154"/>
              <a:gd name="connsiteX3" fmla="*/ 196477 w 2053136"/>
              <a:gd name="connsiteY3" fmla="*/ 1423113 h 2827154"/>
              <a:gd name="connsiteX4" fmla="*/ 270178 w 2053136"/>
              <a:gd name="connsiteY4" fmla="*/ 1939554 h 2827154"/>
              <a:gd name="connsiteX5" fmla="*/ 356375 w 2053136"/>
              <a:gd name="connsiteY5" fmla="*/ 39735 h 2827154"/>
              <a:gd name="connsiteX6" fmla="*/ 427575 w 2053136"/>
              <a:gd name="connsiteY6" fmla="*/ 2811419 h 2827154"/>
              <a:gd name="connsiteX7" fmla="*/ 508897 w 2053136"/>
              <a:gd name="connsiteY7" fmla="*/ 20960 h 2827154"/>
              <a:gd name="connsiteX8" fmla="*/ 577477 w 2053136"/>
              <a:gd name="connsiteY8" fmla="*/ 2827154 h 2827154"/>
              <a:gd name="connsiteX9" fmla="*/ 644952 w 2053136"/>
              <a:gd name="connsiteY9" fmla="*/ 9139 h 2827154"/>
              <a:gd name="connsiteX10" fmla="*/ 727379 w 2053136"/>
              <a:gd name="connsiteY10" fmla="*/ 2806023 h 2827154"/>
              <a:gd name="connsiteX11" fmla="*/ 794095 w 2053136"/>
              <a:gd name="connsiteY11" fmla="*/ 0 h 2827154"/>
              <a:gd name="connsiteX12" fmla="*/ 856917 w 2053136"/>
              <a:gd name="connsiteY12" fmla="*/ 2811925 h 2827154"/>
              <a:gd name="connsiteX13" fmla="*/ 935618 w 2053136"/>
              <a:gd name="connsiteY13" fmla="*/ 29151 h 2827154"/>
              <a:gd name="connsiteX14" fmla="*/ 996577 w 2053136"/>
              <a:gd name="connsiteY14" fmla="*/ 2819053 h 2827154"/>
              <a:gd name="connsiteX15" fmla="*/ 1065157 w 2053136"/>
              <a:gd name="connsiteY15" fmla="*/ 33084 h 2827154"/>
              <a:gd name="connsiteX16" fmla="*/ 1148978 w 2053136"/>
              <a:gd name="connsiteY16" fmla="*/ 2816989 h 2827154"/>
              <a:gd name="connsiteX17" fmla="*/ 1209937 w 2053136"/>
              <a:gd name="connsiteY17" fmla="*/ 23755 h 2827154"/>
              <a:gd name="connsiteX18" fmla="*/ 1276018 w 2053136"/>
              <a:gd name="connsiteY18" fmla="*/ 2820278 h 2827154"/>
              <a:gd name="connsiteX19" fmla="*/ 1351459 w 2053136"/>
              <a:gd name="connsiteY19" fmla="*/ 40513 h 2827154"/>
              <a:gd name="connsiteX20" fmla="*/ 1413178 w 2053136"/>
              <a:gd name="connsiteY20" fmla="*/ 2806509 h 2827154"/>
              <a:gd name="connsiteX21" fmla="*/ 1484257 w 2053136"/>
              <a:gd name="connsiteY21" fmla="*/ 33247 h 2827154"/>
              <a:gd name="connsiteX22" fmla="*/ 1552837 w 2053136"/>
              <a:gd name="connsiteY22" fmla="*/ 2818058 h 2827154"/>
              <a:gd name="connsiteX23" fmla="*/ 1625779 w 2053136"/>
              <a:gd name="connsiteY23" fmla="*/ 22749 h 2827154"/>
              <a:gd name="connsiteX24" fmla="*/ 1694995 w 2053136"/>
              <a:gd name="connsiteY24" fmla="*/ 2798881 h 2827154"/>
              <a:gd name="connsiteX25" fmla="*/ 1771195 w 2053136"/>
              <a:gd name="connsiteY25" fmla="*/ 911844 h 2827154"/>
              <a:gd name="connsiteX26" fmla="*/ 1832278 w 2053136"/>
              <a:gd name="connsiteY26" fmla="*/ 1433692 h 2827154"/>
              <a:gd name="connsiteX27" fmla="*/ 1903234 w 2053136"/>
              <a:gd name="connsiteY27" fmla="*/ 1449664 h 2827154"/>
              <a:gd name="connsiteX28" fmla="*/ 1971937 w 2053136"/>
              <a:gd name="connsiteY28" fmla="*/ 1469332 h 2827154"/>
              <a:gd name="connsiteX29" fmla="*/ 2053136 w 2053136"/>
              <a:gd name="connsiteY29" fmla="*/ 1450895 h 2827154"/>
              <a:gd name="connsiteX0" fmla="*/ 0 w 2053136"/>
              <a:gd name="connsiteY0" fmla="*/ 1403662 h 2818018"/>
              <a:gd name="connsiteX1" fmla="*/ 56205 w 2053136"/>
              <a:gd name="connsiteY1" fmla="*/ 1417423 h 2818018"/>
              <a:gd name="connsiteX2" fmla="*/ 110035 w 2053136"/>
              <a:gd name="connsiteY2" fmla="*/ 1416443 h 2818018"/>
              <a:gd name="connsiteX3" fmla="*/ 196477 w 2053136"/>
              <a:gd name="connsiteY3" fmla="*/ 1413977 h 2818018"/>
              <a:gd name="connsiteX4" fmla="*/ 270178 w 2053136"/>
              <a:gd name="connsiteY4" fmla="*/ 1930418 h 2818018"/>
              <a:gd name="connsiteX5" fmla="*/ 356375 w 2053136"/>
              <a:gd name="connsiteY5" fmla="*/ 30599 h 2818018"/>
              <a:gd name="connsiteX6" fmla="*/ 427575 w 2053136"/>
              <a:gd name="connsiteY6" fmla="*/ 2802283 h 2818018"/>
              <a:gd name="connsiteX7" fmla="*/ 508897 w 2053136"/>
              <a:gd name="connsiteY7" fmla="*/ 11824 h 2818018"/>
              <a:gd name="connsiteX8" fmla="*/ 577477 w 2053136"/>
              <a:gd name="connsiteY8" fmla="*/ 2818018 h 2818018"/>
              <a:gd name="connsiteX9" fmla="*/ 644952 w 2053136"/>
              <a:gd name="connsiteY9" fmla="*/ 3 h 2818018"/>
              <a:gd name="connsiteX10" fmla="*/ 727379 w 2053136"/>
              <a:gd name="connsiteY10" fmla="*/ 2796887 h 2818018"/>
              <a:gd name="connsiteX11" fmla="*/ 794095 w 2053136"/>
              <a:gd name="connsiteY11" fmla="*/ 11509 h 2818018"/>
              <a:gd name="connsiteX12" fmla="*/ 856917 w 2053136"/>
              <a:gd name="connsiteY12" fmla="*/ 2802789 h 2818018"/>
              <a:gd name="connsiteX13" fmla="*/ 935618 w 2053136"/>
              <a:gd name="connsiteY13" fmla="*/ 20015 h 2818018"/>
              <a:gd name="connsiteX14" fmla="*/ 996577 w 2053136"/>
              <a:gd name="connsiteY14" fmla="*/ 2809917 h 2818018"/>
              <a:gd name="connsiteX15" fmla="*/ 1065157 w 2053136"/>
              <a:gd name="connsiteY15" fmla="*/ 23948 h 2818018"/>
              <a:gd name="connsiteX16" fmla="*/ 1148978 w 2053136"/>
              <a:gd name="connsiteY16" fmla="*/ 2807853 h 2818018"/>
              <a:gd name="connsiteX17" fmla="*/ 1209937 w 2053136"/>
              <a:gd name="connsiteY17" fmla="*/ 14619 h 2818018"/>
              <a:gd name="connsiteX18" fmla="*/ 1276018 w 2053136"/>
              <a:gd name="connsiteY18" fmla="*/ 2811142 h 2818018"/>
              <a:gd name="connsiteX19" fmla="*/ 1351459 w 2053136"/>
              <a:gd name="connsiteY19" fmla="*/ 31377 h 2818018"/>
              <a:gd name="connsiteX20" fmla="*/ 1413178 w 2053136"/>
              <a:gd name="connsiteY20" fmla="*/ 2797373 h 2818018"/>
              <a:gd name="connsiteX21" fmla="*/ 1484257 w 2053136"/>
              <a:gd name="connsiteY21" fmla="*/ 24111 h 2818018"/>
              <a:gd name="connsiteX22" fmla="*/ 1552837 w 2053136"/>
              <a:gd name="connsiteY22" fmla="*/ 2808922 h 2818018"/>
              <a:gd name="connsiteX23" fmla="*/ 1625779 w 2053136"/>
              <a:gd name="connsiteY23" fmla="*/ 13613 h 2818018"/>
              <a:gd name="connsiteX24" fmla="*/ 1694995 w 2053136"/>
              <a:gd name="connsiteY24" fmla="*/ 2789745 h 2818018"/>
              <a:gd name="connsiteX25" fmla="*/ 1771195 w 2053136"/>
              <a:gd name="connsiteY25" fmla="*/ 902708 h 2818018"/>
              <a:gd name="connsiteX26" fmla="*/ 1832278 w 2053136"/>
              <a:gd name="connsiteY26" fmla="*/ 1424556 h 2818018"/>
              <a:gd name="connsiteX27" fmla="*/ 1903234 w 2053136"/>
              <a:gd name="connsiteY27" fmla="*/ 1440528 h 2818018"/>
              <a:gd name="connsiteX28" fmla="*/ 1971937 w 2053136"/>
              <a:gd name="connsiteY28" fmla="*/ 1460196 h 2818018"/>
              <a:gd name="connsiteX29" fmla="*/ 2053136 w 2053136"/>
              <a:gd name="connsiteY29" fmla="*/ 1441759 h 2818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2053136" h="2818018">
                <a:moveTo>
                  <a:pt x="0" y="1403662"/>
                </a:moveTo>
                <a:cubicBezTo>
                  <a:pt x="22860" y="1415296"/>
                  <a:pt x="37866" y="1415293"/>
                  <a:pt x="56205" y="1417423"/>
                </a:cubicBezTo>
                <a:cubicBezTo>
                  <a:pt x="74544" y="1419553"/>
                  <a:pt x="86656" y="1417017"/>
                  <a:pt x="110035" y="1416443"/>
                </a:cubicBezTo>
                <a:cubicBezTo>
                  <a:pt x="133414" y="1415869"/>
                  <a:pt x="169787" y="1328315"/>
                  <a:pt x="196477" y="1413977"/>
                </a:cubicBezTo>
                <a:cubicBezTo>
                  <a:pt x="223167" y="1499639"/>
                  <a:pt x="243528" y="2160981"/>
                  <a:pt x="270178" y="1930418"/>
                </a:cubicBezTo>
                <a:cubicBezTo>
                  <a:pt x="296828" y="1699855"/>
                  <a:pt x="330142" y="-114712"/>
                  <a:pt x="356375" y="30599"/>
                </a:cubicBezTo>
                <a:cubicBezTo>
                  <a:pt x="382608" y="175910"/>
                  <a:pt x="402155" y="2805412"/>
                  <a:pt x="427575" y="2802283"/>
                </a:cubicBezTo>
                <a:cubicBezTo>
                  <a:pt x="452995" y="2799154"/>
                  <a:pt x="483913" y="9202"/>
                  <a:pt x="508897" y="11824"/>
                </a:cubicBezTo>
                <a:cubicBezTo>
                  <a:pt x="533881" y="14447"/>
                  <a:pt x="554801" y="2819988"/>
                  <a:pt x="577477" y="2818018"/>
                </a:cubicBezTo>
                <a:cubicBezTo>
                  <a:pt x="600153" y="2816048"/>
                  <a:pt x="619968" y="3525"/>
                  <a:pt x="644952" y="3"/>
                </a:cubicBezTo>
                <a:cubicBezTo>
                  <a:pt x="669936" y="-3519"/>
                  <a:pt x="702522" y="2794969"/>
                  <a:pt x="727379" y="2796887"/>
                </a:cubicBezTo>
                <a:cubicBezTo>
                  <a:pt x="752236" y="2798805"/>
                  <a:pt x="772505" y="10525"/>
                  <a:pt x="794095" y="11509"/>
                </a:cubicBezTo>
                <a:cubicBezTo>
                  <a:pt x="815685" y="12493"/>
                  <a:pt x="833330" y="2801371"/>
                  <a:pt x="856917" y="2802789"/>
                </a:cubicBezTo>
                <a:cubicBezTo>
                  <a:pt x="880504" y="2804207"/>
                  <a:pt x="912341" y="18827"/>
                  <a:pt x="935618" y="20015"/>
                </a:cubicBezTo>
                <a:cubicBezTo>
                  <a:pt x="958895" y="21203"/>
                  <a:pt x="974987" y="2809262"/>
                  <a:pt x="996577" y="2809917"/>
                </a:cubicBezTo>
                <a:cubicBezTo>
                  <a:pt x="1018167" y="2810572"/>
                  <a:pt x="1039757" y="24292"/>
                  <a:pt x="1065157" y="23948"/>
                </a:cubicBezTo>
                <a:cubicBezTo>
                  <a:pt x="1090557" y="23604"/>
                  <a:pt x="1124848" y="2809408"/>
                  <a:pt x="1148978" y="2807853"/>
                </a:cubicBezTo>
                <a:cubicBezTo>
                  <a:pt x="1173108" y="2806298"/>
                  <a:pt x="1188764" y="14071"/>
                  <a:pt x="1209937" y="14619"/>
                </a:cubicBezTo>
                <a:cubicBezTo>
                  <a:pt x="1231110" y="15167"/>
                  <a:pt x="1252431" y="2808349"/>
                  <a:pt x="1276018" y="2811142"/>
                </a:cubicBezTo>
                <a:cubicBezTo>
                  <a:pt x="1299605" y="2813935"/>
                  <a:pt x="1328599" y="33672"/>
                  <a:pt x="1351459" y="31377"/>
                </a:cubicBezTo>
                <a:cubicBezTo>
                  <a:pt x="1374319" y="29082"/>
                  <a:pt x="1391045" y="2798584"/>
                  <a:pt x="1413178" y="2797373"/>
                </a:cubicBezTo>
                <a:cubicBezTo>
                  <a:pt x="1435311" y="2796162"/>
                  <a:pt x="1460981" y="22186"/>
                  <a:pt x="1484257" y="24111"/>
                </a:cubicBezTo>
                <a:cubicBezTo>
                  <a:pt x="1507533" y="26036"/>
                  <a:pt x="1529250" y="2810672"/>
                  <a:pt x="1552837" y="2808922"/>
                </a:cubicBezTo>
                <a:cubicBezTo>
                  <a:pt x="1576424" y="2807172"/>
                  <a:pt x="1602086" y="16809"/>
                  <a:pt x="1625779" y="13613"/>
                </a:cubicBezTo>
                <a:cubicBezTo>
                  <a:pt x="1649472" y="10417"/>
                  <a:pt x="1670759" y="2641562"/>
                  <a:pt x="1694995" y="2789745"/>
                </a:cubicBezTo>
                <a:cubicBezTo>
                  <a:pt x="1719231" y="2937928"/>
                  <a:pt x="1748314" y="1130240"/>
                  <a:pt x="1771195" y="902708"/>
                </a:cubicBezTo>
                <a:cubicBezTo>
                  <a:pt x="1794076" y="675176"/>
                  <a:pt x="1810272" y="1334919"/>
                  <a:pt x="1832278" y="1424556"/>
                </a:cubicBezTo>
                <a:cubicBezTo>
                  <a:pt x="1854285" y="1514193"/>
                  <a:pt x="1879958" y="1434588"/>
                  <a:pt x="1903234" y="1440528"/>
                </a:cubicBezTo>
                <a:cubicBezTo>
                  <a:pt x="1926510" y="1446468"/>
                  <a:pt x="1946953" y="1459991"/>
                  <a:pt x="1971937" y="1460196"/>
                </a:cubicBezTo>
                <a:cubicBezTo>
                  <a:pt x="1996921" y="1460401"/>
                  <a:pt x="2030276" y="1451919"/>
                  <a:pt x="2053136" y="1441759"/>
                </a:cubicBezTo>
              </a:path>
            </a:pathLst>
          </a:custGeom>
          <a:ln>
            <a:solidFill>
              <a:srgbClr val="7030A0"/>
            </a:solidFill>
          </a:ln>
          <a:effectLst/>
          <a:scene3d>
            <a:camera prst="orthographicFront">
              <a:rot lat="300000" lon="14100000" rev="0"/>
            </a:camera>
            <a:lightRig rig="threePt" dir="t"/>
          </a:scene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20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81" name="TextBox 380">
            <a:extLst>
              <a:ext uri="{FF2B5EF4-FFF2-40B4-BE49-F238E27FC236}">
                <a16:creationId xmlns:a16="http://schemas.microsoft.com/office/drawing/2014/main" id="{2BE81ADF-C0CF-880B-B234-FC8B4A9E9820}"/>
              </a:ext>
            </a:extLst>
          </p:cNvPr>
          <p:cNvSpPr txBox="1"/>
          <p:nvPr/>
        </p:nvSpPr>
        <p:spPr>
          <a:xfrm>
            <a:off x="5742169" y="5036225"/>
            <a:ext cx="8020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THz pulse</a:t>
            </a:r>
          </a:p>
        </p:txBody>
      </p:sp>
      <p:sp>
        <p:nvSpPr>
          <p:cNvPr id="382" name="Freeform: Shape 381">
            <a:extLst>
              <a:ext uri="{FF2B5EF4-FFF2-40B4-BE49-F238E27FC236}">
                <a16:creationId xmlns:a16="http://schemas.microsoft.com/office/drawing/2014/main" id="{256C5387-9040-A2DA-2052-59D1FA22299A}"/>
              </a:ext>
            </a:extLst>
          </p:cNvPr>
          <p:cNvSpPr/>
          <p:nvPr/>
        </p:nvSpPr>
        <p:spPr>
          <a:xfrm>
            <a:off x="7593356" y="4786789"/>
            <a:ext cx="200925" cy="376592"/>
          </a:xfrm>
          <a:custGeom>
            <a:avLst/>
            <a:gdLst>
              <a:gd name="connsiteX0" fmla="*/ 0 w 609600"/>
              <a:gd name="connsiteY0" fmla="*/ 333640 h 334524"/>
              <a:gd name="connsiteX1" fmla="*/ 101600 w 609600"/>
              <a:gd name="connsiteY1" fmla="*/ 333640 h 334524"/>
              <a:gd name="connsiteX2" fmla="*/ 152400 w 609600"/>
              <a:gd name="connsiteY2" fmla="*/ 320940 h 334524"/>
              <a:gd name="connsiteX3" fmla="*/ 219075 w 609600"/>
              <a:gd name="connsiteY3" fmla="*/ 241565 h 334524"/>
              <a:gd name="connsiteX4" fmla="*/ 330200 w 609600"/>
              <a:gd name="connsiteY4" fmla="*/ 265 h 334524"/>
              <a:gd name="connsiteX5" fmla="*/ 428625 w 609600"/>
              <a:gd name="connsiteY5" fmla="*/ 292365 h 334524"/>
              <a:gd name="connsiteX6" fmla="*/ 460375 w 609600"/>
              <a:gd name="connsiteY6" fmla="*/ 320940 h 334524"/>
              <a:gd name="connsiteX7" fmla="*/ 517525 w 609600"/>
              <a:gd name="connsiteY7" fmla="*/ 320940 h 334524"/>
              <a:gd name="connsiteX8" fmla="*/ 574675 w 609600"/>
              <a:gd name="connsiteY8" fmla="*/ 320940 h 334524"/>
              <a:gd name="connsiteX9" fmla="*/ 609600 w 609600"/>
              <a:gd name="connsiteY9" fmla="*/ 324115 h 334524"/>
              <a:gd name="connsiteX0" fmla="*/ 0 w 609600"/>
              <a:gd name="connsiteY0" fmla="*/ 333377 h 334261"/>
              <a:gd name="connsiteX1" fmla="*/ 101600 w 609600"/>
              <a:gd name="connsiteY1" fmla="*/ 333377 h 334261"/>
              <a:gd name="connsiteX2" fmla="*/ 152400 w 609600"/>
              <a:gd name="connsiteY2" fmla="*/ 320677 h 334261"/>
              <a:gd name="connsiteX3" fmla="*/ 219075 w 609600"/>
              <a:gd name="connsiteY3" fmla="*/ 241302 h 334261"/>
              <a:gd name="connsiteX4" fmla="*/ 330200 w 609600"/>
              <a:gd name="connsiteY4" fmla="*/ 2 h 334261"/>
              <a:gd name="connsiteX5" fmla="*/ 412274 w 609600"/>
              <a:gd name="connsiteY5" fmla="*/ 237519 h 334261"/>
              <a:gd name="connsiteX6" fmla="*/ 460375 w 609600"/>
              <a:gd name="connsiteY6" fmla="*/ 320677 h 334261"/>
              <a:gd name="connsiteX7" fmla="*/ 517525 w 609600"/>
              <a:gd name="connsiteY7" fmla="*/ 320677 h 334261"/>
              <a:gd name="connsiteX8" fmla="*/ 574675 w 609600"/>
              <a:gd name="connsiteY8" fmla="*/ 320677 h 334261"/>
              <a:gd name="connsiteX9" fmla="*/ 609600 w 609600"/>
              <a:gd name="connsiteY9" fmla="*/ 323852 h 334261"/>
              <a:gd name="connsiteX0" fmla="*/ 0 w 609600"/>
              <a:gd name="connsiteY0" fmla="*/ 333377 h 334862"/>
              <a:gd name="connsiteX1" fmla="*/ 101600 w 609600"/>
              <a:gd name="connsiteY1" fmla="*/ 333377 h 334862"/>
              <a:gd name="connsiteX2" fmla="*/ 170009 w 609600"/>
              <a:gd name="connsiteY2" fmla="*/ 312548 h 334862"/>
              <a:gd name="connsiteX3" fmla="*/ 219075 w 609600"/>
              <a:gd name="connsiteY3" fmla="*/ 241302 h 334862"/>
              <a:gd name="connsiteX4" fmla="*/ 330200 w 609600"/>
              <a:gd name="connsiteY4" fmla="*/ 2 h 334862"/>
              <a:gd name="connsiteX5" fmla="*/ 412274 w 609600"/>
              <a:gd name="connsiteY5" fmla="*/ 237519 h 334862"/>
              <a:gd name="connsiteX6" fmla="*/ 460375 w 609600"/>
              <a:gd name="connsiteY6" fmla="*/ 320677 h 334862"/>
              <a:gd name="connsiteX7" fmla="*/ 517525 w 609600"/>
              <a:gd name="connsiteY7" fmla="*/ 320677 h 334862"/>
              <a:gd name="connsiteX8" fmla="*/ 574675 w 609600"/>
              <a:gd name="connsiteY8" fmla="*/ 320677 h 334862"/>
              <a:gd name="connsiteX9" fmla="*/ 609600 w 609600"/>
              <a:gd name="connsiteY9" fmla="*/ 323852 h 334862"/>
              <a:gd name="connsiteX0" fmla="*/ 0 w 609600"/>
              <a:gd name="connsiteY0" fmla="*/ 333377 h 334862"/>
              <a:gd name="connsiteX1" fmla="*/ 101600 w 609600"/>
              <a:gd name="connsiteY1" fmla="*/ 333377 h 334862"/>
              <a:gd name="connsiteX2" fmla="*/ 170009 w 609600"/>
              <a:gd name="connsiteY2" fmla="*/ 312548 h 334862"/>
              <a:gd name="connsiteX3" fmla="*/ 219075 w 609600"/>
              <a:gd name="connsiteY3" fmla="*/ 241302 h 334862"/>
              <a:gd name="connsiteX4" fmla="*/ 330200 w 609600"/>
              <a:gd name="connsiteY4" fmla="*/ 2 h 334862"/>
              <a:gd name="connsiteX5" fmla="*/ 412274 w 609600"/>
              <a:gd name="connsiteY5" fmla="*/ 237519 h 334862"/>
              <a:gd name="connsiteX6" fmla="*/ 446539 w 609600"/>
              <a:gd name="connsiteY6" fmla="*/ 303257 h 334862"/>
              <a:gd name="connsiteX7" fmla="*/ 517525 w 609600"/>
              <a:gd name="connsiteY7" fmla="*/ 320677 h 334862"/>
              <a:gd name="connsiteX8" fmla="*/ 574675 w 609600"/>
              <a:gd name="connsiteY8" fmla="*/ 320677 h 334862"/>
              <a:gd name="connsiteX9" fmla="*/ 609600 w 609600"/>
              <a:gd name="connsiteY9" fmla="*/ 323852 h 334862"/>
              <a:gd name="connsiteX0" fmla="*/ 0 w 609600"/>
              <a:gd name="connsiteY0" fmla="*/ 333377 h 334862"/>
              <a:gd name="connsiteX1" fmla="*/ 101600 w 609600"/>
              <a:gd name="connsiteY1" fmla="*/ 333377 h 334862"/>
              <a:gd name="connsiteX2" fmla="*/ 170009 w 609600"/>
              <a:gd name="connsiteY2" fmla="*/ 312548 h 334862"/>
              <a:gd name="connsiteX3" fmla="*/ 219075 w 609600"/>
              <a:gd name="connsiteY3" fmla="*/ 241302 h 334862"/>
              <a:gd name="connsiteX4" fmla="*/ 330200 w 609600"/>
              <a:gd name="connsiteY4" fmla="*/ 2 h 334862"/>
              <a:gd name="connsiteX5" fmla="*/ 412274 w 609600"/>
              <a:gd name="connsiteY5" fmla="*/ 237519 h 334862"/>
              <a:gd name="connsiteX6" fmla="*/ 446539 w 609600"/>
              <a:gd name="connsiteY6" fmla="*/ 303257 h 334862"/>
              <a:gd name="connsiteX7" fmla="*/ 503689 w 609600"/>
              <a:gd name="connsiteY7" fmla="*/ 324160 h 334862"/>
              <a:gd name="connsiteX8" fmla="*/ 574675 w 609600"/>
              <a:gd name="connsiteY8" fmla="*/ 320677 h 334862"/>
              <a:gd name="connsiteX9" fmla="*/ 609600 w 609600"/>
              <a:gd name="connsiteY9" fmla="*/ 323852 h 334862"/>
              <a:gd name="connsiteX0" fmla="*/ 0 w 609600"/>
              <a:gd name="connsiteY0" fmla="*/ 333377 h 334862"/>
              <a:gd name="connsiteX1" fmla="*/ 101600 w 609600"/>
              <a:gd name="connsiteY1" fmla="*/ 333377 h 334862"/>
              <a:gd name="connsiteX2" fmla="*/ 170009 w 609600"/>
              <a:gd name="connsiteY2" fmla="*/ 312548 h 334862"/>
              <a:gd name="connsiteX3" fmla="*/ 219075 w 609600"/>
              <a:gd name="connsiteY3" fmla="*/ 241302 h 334862"/>
              <a:gd name="connsiteX4" fmla="*/ 330200 w 609600"/>
              <a:gd name="connsiteY4" fmla="*/ 2 h 334862"/>
              <a:gd name="connsiteX5" fmla="*/ 412274 w 609600"/>
              <a:gd name="connsiteY5" fmla="*/ 237519 h 334862"/>
              <a:gd name="connsiteX6" fmla="*/ 446539 w 609600"/>
              <a:gd name="connsiteY6" fmla="*/ 303257 h 334862"/>
              <a:gd name="connsiteX7" fmla="*/ 503689 w 609600"/>
              <a:gd name="connsiteY7" fmla="*/ 324160 h 334862"/>
              <a:gd name="connsiteX8" fmla="*/ 567129 w 609600"/>
              <a:gd name="connsiteY8" fmla="*/ 323000 h 334862"/>
              <a:gd name="connsiteX9" fmla="*/ 609600 w 609600"/>
              <a:gd name="connsiteY9" fmla="*/ 323852 h 334862"/>
              <a:gd name="connsiteX0" fmla="*/ 0 w 609600"/>
              <a:gd name="connsiteY0" fmla="*/ 333377 h 334862"/>
              <a:gd name="connsiteX1" fmla="*/ 101600 w 609600"/>
              <a:gd name="connsiteY1" fmla="*/ 333377 h 334862"/>
              <a:gd name="connsiteX2" fmla="*/ 170009 w 609600"/>
              <a:gd name="connsiteY2" fmla="*/ 312548 h 334862"/>
              <a:gd name="connsiteX3" fmla="*/ 219075 w 609600"/>
              <a:gd name="connsiteY3" fmla="*/ 241302 h 334862"/>
              <a:gd name="connsiteX4" fmla="*/ 330200 w 609600"/>
              <a:gd name="connsiteY4" fmla="*/ 2 h 334862"/>
              <a:gd name="connsiteX5" fmla="*/ 412274 w 609600"/>
              <a:gd name="connsiteY5" fmla="*/ 237519 h 334862"/>
              <a:gd name="connsiteX6" fmla="*/ 446539 w 609600"/>
              <a:gd name="connsiteY6" fmla="*/ 303257 h 334862"/>
              <a:gd name="connsiteX7" fmla="*/ 503689 w 609600"/>
              <a:gd name="connsiteY7" fmla="*/ 324160 h 334862"/>
              <a:gd name="connsiteX8" fmla="*/ 567129 w 609600"/>
              <a:gd name="connsiteY8" fmla="*/ 326484 h 334862"/>
              <a:gd name="connsiteX9" fmla="*/ 609600 w 609600"/>
              <a:gd name="connsiteY9" fmla="*/ 323852 h 334862"/>
              <a:gd name="connsiteX0" fmla="*/ 0 w 609600"/>
              <a:gd name="connsiteY0" fmla="*/ 333377 h 334862"/>
              <a:gd name="connsiteX1" fmla="*/ 101600 w 609600"/>
              <a:gd name="connsiteY1" fmla="*/ 333377 h 334862"/>
              <a:gd name="connsiteX2" fmla="*/ 170009 w 609600"/>
              <a:gd name="connsiteY2" fmla="*/ 312548 h 334862"/>
              <a:gd name="connsiteX3" fmla="*/ 219075 w 609600"/>
              <a:gd name="connsiteY3" fmla="*/ 241302 h 334862"/>
              <a:gd name="connsiteX4" fmla="*/ 330200 w 609600"/>
              <a:gd name="connsiteY4" fmla="*/ 2 h 334862"/>
              <a:gd name="connsiteX5" fmla="*/ 412274 w 609600"/>
              <a:gd name="connsiteY5" fmla="*/ 237519 h 334862"/>
              <a:gd name="connsiteX6" fmla="*/ 446539 w 609600"/>
              <a:gd name="connsiteY6" fmla="*/ 303257 h 334862"/>
              <a:gd name="connsiteX7" fmla="*/ 503689 w 609600"/>
              <a:gd name="connsiteY7" fmla="*/ 324160 h 334862"/>
              <a:gd name="connsiteX8" fmla="*/ 567129 w 609600"/>
              <a:gd name="connsiteY8" fmla="*/ 326484 h 334862"/>
              <a:gd name="connsiteX9" fmla="*/ 609600 w 609600"/>
              <a:gd name="connsiteY9" fmla="*/ 327336 h 334862"/>
              <a:gd name="connsiteX0" fmla="*/ 0 w 598280"/>
              <a:gd name="connsiteY0" fmla="*/ 335699 h 335893"/>
              <a:gd name="connsiteX1" fmla="*/ 90280 w 598280"/>
              <a:gd name="connsiteY1" fmla="*/ 333377 h 335893"/>
              <a:gd name="connsiteX2" fmla="*/ 158689 w 598280"/>
              <a:gd name="connsiteY2" fmla="*/ 312548 h 335893"/>
              <a:gd name="connsiteX3" fmla="*/ 207755 w 598280"/>
              <a:gd name="connsiteY3" fmla="*/ 241302 h 335893"/>
              <a:gd name="connsiteX4" fmla="*/ 318880 w 598280"/>
              <a:gd name="connsiteY4" fmla="*/ 2 h 335893"/>
              <a:gd name="connsiteX5" fmla="*/ 400954 w 598280"/>
              <a:gd name="connsiteY5" fmla="*/ 237519 h 335893"/>
              <a:gd name="connsiteX6" fmla="*/ 435219 w 598280"/>
              <a:gd name="connsiteY6" fmla="*/ 303257 h 335893"/>
              <a:gd name="connsiteX7" fmla="*/ 492369 w 598280"/>
              <a:gd name="connsiteY7" fmla="*/ 324160 h 335893"/>
              <a:gd name="connsiteX8" fmla="*/ 555809 w 598280"/>
              <a:gd name="connsiteY8" fmla="*/ 326484 h 335893"/>
              <a:gd name="connsiteX9" fmla="*/ 598280 w 598280"/>
              <a:gd name="connsiteY9" fmla="*/ 327336 h 335893"/>
              <a:gd name="connsiteX0" fmla="*/ 0 w 598280"/>
              <a:gd name="connsiteY0" fmla="*/ 335699 h 335893"/>
              <a:gd name="connsiteX1" fmla="*/ 90280 w 598280"/>
              <a:gd name="connsiteY1" fmla="*/ 333377 h 335893"/>
              <a:gd name="connsiteX2" fmla="*/ 158689 w 598280"/>
              <a:gd name="connsiteY2" fmla="*/ 312548 h 335893"/>
              <a:gd name="connsiteX3" fmla="*/ 207755 w 598280"/>
              <a:gd name="connsiteY3" fmla="*/ 241302 h 335893"/>
              <a:gd name="connsiteX4" fmla="*/ 305044 w 598280"/>
              <a:gd name="connsiteY4" fmla="*/ 2 h 335893"/>
              <a:gd name="connsiteX5" fmla="*/ 400954 w 598280"/>
              <a:gd name="connsiteY5" fmla="*/ 237519 h 335893"/>
              <a:gd name="connsiteX6" fmla="*/ 435219 w 598280"/>
              <a:gd name="connsiteY6" fmla="*/ 303257 h 335893"/>
              <a:gd name="connsiteX7" fmla="*/ 492369 w 598280"/>
              <a:gd name="connsiteY7" fmla="*/ 324160 h 335893"/>
              <a:gd name="connsiteX8" fmla="*/ 555809 w 598280"/>
              <a:gd name="connsiteY8" fmla="*/ 326484 h 335893"/>
              <a:gd name="connsiteX9" fmla="*/ 598280 w 598280"/>
              <a:gd name="connsiteY9" fmla="*/ 327336 h 335893"/>
              <a:gd name="connsiteX0" fmla="*/ 0 w 598280"/>
              <a:gd name="connsiteY0" fmla="*/ 335699 h 336484"/>
              <a:gd name="connsiteX1" fmla="*/ 90280 w 598280"/>
              <a:gd name="connsiteY1" fmla="*/ 333377 h 336484"/>
              <a:gd name="connsiteX2" fmla="*/ 170157 w 598280"/>
              <a:gd name="connsiteY2" fmla="*/ 303257 h 336484"/>
              <a:gd name="connsiteX3" fmla="*/ 207755 w 598280"/>
              <a:gd name="connsiteY3" fmla="*/ 241302 h 336484"/>
              <a:gd name="connsiteX4" fmla="*/ 305044 w 598280"/>
              <a:gd name="connsiteY4" fmla="*/ 2 h 336484"/>
              <a:gd name="connsiteX5" fmla="*/ 400954 w 598280"/>
              <a:gd name="connsiteY5" fmla="*/ 237519 h 336484"/>
              <a:gd name="connsiteX6" fmla="*/ 435219 w 598280"/>
              <a:gd name="connsiteY6" fmla="*/ 303257 h 336484"/>
              <a:gd name="connsiteX7" fmla="*/ 492369 w 598280"/>
              <a:gd name="connsiteY7" fmla="*/ 324160 h 336484"/>
              <a:gd name="connsiteX8" fmla="*/ 555809 w 598280"/>
              <a:gd name="connsiteY8" fmla="*/ 326484 h 336484"/>
              <a:gd name="connsiteX9" fmla="*/ 598280 w 598280"/>
              <a:gd name="connsiteY9" fmla="*/ 327336 h 336484"/>
              <a:gd name="connsiteX0" fmla="*/ 0 w 598280"/>
              <a:gd name="connsiteY0" fmla="*/ 335699 h 335699"/>
              <a:gd name="connsiteX1" fmla="*/ 120864 w 598280"/>
              <a:gd name="connsiteY1" fmla="*/ 325248 h 335699"/>
              <a:gd name="connsiteX2" fmla="*/ 170157 w 598280"/>
              <a:gd name="connsiteY2" fmla="*/ 303257 h 335699"/>
              <a:gd name="connsiteX3" fmla="*/ 207755 w 598280"/>
              <a:gd name="connsiteY3" fmla="*/ 241302 h 335699"/>
              <a:gd name="connsiteX4" fmla="*/ 305044 w 598280"/>
              <a:gd name="connsiteY4" fmla="*/ 2 h 335699"/>
              <a:gd name="connsiteX5" fmla="*/ 400954 w 598280"/>
              <a:gd name="connsiteY5" fmla="*/ 237519 h 335699"/>
              <a:gd name="connsiteX6" fmla="*/ 435219 w 598280"/>
              <a:gd name="connsiteY6" fmla="*/ 303257 h 335699"/>
              <a:gd name="connsiteX7" fmla="*/ 492369 w 598280"/>
              <a:gd name="connsiteY7" fmla="*/ 324160 h 335699"/>
              <a:gd name="connsiteX8" fmla="*/ 555809 w 598280"/>
              <a:gd name="connsiteY8" fmla="*/ 326484 h 335699"/>
              <a:gd name="connsiteX9" fmla="*/ 598280 w 598280"/>
              <a:gd name="connsiteY9" fmla="*/ 327336 h 335699"/>
              <a:gd name="connsiteX0" fmla="*/ 0 w 586811"/>
              <a:gd name="connsiteY0" fmla="*/ 331054 h 331054"/>
              <a:gd name="connsiteX1" fmla="*/ 109395 w 586811"/>
              <a:gd name="connsiteY1" fmla="*/ 325248 h 331054"/>
              <a:gd name="connsiteX2" fmla="*/ 158688 w 586811"/>
              <a:gd name="connsiteY2" fmla="*/ 303257 h 331054"/>
              <a:gd name="connsiteX3" fmla="*/ 196286 w 586811"/>
              <a:gd name="connsiteY3" fmla="*/ 241302 h 331054"/>
              <a:gd name="connsiteX4" fmla="*/ 293575 w 586811"/>
              <a:gd name="connsiteY4" fmla="*/ 2 h 331054"/>
              <a:gd name="connsiteX5" fmla="*/ 389485 w 586811"/>
              <a:gd name="connsiteY5" fmla="*/ 237519 h 331054"/>
              <a:gd name="connsiteX6" fmla="*/ 423750 w 586811"/>
              <a:gd name="connsiteY6" fmla="*/ 303257 h 331054"/>
              <a:gd name="connsiteX7" fmla="*/ 480900 w 586811"/>
              <a:gd name="connsiteY7" fmla="*/ 324160 h 331054"/>
              <a:gd name="connsiteX8" fmla="*/ 544340 w 586811"/>
              <a:gd name="connsiteY8" fmla="*/ 326484 h 331054"/>
              <a:gd name="connsiteX9" fmla="*/ 586811 w 586811"/>
              <a:gd name="connsiteY9" fmla="*/ 327336 h 331054"/>
              <a:gd name="connsiteX0" fmla="*/ 0 w 579166"/>
              <a:gd name="connsiteY0" fmla="*/ 327570 h 327831"/>
              <a:gd name="connsiteX1" fmla="*/ 101750 w 579166"/>
              <a:gd name="connsiteY1" fmla="*/ 325248 h 327831"/>
              <a:gd name="connsiteX2" fmla="*/ 151043 w 579166"/>
              <a:gd name="connsiteY2" fmla="*/ 303257 h 327831"/>
              <a:gd name="connsiteX3" fmla="*/ 188641 w 579166"/>
              <a:gd name="connsiteY3" fmla="*/ 241302 h 327831"/>
              <a:gd name="connsiteX4" fmla="*/ 285930 w 579166"/>
              <a:gd name="connsiteY4" fmla="*/ 2 h 327831"/>
              <a:gd name="connsiteX5" fmla="*/ 381840 w 579166"/>
              <a:gd name="connsiteY5" fmla="*/ 237519 h 327831"/>
              <a:gd name="connsiteX6" fmla="*/ 416105 w 579166"/>
              <a:gd name="connsiteY6" fmla="*/ 303257 h 327831"/>
              <a:gd name="connsiteX7" fmla="*/ 473255 w 579166"/>
              <a:gd name="connsiteY7" fmla="*/ 324160 h 327831"/>
              <a:gd name="connsiteX8" fmla="*/ 536695 w 579166"/>
              <a:gd name="connsiteY8" fmla="*/ 326484 h 327831"/>
              <a:gd name="connsiteX9" fmla="*/ 579166 w 579166"/>
              <a:gd name="connsiteY9" fmla="*/ 327336 h 327831"/>
              <a:gd name="connsiteX0" fmla="*/ 0 w 536696"/>
              <a:gd name="connsiteY0" fmla="*/ 327570 h 327831"/>
              <a:gd name="connsiteX1" fmla="*/ 101750 w 536696"/>
              <a:gd name="connsiteY1" fmla="*/ 325248 h 327831"/>
              <a:gd name="connsiteX2" fmla="*/ 151043 w 536696"/>
              <a:gd name="connsiteY2" fmla="*/ 303257 h 327831"/>
              <a:gd name="connsiteX3" fmla="*/ 188641 w 536696"/>
              <a:gd name="connsiteY3" fmla="*/ 241302 h 327831"/>
              <a:gd name="connsiteX4" fmla="*/ 285930 w 536696"/>
              <a:gd name="connsiteY4" fmla="*/ 2 h 327831"/>
              <a:gd name="connsiteX5" fmla="*/ 381840 w 536696"/>
              <a:gd name="connsiteY5" fmla="*/ 237519 h 327831"/>
              <a:gd name="connsiteX6" fmla="*/ 416105 w 536696"/>
              <a:gd name="connsiteY6" fmla="*/ 303257 h 327831"/>
              <a:gd name="connsiteX7" fmla="*/ 473255 w 536696"/>
              <a:gd name="connsiteY7" fmla="*/ 324160 h 327831"/>
              <a:gd name="connsiteX8" fmla="*/ 536695 w 536696"/>
              <a:gd name="connsiteY8" fmla="*/ 326484 h 327831"/>
              <a:gd name="connsiteX0" fmla="*/ 0 w 548162"/>
              <a:gd name="connsiteY0" fmla="*/ 327570 h 327831"/>
              <a:gd name="connsiteX1" fmla="*/ 101750 w 548162"/>
              <a:gd name="connsiteY1" fmla="*/ 325248 h 327831"/>
              <a:gd name="connsiteX2" fmla="*/ 151043 w 548162"/>
              <a:gd name="connsiteY2" fmla="*/ 303257 h 327831"/>
              <a:gd name="connsiteX3" fmla="*/ 188641 w 548162"/>
              <a:gd name="connsiteY3" fmla="*/ 241302 h 327831"/>
              <a:gd name="connsiteX4" fmla="*/ 285930 w 548162"/>
              <a:gd name="connsiteY4" fmla="*/ 2 h 327831"/>
              <a:gd name="connsiteX5" fmla="*/ 381840 w 548162"/>
              <a:gd name="connsiteY5" fmla="*/ 237519 h 327831"/>
              <a:gd name="connsiteX6" fmla="*/ 416105 w 548162"/>
              <a:gd name="connsiteY6" fmla="*/ 303257 h 327831"/>
              <a:gd name="connsiteX7" fmla="*/ 473255 w 548162"/>
              <a:gd name="connsiteY7" fmla="*/ 324160 h 327831"/>
              <a:gd name="connsiteX8" fmla="*/ 548162 w 548162"/>
              <a:gd name="connsiteY8" fmla="*/ 326484 h 327831"/>
              <a:gd name="connsiteX0" fmla="*/ 0 w 628808"/>
              <a:gd name="connsiteY0" fmla="*/ 327570 h 327570"/>
              <a:gd name="connsiteX1" fmla="*/ 182396 w 628808"/>
              <a:gd name="connsiteY1" fmla="*/ 325248 h 327570"/>
              <a:gd name="connsiteX2" fmla="*/ 231689 w 628808"/>
              <a:gd name="connsiteY2" fmla="*/ 303257 h 327570"/>
              <a:gd name="connsiteX3" fmla="*/ 269287 w 628808"/>
              <a:gd name="connsiteY3" fmla="*/ 241302 h 327570"/>
              <a:gd name="connsiteX4" fmla="*/ 366576 w 628808"/>
              <a:gd name="connsiteY4" fmla="*/ 2 h 327570"/>
              <a:gd name="connsiteX5" fmla="*/ 462486 w 628808"/>
              <a:gd name="connsiteY5" fmla="*/ 237519 h 327570"/>
              <a:gd name="connsiteX6" fmla="*/ 496751 w 628808"/>
              <a:gd name="connsiteY6" fmla="*/ 303257 h 327570"/>
              <a:gd name="connsiteX7" fmla="*/ 553901 w 628808"/>
              <a:gd name="connsiteY7" fmla="*/ 324160 h 327570"/>
              <a:gd name="connsiteX8" fmla="*/ 628808 w 628808"/>
              <a:gd name="connsiteY8" fmla="*/ 326484 h 327570"/>
              <a:gd name="connsiteX0" fmla="*/ 0 w 765910"/>
              <a:gd name="connsiteY0" fmla="*/ 327570 h 327570"/>
              <a:gd name="connsiteX1" fmla="*/ 182396 w 765910"/>
              <a:gd name="connsiteY1" fmla="*/ 325248 h 327570"/>
              <a:gd name="connsiteX2" fmla="*/ 231689 w 765910"/>
              <a:gd name="connsiteY2" fmla="*/ 303257 h 327570"/>
              <a:gd name="connsiteX3" fmla="*/ 269287 w 765910"/>
              <a:gd name="connsiteY3" fmla="*/ 241302 h 327570"/>
              <a:gd name="connsiteX4" fmla="*/ 366576 w 765910"/>
              <a:gd name="connsiteY4" fmla="*/ 2 h 327570"/>
              <a:gd name="connsiteX5" fmla="*/ 462486 w 765910"/>
              <a:gd name="connsiteY5" fmla="*/ 237519 h 327570"/>
              <a:gd name="connsiteX6" fmla="*/ 496751 w 765910"/>
              <a:gd name="connsiteY6" fmla="*/ 303257 h 327570"/>
              <a:gd name="connsiteX7" fmla="*/ 553901 w 765910"/>
              <a:gd name="connsiteY7" fmla="*/ 324160 h 327570"/>
              <a:gd name="connsiteX8" fmla="*/ 765910 w 765910"/>
              <a:gd name="connsiteY8" fmla="*/ 326484 h 327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5910" h="327570">
                <a:moveTo>
                  <a:pt x="0" y="327570"/>
                </a:moveTo>
                <a:lnTo>
                  <a:pt x="182396" y="325248"/>
                </a:lnTo>
                <a:cubicBezTo>
                  <a:pt x="221011" y="321196"/>
                  <a:pt x="217207" y="317248"/>
                  <a:pt x="231689" y="303257"/>
                </a:cubicBezTo>
                <a:cubicBezTo>
                  <a:pt x="246171" y="289266"/>
                  <a:pt x="246806" y="291845"/>
                  <a:pt x="269287" y="241302"/>
                </a:cubicBezTo>
                <a:cubicBezTo>
                  <a:pt x="291768" y="190760"/>
                  <a:pt x="334376" y="632"/>
                  <a:pt x="366576" y="2"/>
                </a:cubicBezTo>
                <a:cubicBezTo>
                  <a:pt x="398776" y="-628"/>
                  <a:pt x="440790" y="186977"/>
                  <a:pt x="462486" y="237519"/>
                </a:cubicBezTo>
                <a:cubicBezTo>
                  <a:pt x="484182" y="288061"/>
                  <a:pt x="481515" y="288817"/>
                  <a:pt x="496751" y="303257"/>
                </a:cubicBezTo>
                <a:cubicBezTo>
                  <a:pt x="511987" y="317697"/>
                  <a:pt x="509041" y="320289"/>
                  <a:pt x="553901" y="324160"/>
                </a:cubicBezTo>
                <a:cubicBezTo>
                  <a:pt x="598761" y="328031"/>
                  <a:pt x="750564" y="325955"/>
                  <a:pt x="765910" y="326484"/>
                </a:cubicBezTo>
              </a:path>
            </a:pathLst>
          </a:custGeom>
          <a:noFill/>
          <a:ln w="19050">
            <a:solidFill>
              <a:srgbClr val="C00000"/>
            </a:solidFill>
          </a:ln>
          <a:scene3d>
            <a:camera prst="orthographicFront">
              <a:rot lat="300000" lon="14100000" rev="0"/>
            </a:camera>
            <a:lightRig rig="threePt" dir="t"/>
          </a:scene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383" name="TextBox 382">
            <a:extLst>
              <a:ext uri="{FF2B5EF4-FFF2-40B4-BE49-F238E27FC236}">
                <a16:creationId xmlns:a16="http://schemas.microsoft.com/office/drawing/2014/main" id="{2BBDB780-0E3C-C251-AB99-1595F50679B5}"/>
              </a:ext>
            </a:extLst>
          </p:cNvPr>
          <p:cNvSpPr txBox="1"/>
          <p:nvPr/>
        </p:nvSpPr>
        <p:spPr>
          <a:xfrm rot="20761992">
            <a:off x="723391" y="4526971"/>
            <a:ext cx="12871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CLARA </a:t>
            </a:r>
          </a:p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3 GHz RF linac</a:t>
            </a:r>
          </a:p>
        </p:txBody>
      </p:sp>
      <p:cxnSp>
        <p:nvCxnSpPr>
          <p:cNvPr id="384" name="Straight Arrow Connector 383">
            <a:extLst>
              <a:ext uri="{FF2B5EF4-FFF2-40B4-BE49-F238E27FC236}">
                <a16:creationId xmlns:a16="http://schemas.microsoft.com/office/drawing/2014/main" id="{A38D9E5A-71D1-349F-5982-3CDF62C3808B}"/>
              </a:ext>
            </a:extLst>
          </p:cNvPr>
          <p:cNvCxnSpPr>
            <a:cxnSpLocks/>
          </p:cNvCxnSpPr>
          <p:nvPr/>
        </p:nvCxnSpPr>
        <p:spPr>
          <a:xfrm flipV="1">
            <a:off x="1075915" y="5499959"/>
            <a:ext cx="1185628" cy="304953"/>
          </a:xfrm>
          <a:prstGeom prst="straightConnector1">
            <a:avLst/>
          </a:prstGeom>
          <a:ln w="28575">
            <a:solidFill>
              <a:srgbClr val="C55A1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5" name="TextBox 384">
            <a:extLst>
              <a:ext uri="{FF2B5EF4-FFF2-40B4-BE49-F238E27FC236}">
                <a16:creationId xmlns:a16="http://schemas.microsoft.com/office/drawing/2014/main" id="{DC81D7A3-F2F7-887F-F153-0B0CFBC2A5EE}"/>
              </a:ext>
            </a:extLst>
          </p:cNvPr>
          <p:cNvSpPr txBox="1"/>
          <p:nvPr/>
        </p:nvSpPr>
        <p:spPr>
          <a:xfrm rot="20776857">
            <a:off x="1432028" y="5629169"/>
            <a:ext cx="5117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2 m</a:t>
            </a:r>
          </a:p>
        </p:txBody>
      </p:sp>
      <p:sp>
        <p:nvSpPr>
          <p:cNvPr id="387" name="Cylinder 35">
            <a:extLst>
              <a:ext uri="{FF2B5EF4-FFF2-40B4-BE49-F238E27FC236}">
                <a16:creationId xmlns:a16="http://schemas.microsoft.com/office/drawing/2014/main" id="{71307EB4-0406-5997-620B-22A45DF91038}"/>
              </a:ext>
            </a:extLst>
          </p:cNvPr>
          <p:cNvSpPr/>
          <p:nvPr/>
        </p:nvSpPr>
        <p:spPr>
          <a:xfrm rot="4564063">
            <a:off x="9020343" y="2176607"/>
            <a:ext cx="58927" cy="897972"/>
          </a:xfrm>
          <a:custGeom>
            <a:avLst/>
            <a:gdLst>
              <a:gd name="connsiteX0" fmla="*/ 0 w 82800"/>
              <a:gd name="connsiteY0" fmla="*/ 10350 h 2142146"/>
              <a:gd name="connsiteX1" fmla="*/ 41400 w 82800"/>
              <a:gd name="connsiteY1" fmla="*/ 20700 h 2142146"/>
              <a:gd name="connsiteX2" fmla="*/ 82800 w 82800"/>
              <a:gd name="connsiteY2" fmla="*/ 10350 h 2142146"/>
              <a:gd name="connsiteX3" fmla="*/ 82800 w 82800"/>
              <a:gd name="connsiteY3" fmla="*/ 2131796 h 2142146"/>
              <a:gd name="connsiteX4" fmla="*/ 41400 w 82800"/>
              <a:gd name="connsiteY4" fmla="*/ 2142146 h 2142146"/>
              <a:gd name="connsiteX5" fmla="*/ 0 w 82800"/>
              <a:gd name="connsiteY5" fmla="*/ 2131796 h 2142146"/>
              <a:gd name="connsiteX6" fmla="*/ 0 w 82800"/>
              <a:gd name="connsiteY6" fmla="*/ 10350 h 2142146"/>
              <a:gd name="connsiteX0" fmla="*/ 0 w 82800"/>
              <a:gd name="connsiteY0" fmla="*/ 10350 h 2142146"/>
              <a:gd name="connsiteX1" fmla="*/ 41400 w 82800"/>
              <a:gd name="connsiteY1" fmla="*/ 0 h 2142146"/>
              <a:gd name="connsiteX2" fmla="*/ 82800 w 82800"/>
              <a:gd name="connsiteY2" fmla="*/ 10350 h 2142146"/>
              <a:gd name="connsiteX3" fmla="*/ 41400 w 82800"/>
              <a:gd name="connsiteY3" fmla="*/ 20700 h 2142146"/>
              <a:gd name="connsiteX4" fmla="*/ 0 w 82800"/>
              <a:gd name="connsiteY4" fmla="*/ 10350 h 2142146"/>
              <a:gd name="connsiteX0" fmla="*/ 82800 w 82800"/>
              <a:gd name="connsiteY0" fmla="*/ 10350 h 2142146"/>
              <a:gd name="connsiteX1" fmla="*/ 41400 w 82800"/>
              <a:gd name="connsiteY1" fmla="*/ 20700 h 2142146"/>
              <a:gd name="connsiteX2" fmla="*/ 0 w 82800"/>
              <a:gd name="connsiteY2" fmla="*/ 10350 h 2142146"/>
              <a:gd name="connsiteX3" fmla="*/ 41400 w 82800"/>
              <a:gd name="connsiteY3" fmla="*/ 0 h 2142146"/>
              <a:gd name="connsiteX4" fmla="*/ 82800 w 82800"/>
              <a:gd name="connsiteY4" fmla="*/ 10350 h 2142146"/>
              <a:gd name="connsiteX5" fmla="*/ 82800 w 82800"/>
              <a:gd name="connsiteY5" fmla="*/ 2131796 h 2142146"/>
              <a:gd name="connsiteX6" fmla="*/ 41400 w 82800"/>
              <a:gd name="connsiteY6" fmla="*/ 2142146 h 2142146"/>
              <a:gd name="connsiteX7" fmla="*/ 0 w 82800"/>
              <a:gd name="connsiteY7" fmla="*/ 2131796 h 2142146"/>
              <a:gd name="connsiteX8" fmla="*/ 0 w 82800"/>
              <a:gd name="connsiteY8" fmla="*/ 10350 h 2142146"/>
              <a:gd name="connsiteX0" fmla="*/ 0 w 82800"/>
              <a:gd name="connsiteY0" fmla="*/ 10350 h 2142146"/>
              <a:gd name="connsiteX1" fmla="*/ 41400 w 82800"/>
              <a:gd name="connsiteY1" fmla="*/ 20700 h 2142146"/>
              <a:gd name="connsiteX2" fmla="*/ 82800 w 82800"/>
              <a:gd name="connsiteY2" fmla="*/ 10350 h 2142146"/>
              <a:gd name="connsiteX3" fmla="*/ 82800 w 82800"/>
              <a:gd name="connsiteY3" fmla="*/ 2131796 h 2142146"/>
              <a:gd name="connsiteX4" fmla="*/ 41400 w 82800"/>
              <a:gd name="connsiteY4" fmla="*/ 2142146 h 2142146"/>
              <a:gd name="connsiteX5" fmla="*/ 0 w 82800"/>
              <a:gd name="connsiteY5" fmla="*/ 2131796 h 2142146"/>
              <a:gd name="connsiteX6" fmla="*/ 0 w 82800"/>
              <a:gd name="connsiteY6" fmla="*/ 10350 h 2142146"/>
              <a:gd name="connsiteX0" fmla="*/ 0 w 82800"/>
              <a:gd name="connsiteY0" fmla="*/ 10350 h 2142146"/>
              <a:gd name="connsiteX1" fmla="*/ 41400 w 82800"/>
              <a:gd name="connsiteY1" fmla="*/ 0 h 2142146"/>
              <a:gd name="connsiteX2" fmla="*/ 82800 w 82800"/>
              <a:gd name="connsiteY2" fmla="*/ 10350 h 2142146"/>
              <a:gd name="connsiteX3" fmla="*/ 41400 w 82800"/>
              <a:gd name="connsiteY3" fmla="*/ 20700 h 2142146"/>
              <a:gd name="connsiteX4" fmla="*/ 0 w 82800"/>
              <a:gd name="connsiteY4" fmla="*/ 10350 h 2142146"/>
              <a:gd name="connsiteX0" fmla="*/ 82800 w 82800"/>
              <a:gd name="connsiteY0" fmla="*/ 10350 h 2142146"/>
              <a:gd name="connsiteX1" fmla="*/ 41400 w 82800"/>
              <a:gd name="connsiteY1" fmla="*/ 20700 h 2142146"/>
              <a:gd name="connsiteX2" fmla="*/ 0 w 82800"/>
              <a:gd name="connsiteY2" fmla="*/ 10350 h 2142146"/>
              <a:gd name="connsiteX3" fmla="*/ 41400 w 82800"/>
              <a:gd name="connsiteY3" fmla="*/ 0 h 2142146"/>
              <a:gd name="connsiteX4" fmla="*/ 82800 w 82800"/>
              <a:gd name="connsiteY4" fmla="*/ 10350 h 2142146"/>
              <a:gd name="connsiteX5" fmla="*/ 82800 w 82800"/>
              <a:gd name="connsiteY5" fmla="*/ 2131796 h 2142146"/>
              <a:gd name="connsiteX6" fmla="*/ 45360 w 82800"/>
              <a:gd name="connsiteY6" fmla="*/ 2096514 h 2142146"/>
              <a:gd name="connsiteX7" fmla="*/ 0 w 82800"/>
              <a:gd name="connsiteY7" fmla="*/ 2131796 h 2142146"/>
              <a:gd name="connsiteX8" fmla="*/ 0 w 82800"/>
              <a:gd name="connsiteY8" fmla="*/ 10350 h 2142146"/>
              <a:gd name="connsiteX0" fmla="*/ 0 w 82800"/>
              <a:gd name="connsiteY0" fmla="*/ 10350 h 2132342"/>
              <a:gd name="connsiteX1" fmla="*/ 41400 w 82800"/>
              <a:gd name="connsiteY1" fmla="*/ 20700 h 2132342"/>
              <a:gd name="connsiteX2" fmla="*/ 82800 w 82800"/>
              <a:gd name="connsiteY2" fmla="*/ 10350 h 2132342"/>
              <a:gd name="connsiteX3" fmla="*/ 82800 w 82800"/>
              <a:gd name="connsiteY3" fmla="*/ 2131796 h 2132342"/>
              <a:gd name="connsiteX4" fmla="*/ 43049 w 82800"/>
              <a:gd name="connsiteY4" fmla="*/ 2095940 h 2132342"/>
              <a:gd name="connsiteX5" fmla="*/ 0 w 82800"/>
              <a:gd name="connsiteY5" fmla="*/ 2131796 h 2132342"/>
              <a:gd name="connsiteX6" fmla="*/ 0 w 82800"/>
              <a:gd name="connsiteY6" fmla="*/ 10350 h 2132342"/>
              <a:gd name="connsiteX0" fmla="*/ 0 w 82800"/>
              <a:gd name="connsiteY0" fmla="*/ 10350 h 2132342"/>
              <a:gd name="connsiteX1" fmla="*/ 41400 w 82800"/>
              <a:gd name="connsiteY1" fmla="*/ 0 h 2132342"/>
              <a:gd name="connsiteX2" fmla="*/ 82800 w 82800"/>
              <a:gd name="connsiteY2" fmla="*/ 10350 h 2132342"/>
              <a:gd name="connsiteX3" fmla="*/ 41400 w 82800"/>
              <a:gd name="connsiteY3" fmla="*/ 20700 h 2132342"/>
              <a:gd name="connsiteX4" fmla="*/ 0 w 82800"/>
              <a:gd name="connsiteY4" fmla="*/ 10350 h 2132342"/>
              <a:gd name="connsiteX0" fmla="*/ 82800 w 82800"/>
              <a:gd name="connsiteY0" fmla="*/ 10350 h 2132342"/>
              <a:gd name="connsiteX1" fmla="*/ 41400 w 82800"/>
              <a:gd name="connsiteY1" fmla="*/ 20700 h 2132342"/>
              <a:gd name="connsiteX2" fmla="*/ 0 w 82800"/>
              <a:gd name="connsiteY2" fmla="*/ 10350 h 2132342"/>
              <a:gd name="connsiteX3" fmla="*/ 41400 w 82800"/>
              <a:gd name="connsiteY3" fmla="*/ 0 h 2132342"/>
              <a:gd name="connsiteX4" fmla="*/ 82800 w 82800"/>
              <a:gd name="connsiteY4" fmla="*/ 10350 h 2132342"/>
              <a:gd name="connsiteX5" fmla="*/ 82800 w 82800"/>
              <a:gd name="connsiteY5" fmla="*/ 2131796 h 2132342"/>
              <a:gd name="connsiteX6" fmla="*/ 45360 w 82800"/>
              <a:gd name="connsiteY6" fmla="*/ 2096514 h 2132342"/>
              <a:gd name="connsiteX7" fmla="*/ 0 w 82800"/>
              <a:gd name="connsiteY7" fmla="*/ 2131796 h 2132342"/>
              <a:gd name="connsiteX8" fmla="*/ 0 w 82800"/>
              <a:gd name="connsiteY8" fmla="*/ 10350 h 2132342"/>
              <a:gd name="connsiteX0" fmla="*/ 0 w 82800"/>
              <a:gd name="connsiteY0" fmla="*/ 10350 h 2132426"/>
              <a:gd name="connsiteX1" fmla="*/ 41400 w 82800"/>
              <a:gd name="connsiteY1" fmla="*/ 20700 h 2132426"/>
              <a:gd name="connsiteX2" fmla="*/ 82800 w 82800"/>
              <a:gd name="connsiteY2" fmla="*/ 10350 h 2132426"/>
              <a:gd name="connsiteX3" fmla="*/ 82800 w 82800"/>
              <a:gd name="connsiteY3" fmla="*/ 2131796 h 2132426"/>
              <a:gd name="connsiteX4" fmla="*/ 43049 w 82800"/>
              <a:gd name="connsiteY4" fmla="*/ 2095940 h 2132426"/>
              <a:gd name="connsiteX5" fmla="*/ 0 w 82800"/>
              <a:gd name="connsiteY5" fmla="*/ 2131796 h 2132426"/>
              <a:gd name="connsiteX6" fmla="*/ 0 w 82800"/>
              <a:gd name="connsiteY6" fmla="*/ 10350 h 2132426"/>
              <a:gd name="connsiteX0" fmla="*/ 0 w 82800"/>
              <a:gd name="connsiteY0" fmla="*/ 10350 h 2132426"/>
              <a:gd name="connsiteX1" fmla="*/ 41400 w 82800"/>
              <a:gd name="connsiteY1" fmla="*/ 0 h 2132426"/>
              <a:gd name="connsiteX2" fmla="*/ 82800 w 82800"/>
              <a:gd name="connsiteY2" fmla="*/ 10350 h 2132426"/>
              <a:gd name="connsiteX3" fmla="*/ 41400 w 82800"/>
              <a:gd name="connsiteY3" fmla="*/ 20700 h 2132426"/>
              <a:gd name="connsiteX4" fmla="*/ 0 w 82800"/>
              <a:gd name="connsiteY4" fmla="*/ 10350 h 2132426"/>
              <a:gd name="connsiteX0" fmla="*/ 82800 w 82800"/>
              <a:gd name="connsiteY0" fmla="*/ 10350 h 2132426"/>
              <a:gd name="connsiteX1" fmla="*/ 41400 w 82800"/>
              <a:gd name="connsiteY1" fmla="*/ 20700 h 2132426"/>
              <a:gd name="connsiteX2" fmla="*/ 0 w 82800"/>
              <a:gd name="connsiteY2" fmla="*/ 10350 h 2132426"/>
              <a:gd name="connsiteX3" fmla="*/ 41400 w 82800"/>
              <a:gd name="connsiteY3" fmla="*/ 0 h 2132426"/>
              <a:gd name="connsiteX4" fmla="*/ 82800 w 82800"/>
              <a:gd name="connsiteY4" fmla="*/ 10350 h 2132426"/>
              <a:gd name="connsiteX5" fmla="*/ 82156 w 82800"/>
              <a:gd name="connsiteY5" fmla="*/ 2094834 h 2132426"/>
              <a:gd name="connsiteX6" fmla="*/ 45360 w 82800"/>
              <a:gd name="connsiteY6" fmla="*/ 2096514 h 2132426"/>
              <a:gd name="connsiteX7" fmla="*/ 0 w 82800"/>
              <a:gd name="connsiteY7" fmla="*/ 2131796 h 2132426"/>
              <a:gd name="connsiteX8" fmla="*/ 0 w 82800"/>
              <a:gd name="connsiteY8" fmla="*/ 10350 h 2132426"/>
              <a:gd name="connsiteX0" fmla="*/ 0 w 85059"/>
              <a:gd name="connsiteY0" fmla="*/ 10350 h 2132426"/>
              <a:gd name="connsiteX1" fmla="*/ 41400 w 85059"/>
              <a:gd name="connsiteY1" fmla="*/ 20700 h 2132426"/>
              <a:gd name="connsiteX2" fmla="*/ 82800 w 85059"/>
              <a:gd name="connsiteY2" fmla="*/ 10350 h 2132426"/>
              <a:gd name="connsiteX3" fmla="*/ 85059 w 85059"/>
              <a:gd name="connsiteY3" fmla="*/ 2102915 h 2132426"/>
              <a:gd name="connsiteX4" fmla="*/ 43049 w 85059"/>
              <a:gd name="connsiteY4" fmla="*/ 2095940 h 2132426"/>
              <a:gd name="connsiteX5" fmla="*/ 0 w 85059"/>
              <a:gd name="connsiteY5" fmla="*/ 2131796 h 2132426"/>
              <a:gd name="connsiteX6" fmla="*/ 0 w 85059"/>
              <a:gd name="connsiteY6" fmla="*/ 10350 h 2132426"/>
              <a:gd name="connsiteX0" fmla="*/ 0 w 85059"/>
              <a:gd name="connsiteY0" fmla="*/ 10350 h 2132426"/>
              <a:gd name="connsiteX1" fmla="*/ 41400 w 85059"/>
              <a:gd name="connsiteY1" fmla="*/ 0 h 2132426"/>
              <a:gd name="connsiteX2" fmla="*/ 82800 w 85059"/>
              <a:gd name="connsiteY2" fmla="*/ 10350 h 2132426"/>
              <a:gd name="connsiteX3" fmla="*/ 41400 w 85059"/>
              <a:gd name="connsiteY3" fmla="*/ 20700 h 2132426"/>
              <a:gd name="connsiteX4" fmla="*/ 0 w 85059"/>
              <a:gd name="connsiteY4" fmla="*/ 10350 h 2132426"/>
              <a:gd name="connsiteX0" fmla="*/ 82800 w 85059"/>
              <a:gd name="connsiteY0" fmla="*/ 10350 h 2132426"/>
              <a:gd name="connsiteX1" fmla="*/ 41400 w 85059"/>
              <a:gd name="connsiteY1" fmla="*/ 20700 h 2132426"/>
              <a:gd name="connsiteX2" fmla="*/ 0 w 85059"/>
              <a:gd name="connsiteY2" fmla="*/ 10350 h 2132426"/>
              <a:gd name="connsiteX3" fmla="*/ 41400 w 85059"/>
              <a:gd name="connsiteY3" fmla="*/ 0 h 2132426"/>
              <a:gd name="connsiteX4" fmla="*/ 82800 w 85059"/>
              <a:gd name="connsiteY4" fmla="*/ 10350 h 2132426"/>
              <a:gd name="connsiteX5" fmla="*/ 82156 w 85059"/>
              <a:gd name="connsiteY5" fmla="*/ 2094834 h 2132426"/>
              <a:gd name="connsiteX6" fmla="*/ 45360 w 85059"/>
              <a:gd name="connsiteY6" fmla="*/ 2096514 h 2132426"/>
              <a:gd name="connsiteX7" fmla="*/ 0 w 85059"/>
              <a:gd name="connsiteY7" fmla="*/ 2131796 h 2132426"/>
              <a:gd name="connsiteX8" fmla="*/ 0 w 85059"/>
              <a:gd name="connsiteY8" fmla="*/ 10350 h 213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059" h="2132426" stroke="0" extrusionOk="0">
                <a:moveTo>
                  <a:pt x="0" y="10350"/>
                </a:moveTo>
                <a:cubicBezTo>
                  <a:pt x="0" y="16066"/>
                  <a:pt x="18535" y="20700"/>
                  <a:pt x="41400" y="20700"/>
                </a:cubicBezTo>
                <a:cubicBezTo>
                  <a:pt x="64265" y="20700"/>
                  <a:pt x="82800" y="16066"/>
                  <a:pt x="82800" y="10350"/>
                </a:cubicBezTo>
                <a:lnTo>
                  <a:pt x="85059" y="2102915"/>
                </a:lnTo>
                <a:cubicBezTo>
                  <a:pt x="85059" y="2108631"/>
                  <a:pt x="65914" y="2095940"/>
                  <a:pt x="43049" y="2095940"/>
                </a:cubicBezTo>
                <a:cubicBezTo>
                  <a:pt x="20184" y="2095940"/>
                  <a:pt x="0" y="2137512"/>
                  <a:pt x="0" y="2131796"/>
                </a:cubicBezTo>
                <a:lnTo>
                  <a:pt x="0" y="10350"/>
                </a:lnTo>
                <a:close/>
              </a:path>
              <a:path w="85059" h="2132426" fill="lighten" stroke="0" extrusionOk="0">
                <a:moveTo>
                  <a:pt x="0" y="10350"/>
                </a:moveTo>
                <a:cubicBezTo>
                  <a:pt x="0" y="4634"/>
                  <a:pt x="18535" y="0"/>
                  <a:pt x="41400" y="0"/>
                </a:cubicBezTo>
                <a:cubicBezTo>
                  <a:pt x="64265" y="0"/>
                  <a:pt x="82800" y="4634"/>
                  <a:pt x="82800" y="10350"/>
                </a:cubicBezTo>
                <a:cubicBezTo>
                  <a:pt x="82800" y="16066"/>
                  <a:pt x="64265" y="20700"/>
                  <a:pt x="41400" y="20700"/>
                </a:cubicBezTo>
                <a:cubicBezTo>
                  <a:pt x="18535" y="20700"/>
                  <a:pt x="0" y="16066"/>
                  <a:pt x="0" y="10350"/>
                </a:cubicBezTo>
                <a:close/>
              </a:path>
              <a:path w="85059" h="2132426" fill="none" extrusionOk="0">
                <a:moveTo>
                  <a:pt x="82800" y="10350"/>
                </a:moveTo>
                <a:cubicBezTo>
                  <a:pt x="82800" y="16066"/>
                  <a:pt x="64265" y="20700"/>
                  <a:pt x="41400" y="20700"/>
                </a:cubicBezTo>
                <a:cubicBezTo>
                  <a:pt x="18535" y="20700"/>
                  <a:pt x="0" y="16066"/>
                  <a:pt x="0" y="10350"/>
                </a:cubicBezTo>
                <a:cubicBezTo>
                  <a:pt x="0" y="4634"/>
                  <a:pt x="18535" y="0"/>
                  <a:pt x="41400" y="0"/>
                </a:cubicBezTo>
                <a:cubicBezTo>
                  <a:pt x="64265" y="0"/>
                  <a:pt x="82800" y="4634"/>
                  <a:pt x="82800" y="10350"/>
                </a:cubicBezTo>
                <a:cubicBezTo>
                  <a:pt x="82585" y="705178"/>
                  <a:pt x="82371" y="1400006"/>
                  <a:pt x="82156" y="2094834"/>
                </a:cubicBezTo>
                <a:cubicBezTo>
                  <a:pt x="82156" y="2100550"/>
                  <a:pt x="59053" y="2090354"/>
                  <a:pt x="45360" y="2096514"/>
                </a:cubicBezTo>
                <a:cubicBezTo>
                  <a:pt x="31667" y="2102674"/>
                  <a:pt x="0" y="2137512"/>
                  <a:pt x="0" y="2131796"/>
                </a:cubicBezTo>
                <a:lnTo>
                  <a:pt x="0" y="10350"/>
                </a:lnTo>
              </a:path>
            </a:pathLst>
          </a:custGeom>
          <a:solidFill>
            <a:srgbClr val="00B050">
              <a:alpha val="60000"/>
            </a:srgbClr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388" name="Rectangle 387">
            <a:extLst>
              <a:ext uri="{FF2B5EF4-FFF2-40B4-BE49-F238E27FC236}">
                <a16:creationId xmlns:a16="http://schemas.microsoft.com/office/drawing/2014/main" id="{20AAFB8B-B3EB-5E82-3316-0A80BFAE2B81}"/>
              </a:ext>
            </a:extLst>
          </p:cNvPr>
          <p:cNvSpPr/>
          <p:nvPr/>
        </p:nvSpPr>
        <p:spPr>
          <a:xfrm>
            <a:off x="8375366" y="2609870"/>
            <a:ext cx="373179" cy="124699"/>
          </a:xfrm>
          <a:prstGeom prst="rect">
            <a:avLst/>
          </a:prstGeom>
          <a:solidFill>
            <a:srgbClr val="0070C0">
              <a:alpha val="89804"/>
            </a:srgbClr>
          </a:solidFill>
          <a:ln>
            <a:noFill/>
          </a:ln>
          <a:effectLst/>
          <a:scene3d>
            <a:camera prst="orthographicFront">
              <a:rot lat="11400000" lon="8700000" rev="0"/>
            </a:camera>
            <a:lightRig rig="threePt" dir="t">
              <a:rot lat="0" lon="0" rev="1200000"/>
            </a:lightRig>
          </a:scene3d>
          <a:sp3d extrusionH="635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389" name="Cylinder 57">
            <a:extLst>
              <a:ext uri="{FF2B5EF4-FFF2-40B4-BE49-F238E27FC236}">
                <a16:creationId xmlns:a16="http://schemas.microsoft.com/office/drawing/2014/main" id="{84249137-B0DF-7773-04BC-E0CDC83A59E1}"/>
              </a:ext>
            </a:extLst>
          </p:cNvPr>
          <p:cNvSpPr/>
          <p:nvPr/>
        </p:nvSpPr>
        <p:spPr>
          <a:xfrm rot="6907380" flipH="1">
            <a:off x="9733485" y="2313877"/>
            <a:ext cx="64539" cy="692960"/>
          </a:xfrm>
          <a:custGeom>
            <a:avLst/>
            <a:gdLst>
              <a:gd name="connsiteX0" fmla="*/ 0 w 82800"/>
              <a:gd name="connsiteY0" fmla="*/ 10350 h 708287"/>
              <a:gd name="connsiteX1" fmla="*/ 41400 w 82800"/>
              <a:gd name="connsiteY1" fmla="*/ 20700 h 708287"/>
              <a:gd name="connsiteX2" fmla="*/ 82800 w 82800"/>
              <a:gd name="connsiteY2" fmla="*/ 10350 h 708287"/>
              <a:gd name="connsiteX3" fmla="*/ 82800 w 82800"/>
              <a:gd name="connsiteY3" fmla="*/ 697937 h 708287"/>
              <a:gd name="connsiteX4" fmla="*/ 41400 w 82800"/>
              <a:gd name="connsiteY4" fmla="*/ 708287 h 708287"/>
              <a:gd name="connsiteX5" fmla="*/ 0 w 82800"/>
              <a:gd name="connsiteY5" fmla="*/ 697937 h 708287"/>
              <a:gd name="connsiteX6" fmla="*/ 0 w 82800"/>
              <a:gd name="connsiteY6" fmla="*/ 10350 h 708287"/>
              <a:gd name="connsiteX0" fmla="*/ 0 w 82800"/>
              <a:gd name="connsiteY0" fmla="*/ 10350 h 708287"/>
              <a:gd name="connsiteX1" fmla="*/ 41400 w 82800"/>
              <a:gd name="connsiteY1" fmla="*/ 0 h 708287"/>
              <a:gd name="connsiteX2" fmla="*/ 82800 w 82800"/>
              <a:gd name="connsiteY2" fmla="*/ 10350 h 708287"/>
              <a:gd name="connsiteX3" fmla="*/ 41400 w 82800"/>
              <a:gd name="connsiteY3" fmla="*/ 20700 h 708287"/>
              <a:gd name="connsiteX4" fmla="*/ 0 w 82800"/>
              <a:gd name="connsiteY4" fmla="*/ 10350 h 708287"/>
              <a:gd name="connsiteX0" fmla="*/ 82800 w 82800"/>
              <a:gd name="connsiteY0" fmla="*/ 10350 h 708287"/>
              <a:gd name="connsiteX1" fmla="*/ 41400 w 82800"/>
              <a:gd name="connsiteY1" fmla="*/ 20700 h 708287"/>
              <a:gd name="connsiteX2" fmla="*/ 0 w 82800"/>
              <a:gd name="connsiteY2" fmla="*/ 10350 h 708287"/>
              <a:gd name="connsiteX3" fmla="*/ 41400 w 82800"/>
              <a:gd name="connsiteY3" fmla="*/ 0 h 708287"/>
              <a:gd name="connsiteX4" fmla="*/ 82800 w 82800"/>
              <a:gd name="connsiteY4" fmla="*/ 10350 h 708287"/>
              <a:gd name="connsiteX5" fmla="*/ 82800 w 82800"/>
              <a:gd name="connsiteY5" fmla="*/ 697937 h 708287"/>
              <a:gd name="connsiteX6" fmla="*/ 41400 w 82800"/>
              <a:gd name="connsiteY6" fmla="*/ 708287 h 708287"/>
              <a:gd name="connsiteX7" fmla="*/ 0 w 82800"/>
              <a:gd name="connsiteY7" fmla="*/ 697937 h 708287"/>
              <a:gd name="connsiteX8" fmla="*/ 0 w 82800"/>
              <a:gd name="connsiteY8" fmla="*/ 10350 h 708287"/>
              <a:gd name="connsiteX0" fmla="*/ 2250 w 85050"/>
              <a:gd name="connsiteY0" fmla="*/ 10350 h 710587"/>
              <a:gd name="connsiteX1" fmla="*/ 43650 w 85050"/>
              <a:gd name="connsiteY1" fmla="*/ 20700 h 710587"/>
              <a:gd name="connsiteX2" fmla="*/ 85050 w 85050"/>
              <a:gd name="connsiteY2" fmla="*/ 10350 h 710587"/>
              <a:gd name="connsiteX3" fmla="*/ 85050 w 85050"/>
              <a:gd name="connsiteY3" fmla="*/ 697937 h 710587"/>
              <a:gd name="connsiteX4" fmla="*/ 43650 w 85050"/>
              <a:gd name="connsiteY4" fmla="*/ 708287 h 710587"/>
              <a:gd name="connsiteX5" fmla="*/ 2250 w 85050"/>
              <a:gd name="connsiteY5" fmla="*/ 697937 h 710587"/>
              <a:gd name="connsiteX6" fmla="*/ 2250 w 85050"/>
              <a:gd name="connsiteY6" fmla="*/ 10350 h 710587"/>
              <a:gd name="connsiteX0" fmla="*/ 2250 w 85050"/>
              <a:gd name="connsiteY0" fmla="*/ 10350 h 710587"/>
              <a:gd name="connsiteX1" fmla="*/ 43650 w 85050"/>
              <a:gd name="connsiteY1" fmla="*/ 0 h 710587"/>
              <a:gd name="connsiteX2" fmla="*/ 85050 w 85050"/>
              <a:gd name="connsiteY2" fmla="*/ 10350 h 710587"/>
              <a:gd name="connsiteX3" fmla="*/ 43650 w 85050"/>
              <a:gd name="connsiteY3" fmla="*/ 20700 h 710587"/>
              <a:gd name="connsiteX4" fmla="*/ 2250 w 85050"/>
              <a:gd name="connsiteY4" fmla="*/ 10350 h 710587"/>
              <a:gd name="connsiteX0" fmla="*/ 85050 w 85050"/>
              <a:gd name="connsiteY0" fmla="*/ 10350 h 710587"/>
              <a:gd name="connsiteX1" fmla="*/ 43650 w 85050"/>
              <a:gd name="connsiteY1" fmla="*/ 20700 h 710587"/>
              <a:gd name="connsiteX2" fmla="*/ 2250 w 85050"/>
              <a:gd name="connsiteY2" fmla="*/ 10350 h 710587"/>
              <a:gd name="connsiteX3" fmla="*/ 43650 w 85050"/>
              <a:gd name="connsiteY3" fmla="*/ 0 h 710587"/>
              <a:gd name="connsiteX4" fmla="*/ 85050 w 85050"/>
              <a:gd name="connsiteY4" fmla="*/ 10350 h 710587"/>
              <a:gd name="connsiteX5" fmla="*/ 85050 w 85050"/>
              <a:gd name="connsiteY5" fmla="*/ 697937 h 710587"/>
              <a:gd name="connsiteX6" fmla="*/ 43650 w 85050"/>
              <a:gd name="connsiteY6" fmla="*/ 708287 h 710587"/>
              <a:gd name="connsiteX7" fmla="*/ 0 w 85050"/>
              <a:gd name="connsiteY7" fmla="*/ 654086 h 710587"/>
              <a:gd name="connsiteX8" fmla="*/ 2250 w 85050"/>
              <a:gd name="connsiteY8" fmla="*/ 10350 h 710587"/>
              <a:gd name="connsiteX0" fmla="*/ 6840 w 89640"/>
              <a:gd name="connsiteY0" fmla="*/ 10350 h 710587"/>
              <a:gd name="connsiteX1" fmla="*/ 48240 w 89640"/>
              <a:gd name="connsiteY1" fmla="*/ 20700 h 710587"/>
              <a:gd name="connsiteX2" fmla="*/ 89640 w 89640"/>
              <a:gd name="connsiteY2" fmla="*/ 10350 h 710587"/>
              <a:gd name="connsiteX3" fmla="*/ 89640 w 89640"/>
              <a:gd name="connsiteY3" fmla="*/ 697937 h 710587"/>
              <a:gd name="connsiteX4" fmla="*/ 48240 w 89640"/>
              <a:gd name="connsiteY4" fmla="*/ 708287 h 710587"/>
              <a:gd name="connsiteX5" fmla="*/ 0 w 89640"/>
              <a:gd name="connsiteY5" fmla="*/ 655357 h 710587"/>
              <a:gd name="connsiteX6" fmla="*/ 6840 w 89640"/>
              <a:gd name="connsiteY6" fmla="*/ 10350 h 710587"/>
              <a:gd name="connsiteX0" fmla="*/ 6840 w 89640"/>
              <a:gd name="connsiteY0" fmla="*/ 10350 h 710587"/>
              <a:gd name="connsiteX1" fmla="*/ 48240 w 89640"/>
              <a:gd name="connsiteY1" fmla="*/ 0 h 710587"/>
              <a:gd name="connsiteX2" fmla="*/ 89640 w 89640"/>
              <a:gd name="connsiteY2" fmla="*/ 10350 h 710587"/>
              <a:gd name="connsiteX3" fmla="*/ 48240 w 89640"/>
              <a:gd name="connsiteY3" fmla="*/ 20700 h 710587"/>
              <a:gd name="connsiteX4" fmla="*/ 6840 w 89640"/>
              <a:gd name="connsiteY4" fmla="*/ 10350 h 710587"/>
              <a:gd name="connsiteX0" fmla="*/ 89640 w 89640"/>
              <a:gd name="connsiteY0" fmla="*/ 10350 h 710587"/>
              <a:gd name="connsiteX1" fmla="*/ 48240 w 89640"/>
              <a:gd name="connsiteY1" fmla="*/ 20700 h 710587"/>
              <a:gd name="connsiteX2" fmla="*/ 6840 w 89640"/>
              <a:gd name="connsiteY2" fmla="*/ 10350 h 710587"/>
              <a:gd name="connsiteX3" fmla="*/ 48240 w 89640"/>
              <a:gd name="connsiteY3" fmla="*/ 0 h 710587"/>
              <a:gd name="connsiteX4" fmla="*/ 89640 w 89640"/>
              <a:gd name="connsiteY4" fmla="*/ 10350 h 710587"/>
              <a:gd name="connsiteX5" fmla="*/ 89640 w 89640"/>
              <a:gd name="connsiteY5" fmla="*/ 697937 h 710587"/>
              <a:gd name="connsiteX6" fmla="*/ 48240 w 89640"/>
              <a:gd name="connsiteY6" fmla="*/ 708287 h 710587"/>
              <a:gd name="connsiteX7" fmla="*/ 4590 w 89640"/>
              <a:gd name="connsiteY7" fmla="*/ 654086 h 710587"/>
              <a:gd name="connsiteX8" fmla="*/ 6840 w 89640"/>
              <a:gd name="connsiteY8" fmla="*/ 10350 h 710587"/>
              <a:gd name="connsiteX0" fmla="*/ 6840 w 89640"/>
              <a:gd name="connsiteY0" fmla="*/ 10350 h 708287"/>
              <a:gd name="connsiteX1" fmla="*/ 48240 w 89640"/>
              <a:gd name="connsiteY1" fmla="*/ 20700 h 708287"/>
              <a:gd name="connsiteX2" fmla="*/ 89640 w 89640"/>
              <a:gd name="connsiteY2" fmla="*/ 10350 h 708287"/>
              <a:gd name="connsiteX3" fmla="*/ 89640 w 89640"/>
              <a:gd name="connsiteY3" fmla="*/ 697937 h 708287"/>
              <a:gd name="connsiteX4" fmla="*/ 48240 w 89640"/>
              <a:gd name="connsiteY4" fmla="*/ 708287 h 708287"/>
              <a:gd name="connsiteX5" fmla="*/ 0 w 89640"/>
              <a:gd name="connsiteY5" fmla="*/ 655357 h 708287"/>
              <a:gd name="connsiteX6" fmla="*/ 6840 w 89640"/>
              <a:gd name="connsiteY6" fmla="*/ 10350 h 708287"/>
              <a:gd name="connsiteX0" fmla="*/ 6840 w 89640"/>
              <a:gd name="connsiteY0" fmla="*/ 10350 h 708287"/>
              <a:gd name="connsiteX1" fmla="*/ 48240 w 89640"/>
              <a:gd name="connsiteY1" fmla="*/ 0 h 708287"/>
              <a:gd name="connsiteX2" fmla="*/ 89640 w 89640"/>
              <a:gd name="connsiteY2" fmla="*/ 10350 h 708287"/>
              <a:gd name="connsiteX3" fmla="*/ 48240 w 89640"/>
              <a:gd name="connsiteY3" fmla="*/ 20700 h 708287"/>
              <a:gd name="connsiteX4" fmla="*/ 6840 w 89640"/>
              <a:gd name="connsiteY4" fmla="*/ 10350 h 708287"/>
              <a:gd name="connsiteX0" fmla="*/ 89640 w 89640"/>
              <a:gd name="connsiteY0" fmla="*/ 10350 h 708287"/>
              <a:gd name="connsiteX1" fmla="*/ 48240 w 89640"/>
              <a:gd name="connsiteY1" fmla="*/ 20700 h 708287"/>
              <a:gd name="connsiteX2" fmla="*/ 6840 w 89640"/>
              <a:gd name="connsiteY2" fmla="*/ 10350 h 708287"/>
              <a:gd name="connsiteX3" fmla="*/ 48240 w 89640"/>
              <a:gd name="connsiteY3" fmla="*/ 0 h 708287"/>
              <a:gd name="connsiteX4" fmla="*/ 89640 w 89640"/>
              <a:gd name="connsiteY4" fmla="*/ 10350 h 708287"/>
              <a:gd name="connsiteX5" fmla="*/ 89640 w 89640"/>
              <a:gd name="connsiteY5" fmla="*/ 697937 h 708287"/>
              <a:gd name="connsiteX6" fmla="*/ 62691 w 89640"/>
              <a:gd name="connsiteY6" fmla="*/ 662286 h 708287"/>
              <a:gd name="connsiteX7" fmla="*/ 4590 w 89640"/>
              <a:gd name="connsiteY7" fmla="*/ 654086 h 708287"/>
              <a:gd name="connsiteX8" fmla="*/ 6840 w 89640"/>
              <a:gd name="connsiteY8" fmla="*/ 10350 h 708287"/>
              <a:gd name="connsiteX0" fmla="*/ 6840 w 89640"/>
              <a:gd name="connsiteY0" fmla="*/ 10350 h 698580"/>
              <a:gd name="connsiteX1" fmla="*/ 48240 w 89640"/>
              <a:gd name="connsiteY1" fmla="*/ 20700 h 698580"/>
              <a:gd name="connsiteX2" fmla="*/ 89640 w 89640"/>
              <a:gd name="connsiteY2" fmla="*/ 10350 h 698580"/>
              <a:gd name="connsiteX3" fmla="*/ 89640 w 89640"/>
              <a:gd name="connsiteY3" fmla="*/ 697937 h 698580"/>
              <a:gd name="connsiteX4" fmla="*/ 61030 w 89640"/>
              <a:gd name="connsiteY4" fmla="*/ 665216 h 698580"/>
              <a:gd name="connsiteX5" fmla="*/ 0 w 89640"/>
              <a:gd name="connsiteY5" fmla="*/ 655357 h 698580"/>
              <a:gd name="connsiteX6" fmla="*/ 6840 w 89640"/>
              <a:gd name="connsiteY6" fmla="*/ 10350 h 698580"/>
              <a:gd name="connsiteX0" fmla="*/ 6840 w 89640"/>
              <a:gd name="connsiteY0" fmla="*/ 10350 h 698580"/>
              <a:gd name="connsiteX1" fmla="*/ 48240 w 89640"/>
              <a:gd name="connsiteY1" fmla="*/ 0 h 698580"/>
              <a:gd name="connsiteX2" fmla="*/ 89640 w 89640"/>
              <a:gd name="connsiteY2" fmla="*/ 10350 h 698580"/>
              <a:gd name="connsiteX3" fmla="*/ 48240 w 89640"/>
              <a:gd name="connsiteY3" fmla="*/ 20700 h 698580"/>
              <a:gd name="connsiteX4" fmla="*/ 6840 w 89640"/>
              <a:gd name="connsiteY4" fmla="*/ 10350 h 698580"/>
              <a:gd name="connsiteX0" fmla="*/ 89640 w 89640"/>
              <a:gd name="connsiteY0" fmla="*/ 10350 h 698580"/>
              <a:gd name="connsiteX1" fmla="*/ 48240 w 89640"/>
              <a:gd name="connsiteY1" fmla="*/ 20700 h 698580"/>
              <a:gd name="connsiteX2" fmla="*/ 6840 w 89640"/>
              <a:gd name="connsiteY2" fmla="*/ 10350 h 698580"/>
              <a:gd name="connsiteX3" fmla="*/ 48240 w 89640"/>
              <a:gd name="connsiteY3" fmla="*/ 0 h 698580"/>
              <a:gd name="connsiteX4" fmla="*/ 89640 w 89640"/>
              <a:gd name="connsiteY4" fmla="*/ 10350 h 698580"/>
              <a:gd name="connsiteX5" fmla="*/ 89640 w 89640"/>
              <a:gd name="connsiteY5" fmla="*/ 697937 h 698580"/>
              <a:gd name="connsiteX6" fmla="*/ 62691 w 89640"/>
              <a:gd name="connsiteY6" fmla="*/ 662286 h 698580"/>
              <a:gd name="connsiteX7" fmla="*/ 4590 w 89640"/>
              <a:gd name="connsiteY7" fmla="*/ 654086 h 698580"/>
              <a:gd name="connsiteX8" fmla="*/ 6840 w 89640"/>
              <a:gd name="connsiteY8" fmla="*/ 10350 h 698580"/>
              <a:gd name="connsiteX0" fmla="*/ 6840 w 89640"/>
              <a:gd name="connsiteY0" fmla="*/ 12083 h 700313"/>
              <a:gd name="connsiteX1" fmla="*/ 48240 w 89640"/>
              <a:gd name="connsiteY1" fmla="*/ 22433 h 700313"/>
              <a:gd name="connsiteX2" fmla="*/ 89640 w 89640"/>
              <a:gd name="connsiteY2" fmla="*/ 12083 h 700313"/>
              <a:gd name="connsiteX3" fmla="*/ 89640 w 89640"/>
              <a:gd name="connsiteY3" fmla="*/ 699670 h 700313"/>
              <a:gd name="connsiteX4" fmla="*/ 61030 w 89640"/>
              <a:gd name="connsiteY4" fmla="*/ 666949 h 700313"/>
              <a:gd name="connsiteX5" fmla="*/ 0 w 89640"/>
              <a:gd name="connsiteY5" fmla="*/ 657090 h 700313"/>
              <a:gd name="connsiteX6" fmla="*/ 6840 w 89640"/>
              <a:gd name="connsiteY6" fmla="*/ 12083 h 700313"/>
              <a:gd name="connsiteX0" fmla="*/ 6840 w 89640"/>
              <a:gd name="connsiteY0" fmla="*/ 12083 h 700313"/>
              <a:gd name="connsiteX1" fmla="*/ 48240 w 89640"/>
              <a:gd name="connsiteY1" fmla="*/ 1733 h 700313"/>
              <a:gd name="connsiteX2" fmla="*/ 89640 w 89640"/>
              <a:gd name="connsiteY2" fmla="*/ 12083 h 700313"/>
              <a:gd name="connsiteX3" fmla="*/ 48240 w 89640"/>
              <a:gd name="connsiteY3" fmla="*/ 22433 h 700313"/>
              <a:gd name="connsiteX4" fmla="*/ 6840 w 89640"/>
              <a:gd name="connsiteY4" fmla="*/ 12083 h 700313"/>
              <a:gd name="connsiteX0" fmla="*/ 89640 w 89640"/>
              <a:gd name="connsiteY0" fmla="*/ 12083 h 700313"/>
              <a:gd name="connsiteX1" fmla="*/ 48240 w 89640"/>
              <a:gd name="connsiteY1" fmla="*/ 22433 h 700313"/>
              <a:gd name="connsiteX2" fmla="*/ 6840 w 89640"/>
              <a:gd name="connsiteY2" fmla="*/ 12083 h 700313"/>
              <a:gd name="connsiteX3" fmla="*/ 48240 w 89640"/>
              <a:gd name="connsiteY3" fmla="*/ 1733 h 700313"/>
              <a:gd name="connsiteX4" fmla="*/ 87055 w 89640"/>
              <a:gd name="connsiteY4" fmla="*/ 47389 h 700313"/>
              <a:gd name="connsiteX5" fmla="*/ 89640 w 89640"/>
              <a:gd name="connsiteY5" fmla="*/ 699670 h 700313"/>
              <a:gd name="connsiteX6" fmla="*/ 62691 w 89640"/>
              <a:gd name="connsiteY6" fmla="*/ 664019 h 700313"/>
              <a:gd name="connsiteX7" fmla="*/ 4590 w 89640"/>
              <a:gd name="connsiteY7" fmla="*/ 655819 h 700313"/>
              <a:gd name="connsiteX8" fmla="*/ 6840 w 89640"/>
              <a:gd name="connsiteY8" fmla="*/ 12083 h 700313"/>
              <a:gd name="connsiteX0" fmla="*/ 6840 w 89640"/>
              <a:gd name="connsiteY0" fmla="*/ 12083 h 700313"/>
              <a:gd name="connsiteX1" fmla="*/ 48240 w 89640"/>
              <a:gd name="connsiteY1" fmla="*/ 22433 h 700313"/>
              <a:gd name="connsiteX2" fmla="*/ 89640 w 89640"/>
              <a:gd name="connsiteY2" fmla="*/ 12083 h 700313"/>
              <a:gd name="connsiteX3" fmla="*/ 89640 w 89640"/>
              <a:gd name="connsiteY3" fmla="*/ 699670 h 700313"/>
              <a:gd name="connsiteX4" fmla="*/ 61030 w 89640"/>
              <a:gd name="connsiteY4" fmla="*/ 666949 h 700313"/>
              <a:gd name="connsiteX5" fmla="*/ 0 w 89640"/>
              <a:gd name="connsiteY5" fmla="*/ 657090 h 700313"/>
              <a:gd name="connsiteX6" fmla="*/ 6840 w 89640"/>
              <a:gd name="connsiteY6" fmla="*/ 12083 h 700313"/>
              <a:gd name="connsiteX0" fmla="*/ 6840 w 89640"/>
              <a:gd name="connsiteY0" fmla="*/ 12083 h 700313"/>
              <a:gd name="connsiteX1" fmla="*/ 48240 w 89640"/>
              <a:gd name="connsiteY1" fmla="*/ 1733 h 700313"/>
              <a:gd name="connsiteX2" fmla="*/ 89640 w 89640"/>
              <a:gd name="connsiteY2" fmla="*/ 12083 h 700313"/>
              <a:gd name="connsiteX3" fmla="*/ 48240 w 89640"/>
              <a:gd name="connsiteY3" fmla="*/ 22433 h 700313"/>
              <a:gd name="connsiteX4" fmla="*/ 6840 w 89640"/>
              <a:gd name="connsiteY4" fmla="*/ 12083 h 700313"/>
              <a:gd name="connsiteX0" fmla="*/ 87055 w 89640"/>
              <a:gd name="connsiteY0" fmla="*/ 47388 h 700313"/>
              <a:gd name="connsiteX1" fmla="*/ 48240 w 89640"/>
              <a:gd name="connsiteY1" fmla="*/ 22433 h 700313"/>
              <a:gd name="connsiteX2" fmla="*/ 6840 w 89640"/>
              <a:gd name="connsiteY2" fmla="*/ 12083 h 700313"/>
              <a:gd name="connsiteX3" fmla="*/ 48240 w 89640"/>
              <a:gd name="connsiteY3" fmla="*/ 1733 h 700313"/>
              <a:gd name="connsiteX4" fmla="*/ 87055 w 89640"/>
              <a:gd name="connsiteY4" fmla="*/ 47389 h 700313"/>
              <a:gd name="connsiteX5" fmla="*/ 89640 w 89640"/>
              <a:gd name="connsiteY5" fmla="*/ 699670 h 700313"/>
              <a:gd name="connsiteX6" fmla="*/ 62691 w 89640"/>
              <a:gd name="connsiteY6" fmla="*/ 664019 h 700313"/>
              <a:gd name="connsiteX7" fmla="*/ 4590 w 89640"/>
              <a:gd name="connsiteY7" fmla="*/ 655819 h 700313"/>
              <a:gd name="connsiteX8" fmla="*/ 6840 w 89640"/>
              <a:gd name="connsiteY8" fmla="*/ 12083 h 700313"/>
              <a:gd name="connsiteX0" fmla="*/ 6840 w 91545"/>
              <a:gd name="connsiteY0" fmla="*/ 12083 h 700313"/>
              <a:gd name="connsiteX1" fmla="*/ 48240 w 91545"/>
              <a:gd name="connsiteY1" fmla="*/ 22433 h 700313"/>
              <a:gd name="connsiteX2" fmla="*/ 89640 w 91545"/>
              <a:gd name="connsiteY2" fmla="*/ 12083 h 700313"/>
              <a:gd name="connsiteX3" fmla="*/ 89640 w 91545"/>
              <a:gd name="connsiteY3" fmla="*/ 699670 h 700313"/>
              <a:gd name="connsiteX4" fmla="*/ 61030 w 91545"/>
              <a:gd name="connsiteY4" fmla="*/ 666949 h 700313"/>
              <a:gd name="connsiteX5" fmla="*/ 0 w 91545"/>
              <a:gd name="connsiteY5" fmla="*/ 657090 h 700313"/>
              <a:gd name="connsiteX6" fmla="*/ 6840 w 91545"/>
              <a:gd name="connsiteY6" fmla="*/ 12083 h 700313"/>
              <a:gd name="connsiteX0" fmla="*/ 6840 w 91545"/>
              <a:gd name="connsiteY0" fmla="*/ 12083 h 700313"/>
              <a:gd name="connsiteX1" fmla="*/ 48240 w 91545"/>
              <a:gd name="connsiteY1" fmla="*/ 1733 h 700313"/>
              <a:gd name="connsiteX2" fmla="*/ 91545 w 91545"/>
              <a:gd name="connsiteY2" fmla="*/ 18968 h 700313"/>
              <a:gd name="connsiteX3" fmla="*/ 48240 w 91545"/>
              <a:gd name="connsiteY3" fmla="*/ 22433 h 700313"/>
              <a:gd name="connsiteX4" fmla="*/ 6840 w 91545"/>
              <a:gd name="connsiteY4" fmla="*/ 12083 h 700313"/>
              <a:gd name="connsiteX0" fmla="*/ 87055 w 91545"/>
              <a:gd name="connsiteY0" fmla="*/ 47388 h 700313"/>
              <a:gd name="connsiteX1" fmla="*/ 48240 w 91545"/>
              <a:gd name="connsiteY1" fmla="*/ 22433 h 700313"/>
              <a:gd name="connsiteX2" fmla="*/ 6840 w 91545"/>
              <a:gd name="connsiteY2" fmla="*/ 12083 h 700313"/>
              <a:gd name="connsiteX3" fmla="*/ 48240 w 91545"/>
              <a:gd name="connsiteY3" fmla="*/ 1733 h 700313"/>
              <a:gd name="connsiteX4" fmla="*/ 87055 w 91545"/>
              <a:gd name="connsiteY4" fmla="*/ 47389 h 700313"/>
              <a:gd name="connsiteX5" fmla="*/ 89640 w 91545"/>
              <a:gd name="connsiteY5" fmla="*/ 699670 h 700313"/>
              <a:gd name="connsiteX6" fmla="*/ 62691 w 91545"/>
              <a:gd name="connsiteY6" fmla="*/ 664019 h 700313"/>
              <a:gd name="connsiteX7" fmla="*/ 4590 w 91545"/>
              <a:gd name="connsiteY7" fmla="*/ 655819 h 700313"/>
              <a:gd name="connsiteX8" fmla="*/ 6840 w 91545"/>
              <a:gd name="connsiteY8" fmla="*/ 12083 h 700313"/>
              <a:gd name="connsiteX0" fmla="*/ 6840 w 93160"/>
              <a:gd name="connsiteY0" fmla="*/ 12960 h 701190"/>
              <a:gd name="connsiteX1" fmla="*/ 48240 w 93160"/>
              <a:gd name="connsiteY1" fmla="*/ 23310 h 701190"/>
              <a:gd name="connsiteX2" fmla="*/ 89640 w 93160"/>
              <a:gd name="connsiteY2" fmla="*/ 12960 h 701190"/>
              <a:gd name="connsiteX3" fmla="*/ 89640 w 93160"/>
              <a:gd name="connsiteY3" fmla="*/ 700547 h 701190"/>
              <a:gd name="connsiteX4" fmla="*/ 61030 w 93160"/>
              <a:gd name="connsiteY4" fmla="*/ 667826 h 701190"/>
              <a:gd name="connsiteX5" fmla="*/ 0 w 93160"/>
              <a:gd name="connsiteY5" fmla="*/ 657967 h 701190"/>
              <a:gd name="connsiteX6" fmla="*/ 6840 w 93160"/>
              <a:gd name="connsiteY6" fmla="*/ 12960 h 701190"/>
              <a:gd name="connsiteX0" fmla="*/ 6840 w 93160"/>
              <a:gd name="connsiteY0" fmla="*/ 12960 h 701190"/>
              <a:gd name="connsiteX1" fmla="*/ 48240 w 93160"/>
              <a:gd name="connsiteY1" fmla="*/ 2610 h 701190"/>
              <a:gd name="connsiteX2" fmla="*/ 93160 w 93160"/>
              <a:gd name="connsiteY2" fmla="*/ 61400 h 701190"/>
              <a:gd name="connsiteX3" fmla="*/ 48240 w 93160"/>
              <a:gd name="connsiteY3" fmla="*/ 23310 h 701190"/>
              <a:gd name="connsiteX4" fmla="*/ 6840 w 93160"/>
              <a:gd name="connsiteY4" fmla="*/ 12960 h 701190"/>
              <a:gd name="connsiteX0" fmla="*/ 87055 w 93160"/>
              <a:gd name="connsiteY0" fmla="*/ 48265 h 701190"/>
              <a:gd name="connsiteX1" fmla="*/ 48240 w 93160"/>
              <a:gd name="connsiteY1" fmla="*/ 23310 h 701190"/>
              <a:gd name="connsiteX2" fmla="*/ 6840 w 93160"/>
              <a:gd name="connsiteY2" fmla="*/ 12960 h 701190"/>
              <a:gd name="connsiteX3" fmla="*/ 48240 w 93160"/>
              <a:gd name="connsiteY3" fmla="*/ 2610 h 701190"/>
              <a:gd name="connsiteX4" fmla="*/ 87055 w 93160"/>
              <a:gd name="connsiteY4" fmla="*/ 48266 h 701190"/>
              <a:gd name="connsiteX5" fmla="*/ 89640 w 93160"/>
              <a:gd name="connsiteY5" fmla="*/ 700547 h 701190"/>
              <a:gd name="connsiteX6" fmla="*/ 62691 w 93160"/>
              <a:gd name="connsiteY6" fmla="*/ 664896 h 701190"/>
              <a:gd name="connsiteX7" fmla="*/ 4590 w 93160"/>
              <a:gd name="connsiteY7" fmla="*/ 656696 h 701190"/>
              <a:gd name="connsiteX8" fmla="*/ 6840 w 93160"/>
              <a:gd name="connsiteY8" fmla="*/ 12960 h 701190"/>
              <a:gd name="connsiteX0" fmla="*/ 6840 w 93160"/>
              <a:gd name="connsiteY0" fmla="*/ 12960 h 701190"/>
              <a:gd name="connsiteX1" fmla="*/ 48240 w 93160"/>
              <a:gd name="connsiteY1" fmla="*/ 23310 h 701190"/>
              <a:gd name="connsiteX2" fmla="*/ 86664 w 93160"/>
              <a:gd name="connsiteY2" fmla="*/ 55785 h 701190"/>
              <a:gd name="connsiteX3" fmla="*/ 89640 w 93160"/>
              <a:gd name="connsiteY3" fmla="*/ 700547 h 701190"/>
              <a:gd name="connsiteX4" fmla="*/ 61030 w 93160"/>
              <a:gd name="connsiteY4" fmla="*/ 667826 h 701190"/>
              <a:gd name="connsiteX5" fmla="*/ 0 w 93160"/>
              <a:gd name="connsiteY5" fmla="*/ 657967 h 701190"/>
              <a:gd name="connsiteX6" fmla="*/ 6840 w 93160"/>
              <a:gd name="connsiteY6" fmla="*/ 12960 h 701190"/>
              <a:gd name="connsiteX0" fmla="*/ 6840 w 93160"/>
              <a:gd name="connsiteY0" fmla="*/ 12960 h 701190"/>
              <a:gd name="connsiteX1" fmla="*/ 48240 w 93160"/>
              <a:gd name="connsiteY1" fmla="*/ 2610 h 701190"/>
              <a:gd name="connsiteX2" fmla="*/ 93160 w 93160"/>
              <a:gd name="connsiteY2" fmla="*/ 61400 h 701190"/>
              <a:gd name="connsiteX3" fmla="*/ 48240 w 93160"/>
              <a:gd name="connsiteY3" fmla="*/ 23310 h 701190"/>
              <a:gd name="connsiteX4" fmla="*/ 6840 w 93160"/>
              <a:gd name="connsiteY4" fmla="*/ 12960 h 701190"/>
              <a:gd name="connsiteX0" fmla="*/ 87055 w 93160"/>
              <a:gd name="connsiteY0" fmla="*/ 48265 h 701190"/>
              <a:gd name="connsiteX1" fmla="*/ 48240 w 93160"/>
              <a:gd name="connsiteY1" fmla="*/ 23310 h 701190"/>
              <a:gd name="connsiteX2" fmla="*/ 6840 w 93160"/>
              <a:gd name="connsiteY2" fmla="*/ 12960 h 701190"/>
              <a:gd name="connsiteX3" fmla="*/ 48240 w 93160"/>
              <a:gd name="connsiteY3" fmla="*/ 2610 h 701190"/>
              <a:gd name="connsiteX4" fmla="*/ 87055 w 93160"/>
              <a:gd name="connsiteY4" fmla="*/ 48266 h 701190"/>
              <a:gd name="connsiteX5" fmla="*/ 89640 w 93160"/>
              <a:gd name="connsiteY5" fmla="*/ 700547 h 701190"/>
              <a:gd name="connsiteX6" fmla="*/ 62691 w 93160"/>
              <a:gd name="connsiteY6" fmla="*/ 664896 h 701190"/>
              <a:gd name="connsiteX7" fmla="*/ 4590 w 93160"/>
              <a:gd name="connsiteY7" fmla="*/ 656696 h 701190"/>
              <a:gd name="connsiteX8" fmla="*/ 6840 w 93160"/>
              <a:gd name="connsiteY8" fmla="*/ 12960 h 701190"/>
              <a:gd name="connsiteX0" fmla="*/ 6840 w 93160"/>
              <a:gd name="connsiteY0" fmla="*/ 12979 h 701209"/>
              <a:gd name="connsiteX1" fmla="*/ 48240 w 93160"/>
              <a:gd name="connsiteY1" fmla="*/ 23329 h 701209"/>
              <a:gd name="connsiteX2" fmla="*/ 86664 w 93160"/>
              <a:gd name="connsiteY2" fmla="*/ 55804 h 701209"/>
              <a:gd name="connsiteX3" fmla="*/ 89640 w 93160"/>
              <a:gd name="connsiteY3" fmla="*/ 700566 h 701209"/>
              <a:gd name="connsiteX4" fmla="*/ 61030 w 93160"/>
              <a:gd name="connsiteY4" fmla="*/ 667845 h 701209"/>
              <a:gd name="connsiteX5" fmla="*/ 0 w 93160"/>
              <a:gd name="connsiteY5" fmla="*/ 657986 h 701209"/>
              <a:gd name="connsiteX6" fmla="*/ 6840 w 93160"/>
              <a:gd name="connsiteY6" fmla="*/ 12979 h 701209"/>
              <a:gd name="connsiteX0" fmla="*/ 6840 w 93160"/>
              <a:gd name="connsiteY0" fmla="*/ 12979 h 701209"/>
              <a:gd name="connsiteX1" fmla="*/ 48240 w 93160"/>
              <a:gd name="connsiteY1" fmla="*/ 2629 h 701209"/>
              <a:gd name="connsiteX2" fmla="*/ 93160 w 93160"/>
              <a:gd name="connsiteY2" fmla="*/ 61419 h 701209"/>
              <a:gd name="connsiteX3" fmla="*/ 48240 w 93160"/>
              <a:gd name="connsiteY3" fmla="*/ 23329 h 701209"/>
              <a:gd name="connsiteX4" fmla="*/ 6840 w 93160"/>
              <a:gd name="connsiteY4" fmla="*/ 12979 h 701209"/>
              <a:gd name="connsiteX0" fmla="*/ 87055 w 93160"/>
              <a:gd name="connsiteY0" fmla="*/ 48284 h 701209"/>
              <a:gd name="connsiteX1" fmla="*/ 50099 w 93160"/>
              <a:gd name="connsiteY1" fmla="*/ 74700 h 701209"/>
              <a:gd name="connsiteX2" fmla="*/ 6840 w 93160"/>
              <a:gd name="connsiteY2" fmla="*/ 12979 h 701209"/>
              <a:gd name="connsiteX3" fmla="*/ 48240 w 93160"/>
              <a:gd name="connsiteY3" fmla="*/ 2629 h 701209"/>
              <a:gd name="connsiteX4" fmla="*/ 87055 w 93160"/>
              <a:gd name="connsiteY4" fmla="*/ 48285 h 701209"/>
              <a:gd name="connsiteX5" fmla="*/ 89640 w 93160"/>
              <a:gd name="connsiteY5" fmla="*/ 700566 h 701209"/>
              <a:gd name="connsiteX6" fmla="*/ 62691 w 93160"/>
              <a:gd name="connsiteY6" fmla="*/ 664915 h 701209"/>
              <a:gd name="connsiteX7" fmla="*/ 4590 w 93160"/>
              <a:gd name="connsiteY7" fmla="*/ 656715 h 701209"/>
              <a:gd name="connsiteX8" fmla="*/ 6840 w 93160"/>
              <a:gd name="connsiteY8" fmla="*/ 12979 h 701209"/>
              <a:gd name="connsiteX0" fmla="*/ 6840 w 93160"/>
              <a:gd name="connsiteY0" fmla="*/ 13730 h 701960"/>
              <a:gd name="connsiteX1" fmla="*/ 48240 w 93160"/>
              <a:gd name="connsiteY1" fmla="*/ 24080 h 701960"/>
              <a:gd name="connsiteX2" fmla="*/ 86664 w 93160"/>
              <a:gd name="connsiteY2" fmla="*/ 56555 h 701960"/>
              <a:gd name="connsiteX3" fmla="*/ 89640 w 93160"/>
              <a:gd name="connsiteY3" fmla="*/ 701317 h 701960"/>
              <a:gd name="connsiteX4" fmla="*/ 61030 w 93160"/>
              <a:gd name="connsiteY4" fmla="*/ 668596 h 701960"/>
              <a:gd name="connsiteX5" fmla="*/ 0 w 93160"/>
              <a:gd name="connsiteY5" fmla="*/ 658737 h 701960"/>
              <a:gd name="connsiteX6" fmla="*/ 6840 w 93160"/>
              <a:gd name="connsiteY6" fmla="*/ 13730 h 701960"/>
              <a:gd name="connsiteX0" fmla="*/ 6840 w 93160"/>
              <a:gd name="connsiteY0" fmla="*/ 13730 h 701960"/>
              <a:gd name="connsiteX1" fmla="*/ 48240 w 93160"/>
              <a:gd name="connsiteY1" fmla="*/ 3380 h 701960"/>
              <a:gd name="connsiteX2" fmla="*/ 93160 w 93160"/>
              <a:gd name="connsiteY2" fmla="*/ 62170 h 701960"/>
              <a:gd name="connsiteX3" fmla="*/ 48193 w 93160"/>
              <a:gd name="connsiteY3" fmla="*/ 68565 h 701960"/>
              <a:gd name="connsiteX4" fmla="*/ 6840 w 93160"/>
              <a:gd name="connsiteY4" fmla="*/ 13730 h 701960"/>
              <a:gd name="connsiteX0" fmla="*/ 87055 w 93160"/>
              <a:gd name="connsiteY0" fmla="*/ 49035 h 701960"/>
              <a:gd name="connsiteX1" fmla="*/ 50099 w 93160"/>
              <a:gd name="connsiteY1" fmla="*/ 75451 h 701960"/>
              <a:gd name="connsiteX2" fmla="*/ 6840 w 93160"/>
              <a:gd name="connsiteY2" fmla="*/ 13730 h 701960"/>
              <a:gd name="connsiteX3" fmla="*/ 48240 w 93160"/>
              <a:gd name="connsiteY3" fmla="*/ 3380 h 701960"/>
              <a:gd name="connsiteX4" fmla="*/ 87055 w 93160"/>
              <a:gd name="connsiteY4" fmla="*/ 49036 h 701960"/>
              <a:gd name="connsiteX5" fmla="*/ 89640 w 93160"/>
              <a:gd name="connsiteY5" fmla="*/ 701317 h 701960"/>
              <a:gd name="connsiteX6" fmla="*/ 62691 w 93160"/>
              <a:gd name="connsiteY6" fmla="*/ 665666 h 701960"/>
              <a:gd name="connsiteX7" fmla="*/ 4590 w 93160"/>
              <a:gd name="connsiteY7" fmla="*/ 657466 h 701960"/>
              <a:gd name="connsiteX8" fmla="*/ 6840 w 93160"/>
              <a:gd name="connsiteY8" fmla="*/ 13730 h 701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3160" h="701960" stroke="0" extrusionOk="0">
                <a:moveTo>
                  <a:pt x="6840" y="13730"/>
                </a:moveTo>
                <a:cubicBezTo>
                  <a:pt x="6840" y="19446"/>
                  <a:pt x="34936" y="16943"/>
                  <a:pt x="48240" y="24080"/>
                </a:cubicBezTo>
                <a:cubicBezTo>
                  <a:pt x="61544" y="31217"/>
                  <a:pt x="86664" y="62271"/>
                  <a:pt x="86664" y="56555"/>
                </a:cubicBezTo>
                <a:lnTo>
                  <a:pt x="89640" y="701317"/>
                </a:lnTo>
                <a:cubicBezTo>
                  <a:pt x="89640" y="707033"/>
                  <a:pt x="83895" y="668596"/>
                  <a:pt x="61030" y="668596"/>
                </a:cubicBezTo>
                <a:cubicBezTo>
                  <a:pt x="38165" y="668596"/>
                  <a:pt x="0" y="664453"/>
                  <a:pt x="0" y="658737"/>
                </a:cubicBezTo>
                <a:lnTo>
                  <a:pt x="6840" y="13730"/>
                </a:lnTo>
                <a:close/>
              </a:path>
              <a:path w="93160" h="701960" fill="lighten" stroke="0" extrusionOk="0">
                <a:moveTo>
                  <a:pt x="6840" y="13730"/>
                </a:moveTo>
                <a:cubicBezTo>
                  <a:pt x="6848" y="2866"/>
                  <a:pt x="33853" y="-4693"/>
                  <a:pt x="48240" y="3380"/>
                </a:cubicBezTo>
                <a:cubicBezTo>
                  <a:pt x="62627" y="11453"/>
                  <a:pt x="93160" y="56454"/>
                  <a:pt x="93160" y="62170"/>
                </a:cubicBezTo>
                <a:cubicBezTo>
                  <a:pt x="93160" y="67886"/>
                  <a:pt x="62580" y="76638"/>
                  <a:pt x="48193" y="68565"/>
                </a:cubicBezTo>
                <a:cubicBezTo>
                  <a:pt x="33806" y="60492"/>
                  <a:pt x="6832" y="24594"/>
                  <a:pt x="6840" y="13730"/>
                </a:cubicBezTo>
                <a:close/>
              </a:path>
              <a:path w="93160" h="701960" fill="none" extrusionOk="0">
                <a:moveTo>
                  <a:pt x="87055" y="49035"/>
                </a:moveTo>
                <a:cubicBezTo>
                  <a:pt x="87055" y="54751"/>
                  <a:pt x="63468" y="81335"/>
                  <a:pt x="50099" y="75451"/>
                </a:cubicBezTo>
                <a:cubicBezTo>
                  <a:pt x="36730" y="69567"/>
                  <a:pt x="7150" y="25742"/>
                  <a:pt x="6840" y="13730"/>
                </a:cubicBezTo>
                <a:cubicBezTo>
                  <a:pt x="6530" y="1718"/>
                  <a:pt x="34871" y="-2504"/>
                  <a:pt x="48240" y="3380"/>
                </a:cubicBezTo>
                <a:cubicBezTo>
                  <a:pt x="61609" y="9264"/>
                  <a:pt x="87055" y="43320"/>
                  <a:pt x="87055" y="49036"/>
                </a:cubicBezTo>
                <a:cubicBezTo>
                  <a:pt x="87917" y="266463"/>
                  <a:pt x="88778" y="483890"/>
                  <a:pt x="89640" y="701317"/>
                </a:cubicBezTo>
                <a:cubicBezTo>
                  <a:pt x="89640" y="707033"/>
                  <a:pt x="76866" y="672975"/>
                  <a:pt x="62691" y="665666"/>
                </a:cubicBezTo>
                <a:cubicBezTo>
                  <a:pt x="48516" y="658358"/>
                  <a:pt x="4590" y="663182"/>
                  <a:pt x="4590" y="657466"/>
                </a:cubicBezTo>
                <a:cubicBezTo>
                  <a:pt x="4590" y="428270"/>
                  <a:pt x="6840" y="242926"/>
                  <a:pt x="6840" y="13730"/>
                </a:cubicBezTo>
              </a:path>
            </a:pathLst>
          </a:custGeom>
          <a:solidFill>
            <a:srgbClr val="00B050">
              <a:alpha val="60000"/>
            </a:srgbClr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390" name="Rectangle 389">
            <a:extLst>
              <a:ext uri="{FF2B5EF4-FFF2-40B4-BE49-F238E27FC236}">
                <a16:creationId xmlns:a16="http://schemas.microsoft.com/office/drawing/2014/main" id="{671BB3FA-B3F3-E606-13D5-A2D657E4398F}"/>
              </a:ext>
            </a:extLst>
          </p:cNvPr>
          <p:cNvSpPr/>
          <p:nvPr/>
        </p:nvSpPr>
        <p:spPr>
          <a:xfrm>
            <a:off x="9114951" y="2420453"/>
            <a:ext cx="373179" cy="124699"/>
          </a:xfrm>
          <a:prstGeom prst="rect">
            <a:avLst/>
          </a:prstGeom>
          <a:solidFill>
            <a:srgbClr val="0070C0">
              <a:alpha val="89804"/>
            </a:srgbClr>
          </a:solidFill>
          <a:ln>
            <a:noFill/>
          </a:ln>
          <a:effectLst/>
          <a:scene3d>
            <a:camera prst="orthographicFront">
              <a:rot lat="11400000" lon="8700000" rev="0"/>
            </a:camera>
            <a:lightRig rig="threePt" dir="t">
              <a:rot lat="0" lon="0" rev="1200000"/>
            </a:lightRig>
          </a:scene3d>
          <a:sp3d extrusionH="635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391" name="Rectangle 390">
            <a:extLst>
              <a:ext uri="{FF2B5EF4-FFF2-40B4-BE49-F238E27FC236}">
                <a16:creationId xmlns:a16="http://schemas.microsoft.com/office/drawing/2014/main" id="{230B75E9-7DD9-9A61-8B20-1389F4A1382A}"/>
              </a:ext>
            </a:extLst>
          </p:cNvPr>
          <p:cNvSpPr/>
          <p:nvPr/>
        </p:nvSpPr>
        <p:spPr>
          <a:xfrm>
            <a:off x="9734294" y="2654118"/>
            <a:ext cx="373179" cy="124699"/>
          </a:xfrm>
          <a:prstGeom prst="rect">
            <a:avLst/>
          </a:prstGeom>
          <a:solidFill>
            <a:srgbClr val="C00000">
              <a:alpha val="89804"/>
            </a:srgbClr>
          </a:solidFill>
          <a:ln>
            <a:noFill/>
          </a:ln>
          <a:effectLst/>
          <a:scene3d>
            <a:camera prst="orthographicFront">
              <a:rot lat="11400000" lon="8700000" rev="0"/>
            </a:camera>
            <a:lightRig rig="threePt" dir="t">
              <a:rot lat="0" lon="0" rev="1200000"/>
            </a:lightRig>
          </a:scene3d>
          <a:sp3d extrusionH="635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392" name="TextBox 391">
            <a:extLst>
              <a:ext uri="{FF2B5EF4-FFF2-40B4-BE49-F238E27FC236}">
                <a16:creationId xmlns:a16="http://schemas.microsoft.com/office/drawing/2014/main" id="{80F2DED5-2AC6-5E6F-0BAD-1F1FC365C55C}"/>
              </a:ext>
            </a:extLst>
          </p:cNvPr>
          <p:cNvSpPr txBox="1"/>
          <p:nvPr/>
        </p:nvSpPr>
        <p:spPr>
          <a:xfrm>
            <a:off x="8072116" y="1967259"/>
            <a:ext cx="223131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Magnetic chicane compressor (modelled)</a:t>
            </a:r>
          </a:p>
        </p:txBody>
      </p:sp>
      <p:grpSp>
        <p:nvGrpSpPr>
          <p:cNvPr id="402" name="Group 401">
            <a:extLst>
              <a:ext uri="{FF2B5EF4-FFF2-40B4-BE49-F238E27FC236}">
                <a16:creationId xmlns:a16="http://schemas.microsoft.com/office/drawing/2014/main" id="{E4983970-B83A-F0B7-229C-BA9EF9732919}"/>
              </a:ext>
            </a:extLst>
          </p:cNvPr>
          <p:cNvGrpSpPr/>
          <p:nvPr/>
        </p:nvGrpSpPr>
        <p:grpSpPr>
          <a:xfrm>
            <a:off x="3092693" y="2210167"/>
            <a:ext cx="1336566" cy="1412068"/>
            <a:chOff x="4019828" y="1942359"/>
            <a:chExt cx="1336566" cy="1412068"/>
          </a:xfrm>
        </p:grpSpPr>
        <p:sp>
          <p:nvSpPr>
            <p:cNvPr id="348" name="TextBox 347">
              <a:extLst>
                <a:ext uri="{FF2B5EF4-FFF2-40B4-BE49-F238E27FC236}">
                  <a16:creationId xmlns:a16="http://schemas.microsoft.com/office/drawing/2014/main" id="{4308F7DF-52EB-3CCC-44E1-1577842BD92B}"/>
                </a:ext>
              </a:extLst>
            </p:cNvPr>
            <p:cNvSpPr txBox="1"/>
            <p:nvPr/>
          </p:nvSpPr>
          <p:spPr>
            <a:xfrm>
              <a:off x="4019828" y="1942359"/>
              <a:ext cx="1336566" cy="261610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>
                  <a:latin typeface="Arial" panose="020B0604020202020204" pitchFamily="34" charset="0"/>
                  <a:cs typeface="Arial" panose="020B0604020202020204" pitchFamily="34" charset="0"/>
                </a:rPr>
                <a:t>THz beam profile</a:t>
              </a:r>
            </a:p>
          </p:txBody>
        </p:sp>
        <p:pic>
          <p:nvPicPr>
            <p:cNvPr id="393" name="Picture 392" descr="A blue and red image of two circles&#10;&#10;AI-generated content may be incorrect.">
              <a:extLst>
                <a:ext uri="{FF2B5EF4-FFF2-40B4-BE49-F238E27FC236}">
                  <a16:creationId xmlns:a16="http://schemas.microsoft.com/office/drawing/2014/main" id="{A643331B-766F-4C41-26E5-1514171CBB7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22787" t="17211" r="37233" b="17475"/>
            <a:stretch>
              <a:fillRect/>
            </a:stretch>
          </p:blipFill>
          <p:spPr>
            <a:xfrm>
              <a:off x="4106854" y="2198412"/>
              <a:ext cx="1172694" cy="1156015"/>
            </a:xfrm>
            <a:prstGeom prst="rect">
              <a:avLst/>
            </a:prstGeom>
            <a:ln w="12700">
              <a:solidFill>
                <a:srgbClr val="7030A0"/>
              </a:solidFill>
            </a:ln>
          </p:spPr>
        </p:pic>
      </p:grpSp>
      <p:sp>
        <p:nvSpPr>
          <p:cNvPr id="397" name="TextBox 396">
            <a:extLst>
              <a:ext uri="{FF2B5EF4-FFF2-40B4-BE49-F238E27FC236}">
                <a16:creationId xmlns:a16="http://schemas.microsoft.com/office/drawing/2014/main" id="{4FA00537-238E-7854-BCCA-7CB9C8EB72A6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Terahertz acceleration: </a:t>
            </a:r>
            <a:r>
              <a:rPr lang="en-GB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Experiments on CLARA @ Daresbury Laboratory</a:t>
            </a:r>
          </a:p>
        </p:txBody>
      </p:sp>
      <p:sp>
        <p:nvSpPr>
          <p:cNvPr id="317" name="Rectangle 316">
            <a:extLst>
              <a:ext uri="{FF2B5EF4-FFF2-40B4-BE49-F238E27FC236}">
                <a16:creationId xmlns:a16="http://schemas.microsoft.com/office/drawing/2014/main" id="{95371119-23EB-4DDF-FEE2-6AC1A2FAE780}"/>
              </a:ext>
            </a:extLst>
          </p:cNvPr>
          <p:cNvSpPr/>
          <p:nvPr/>
        </p:nvSpPr>
        <p:spPr>
          <a:xfrm>
            <a:off x="5423953" y="4065938"/>
            <a:ext cx="458894" cy="498798"/>
          </a:xfrm>
          <a:prstGeom prst="rect">
            <a:avLst/>
          </a:prstGeom>
          <a:solidFill>
            <a:schemeClr val="accent5">
              <a:lumMod val="60000"/>
              <a:lumOff val="40000"/>
              <a:alpha val="80000"/>
            </a:schemeClr>
          </a:solidFill>
          <a:ln>
            <a:noFill/>
          </a:ln>
          <a:scene3d>
            <a:camera prst="isometricRightUp">
              <a:rot lat="11400000" lon="14100000" rev="0"/>
            </a:camera>
            <a:lightRig rig="threePt" dir="t">
              <a:rot lat="0" lon="0" rev="14400000"/>
            </a:lightRig>
          </a:scene3d>
          <a:sp3d extrusionH="635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319" name="Oval 318">
            <a:extLst>
              <a:ext uri="{FF2B5EF4-FFF2-40B4-BE49-F238E27FC236}">
                <a16:creationId xmlns:a16="http://schemas.microsoft.com/office/drawing/2014/main" id="{7F993EEA-3D68-5D67-5933-3F60A8786A07}"/>
              </a:ext>
            </a:extLst>
          </p:cNvPr>
          <p:cNvSpPr>
            <a:spLocks noChangeAspect="1"/>
          </p:cNvSpPr>
          <p:nvPr/>
        </p:nvSpPr>
        <p:spPr>
          <a:xfrm>
            <a:off x="7183877" y="4392303"/>
            <a:ext cx="249250" cy="249399"/>
          </a:xfrm>
          <a:prstGeom prst="ellipse">
            <a:avLst/>
          </a:prstGeom>
          <a:solidFill>
            <a:srgbClr val="7030A0">
              <a:alpha val="70000"/>
            </a:srgbClr>
          </a:solidFill>
          <a:ln>
            <a:noFill/>
          </a:ln>
          <a:scene3d>
            <a:camera prst="orthographicFront">
              <a:rot lat="11400000" lon="14100000" rev="0"/>
            </a:camera>
            <a:lightRig rig="threePt" dir="t">
              <a:rot lat="0" lon="0" rev="14400000"/>
            </a:lightRig>
          </a:scene3d>
          <a:sp3d extrusionH="20320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320" name="Oval 319">
            <a:extLst>
              <a:ext uri="{FF2B5EF4-FFF2-40B4-BE49-F238E27FC236}">
                <a16:creationId xmlns:a16="http://schemas.microsoft.com/office/drawing/2014/main" id="{2EFA14FE-89CB-DC7A-DA9D-9037077AEFBB}"/>
              </a:ext>
            </a:extLst>
          </p:cNvPr>
          <p:cNvSpPr>
            <a:spLocks noChangeAspect="1"/>
          </p:cNvSpPr>
          <p:nvPr/>
        </p:nvSpPr>
        <p:spPr>
          <a:xfrm>
            <a:off x="6453507" y="4206078"/>
            <a:ext cx="498797" cy="499095"/>
          </a:xfrm>
          <a:prstGeom prst="ellipse">
            <a:avLst/>
          </a:prstGeom>
          <a:solidFill>
            <a:schemeClr val="accent6">
              <a:lumMod val="60000"/>
              <a:lumOff val="40000"/>
              <a:alpha val="70000"/>
            </a:schemeClr>
          </a:solidFill>
          <a:ln>
            <a:noFill/>
          </a:ln>
          <a:scene3d>
            <a:camera prst="orthographicFront">
              <a:rot lat="11400000" lon="14100000" rev="0"/>
            </a:camera>
            <a:lightRig rig="threePt" dir="t">
              <a:rot lat="0" lon="0" rev="14400000"/>
            </a:lightRig>
          </a:scene3d>
          <a:sp3d extrusionH="635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321" name="Oval 320">
            <a:extLst>
              <a:ext uri="{FF2B5EF4-FFF2-40B4-BE49-F238E27FC236}">
                <a16:creationId xmlns:a16="http://schemas.microsoft.com/office/drawing/2014/main" id="{849310FB-054F-5CC3-61D1-2F98992A06B2}"/>
              </a:ext>
            </a:extLst>
          </p:cNvPr>
          <p:cNvSpPr>
            <a:spLocks noChangeAspect="1"/>
          </p:cNvSpPr>
          <p:nvPr/>
        </p:nvSpPr>
        <p:spPr>
          <a:xfrm>
            <a:off x="6486567" y="4208211"/>
            <a:ext cx="498797" cy="499095"/>
          </a:xfrm>
          <a:prstGeom prst="ellipse">
            <a:avLst/>
          </a:prstGeom>
          <a:solidFill>
            <a:schemeClr val="accent6">
              <a:lumMod val="50000"/>
              <a:alpha val="50000"/>
            </a:schemeClr>
          </a:solidFill>
          <a:ln>
            <a:noFill/>
          </a:ln>
          <a:scene3d>
            <a:camera prst="orthographicFront">
              <a:rot lat="11400000" lon="14100000" rev="0"/>
            </a:camera>
            <a:lightRig rig="threePt" dir="t">
              <a:rot lat="0" lon="0" rev="14400000"/>
            </a:lightRig>
          </a:scene3d>
          <a:sp3d extrusionH="635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322" name="Oval 321">
            <a:extLst>
              <a:ext uri="{FF2B5EF4-FFF2-40B4-BE49-F238E27FC236}">
                <a16:creationId xmlns:a16="http://schemas.microsoft.com/office/drawing/2014/main" id="{4A0B5AF8-38BD-1ED0-2647-8A1D88A73E92}"/>
              </a:ext>
            </a:extLst>
          </p:cNvPr>
          <p:cNvSpPr>
            <a:spLocks noChangeAspect="1"/>
          </p:cNvSpPr>
          <p:nvPr/>
        </p:nvSpPr>
        <p:spPr>
          <a:xfrm>
            <a:off x="6521508" y="4214162"/>
            <a:ext cx="498797" cy="499095"/>
          </a:xfrm>
          <a:prstGeom prst="ellipse">
            <a:avLst/>
          </a:prstGeom>
          <a:solidFill>
            <a:schemeClr val="accent6">
              <a:lumMod val="60000"/>
              <a:lumOff val="40000"/>
              <a:alpha val="50000"/>
            </a:schemeClr>
          </a:solidFill>
          <a:ln>
            <a:noFill/>
          </a:ln>
          <a:scene3d>
            <a:camera prst="orthographicFront">
              <a:rot lat="11400000" lon="14100000" rev="0"/>
            </a:camera>
            <a:lightRig rig="threePt" dir="t">
              <a:rot lat="0" lon="0" rev="14400000"/>
            </a:lightRig>
          </a:scene3d>
          <a:sp3d extrusionH="635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323" name="Oval 322">
            <a:extLst>
              <a:ext uri="{FF2B5EF4-FFF2-40B4-BE49-F238E27FC236}">
                <a16:creationId xmlns:a16="http://schemas.microsoft.com/office/drawing/2014/main" id="{60FCDD32-045D-CF9C-0749-918B06179E0F}"/>
              </a:ext>
            </a:extLst>
          </p:cNvPr>
          <p:cNvSpPr>
            <a:spLocks noChangeAspect="1"/>
          </p:cNvSpPr>
          <p:nvPr/>
        </p:nvSpPr>
        <p:spPr>
          <a:xfrm>
            <a:off x="6554568" y="4216295"/>
            <a:ext cx="498797" cy="499095"/>
          </a:xfrm>
          <a:prstGeom prst="ellipse">
            <a:avLst/>
          </a:prstGeom>
          <a:solidFill>
            <a:schemeClr val="accent6">
              <a:lumMod val="50000"/>
              <a:alpha val="50000"/>
            </a:schemeClr>
          </a:solidFill>
          <a:ln>
            <a:noFill/>
          </a:ln>
          <a:scene3d>
            <a:camera prst="orthographicFront">
              <a:rot lat="11400000" lon="14100000" rev="0"/>
            </a:camera>
            <a:lightRig rig="threePt" dir="t">
              <a:rot lat="0" lon="0" rev="14400000"/>
            </a:lightRig>
          </a:scene3d>
          <a:sp3d extrusionH="635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324" name="Oval 323">
            <a:extLst>
              <a:ext uri="{FF2B5EF4-FFF2-40B4-BE49-F238E27FC236}">
                <a16:creationId xmlns:a16="http://schemas.microsoft.com/office/drawing/2014/main" id="{CCA7A23E-504D-130D-3122-512216B4AEC8}"/>
              </a:ext>
            </a:extLst>
          </p:cNvPr>
          <p:cNvSpPr>
            <a:spLocks noChangeAspect="1"/>
          </p:cNvSpPr>
          <p:nvPr/>
        </p:nvSpPr>
        <p:spPr>
          <a:xfrm>
            <a:off x="6589732" y="4223485"/>
            <a:ext cx="498797" cy="499095"/>
          </a:xfrm>
          <a:prstGeom prst="ellipse">
            <a:avLst/>
          </a:prstGeom>
          <a:solidFill>
            <a:schemeClr val="accent6">
              <a:lumMod val="60000"/>
              <a:lumOff val="40000"/>
              <a:alpha val="50000"/>
            </a:schemeClr>
          </a:solidFill>
          <a:ln>
            <a:noFill/>
          </a:ln>
          <a:scene3d>
            <a:camera prst="orthographicFront">
              <a:rot lat="11400000" lon="14100000" rev="0"/>
            </a:camera>
            <a:lightRig rig="threePt" dir="t">
              <a:rot lat="0" lon="0" rev="14400000"/>
            </a:lightRig>
          </a:scene3d>
          <a:sp3d extrusionH="635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325" name="Oval 324">
            <a:extLst>
              <a:ext uri="{FF2B5EF4-FFF2-40B4-BE49-F238E27FC236}">
                <a16:creationId xmlns:a16="http://schemas.microsoft.com/office/drawing/2014/main" id="{A702A7BE-5C80-678E-78B5-3F6D5A9C30FF}"/>
              </a:ext>
            </a:extLst>
          </p:cNvPr>
          <p:cNvSpPr>
            <a:spLocks noChangeAspect="1"/>
          </p:cNvSpPr>
          <p:nvPr/>
        </p:nvSpPr>
        <p:spPr>
          <a:xfrm>
            <a:off x="6622792" y="4225618"/>
            <a:ext cx="498797" cy="499095"/>
          </a:xfrm>
          <a:prstGeom prst="ellipse">
            <a:avLst/>
          </a:prstGeom>
          <a:solidFill>
            <a:schemeClr val="accent6">
              <a:lumMod val="50000"/>
              <a:alpha val="50000"/>
            </a:schemeClr>
          </a:solidFill>
          <a:ln>
            <a:noFill/>
          </a:ln>
          <a:scene3d>
            <a:camera prst="orthographicFront">
              <a:rot lat="11400000" lon="14100000" rev="0"/>
            </a:camera>
            <a:lightRig rig="threePt" dir="t">
              <a:rot lat="0" lon="0" rev="14400000"/>
            </a:lightRig>
          </a:scene3d>
          <a:sp3d extrusionH="635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326" name="Oval 325">
            <a:extLst>
              <a:ext uri="{FF2B5EF4-FFF2-40B4-BE49-F238E27FC236}">
                <a16:creationId xmlns:a16="http://schemas.microsoft.com/office/drawing/2014/main" id="{159B5709-5895-C7BB-6D0E-6CB1CE1F86AB}"/>
              </a:ext>
            </a:extLst>
          </p:cNvPr>
          <p:cNvSpPr>
            <a:spLocks noChangeAspect="1"/>
          </p:cNvSpPr>
          <p:nvPr/>
        </p:nvSpPr>
        <p:spPr>
          <a:xfrm>
            <a:off x="6657732" y="4231568"/>
            <a:ext cx="498797" cy="499095"/>
          </a:xfrm>
          <a:prstGeom prst="ellipse">
            <a:avLst/>
          </a:prstGeom>
          <a:solidFill>
            <a:schemeClr val="accent6">
              <a:lumMod val="60000"/>
              <a:lumOff val="40000"/>
              <a:alpha val="50000"/>
            </a:schemeClr>
          </a:solidFill>
          <a:ln>
            <a:noFill/>
          </a:ln>
          <a:scene3d>
            <a:camera prst="orthographicFront">
              <a:rot lat="11400000" lon="14100000" rev="0"/>
            </a:camera>
            <a:lightRig rig="threePt" dir="t">
              <a:rot lat="0" lon="0" rev="14400000"/>
            </a:lightRig>
          </a:scene3d>
          <a:sp3d extrusionH="635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327" name="Oval 326">
            <a:extLst>
              <a:ext uri="{FF2B5EF4-FFF2-40B4-BE49-F238E27FC236}">
                <a16:creationId xmlns:a16="http://schemas.microsoft.com/office/drawing/2014/main" id="{DE0613DC-7227-5718-0F7F-DD9C19556E67}"/>
              </a:ext>
            </a:extLst>
          </p:cNvPr>
          <p:cNvSpPr>
            <a:spLocks noChangeAspect="1"/>
          </p:cNvSpPr>
          <p:nvPr/>
        </p:nvSpPr>
        <p:spPr>
          <a:xfrm>
            <a:off x="6690792" y="4233701"/>
            <a:ext cx="498797" cy="499095"/>
          </a:xfrm>
          <a:prstGeom prst="ellipse">
            <a:avLst/>
          </a:prstGeom>
          <a:solidFill>
            <a:schemeClr val="accent6">
              <a:lumMod val="50000"/>
              <a:alpha val="50000"/>
            </a:schemeClr>
          </a:solidFill>
          <a:ln>
            <a:noFill/>
          </a:ln>
          <a:scene3d>
            <a:camera prst="orthographicFront">
              <a:rot lat="11400000" lon="14100000" rev="0"/>
            </a:camera>
            <a:lightRig rig="threePt" dir="t">
              <a:rot lat="0" lon="0" rev="14400000"/>
            </a:lightRig>
          </a:scene3d>
          <a:sp3d extrusionH="635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328" name="Oval 327">
            <a:extLst>
              <a:ext uri="{FF2B5EF4-FFF2-40B4-BE49-F238E27FC236}">
                <a16:creationId xmlns:a16="http://schemas.microsoft.com/office/drawing/2014/main" id="{C5325AF2-DCF2-B86C-E6B4-0E9DB633F0E1}"/>
              </a:ext>
            </a:extLst>
          </p:cNvPr>
          <p:cNvSpPr>
            <a:spLocks noChangeAspect="1"/>
          </p:cNvSpPr>
          <p:nvPr/>
        </p:nvSpPr>
        <p:spPr>
          <a:xfrm>
            <a:off x="6726205" y="4240068"/>
            <a:ext cx="498797" cy="499095"/>
          </a:xfrm>
          <a:prstGeom prst="ellipse">
            <a:avLst/>
          </a:prstGeom>
          <a:solidFill>
            <a:schemeClr val="accent6">
              <a:lumMod val="60000"/>
              <a:lumOff val="40000"/>
              <a:alpha val="50000"/>
            </a:schemeClr>
          </a:solidFill>
          <a:ln>
            <a:noFill/>
          </a:ln>
          <a:scene3d>
            <a:camera prst="orthographicFront">
              <a:rot lat="11400000" lon="14100000" rev="0"/>
            </a:camera>
            <a:lightRig rig="threePt" dir="t">
              <a:rot lat="0" lon="0" rev="14400000"/>
            </a:lightRig>
          </a:scene3d>
          <a:sp3d extrusionH="635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329" name="Oval 328">
            <a:extLst>
              <a:ext uri="{FF2B5EF4-FFF2-40B4-BE49-F238E27FC236}">
                <a16:creationId xmlns:a16="http://schemas.microsoft.com/office/drawing/2014/main" id="{2D702C37-3B53-A2C5-EBB3-E752D429C1E3}"/>
              </a:ext>
            </a:extLst>
          </p:cNvPr>
          <p:cNvSpPr>
            <a:spLocks noChangeAspect="1"/>
          </p:cNvSpPr>
          <p:nvPr/>
        </p:nvSpPr>
        <p:spPr>
          <a:xfrm>
            <a:off x="6759265" y="4242201"/>
            <a:ext cx="498797" cy="499095"/>
          </a:xfrm>
          <a:prstGeom prst="ellipse">
            <a:avLst/>
          </a:prstGeom>
          <a:solidFill>
            <a:schemeClr val="accent6">
              <a:lumMod val="50000"/>
              <a:alpha val="50000"/>
            </a:schemeClr>
          </a:solidFill>
          <a:ln>
            <a:noFill/>
          </a:ln>
          <a:scene3d>
            <a:camera prst="orthographicFront">
              <a:rot lat="11400000" lon="14100000" rev="0"/>
            </a:camera>
            <a:lightRig rig="threePt" dir="t">
              <a:rot lat="0" lon="0" rev="14400000"/>
            </a:lightRig>
          </a:scene3d>
          <a:sp3d extrusionH="635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330" name="Oval 329">
            <a:extLst>
              <a:ext uri="{FF2B5EF4-FFF2-40B4-BE49-F238E27FC236}">
                <a16:creationId xmlns:a16="http://schemas.microsoft.com/office/drawing/2014/main" id="{761EA24F-728D-300F-0C2C-A96687D87045}"/>
              </a:ext>
            </a:extLst>
          </p:cNvPr>
          <p:cNvSpPr>
            <a:spLocks noChangeAspect="1"/>
          </p:cNvSpPr>
          <p:nvPr/>
        </p:nvSpPr>
        <p:spPr>
          <a:xfrm>
            <a:off x="6794205" y="4248151"/>
            <a:ext cx="498797" cy="499095"/>
          </a:xfrm>
          <a:prstGeom prst="ellipse">
            <a:avLst/>
          </a:prstGeom>
          <a:solidFill>
            <a:schemeClr val="accent6">
              <a:lumMod val="60000"/>
              <a:lumOff val="40000"/>
              <a:alpha val="50000"/>
            </a:schemeClr>
          </a:solidFill>
          <a:ln>
            <a:noFill/>
          </a:ln>
          <a:scene3d>
            <a:camera prst="orthographicFront">
              <a:rot lat="11400000" lon="14100000" rev="0"/>
            </a:camera>
            <a:lightRig rig="threePt" dir="t">
              <a:rot lat="0" lon="0" rev="14400000"/>
            </a:lightRig>
          </a:scene3d>
          <a:sp3d extrusionH="635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331" name="Oval 330">
            <a:extLst>
              <a:ext uri="{FF2B5EF4-FFF2-40B4-BE49-F238E27FC236}">
                <a16:creationId xmlns:a16="http://schemas.microsoft.com/office/drawing/2014/main" id="{59848E10-E088-0EBE-41FB-5C2740455551}"/>
              </a:ext>
            </a:extLst>
          </p:cNvPr>
          <p:cNvSpPr>
            <a:spLocks noChangeAspect="1"/>
          </p:cNvSpPr>
          <p:nvPr/>
        </p:nvSpPr>
        <p:spPr>
          <a:xfrm>
            <a:off x="6827265" y="4250284"/>
            <a:ext cx="498797" cy="499095"/>
          </a:xfrm>
          <a:prstGeom prst="ellipse">
            <a:avLst/>
          </a:prstGeom>
          <a:solidFill>
            <a:schemeClr val="accent6">
              <a:lumMod val="50000"/>
              <a:alpha val="50000"/>
            </a:schemeClr>
          </a:solidFill>
          <a:ln>
            <a:noFill/>
          </a:ln>
          <a:scene3d>
            <a:camera prst="orthographicFront">
              <a:rot lat="11400000" lon="14100000" rev="0"/>
            </a:camera>
            <a:lightRig rig="threePt" dir="t">
              <a:rot lat="0" lon="0" rev="14400000"/>
            </a:lightRig>
          </a:scene3d>
          <a:sp3d extrusionH="635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332" name="Oval 331">
            <a:extLst>
              <a:ext uri="{FF2B5EF4-FFF2-40B4-BE49-F238E27FC236}">
                <a16:creationId xmlns:a16="http://schemas.microsoft.com/office/drawing/2014/main" id="{F50F6B51-345B-0138-8300-3E26E28AB758}"/>
              </a:ext>
            </a:extLst>
          </p:cNvPr>
          <p:cNvSpPr>
            <a:spLocks noChangeAspect="1"/>
          </p:cNvSpPr>
          <p:nvPr/>
        </p:nvSpPr>
        <p:spPr>
          <a:xfrm>
            <a:off x="6862429" y="4257475"/>
            <a:ext cx="498797" cy="499095"/>
          </a:xfrm>
          <a:prstGeom prst="ellipse">
            <a:avLst/>
          </a:prstGeom>
          <a:solidFill>
            <a:schemeClr val="accent6">
              <a:lumMod val="60000"/>
              <a:lumOff val="40000"/>
              <a:alpha val="50000"/>
            </a:schemeClr>
          </a:solidFill>
          <a:ln>
            <a:noFill/>
          </a:ln>
          <a:scene3d>
            <a:camera prst="orthographicFront">
              <a:rot lat="11400000" lon="14100000" rev="0"/>
            </a:camera>
            <a:lightRig rig="threePt" dir="t">
              <a:rot lat="0" lon="0" rev="14400000"/>
            </a:lightRig>
          </a:scene3d>
          <a:sp3d extrusionH="635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333" name="Oval 332">
            <a:extLst>
              <a:ext uri="{FF2B5EF4-FFF2-40B4-BE49-F238E27FC236}">
                <a16:creationId xmlns:a16="http://schemas.microsoft.com/office/drawing/2014/main" id="{867D5337-B483-C082-50E6-57AB418435FF}"/>
              </a:ext>
            </a:extLst>
          </p:cNvPr>
          <p:cNvSpPr>
            <a:spLocks noChangeAspect="1"/>
          </p:cNvSpPr>
          <p:nvPr/>
        </p:nvSpPr>
        <p:spPr>
          <a:xfrm>
            <a:off x="6895489" y="4259608"/>
            <a:ext cx="498797" cy="499095"/>
          </a:xfrm>
          <a:prstGeom prst="ellipse">
            <a:avLst/>
          </a:prstGeom>
          <a:solidFill>
            <a:schemeClr val="accent6">
              <a:lumMod val="50000"/>
              <a:alpha val="50000"/>
            </a:schemeClr>
          </a:solidFill>
          <a:ln>
            <a:noFill/>
          </a:ln>
          <a:scene3d>
            <a:camera prst="orthographicFront">
              <a:rot lat="11400000" lon="14100000" rev="0"/>
            </a:camera>
            <a:lightRig rig="threePt" dir="t">
              <a:rot lat="0" lon="0" rev="14400000"/>
            </a:lightRig>
          </a:scene3d>
          <a:sp3d extrusionH="635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334" name="Oval 333">
            <a:extLst>
              <a:ext uri="{FF2B5EF4-FFF2-40B4-BE49-F238E27FC236}">
                <a16:creationId xmlns:a16="http://schemas.microsoft.com/office/drawing/2014/main" id="{BD846F0A-C0FD-A599-D592-50728E5146A0}"/>
              </a:ext>
            </a:extLst>
          </p:cNvPr>
          <p:cNvSpPr>
            <a:spLocks noChangeAspect="1"/>
          </p:cNvSpPr>
          <p:nvPr/>
        </p:nvSpPr>
        <p:spPr>
          <a:xfrm>
            <a:off x="6929845" y="4261881"/>
            <a:ext cx="498797" cy="499095"/>
          </a:xfrm>
          <a:prstGeom prst="ellipse">
            <a:avLst/>
          </a:prstGeom>
          <a:solidFill>
            <a:schemeClr val="accent6">
              <a:lumMod val="60000"/>
              <a:lumOff val="40000"/>
              <a:alpha val="50000"/>
            </a:schemeClr>
          </a:solidFill>
          <a:ln>
            <a:noFill/>
          </a:ln>
          <a:scene3d>
            <a:camera prst="orthographicFront">
              <a:rot lat="11400000" lon="14100000" rev="0"/>
            </a:camera>
            <a:lightRig rig="threePt" dir="t">
              <a:rot lat="0" lon="0" rev="14400000"/>
            </a:lightRig>
          </a:scene3d>
          <a:sp3d extrusionH="635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335" name="Oval 334">
            <a:extLst>
              <a:ext uri="{FF2B5EF4-FFF2-40B4-BE49-F238E27FC236}">
                <a16:creationId xmlns:a16="http://schemas.microsoft.com/office/drawing/2014/main" id="{7D92D4A8-09F2-A8E7-5A97-D909C2636E90}"/>
              </a:ext>
            </a:extLst>
          </p:cNvPr>
          <p:cNvSpPr>
            <a:spLocks noChangeAspect="1"/>
          </p:cNvSpPr>
          <p:nvPr/>
        </p:nvSpPr>
        <p:spPr>
          <a:xfrm>
            <a:off x="6962905" y="4264014"/>
            <a:ext cx="498797" cy="499095"/>
          </a:xfrm>
          <a:prstGeom prst="ellipse">
            <a:avLst/>
          </a:prstGeom>
          <a:solidFill>
            <a:schemeClr val="accent6">
              <a:lumMod val="50000"/>
              <a:alpha val="50000"/>
            </a:schemeClr>
          </a:solidFill>
          <a:ln>
            <a:noFill/>
          </a:ln>
          <a:scene3d>
            <a:camera prst="orthographicFront">
              <a:rot lat="11400000" lon="14100000" rev="0"/>
            </a:camera>
            <a:lightRig rig="threePt" dir="t">
              <a:rot lat="0" lon="0" rev="14400000"/>
            </a:lightRig>
          </a:scene3d>
          <a:sp3d extrusionH="635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336" name="Oval 335">
            <a:extLst>
              <a:ext uri="{FF2B5EF4-FFF2-40B4-BE49-F238E27FC236}">
                <a16:creationId xmlns:a16="http://schemas.microsoft.com/office/drawing/2014/main" id="{5162347C-6CE5-6AAC-CE65-9F8B06798BF8}"/>
              </a:ext>
            </a:extLst>
          </p:cNvPr>
          <p:cNvSpPr>
            <a:spLocks noChangeAspect="1"/>
          </p:cNvSpPr>
          <p:nvPr/>
        </p:nvSpPr>
        <p:spPr>
          <a:xfrm>
            <a:off x="6997846" y="4269964"/>
            <a:ext cx="498797" cy="499095"/>
          </a:xfrm>
          <a:prstGeom prst="ellipse">
            <a:avLst/>
          </a:prstGeom>
          <a:solidFill>
            <a:schemeClr val="accent6">
              <a:lumMod val="60000"/>
              <a:lumOff val="40000"/>
              <a:alpha val="50000"/>
            </a:schemeClr>
          </a:solidFill>
          <a:ln>
            <a:noFill/>
          </a:ln>
          <a:scene3d>
            <a:camera prst="orthographicFront">
              <a:rot lat="11400000" lon="14100000" rev="0"/>
            </a:camera>
            <a:lightRig rig="threePt" dir="t">
              <a:rot lat="0" lon="0" rev="14400000"/>
            </a:lightRig>
          </a:scene3d>
          <a:sp3d extrusionH="635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337" name="Oval 336">
            <a:extLst>
              <a:ext uri="{FF2B5EF4-FFF2-40B4-BE49-F238E27FC236}">
                <a16:creationId xmlns:a16="http://schemas.microsoft.com/office/drawing/2014/main" id="{13DFDA10-7382-DB95-0C5F-5E6974C16632}"/>
              </a:ext>
            </a:extLst>
          </p:cNvPr>
          <p:cNvSpPr>
            <a:spLocks noChangeAspect="1"/>
          </p:cNvSpPr>
          <p:nvPr/>
        </p:nvSpPr>
        <p:spPr>
          <a:xfrm>
            <a:off x="7030906" y="4272097"/>
            <a:ext cx="498797" cy="499095"/>
          </a:xfrm>
          <a:prstGeom prst="ellipse">
            <a:avLst/>
          </a:prstGeom>
          <a:solidFill>
            <a:schemeClr val="accent6">
              <a:lumMod val="50000"/>
              <a:alpha val="50000"/>
            </a:schemeClr>
          </a:solidFill>
          <a:ln>
            <a:noFill/>
          </a:ln>
          <a:scene3d>
            <a:camera prst="orthographicFront">
              <a:rot lat="11400000" lon="14100000" rev="0"/>
            </a:camera>
            <a:lightRig rig="threePt" dir="t">
              <a:rot lat="0" lon="0" rev="14400000"/>
            </a:lightRig>
          </a:scene3d>
          <a:sp3d extrusionH="635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338" name="Oval 337">
            <a:extLst>
              <a:ext uri="{FF2B5EF4-FFF2-40B4-BE49-F238E27FC236}">
                <a16:creationId xmlns:a16="http://schemas.microsoft.com/office/drawing/2014/main" id="{F1BDD185-5D62-5A69-D23C-7266781933B0}"/>
              </a:ext>
            </a:extLst>
          </p:cNvPr>
          <p:cNvSpPr>
            <a:spLocks noChangeAspect="1"/>
          </p:cNvSpPr>
          <p:nvPr/>
        </p:nvSpPr>
        <p:spPr>
          <a:xfrm>
            <a:off x="7066069" y="4277154"/>
            <a:ext cx="498797" cy="499095"/>
          </a:xfrm>
          <a:prstGeom prst="ellipse">
            <a:avLst/>
          </a:prstGeom>
          <a:solidFill>
            <a:schemeClr val="accent6">
              <a:lumMod val="60000"/>
              <a:lumOff val="40000"/>
              <a:alpha val="50000"/>
            </a:schemeClr>
          </a:solidFill>
          <a:ln>
            <a:noFill/>
          </a:ln>
          <a:scene3d>
            <a:camera prst="orthographicFront">
              <a:rot lat="11400000" lon="14100000" rev="0"/>
            </a:camera>
            <a:lightRig rig="threePt" dir="t">
              <a:rot lat="0" lon="0" rev="14400000"/>
            </a:lightRig>
          </a:scene3d>
          <a:sp3d extrusionH="635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339" name="Oval 338">
            <a:extLst>
              <a:ext uri="{FF2B5EF4-FFF2-40B4-BE49-F238E27FC236}">
                <a16:creationId xmlns:a16="http://schemas.microsoft.com/office/drawing/2014/main" id="{C5D789FB-EFA1-0889-C29F-5A61D7D97897}"/>
              </a:ext>
            </a:extLst>
          </p:cNvPr>
          <p:cNvSpPr>
            <a:spLocks noChangeAspect="1"/>
          </p:cNvSpPr>
          <p:nvPr/>
        </p:nvSpPr>
        <p:spPr>
          <a:xfrm>
            <a:off x="7099129" y="4281420"/>
            <a:ext cx="498797" cy="499095"/>
          </a:xfrm>
          <a:prstGeom prst="ellipse">
            <a:avLst/>
          </a:prstGeom>
          <a:solidFill>
            <a:schemeClr val="accent6">
              <a:lumMod val="50000"/>
              <a:alpha val="70000"/>
            </a:schemeClr>
          </a:solidFill>
          <a:ln>
            <a:noFill/>
          </a:ln>
          <a:scene3d>
            <a:camera prst="orthographicFront">
              <a:rot lat="11400000" lon="14100000" rev="0"/>
            </a:camera>
            <a:lightRig rig="threePt" dir="t">
              <a:rot lat="0" lon="0" rev="14400000"/>
            </a:lightRig>
          </a:scene3d>
          <a:sp3d extrusionH="635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340" name="Oval 339">
            <a:extLst>
              <a:ext uri="{FF2B5EF4-FFF2-40B4-BE49-F238E27FC236}">
                <a16:creationId xmlns:a16="http://schemas.microsoft.com/office/drawing/2014/main" id="{FB07EA34-31EF-69C1-5B2F-FAB84F6C0174}"/>
              </a:ext>
            </a:extLst>
          </p:cNvPr>
          <p:cNvSpPr>
            <a:spLocks noChangeAspect="1"/>
          </p:cNvSpPr>
          <p:nvPr/>
        </p:nvSpPr>
        <p:spPr>
          <a:xfrm>
            <a:off x="7942722" y="4500993"/>
            <a:ext cx="249250" cy="249399"/>
          </a:xfrm>
          <a:prstGeom prst="ellipse">
            <a:avLst/>
          </a:prstGeom>
          <a:solidFill>
            <a:srgbClr val="C00000">
              <a:alpha val="70000"/>
            </a:srgbClr>
          </a:solidFill>
          <a:ln>
            <a:noFill/>
          </a:ln>
          <a:scene3d>
            <a:camera prst="orthographicFront">
              <a:rot lat="11400000" lon="14100000" rev="0"/>
            </a:camera>
            <a:lightRig rig="threePt" dir="t">
              <a:rot lat="0" lon="0" rev="14400000"/>
            </a:lightRig>
          </a:scene3d>
          <a:sp3d extrusionH="908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399" name="Cylinder 398">
            <a:extLst>
              <a:ext uri="{FF2B5EF4-FFF2-40B4-BE49-F238E27FC236}">
                <a16:creationId xmlns:a16="http://schemas.microsoft.com/office/drawing/2014/main" id="{4B26F6A3-A13C-81C3-A030-A0EBF765F53F}"/>
              </a:ext>
            </a:extLst>
          </p:cNvPr>
          <p:cNvSpPr/>
          <p:nvPr/>
        </p:nvSpPr>
        <p:spPr>
          <a:xfrm rot="4564063">
            <a:off x="6463513" y="1569741"/>
            <a:ext cx="57362" cy="4189436"/>
          </a:xfrm>
          <a:prstGeom prst="can">
            <a:avLst/>
          </a:prstGeom>
          <a:solidFill>
            <a:srgbClr val="00B050">
              <a:alpha val="60000"/>
            </a:srgbClr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grpSp>
        <p:nvGrpSpPr>
          <p:cNvPr id="342" name="Group 341">
            <a:extLst>
              <a:ext uri="{FF2B5EF4-FFF2-40B4-BE49-F238E27FC236}">
                <a16:creationId xmlns:a16="http://schemas.microsoft.com/office/drawing/2014/main" id="{DB42FA0D-57A7-85B0-467B-8321897DBA1E}"/>
              </a:ext>
            </a:extLst>
          </p:cNvPr>
          <p:cNvGrpSpPr/>
          <p:nvPr/>
        </p:nvGrpSpPr>
        <p:grpSpPr>
          <a:xfrm>
            <a:off x="5911400" y="3479162"/>
            <a:ext cx="648484" cy="189463"/>
            <a:chOff x="4980896" y="3690281"/>
            <a:chExt cx="936068" cy="273485"/>
          </a:xfrm>
        </p:grpSpPr>
        <p:sp>
          <p:nvSpPr>
            <p:cNvPr id="343" name="Rectangle 342">
              <a:extLst>
                <a:ext uri="{FF2B5EF4-FFF2-40B4-BE49-F238E27FC236}">
                  <a16:creationId xmlns:a16="http://schemas.microsoft.com/office/drawing/2014/main" id="{CC2BDC95-C31E-14E6-C236-67485DC0AACF}"/>
                </a:ext>
              </a:extLst>
            </p:cNvPr>
            <p:cNvSpPr/>
            <p:nvPr/>
          </p:nvSpPr>
          <p:spPr>
            <a:xfrm>
              <a:off x="4980896" y="3868655"/>
              <a:ext cx="936068" cy="95111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scene3d>
              <a:camera prst="orthographicFront">
                <a:rot lat="11400000" lon="8700000" rev="0"/>
              </a:camera>
              <a:lightRig rig="threePt" dir="t">
                <a:rot lat="0" lon="0" rev="1200000"/>
              </a:lightRig>
            </a:scene3d>
            <a:sp3d extrusionH="1270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344" name="Rectangle 343">
              <a:extLst>
                <a:ext uri="{FF2B5EF4-FFF2-40B4-BE49-F238E27FC236}">
                  <a16:creationId xmlns:a16="http://schemas.microsoft.com/office/drawing/2014/main" id="{F6B6BF3F-988F-3231-046C-6CFF758DFE98}"/>
                </a:ext>
              </a:extLst>
            </p:cNvPr>
            <p:cNvSpPr/>
            <p:nvPr/>
          </p:nvSpPr>
          <p:spPr>
            <a:xfrm>
              <a:off x="4980896" y="3690281"/>
              <a:ext cx="936068" cy="180000"/>
            </a:xfrm>
            <a:prstGeom prst="rect">
              <a:avLst/>
            </a:prstGeom>
            <a:solidFill>
              <a:srgbClr val="C55A11">
                <a:alpha val="90000"/>
              </a:srgbClr>
            </a:solidFill>
            <a:ln>
              <a:noFill/>
            </a:ln>
            <a:effectLst/>
            <a:scene3d>
              <a:camera prst="orthographicFront">
                <a:rot lat="11400000" lon="8700000" rev="0"/>
              </a:camera>
              <a:lightRig rig="threePt" dir="t">
                <a:rot lat="0" lon="0" rev="1200000"/>
              </a:lightRig>
            </a:scene3d>
            <a:sp3d extrusionH="1270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</p:grpSp>
      <p:sp>
        <p:nvSpPr>
          <p:cNvPr id="386" name="Rectangle 385">
            <a:extLst>
              <a:ext uri="{FF2B5EF4-FFF2-40B4-BE49-F238E27FC236}">
                <a16:creationId xmlns:a16="http://schemas.microsoft.com/office/drawing/2014/main" id="{AC1B2614-7F84-E2D3-9E4E-456B083ED676}"/>
              </a:ext>
            </a:extLst>
          </p:cNvPr>
          <p:cNvSpPr/>
          <p:nvPr/>
        </p:nvSpPr>
        <p:spPr>
          <a:xfrm>
            <a:off x="8174250" y="3018509"/>
            <a:ext cx="373179" cy="124699"/>
          </a:xfrm>
          <a:prstGeom prst="rect">
            <a:avLst/>
          </a:prstGeom>
          <a:solidFill>
            <a:srgbClr val="C00000">
              <a:alpha val="89804"/>
            </a:srgbClr>
          </a:solidFill>
          <a:ln>
            <a:noFill/>
          </a:ln>
          <a:effectLst/>
          <a:scene3d>
            <a:camera prst="orthographicFront">
              <a:rot lat="11400000" lon="8700000" rev="0"/>
            </a:camera>
            <a:lightRig rig="threePt" dir="t">
              <a:rot lat="0" lon="0" rev="1200000"/>
            </a:lightRig>
          </a:scene3d>
          <a:sp3d extrusionH="635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347" name="Oval 346">
            <a:extLst>
              <a:ext uri="{FF2B5EF4-FFF2-40B4-BE49-F238E27FC236}">
                <a16:creationId xmlns:a16="http://schemas.microsoft.com/office/drawing/2014/main" id="{D2A8E3ED-CCB5-0FAA-8F2E-C19FD7936802}"/>
              </a:ext>
            </a:extLst>
          </p:cNvPr>
          <p:cNvSpPr>
            <a:spLocks noChangeAspect="1"/>
          </p:cNvSpPr>
          <p:nvPr/>
        </p:nvSpPr>
        <p:spPr>
          <a:xfrm>
            <a:off x="7330808" y="3376171"/>
            <a:ext cx="124699" cy="124699"/>
          </a:xfrm>
          <a:prstGeom prst="ellipse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pic>
        <p:nvPicPr>
          <p:cNvPr id="408" name="Picture 407">
            <a:extLst>
              <a:ext uri="{FF2B5EF4-FFF2-40B4-BE49-F238E27FC236}">
                <a16:creationId xmlns:a16="http://schemas.microsoft.com/office/drawing/2014/main" id="{A4244BE0-1A8F-8352-85E1-EFE82802FC4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453" t="11333" r="10874" b="1032"/>
          <a:stretch>
            <a:fillRect/>
          </a:stretch>
        </p:blipFill>
        <p:spPr>
          <a:xfrm>
            <a:off x="4455901" y="1763048"/>
            <a:ext cx="1676252" cy="1159312"/>
          </a:xfrm>
          <a:prstGeom prst="rect">
            <a:avLst/>
          </a:prstGeom>
          <a:ln w="12700">
            <a:solidFill>
              <a:schemeClr val="accent2">
                <a:lumMod val="75000"/>
              </a:schemeClr>
            </a:solidFill>
          </a:ln>
        </p:spPr>
      </p:pic>
      <p:sp>
        <p:nvSpPr>
          <p:cNvPr id="411" name="TextBox 410">
            <a:extLst>
              <a:ext uri="{FF2B5EF4-FFF2-40B4-BE49-F238E27FC236}">
                <a16:creationId xmlns:a16="http://schemas.microsoft.com/office/drawing/2014/main" id="{6D68BDAC-242B-BFC1-E91E-8CF450CA7975}"/>
              </a:ext>
            </a:extLst>
          </p:cNvPr>
          <p:cNvSpPr txBox="1"/>
          <p:nvPr/>
        </p:nvSpPr>
        <p:spPr>
          <a:xfrm>
            <a:off x="4174732" y="1473954"/>
            <a:ext cx="2177622" cy="26161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Dielectric-lined waveguide</a:t>
            </a:r>
          </a:p>
        </p:txBody>
      </p:sp>
      <p:sp>
        <p:nvSpPr>
          <p:cNvPr id="424" name="TextBox 423">
            <a:extLst>
              <a:ext uri="{FF2B5EF4-FFF2-40B4-BE49-F238E27FC236}">
                <a16:creationId xmlns:a16="http://schemas.microsoft.com/office/drawing/2014/main" id="{1E34E629-82E8-EF3B-84AD-FBAA90C21165}"/>
              </a:ext>
            </a:extLst>
          </p:cNvPr>
          <p:cNvSpPr txBox="1"/>
          <p:nvPr/>
        </p:nvSpPr>
        <p:spPr>
          <a:xfrm>
            <a:off x="177909" y="560289"/>
            <a:ext cx="5376354" cy="830997"/>
          </a:xfrm>
          <a:prstGeom prst="rect">
            <a:avLst/>
          </a:prstGeom>
          <a:solidFill>
            <a:srgbClr val="DFC9EF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RF accelerator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as bunch injector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Laser-generated THz for energy modulation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Simulate magnetic compression of THz-induced chirp</a:t>
            </a:r>
          </a:p>
        </p:txBody>
      </p:sp>
      <p:sp>
        <p:nvSpPr>
          <p:cNvPr id="427" name="TextBox 426">
            <a:extLst>
              <a:ext uri="{FF2B5EF4-FFF2-40B4-BE49-F238E27FC236}">
                <a16:creationId xmlns:a16="http://schemas.microsoft.com/office/drawing/2014/main" id="{D9F4763C-0861-6C11-91CA-7DD0E1141767}"/>
              </a:ext>
            </a:extLst>
          </p:cNvPr>
          <p:cNvSpPr txBox="1"/>
          <p:nvPr/>
        </p:nvSpPr>
        <p:spPr>
          <a:xfrm>
            <a:off x="0" y="6519446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Terahertz techniques for advanced accelerators  |  PAB 2026 Conference</a:t>
            </a:r>
          </a:p>
        </p:txBody>
      </p:sp>
      <p:pic>
        <p:nvPicPr>
          <p:cNvPr id="428" name="Picture 427">
            <a:extLst>
              <a:ext uri="{FF2B5EF4-FFF2-40B4-BE49-F238E27FC236}">
                <a16:creationId xmlns:a16="http://schemas.microsoft.com/office/drawing/2014/main" id="{04F98942-B8AB-4745-7F34-1619056998B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980" y="5309711"/>
            <a:ext cx="1847038" cy="1087402"/>
          </a:xfrm>
          <a:prstGeom prst="rect">
            <a:avLst/>
          </a:prstGeom>
          <a:ln w="19050">
            <a:solidFill>
              <a:srgbClr val="00B050"/>
            </a:solidFill>
          </a:ln>
        </p:spPr>
      </p:pic>
      <p:cxnSp>
        <p:nvCxnSpPr>
          <p:cNvPr id="429" name="Straight Connector 428">
            <a:extLst>
              <a:ext uri="{FF2B5EF4-FFF2-40B4-BE49-F238E27FC236}">
                <a16:creationId xmlns:a16="http://schemas.microsoft.com/office/drawing/2014/main" id="{518D6580-B318-D589-2F55-DFD3DDB37854}"/>
              </a:ext>
            </a:extLst>
          </p:cNvPr>
          <p:cNvCxnSpPr>
            <a:cxnSpLocks/>
            <a:stCxn id="335" idx="3"/>
            <a:endCxn id="428" idx="0"/>
          </p:cNvCxnSpPr>
          <p:nvPr/>
        </p:nvCxnSpPr>
        <p:spPr>
          <a:xfrm>
            <a:off x="7035952" y="4690018"/>
            <a:ext cx="476547" cy="619693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3" name="TextBox 432">
            <a:extLst>
              <a:ext uri="{FF2B5EF4-FFF2-40B4-BE49-F238E27FC236}">
                <a16:creationId xmlns:a16="http://schemas.microsoft.com/office/drawing/2014/main" id="{F51E6FDF-416E-62E0-B7D1-3AA8F2BCCC51}"/>
              </a:ext>
            </a:extLst>
          </p:cNvPr>
          <p:cNvSpPr txBox="1"/>
          <p:nvPr/>
        </p:nvSpPr>
        <p:spPr>
          <a:xfrm>
            <a:off x="177909" y="1532986"/>
            <a:ext cx="2663769" cy="10926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fr-FR" sz="1300" b="1" dirty="0">
                <a:latin typeface="Arial" panose="020B0604020202020204" pitchFamily="34" charset="0"/>
                <a:cs typeface="Arial" panose="020B0604020202020204" pitchFamily="34" charset="0"/>
              </a:rPr>
              <a:t>M.T. Hibberd </a:t>
            </a:r>
            <a:r>
              <a:rPr lang="fr-FR" sz="1300" dirty="0">
                <a:latin typeface="Arial" panose="020B0604020202020204" pitchFamily="34" charset="0"/>
                <a:cs typeface="Arial" panose="020B0604020202020204" pitchFamily="34" charset="0"/>
              </a:rPr>
              <a:t>et al. 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Terahertz control of relativistic electron beams for femtosecond bunching and laser-synchronized temporal locking. </a:t>
            </a:r>
            <a:r>
              <a:rPr lang="fr-FR" sz="13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arXiv:2508.20685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E3386E3-7AA6-BC63-F5A2-6E9F94BFA286}"/>
              </a:ext>
            </a:extLst>
          </p:cNvPr>
          <p:cNvSpPr txBox="1"/>
          <p:nvPr/>
        </p:nvSpPr>
        <p:spPr>
          <a:xfrm>
            <a:off x="1" y="6519444"/>
            <a:ext cx="723014" cy="338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711175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5" grpId="0" animBg="1"/>
      <p:bldP spid="34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/>
          <p:cNvSpPr/>
          <p:nvPr/>
        </p:nvSpPr>
        <p:spPr>
          <a:xfrm>
            <a:off x="948070" y="2829797"/>
            <a:ext cx="10600660" cy="2709495"/>
          </a:xfrm>
          <a:custGeom>
            <a:avLst/>
            <a:gdLst>
              <a:gd name="connsiteX0" fmla="*/ 0 w 3911600"/>
              <a:gd name="connsiteY0" fmla="*/ 174859 h 359011"/>
              <a:gd name="connsiteX1" fmla="*/ 209550 w 3911600"/>
              <a:gd name="connsiteY1" fmla="*/ 174859 h 359011"/>
              <a:gd name="connsiteX2" fmla="*/ 279400 w 3911600"/>
              <a:gd name="connsiteY2" fmla="*/ 3409 h 359011"/>
              <a:gd name="connsiteX3" fmla="*/ 450850 w 3911600"/>
              <a:gd name="connsiteY3" fmla="*/ 352659 h 359011"/>
              <a:gd name="connsiteX4" fmla="*/ 615950 w 3911600"/>
              <a:gd name="connsiteY4" fmla="*/ 3409 h 359011"/>
              <a:gd name="connsiteX5" fmla="*/ 774700 w 3911600"/>
              <a:gd name="connsiteY5" fmla="*/ 352659 h 359011"/>
              <a:gd name="connsiteX6" fmla="*/ 933450 w 3911600"/>
              <a:gd name="connsiteY6" fmla="*/ 9759 h 359011"/>
              <a:gd name="connsiteX7" fmla="*/ 1098550 w 3911600"/>
              <a:gd name="connsiteY7" fmla="*/ 359009 h 359011"/>
              <a:gd name="connsiteX8" fmla="*/ 1250950 w 3911600"/>
              <a:gd name="connsiteY8" fmla="*/ 3409 h 359011"/>
              <a:gd name="connsiteX9" fmla="*/ 1428750 w 3911600"/>
              <a:gd name="connsiteY9" fmla="*/ 359009 h 359011"/>
              <a:gd name="connsiteX10" fmla="*/ 1581150 w 3911600"/>
              <a:gd name="connsiteY10" fmla="*/ 3409 h 359011"/>
              <a:gd name="connsiteX11" fmla="*/ 1746250 w 3911600"/>
              <a:gd name="connsiteY11" fmla="*/ 352659 h 359011"/>
              <a:gd name="connsiteX12" fmla="*/ 1892300 w 3911600"/>
              <a:gd name="connsiteY12" fmla="*/ 3409 h 359011"/>
              <a:gd name="connsiteX13" fmla="*/ 2063750 w 3911600"/>
              <a:gd name="connsiteY13" fmla="*/ 359009 h 359011"/>
              <a:gd name="connsiteX14" fmla="*/ 2216150 w 3911600"/>
              <a:gd name="connsiteY14" fmla="*/ 3409 h 359011"/>
              <a:gd name="connsiteX15" fmla="*/ 2400300 w 3911600"/>
              <a:gd name="connsiteY15" fmla="*/ 359009 h 359011"/>
              <a:gd name="connsiteX16" fmla="*/ 2546350 w 3911600"/>
              <a:gd name="connsiteY16" fmla="*/ 3409 h 359011"/>
              <a:gd name="connsiteX17" fmla="*/ 2717800 w 3911600"/>
              <a:gd name="connsiteY17" fmla="*/ 359009 h 359011"/>
              <a:gd name="connsiteX18" fmla="*/ 2882900 w 3911600"/>
              <a:gd name="connsiteY18" fmla="*/ 9759 h 359011"/>
              <a:gd name="connsiteX19" fmla="*/ 3054350 w 3911600"/>
              <a:gd name="connsiteY19" fmla="*/ 359009 h 359011"/>
              <a:gd name="connsiteX20" fmla="*/ 3206750 w 3911600"/>
              <a:gd name="connsiteY20" fmla="*/ 3409 h 359011"/>
              <a:gd name="connsiteX21" fmla="*/ 3371850 w 3911600"/>
              <a:gd name="connsiteY21" fmla="*/ 352659 h 359011"/>
              <a:gd name="connsiteX22" fmla="*/ 3536950 w 3911600"/>
              <a:gd name="connsiteY22" fmla="*/ 9759 h 359011"/>
              <a:gd name="connsiteX23" fmla="*/ 3625850 w 3911600"/>
              <a:gd name="connsiteY23" fmla="*/ 206609 h 359011"/>
              <a:gd name="connsiteX24" fmla="*/ 3765550 w 3911600"/>
              <a:gd name="connsiteY24" fmla="*/ 206609 h 359011"/>
              <a:gd name="connsiteX25" fmla="*/ 3911600 w 3911600"/>
              <a:gd name="connsiteY25" fmla="*/ 206609 h 359011"/>
              <a:gd name="connsiteX0" fmla="*/ 0 w 3987800"/>
              <a:gd name="connsiteY0" fmla="*/ 174859 h 359011"/>
              <a:gd name="connsiteX1" fmla="*/ 285750 w 3987800"/>
              <a:gd name="connsiteY1" fmla="*/ 174859 h 359011"/>
              <a:gd name="connsiteX2" fmla="*/ 355600 w 3987800"/>
              <a:gd name="connsiteY2" fmla="*/ 3409 h 359011"/>
              <a:gd name="connsiteX3" fmla="*/ 527050 w 3987800"/>
              <a:gd name="connsiteY3" fmla="*/ 352659 h 359011"/>
              <a:gd name="connsiteX4" fmla="*/ 692150 w 3987800"/>
              <a:gd name="connsiteY4" fmla="*/ 3409 h 359011"/>
              <a:gd name="connsiteX5" fmla="*/ 850900 w 3987800"/>
              <a:gd name="connsiteY5" fmla="*/ 352659 h 359011"/>
              <a:gd name="connsiteX6" fmla="*/ 1009650 w 3987800"/>
              <a:gd name="connsiteY6" fmla="*/ 9759 h 359011"/>
              <a:gd name="connsiteX7" fmla="*/ 1174750 w 3987800"/>
              <a:gd name="connsiteY7" fmla="*/ 359009 h 359011"/>
              <a:gd name="connsiteX8" fmla="*/ 1327150 w 3987800"/>
              <a:gd name="connsiteY8" fmla="*/ 3409 h 359011"/>
              <a:gd name="connsiteX9" fmla="*/ 1504950 w 3987800"/>
              <a:gd name="connsiteY9" fmla="*/ 359009 h 359011"/>
              <a:gd name="connsiteX10" fmla="*/ 1657350 w 3987800"/>
              <a:gd name="connsiteY10" fmla="*/ 3409 h 359011"/>
              <a:gd name="connsiteX11" fmla="*/ 1822450 w 3987800"/>
              <a:gd name="connsiteY11" fmla="*/ 352659 h 359011"/>
              <a:gd name="connsiteX12" fmla="*/ 1968500 w 3987800"/>
              <a:gd name="connsiteY12" fmla="*/ 3409 h 359011"/>
              <a:gd name="connsiteX13" fmla="*/ 2139950 w 3987800"/>
              <a:gd name="connsiteY13" fmla="*/ 359009 h 359011"/>
              <a:gd name="connsiteX14" fmla="*/ 2292350 w 3987800"/>
              <a:gd name="connsiteY14" fmla="*/ 3409 h 359011"/>
              <a:gd name="connsiteX15" fmla="*/ 2476500 w 3987800"/>
              <a:gd name="connsiteY15" fmla="*/ 359009 h 359011"/>
              <a:gd name="connsiteX16" fmla="*/ 2622550 w 3987800"/>
              <a:gd name="connsiteY16" fmla="*/ 3409 h 359011"/>
              <a:gd name="connsiteX17" fmla="*/ 2794000 w 3987800"/>
              <a:gd name="connsiteY17" fmla="*/ 359009 h 359011"/>
              <a:gd name="connsiteX18" fmla="*/ 2959100 w 3987800"/>
              <a:gd name="connsiteY18" fmla="*/ 9759 h 359011"/>
              <a:gd name="connsiteX19" fmla="*/ 3130550 w 3987800"/>
              <a:gd name="connsiteY19" fmla="*/ 359009 h 359011"/>
              <a:gd name="connsiteX20" fmla="*/ 3282950 w 3987800"/>
              <a:gd name="connsiteY20" fmla="*/ 3409 h 359011"/>
              <a:gd name="connsiteX21" fmla="*/ 3448050 w 3987800"/>
              <a:gd name="connsiteY21" fmla="*/ 352659 h 359011"/>
              <a:gd name="connsiteX22" fmla="*/ 3613150 w 3987800"/>
              <a:gd name="connsiteY22" fmla="*/ 9759 h 359011"/>
              <a:gd name="connsiteX23" fmla="*/ 3702050 w 3987800"/>
              <a:gd name="connsiteY23" fmla="*/ 206609 h 359011"/>
              <a:gd name="connsiteX24" fmla="*/ 3841750 w 3987800"/>
              <a:gd name="connsiteY24" fmla="*/ 206609 h 359011"/>
              <a:gd name="connsiteX25" fmla="*/ 3987800 w 3987800"/>
              <a:gd name="connsiteY25" fmla="*/ 206609 h 359011"/>
              <a:gd name="connsiteX0" fmla="*/ 0 w 3987800"/>
              <a:gd name="connsiteY0" fmla="*/ 174859 h 359011"/>
              <a:gd name="connsiteX1" fmla="*/ 247650 w 3987800"/>
              <a:gd name="connsiteY1" fmla="*/ 174859 h 359011"/>
              <a:gd name="connsiteX2" fmla="*/ 355600 w 3987800"/>
              <a:gd name="connsiteY2" fmla="*/ 3409 h 359011"/>
              <a:gd name="connsiteX3" fmla="*/ 527050 w 3987800"/>
              <a:gd name="connsiteY3" fmla="*/ 352659 h 359011"/>
              <a:gd name="connsiteX4" fmla="*/ 692150 w 3987800"/>
              <a:gd name="connsiteY4" fmla="*/ 3409 h 359011"/>
              <a:gd name="connsiteX5" fmla="*/ 850900 w 3987800"/>
              <a:gd name="connsiteY5" fmla="*/ 352659 h 359011"/>
              <a:gd name="connsiteX6" fmla="*/ 1009650 w 3987800"/>
              <a:gd name="connsiteY6" fmla="*/ 9759 h 359011"/>
              <a:gd name="connsiteX7" fmla="*/ 1174750 w 3987800"/>
              <a:gd name="connsiteY7" fmla="*/ 359009 h 359011"/>
              <a:gd name="connsiteX8" fmla="*/ 1327150 w 3987800"/>
              <a:gd name="connsiteY8" fmla="*/ 3409 h 359011"/>
              <a:gd name="connsiteX9" fmla="*/ 1504950 w 3987800"/>
              <a:gd name="connsiteY9" fmla="*/ 359009 h 359011"/>
              <a:gd name="connsiteX10" fmla="*/ 1657350 w 3987800"/>
              <a:gd name="connsiteY10" fmla="*/ 3409 h 359011"/>
              <a:gd name="connsiteX11" fmla="*/ 1822450 w 3987800"/>
              <a:gd name="connsiteY11" fmla="*/ 352659 h 359011"/>
              <a:gd name="connsiteX12" fmla="*/ 1968500 w 3987800"/>
              <a:gd name="connsiteY12" fmla="*/ 3409 h 359011"/>
              <a:gd name="connsiteX13" fmla="*/ 2139950 w 3987800"/>
              <a:gd name="connsiteY13" fmla="*/ 359009 h 359011"/>
              <a:gd name="connsiteX14" fmla="*/ 2292350 w 3987800"/>
              <a:gd name="connsiteY14" fmla="*/ 3409 h 359011"/>
              <a:gd name="connsiteX15" fmla="*/ 2476500 w 3987800"/>
              <a:gd name="connsiteY15" fmla="*/ 359009 h 359011"/>
              <a:gd name="connsiteX16" fmla="*/ 2622550 w 3987800"/>
              <a:gd name="connsiteY16" fmla="*/ 3409 h 359011"/>
              <a:gd name="connsiteX17" fmla="*/ 2794000 w 3987800"/>
              <a:gd name="connsiteY17" fmla="*/ 359009 h 359011"/>
              <a:gd name="connsiteX18" fmla="*/ 2959100 w 3987800"/>
              <a:gd name="connsiteY18" fmla="*/ 9759 h 359011"/>
              <a:gd name="connsiteX19" fmla="*/ 3130550 w 3987800"/>
              <a:gd name="connsiteY19" fmla="*/ 359009 h 359011"/>
              <a:gd name="connsiteX20" fmla="*/ 3282950 w 3987800"/>
              <a:gd name="connsiteY20" fmla="*/ 3409 h 359011"/>
              <a:gd name="connsiteX21" fmla="*/ 3448050 w 3987800"/>
              <a:gd name="connsiteY21" fmla="*/ 352659 h 359011"/>
              <a:gd name="connsiteX22" fmla="*/ 3613150 w 3987800"/>
              <a:gd name="connsiteY22" fmla="*/ 9759 h 359011"/>
              <a:gd name="connsiteX23" fmla="*/ 3702050 w 3987800"/>
              <a:gd name="connsiteY23" fmla="*/ 206609 h 359011"/>
              <a:gd name="connsiteX24" fmla="*/ 3841750 w 3987800"/>
              <a:gd name="connsiteY24" fmla="*/ 206609 h 359011"/>
              <a:gd name="connsiteX25" fmla="*/ 3987800 w 3987800"/>
              <a:gd name="connsiteY25" fmla="*/ 206609 h 359011"/>
              <a:gd name="connsiteX0" fmla="*/ 0 w 3987800"/>
              <a:gd name="connsiteY0" fmla="*/ 174859 h 359011"/>
              <a:gd name="connsiteX1" fmla="*/ 247650 w 3987800"/>
              <a:gd name="connsiteY1" fmla="*/ 174859 h 359011"/>
              <a:gd name="connsiteX2" fmla="*/ 355600 w 3987800"/>
              <a:gd name="connsiteY2" fmla="*/ 3409 h 359011"/>
              <a:gd name="connsiteX3" fmla="*/ 527050 w 3987800"/>
              <a:gd name="connsiteY3" fmla="*/ 352659 h 359011"/>
              <a:gd name="connsiteX4" fmla="*/ 692150 w 3987800"/>
              <a:gd name="connsiteY4" fmla="*/ 3409 h 359011"/>
              <a:gd name="connsiteX5" fmla="*/ 850900 w 3987800"/>
              <a:gd name="connsiteY5" fmla="*/ 352659 h 359011"/>
              <a:gd name="connsiteX6" fmla="*/ 1009650 w 3987800"/>
              <a:gd name="connsiteY6" fmla="*/ 9759 h 359011"/>
              <a:gd name="connsiteX7" fmla="*/ 1174750 w 3987800"/>
              <a:gd name="connsiteY7" fmla="*/ 359009 h 359011"/>
              <a:gd name="connsiteX8" fmla="*/ 1327150 w 3987800"/>
              <a:gd name="connsiteY8" fmla="*/ 3409 h 359011"/>
              <a:gd name="connsiteX9" fmla="*/ 1504950 w 3987800"/>
              <a:gd name="connsiteY9" fmla="*/ 359009 h 359011"/>
              <a:gd name="connsiteX10" fmla="*/ 1657350 w 3987800"/>
              <a:gd name="connsiteY10" fmla="*/ 3409 h 359011"/>
              <a:gd name="connsiteX11" fmla="*/ 1822450 w 3987800"/>
              <a:gd name="connsiteY11" fmla="*/ 352659 h 359011"/>
              <a:gd name="connsiteX12" fmla="*/ 1968500 w 3987800"/>
              <a:gd name="connsiteY12" fmla="*/ 3409 h 359011"/>
              <a:gd name="connsiteX13" fmla="*/ 2139950 w 3987800"/>
              <a:gd name="connsiteY13" fmla="*/ 359009 h 359011"/>
              <a:gd name="connsiteX14" fmla="*/ 2292350 w 3987800"/>
              <a:gd name="connsiteY14" fmla="*/ 3409 h 359011"/>
              <a:gd name="connsiteX15" fmla="*/ 2476500 w 3987800"/>
              <a:gd name="connsiteY15" fmla="*/ 359009 h 359011"/>
              <a:gd name="connsiteX16" fmla="*/ 2622550 w 3987800"/>
              <a:gd name="connsiteY16" fmla="*/ 3409 h 359011"/>
              <a:gd name="connsiteX17" fmla="*/ 2794000 w 3987800"/>
              <a:gd name="connsiteY17" fmla="*/ 359009 h 359011"/>
              <a:gd name="connsiteX18" fmla="*/ 2959100 w 3987800"/>
              <a:gd name="connsiteY18" fmla="*/ 9759 h 359011"/>
              <a:gd name="connsiteX19" fmla="*/ 3130550 w 3987800"/>
              <a:gd name="connsiteY19" fmla="*/ 359009 h 359011"/>
              <a:gd name="connsiteX20" fmla="*/ 3282950 w 3987800"/>
              <a:gd name="connsiteY20" fmla="*/ 3409 h 359011"/>
              <a:gd name="connsiteX21" fmla="*/ 3448050 w 3987800"/>
              <a:gd name="connsiteY21" fmla="*/ 352659 h 359011"/>
              <a:gd name="connsiteX22" fmla="*/ 3613150 w 3987800"/>
              <a:gd name="connsiteY22" fmla="*/ 9759 h 359011"/>
              <a:gd name="connsiteX23" fmla="*/ 3752850 w 3987800"/>
              <a:gd name="connsiteY23" fmla="*/ 212959 h 359011"/>
              <a:gd name="connsiteX24" fmla="*/ 3841750 w 3987800"/>
              <a:gd name="connsiteY24" fmla="*/ 206609 h 359011"/>
              <a:gd name="connsiteX25" fmla="*/ 3987800 w 3987800"/>
              <a:gd name="connsiteY25" fmla="*/ 206609 h 359011"/>
              <a:gd name="connsiteX0" fmla="*/ 0 w 3987800"/>
              <a:gd name="connsiteY0" fmla="*/ 171453 h 355605"/>
              <a:gd name="connsiteX1" fmla="*/ 247650 w 3987800"/>
              <a:gd name="connsiteY1" fmla="*/ 171453 h 355605"/>
              <a:gd name="connsiteX2" fmla="*/ 374650 w 3987800"/>
              <a:gd name="connsiteY2" fmla="*/ 82553 h 355605"/>
              <a:gd name="connsiteX3" fmla="*/ 527050 w 3987800"/>
              <a:gd name="connsiteY3" fmla="*/ 349253 h 355605"/>
              <a:gd name="connsiteX4" fmla="*/ 692150 w 3987800"/>
              <a:gd name="connsiteY4" fmla="*/ 3 h 355605"/>
              <a:gd name="connsiteX5" fmla="*/ 850900 w 3987800"/>
              <a:gd name="connsiteY5" fmla="*/ 349253 h 355605"/>
              <a:gd name="connsiteX6" fmla="*/ 1009650 w 3987800"/>
              <a:gd name="connsiteY6" fmla="*/ 6353 h 355605"/>
              <a:gd name="connsiteX7" fmla="*/ 1174750 w 3987800"/>
              <a:gd name="connsiteY7" fmla="*/ 355603 h 355605"/>
              <a:gd name="connsiteX8" fmla="*/ 1327150 w 3987800"/>
              <a:gd name="connsiteY8" fmla="*/ 3 h 355605"/>
              <a:gd name="connsiteX9" fmla="*/ 1504950 w 3987800"/>
              <a:gd name="connsiteY9" fmla="*/ 355603 h 355605"/>
              <a:gd name="connsiteX10" fmla="*/ 1657350 w 3987800"/>
              <a:gd name="connsiteY10" fmla="*/ 3 h 355605"/>
              <a:gd name="connsiteX11" fmla="*/ 1822450 w 3987800"/>
              <a:gd name="connsiteY11" fmla="*/ 349253 h 355605"/>
              <a:gd name="connsiteX12" fmla="*/ 1968500 w 3987800"/>
              <a:gd name="connsiteY12" fmla="*/ 3 h 355605"/>
              <a:gd name="connsiteX13" fmla="*/ 2139950 w 3987800"/>
              <a:gd name="connsiteY13" fmla="*/ 355603 h 355605"/>
              <a:gd name="connsiteX14" fmla="*/ 2292350 w 3987800"/>
              <a:gd name="connsiteY14" fmla="*/ 3 h 355605"/>
              <a:gd name="connsiteX15" fmla="*/ 2476500 w 3987800"/>
              <a:gd name="connsiteY15" fmla="*/ 355603 h 355605"/>
              <a:gd name="connsiteX16" fmla="*/ 2622550 w 3987800"/>
              <a:gd name="connsiteY16" fmla="*/ 3 h 355605"/>
              <a:gd name="connsiteX17" fmla="*/ 2794000 w 3987800"/>
              <a:gd name="connsiteY17" fmla="*/ 355603 h 355605"/>
              <a:gd name="connsiteX18" fmla="*/ 2959100 w 3987800"/>
              <a:gd name="connsiteY18" fmla="*/ 6353 h 355605"/>
              <a:gd name="connsiteX19" fmla="*/ 3130550 w 3987800"/>
              <a:gd name="connsiteY19" fmla="*/ 355603 h 355605"/>
              <a:gd name="connsiteX20" fmla="*/ 3282950 w 3987800"/>
              <a:gd name="connsiteY20" fmla="*/ 3 h 355605"/>
              <a:gd name="connsiteX21" fmla="*/ 3448050 w 3987800"/>
              <a:gd name="connsiteY21" fmla="*/ 349253 h 355605"/>
              <a:gd name="connsiteX22" fmla="*/ 3613150 w 3987800"/>
              <a:gd name="connsiteY22" fmla="*/ 6353 h 355605"/>
              <a:gd name="connsiteX23" fmla="*/ 3752850 w 3987800"/>
              <a:gd name="connsiteY23" fmla="*/ 209553 h 355605"/>
              <a:gd name="connsiteX24" fmla="*/ 3841750 w 3987800"/>
              <a:gd name="connsiteY24" fmla="*/ 203203 h 355605"/>
              <a:gd name="connsiteX25" fmla="*/ 3987800 w 3987800"/>
              <a:gd name="connsiteY25" fmla="*/ 203203 h 355605"/>
              <a:gd name="connsiteX0" fmla="*/ 0 w 3987800"/>
              <a:gd name="connsiteY0" fmla="*/ 171453 h 355605"/>
              <a:gd name="connsiteX1" fmla="*/ 247650 w 3987800"/>
              <a:gd name="connsiteY1" fmla="*/ 171453 h 355605"/>
              <a:gd name="connsiteX2" fmla="*/ 374650 w 3987800"/>
              <a:gd name="connsiteY2" fmla="*/ 82553 h 355605"/>
              <a:gd name="connsiteX3" fmla="*/ 527050 w 3987800"/>
              <a:gd name="connsiteY3" fmla="*/ 349253 h 355605"/>
              <a:gd name="connsiteX4" fmla="*/ 692150 w 3987800"/>
              <a:gd name="connsiteY4" fmla="*/ 3 h 355605"/>
              <a:gd name="connsiteX5" fmla="*/ 850900 w 3987800"/>
              <a:gd name="connsiteY5" fmla="*/ 349253 h 355605"/>
              <a:gd name="connsiteX6" fmla="*/ 1009650 w 3987800"/>
              <a:gd name="connsiteY6" fmla="*/ 6353 h 355605"/>
              <a:gd name="connsiteX7" fmla="*/ 1174750 w 3987800"/>
              <a:gd name="connsiteY7" fmla="*/ 355603 h 355605"/>
              <a:gd name="connsiteX8" fmla="*/ 1327150 w 3987800"/>
              <a:gd name="connsiteY8" fmla="*/ 3 h 355605"/>
              <a:gd name="connsiteX9" fmla="*/ 1504950 w 3987800"/>
              <a:gd name="connsiteY9" fmla="*/ 355603 h 355605"/>
              <a:gd name="connsiteX10" fmla="*/ 1657350 w 3987800"/>
              <a:gd name="connsiteY10" fmla="*/ 3 h 355605"/>
              <a:gd name="connsiteX11" fmla="*/ 1822450 w 3987800"/>
              <a:gd name="connsiteY11" fmla="*/ 349253 h 355605"/>
              <a:gd name="connsiteX12" fmla="*/ 1968500 w 3987800"/>
              <a:gd name="connsiteY12" fmla="*/ 3 h 355605"/>
              <a:gd name="connsiteX13" fmla="*/ 2139950 w 3987800"/>
              <a:gd name="connsiteY13" fmla="*/ 355603 h 355605"/>
              <a:gd name="connsiteX14" fmla="*/ 2292350 w 3987800"/>
              <a:gd name="connsiteY14" fmla="*/ 3 h 355605"/>
              <a:gd name="connsiteX15" fmla="*/ 2476500 w 3987800"/>
              <a:gd name="connsiteY15" fmla="*/ 355603 h 355605"/>
              <a:gd name="connsiteX16" fmla="*/ 2622550 w 3987800"/>
              <a:gd name="connsiteY16" fmla="*/ 3 h 355605"/>
              <a:gd name="connsiteX17" fmla="*/ 2794000 w 3987800"/>
              <a:gd name="connsiteY17" fmla="*/ 355603 h 355605"/>
              <a:gd name="connsiteX18" fmla="*/ 2959100 w 3987800"/>
              <a:gd name="connsiteY18" fmla="*/ 6353 h 355605"/>
              <a:gd name="connsiteX19" fmla="*/ 3130550 w 3987800"/>
              <a:gd name="connsiteY19" fmla="*/ 355603 h 355605"/>
              <a:gd name="connsiteX20" fmla="*/ 3282950 w 3987800"/>
              <a:gd name="connsiteY20" fmla="*/ 3 h 355605"/>
              <a:gd name="connsiteX21" fmla="*/ 3448050 w 3987800"/>
              <a:gd name="connsiteY21" fmla="*/ 349253 h 355605"/>
              <a:gd name="connsiteX22" fmla="*/ 3613150 w 3987800"/>
              <a:gd name="connsiteY22" fmla="*/ 114303 h 355605"/>
              <a:gd name="connsiteX23" fmla="*/ 3752850 w 3987800"/>
              <a:gd name="connsiteY23" fmla="*/ 209553 h 355605"/>
              <a:gd name="connsiteX24" fmla="*/ 3841750 w 3987800"/>
              <a:gd name="connsiteY24" fmla="*/ 203203 h 355605"/>
              <a:gd name="connsiteX25" fmla="*/ 3987800 w 3987800"/>
              <a:gd name="connsiteY25" fmla="*/ 203203 h 355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987800" h="355605">
                <a:moveTo>
                  <a:pt x="0" y="171453"/>
                </a:moveTo>
                <a:cubicBezTo>
                  <a:pt x="81491" y="185740"/>
                  <a:pt x="185208" y="186270"/>
                  <a:pt x="247650" y="171453"/>
                </a:cubicBezTo>
                <a:cubicBezTo>
                  <a:pt x="310092" y="156636"/>
                  <a:pt x="328083" y="52920"/>
                  <a:pt x="374650" y="82553"/>
                </a:cubicBezTo>
                <a:cubicBezTo>
                  <a:pt x="421217" y="112186"/>
                  <a:pt x="474133" y="363011"/>
                  <a:pt x="527050" y="349253"/>
                </a:cubicBezTo>
                <a:cubicBezTo>
                  <a:pt x="579967" y="335495"/>
                  <a:pt x="638175" y="3"/>
                  <a:pt x="692150" y="3"/>
                </a:cubicBezTo>
                <a:cubicBezTo>
                  <a:pt x="746125" y="3"/>
                  <a:pt x="797983" y="348195"/>
                  <a:pt x="850900" y="349253"/>
                </a:cubicBezTo>
                <a:cubicBezTo>
                  <a:pt x="903817" y="350311"/>
                  <a:pt x="955675" y="5295"/>
                  <a:pt x="1009650" y="6353"/>
                </a:cubicBezTo>
                <a:cubicBezTo>
                  <a:pt x="1063625" y="7411"/>
                  <a:pt x="1121833" y="356661"/>
                  <a:pt x="1174750" y="355603"/>
                </a:cubicBezTo>
                <a:cubicBezTo>
                  <a:pt x="1227667" y="354545"/>
                  <a:pt x="1272117" y="3"/>
                  <a:pt x="1327150" y="3"/>
                </a:cubicBezTo>
                <a:cubicBezTo>
                  <a:pt x="1382183" y="3"/>
                  <a:pt x="1449917" y="355603"/>
                  <a:pt x="1504950" y="355603"/>
                </a:cubicBezTo>
                <a:cubicBezTo>
                  <a:pt x="1559983" y="355603"/>
                  <a:pt x="1604433" y="1061"/>
                  <a:pt x="1657350" y="3"/>
                </a:cubicBezTo>
                <a:cubicBezTo>
                  <a:pt x="1710267" y="-1055"/>
                  <a:pt x="1770592" y="349253"/>
                  <a:pt x="1822450" y="349253"/>
                </a:cubicBezTo>
                <a:cubicBezTo>
                  <a:pt x="1874308" y="349253"/>
                  <a:pt x="1915583" y="-1055"/>
                  <a:pt x="1968500" y="3"/>
                </a:cubicBezTo>
                <a:cubicBezTo>
                  <a:pt x="2021417" y="1061"/>
                  <a:pt x="2085975" y="355603"/>
                  <a:pt x="2139950" y="355603"/>
                </a:cubicBezTo>
                <a:cubicBezTo>
                  <a:pt x="2193925" y="355603"/>
                  <a:pt x="2236258" y="3"/>
                  <a:pt x="2292350" y="3"/>
                </a:cubicBezTo>
                <a:cubicBezTo>
                  <a:pt x="2348442" y="3"/>
                  <a:pt x="2421467" y="355603"/>
                  <a:pt x="2476500" y="355603"/>
                </a:cubicBezTo>
                <a:cubicBezTo>
                  <a:pt x="2531533" y="355603"/>
                  <a:pt x="2569633" y="3"/>
                  <a:pt x="2622550" y="3"/>
                </a:cubicBezTo>
                <a:cubicBezTo>
                  <a:pt x="2675467" y="3"/>
                  <a:pt x="2737908" y="354545"/>
                  <a:pt x="2794000" y="355603"/>
                </a:cubicBezTo>
                <a:cubicBezTo>
                  <a:pt x="2850092" y="356661"/>
                  <a:pt x="2903008" y="6353"/>
                  <a:pt x="2959100" y="6353"/>
                </a:cubicBezTo>
                <a:cubicBezTo>
                  <a:pt x="3015192" y="6353"/>
                  <a:pt x="3076575" y="356661"/>
                  <a:pt x="3130550" y="355603"/>
                </a:cubicBezTo>
                <a:cubicBezTo>
                  <a:pt x="3184525" y="354545"/>
                  <a:pt x="3230033" y="1061"/>
                  <a:pt x="3282950" y="3"/>
                </a:cubicBezTo>
                <a:cubicBezTo>
                  <a:pt x="3335867" y="-1055"/>
                  <a:pt x="3393017" y="330203"/>
                  <a:pt x="3448050" y="349253"/>
                </a:cubicBezTo>
                <a:cubicBezTo>
                  <a:pt x="3503083" y="368303"/>
                  <a:pt x="3562350" y="137586"/>
                  <a:pt x="3613150" y="114303"/>
                </a:cubicBezTo>
                <a:cubicBezTo>
                  <a:pt x="3663950" y="91020"/>
                  <a:pt x="3714750" y="194736"/>
                  <a:pt x="3752850" y="209553"/>
                </a:cubicBezTo>
                <a:cubicBezTo>
                  <a:pt x="3790950" y="224370"/>
                  <a:pt x="3802592" y="204261"/>
                  <a:pt x="3841750" y="203203"/>
                </a:cubicBezTo>
                <a:cubicBezTo>
                  <a:pt x="3880908" y="202145"/>
                  <a:pt x="3939117" y="203203"/>
                  <a:pt x="3987800" y="203203"/>
                </a:cubicBezTo>
              </a:path>
            </a:pathLst>
          </a:cu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2782914" y="3478921"/>
            <a:ext cx="0" cy="49050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6629942" y="4339452"/>
            <a:ext cx="0" cy="490501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8F0F0C02-8A8D-4350-045C-D3B52E8B111F}"/>
              </a:ext>
            </a:extLst>
          </p:cNvPr>
          <p:cNvSpPr/>
          <p:nvPr/>
        </p:nvSpPr>
        <p:spPr>
          <a:xfrm rot="5400000">
            <a:off x="6709272" y="3961526"/>
            <a:ext cx="244844" cy="44603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AA4FE8C-E5D5-45CB-59AF-1DC5FC062CD6}"/>
              </a:ext>
            </a:extLst>
          </p:cNvPr>
          <p:cNvCxnSpPr/>
          <p:nvPr/>
        </p:nvCxnSpPr>
        <p:spPr>
          <a:xfrm flipV="1">
            <a:off x="7044079" y="3500187"/>
            <a:ext cx="0" cy="49050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A9090B9C-FC89-2C05-CF0E-3C0BE87CAE8E}"/>
              </a:ext>
            </a:extLst>
          </p:cNvPr>
          <p:cNvCxnSpPr/>
          <p:nvPr/>
        </p:nvCxnSpPr>
        <p:spPr>
          <a:xfrm>
            <a:off x="4063753" y="4339452"/>
            <a:ext cx="0" cy="490501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80B78882-622B-75FD-67D7-215AEAA62D68}"/>
              </a:ext>
            </a:extLst>
          </p:cNvPr>
          <p:cNvSpPr/>
          <p:nvPr/>
        </p:nvSpPr>
        <p:spPr>
          <a:xfrm>
            <a:off x="1919347" y="2019332"/>
            <a:ext cx="1727134" cy="707886"/>
          </a:xfrm>
          <a:prstGeom prst="rect">
            <a:avLst/>
          </a:prstGeom>
          <a:noFill/>
          <a:ln w="28575"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 gain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(acceleration)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7544800-F8AD-13E8-90F6-792549D6B467}"/>
              </a:ext>
            </a:extLst>
          </p:cNvPr>
          <p:cNvSpPr/>
          <p:nvPr/>
        </p:nvSpPr>
        <p:spPr>
          <a:xfrm>
            <a:off x="3180308" y="5631992"/>
            <a:ext cx="1774156" cy="707886"/>
          </a:xfrm>
          <a:prstGeom prst="rect">
            <a:avLst/>
          </a:prstGeom>
          <a:noFill/>
          <a:ln w="28575"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2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 loss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(deceleration)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8710293-E136-A07B-2F9B-EBC510C3CC5F}"/>
              </a:ext>
            </a:extLst>
          </p:cNvPr>
          <p:cNvSpPr/>
          <p:nvPr/>
        </p:nvSpPr>
        <p:spPr>
          <a:xfrm>
            <a:off x="4408141" y="2019332"/>
            <a:ext cx="3523338" cy="707886"/>
          </a:xfrm>
          <a:prstGeom prst="rect">
            <a:avLst/>
          </a:prstGeom>
          <a:noFill/>
          <a:ln w="28575"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 gain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2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</a:t>
            </a:r>
            <a:r>
              <a:rPr lang="en-GB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loss</a:t>
            </a:r>
            <a:r>
              <a:rPr lang="en-GB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(de-chirping/chirping)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9230DC92-4D4B-1034-12F3-A97DA950098C}"/>
              </a:ext>
            </a:extLst>
          </p:cNvPr>
          <p:cNvSpPr/>
          <p:nvPr/>
        </p:nvSpPr>
        <p:spPr>
          <a:xfrm>
            <a:off x="172307" y="2260328"/>
            <a:ext cx="1540604" cy="1015663"/>
          </a:xfrm>
          <a:prstGeom prst="rect">
            <a:avLst/>
          </a:prstGeom>
          <a:noFill/>
          <a:ln w="28575"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2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Multi-cycle narrowband THz pulse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D11C6A6E-E68F-71DB-6A21-C51FA338DCDA}"/>
              </a:ext>
            </a:extLst>
          </p:cNvPr>
          <p:cNvSpPr/>
          <p:nvPr/>
        </p:nvSpPr>
        <p:spPr>
          <a:xfrm>
            <a:off x="720440" y="5041090"/>
            <a:ext cx="1151374" cy="1015663"/>
          </a:xfrm>
          <a:prstGeom prst="rect">
            <a:avLst/>
          </a:prstGeom>
          <a:noFill/>
          <a:ln w="28575"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Short</a:t>
            </a:r>
          </a:p>
          <a:p>
            <a:pPr algn="ctr"/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electron bunch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F7B37778-E683-9BFC-77EF-485E672040F8}"/>
              </a:ext>
            </a:extLst>
          </p:cNvPr>
          <p:cNvCxnSpPr>
            <a:cxnSpLocks/>
          </p:cNvCxnSpPr>
          <p:nvPr/>
        </p:nvCxnSpPr>
        <p:spPr>
          <a:xfrm flipV="1">
            <a:off x="1791830" y="4349211"/>
            <a:ext cx="875170" cy="852713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>
            <a:extLst>
              <a:ext uri="{FF2B5EF4-FFF2-40B4-BE49-F238E27FC236}">
                <a16:creationId xmlns:a16="http://schemas.microsoft.com/office/drawing/2014/main" id="{074E2098-1762-61E2-6B55-9CFC9A73D1C4}"/>
              </a:ext>
            </a:extLst>
          </p:cNvPr>
          <p:cNvSpPr/>
          <p:nvPr/>
        </p:nvSpPr>
        <p:spPr>
          <a:xfrm>
            <a:off x="255666" y="671864"/>
            <a:ext cx="11602423" cy="861774"/>
          </a:xfrm>
          <a:prstGeom prst="rect">
            <a:avLst/>
          </a:prstGeom>
          <a:solidFill>
            <a:srgbClr val="DFC9EF"/>
          </a:solidFill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Different interaction depending on 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injection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timing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of the electron bunch relative to the THz field </a:t>
            </a:r>
          </a:p>
          <a:p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We have precise femtosecond control using an optical delay stage on the THz drive laser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8BEFE151-8CF6-BFE6-0752-53B1E1C05EC4}"/>
              </a:ext>
            </a:extLst>
          </p:cNvPr>
          <p:cNvSpPr/>
          <p:nvPr/>
        </p:nvSpPr>
        <p:spPr>
          <a:xfrm rot="5400000">
            <a:off x="8961326" y="2834209"/>
            <a:ext cx="244845" cy="2700669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2148D944-C6F8-7E4F-664C-04BDEB259D18}"/>
              </a:ext>
            </a:extLst>
          </p:cNvPr>
          <p:cNvCxnSpPr/>
          <p:nvPr/>
        </p:nvCxnSpPr>
        <p:spPr>
          <a:xfrm flipV="1">
            <a:off x="9673865" y="3478921"/>
            <a:ext cx="0" cy="49050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888222FC-D83D-14AA-B6FE-9A06B5F6C14A}"/>
              </a:ext>
            </a:extLst>
          </p:cNvPr>
          <p:cNvCxnSpPr/>
          <p:nvPr/>
        </p:nvCxnSpPr>
        <p:spPr>
          <a:xfrm flipV="1">
            <a:off x="8816172" y="3478921"/>
            <a:ext cx="0" cy="49050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7BF3B87A-6D29-5138-862B-AFFC33A4F951}"/>
              </a:ext>
            </a:extLst>
          </p:cNvPr>
          <p:cNvCxnSpPr/>
          <p:nvPr/>
        </p:nvCxnSpPr>
        <p:spPr>
          <a:xfrm flipV="1">
            <a:off x="7947846" y="3500187"/>
            <a:ext cx="0" cy="49050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EE42CD29-EE90-5AE1-9CFE-3FEC57D1E55C}"/>
              </a:ext>
            </a:extLst>
          </p:cNvPr>
          <p:cNvCxnSpPr/>
          <p:nvPr/>
        </p:nvCxnSpPr>
        <p:spPr>
          <a:xfrm>
            <a:off x="10131323" y="4339452"/>
            <a:ext cx="0" cy="490501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EA75BEFD-D0DB-8650-894D-D3CA431E7097}"/>
              </a:ext>
            </a:extLst>
          </p:cNvPr>
          <p:cNvCxnSpPr/>
          <p:nvPr/>
        </p:nvCxnSpPr>
        <p:spPr>
          <a:xfrm>
            <a:off x="9262997" y="4339452"/>
            <a:ext cx="0" cy="490501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A5E90D03-9C4D-178B-0C3D-998E8DC95274}"/>
              </a:ext>
            </a:extLst>
          </p:cNvPr>
          <p:cNvCxnSpPr/>
          <p:nvPr/>
        </p:nvCxnSpPr>
        <p:spPr>
          <a:xfrm>
            <a:off x="8373407" y="4339452"/>
            <a:ext cx="0" cy="490501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>
            <a:extLst>
              <a:ext uri="{FF2B5EF4-FFF2-40B4-BE49-F238E27FC236}">
                <a16:creationId xmlns:a16="http://schemas.microsoft.com/office/drawing/2014/main" id="{1CE9389F-79F2-3F4E-18D8-515F376B06B5}"/>
              </a:ext>
            </a:extLst>
          </p:cNvPr>
          <p:cNvSpPr/>
          <p:nvPr/>
        </p:nvSpPr>
        <p:spPr>
          <a:xfrm>
            <a:off x="10021840" y="2334084"/>
            <a:ext cx="1975458" cy="707886"/>
          </a:xfrm>
          <a:prstGeom prst="rect">
            <a:avLst/>
          </a:prstGeom>
          <a:noFill/>
          <a:ln w="28575"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Long chirped electron bunch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D5706E1B-4AD0-FA0C-6362-46CFD2271847}"/>
              </a:ext>
            </a:extLst>
          </p:cNvPr>
          <p:cNvCxnSpPr>
            <a:cxnSpLocks/>
          </p:cNvCxnSpPr>
          <p:nvPr/>
        </p:nvCxnSpPr>
        <p:spPr>
          <a:xfrm flipH="1">
            <a:off x="10151991" y="3051190"/>
            <a:ext cx="436274" cy="918231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 71">
            <a:extLst>
              <a:ext uri="{FF2B5EF4-FFF2-40B4-BE49-F238E27FC236}">
                <a16:creationId xmlns:a16="http://schemas.microsoft.com/office/drawing/2014/main" id="{2B44A4CE-3CF7-6824-EE49-0B2CD91BFF26}"/>
              </a:ext>
            </a:extLst>
          </p:cNvPr>
          <p:cNvSpPr/>
          <p:nvPr/>
        </p:nvSpPr>
        <p:spPr>
          <a:xfrm>
            <a:off x="7322079" y="5645908"/>
            <a:ext cx="3523338" cy="707886"/>
          </a:xfrm>
          <a:prstGeom prst="rect">
            <a:avLst/>
          </a:prstGeom>
          <a:noFill/>
          <a:ln w="28575"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 gain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2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</a:t>
            </a:r>
            <a:r>
              <a:rPr lang="en-GB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loss</a:t>
            </a:r>
            <a:r>
              <a:rPr lang="en-GB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(modulation)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2621560-9A6C-9F77-9D3A-BD46587855FC}"/>
              </a:ext>
            </a:extLst>
          </p:cNvPr>
          <p:cNvSpPr/>
          <p:nvPr/>
        </p:nvSpPr>
        <p:spPr>
          <a:xfrm>
            <a:off x="10738884" y="4792475"/>
            <a:ext cx="1151374" cy="400110"/>
          </a:xfrm>
          <a:prstGeom prst="rect">
            <a:avLst/>
          </a:prstGeom>
          <a:noFill/>
          <a:ln w="28575"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2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FD8A7CB4-A165-B09D-E96B-E3FC9E52152E}"/>
              </a:ext>
            </a:extLst>
          </p:cNvPr>
          <p:cNvCxnSpPr>
            <a:cxnSpLocks/>
          </p:cNvCxnSpPr>
          <p:nvPr/>
        </p:nvCxnSpPr>
        <p:spPr>
          <a:xfrm>
            <a:off x="11009569" y="4792475"/>
            <a:ext cx="657890" cy="0"/>
          </a:xfrm>
          <a:prstGeom prst="straightConnector1">
            <a:avLst/>
          </a:prstGeom>
          <a:ln w="19050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 rot="5400000">
            <a:off x="2660492" y="3961526"/>
            <a:ext cx="244844" cy="44603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55C0D031-0963-AADE-86D8-311445300703}"/>
              </a:ext>
            </a:extLst>
          </p:cNvPr>
          <p:cNvSpPr/>
          <p:nvPr/>
        </p:nvSpPr>
        <p:spPr>
          <a:xfrm rot="5400000">
            <a:off x="3941331" y="3961526"/>
            <a:ext cx="244844" cy="44603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6BA0BAD-474A-031C-AD4C-B1B7C2C726E4}"/>
              </a:ext>
            </a:extLst>
          </p:cNvPr>
          <p:cNvSpPr/>
          <p:nvPr/>
        </p:nvSpPr>
        <p:spPr>
          <a:xfrm>
            <a:off x="639156" y="3513386"/>
            <a:ext cx="595981" cy="400110"/>
          </a:xfrm>
          <a:prstGeom prst="rect">
            <a:avLst/>
          </a:prstGeom>
          <a:noFill/>
          <a:ln w="28575"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2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sz="2000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</a:t>
            </a:r>
            <a:endParaRPr lang="en-GB" sz="20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A91CEA6-C46F-10AA-D92C-85D61DD31C5B}"/>
              </a:ext>
            </a:extLst>
          </p:cNvPr>
          <p:cNvCxnSpPr>
            <a:cxnSpLocks/>
          </p:cNvCxnSpPr>
          <p:nvPr/>
        </p:nvCxnSpPr>
        <p:spPr>
          <a:xfrm rot="16200000">
            <a:off x="608201" y="4164057"/>
            <a:ext cx="657890" cy="0"/>
          </a:xfrm>
          <a:prstGeom prst="straightConnector1">
            <a:avLst/>
          </a:prstGeom>
          <a:ln w="19050">
            <a:solidFill>
              <a:srgbClr val="00B05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53D36E63-2593-86DA-175B-D02972C72AF6}"/>
              </a:ext>
            </a:extLst>
          </p:cNvPr>
          <p:cNvSpPr/>
          <p:nvPr/>
        </p:nvSpPr>
        <p:spPr>
          <a:xfrm>
            <a:off x="595879" y="4409377"/>
            <a:ext cx="682535" cy="400110"/>
          </a:xfrm>
          <a:prstGeom prst="rect">
            <a:avLst/>
          </a:prstGeom>
          <a:noFill/>
          <a:ln w="28575"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2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GB" sz="2000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</a:t>
            </a:r>
            <a:endParaRPr lang="en-GB" sz="20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0B3B2B3-8958-9434-3EDD-61FD01DAD99C}"/>
              </a:ext>
            </a:extLst>
          </p:cNvPr>
          <p:cNvSpPr/>
          <p:nvPr/>
        </p:nvSpPr>
        <p:spPr>
          <a:xfrm>
            <a:off x="-20085" y="3949101"/>
            <a:ext cx="1151374" cy="400110"/>
          </a:xfrm>
          <a:prstGeom prst="rect">
            <a:avLst/>
          </a:prstGeom>
          <a:noFill/>
          <a:ln w="28575"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2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60F43090-9AFB-C194-5988-5B2658E61E12}"/>
              </a:ext>
            </a:extLst>
          </p:cNvPr>
          <p:cNvSpPr/>
          <p:nvPr/>
        </p:nvSpPr>
        <p:spPr>
          <a:xfrm rot="5400000">
            <a:off x="5436745" y="3961525"/>
            <a:ext cx="244844" cy="44603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BC96C11D-B952-8E80-0CE0-9EFBFE49DC22}"/>
              </a:ext>
            </a:extLst>
          </p:cNvPr>
          <p:cNvCxnSpPr/>
          <p:nvPr/>
        </p:nvCxnSpPr>
        <p:spPr>
          <a:xfrm>
            <a:off x="5776101" y="4339452"/>
            <a:ext cx="0" cy="490501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6327A08-9447-A45E-C5DB-ACD7AB481160}"/>
              </a:ext>
            </a:extLst>
          </p:cNvPr>
          <p:cNvCxnSpPr/>
          <p:nvPr/>
        </p:nvCxnSpPr>
        <p:spPr>
          <a:xfrm flipV="1">
            <a:off x="5356576" y="3510305"/>
            <a:ext cx="0" cy="49050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5A0DD00C-29CA-2B67-D575-3399C129464C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Terahertz-driven acceleration and manipulation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5300B24-C03A-50C8-0AA5-F4CE70C37E51}"/>
              </a:ext>
            </a:extLst>
          </p:cNvPr>
          <p:cNvSpPr txBox="1"/>
          <p:nvPr/>
        </p:nvSpPr>
        <p:spPr>
          <a:xfrm>
            <a:off x="0" y="6519446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Terahertz techniques for advanced accelerators  |  PAB 2026 Conference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86C12BF-690F-AAA1-CD10-2FD6501909BF}"/>
              </a:ext>
            </a:extLst>
          </p:cNvPr>
          <p:cNvSpPr txBox="1"/>
          <p:nvPr/>
        </p:nvSpPr>
        <p:spPr>
          <a:xfrm>
            <a:off x="1" y="6519444"/>
            <a:ext cx="723014" cy="338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920830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6" grpId="0"/>
      <p:bldP spid="48" grpId="0"/>
      <p:bldP spid="54" grpId="0" animBg="1"/>
      <p:bldP spid="64" grpId="0"/>
      <p:bldP spid="72" grpId="0"/>
      <p:bldP spid="25" grpId="0" animBg="1"/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5280E7-4585-1991-DB7A-C0226C18DC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lue and white striped background&#10;&#10;AI-generated content may be incorrect.">
            <a:extLst>
              <a:ext uri="{FF2B5EF4-FFF2-40B4-BE49-F238E27FC236}">
                <a16:creationId xmlns:a16="http://schemas.microsoft.com/office/drawing/2014/main" id="{6177BC75-4774-04E4-7DB3-F67EAC6CD95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1975" y="591535"/>
            <a:ext cx="3014327" cy="5815752"/>
          </a:xfrm>
          <a:prstGeom prst="rect">
            <a:avLst/>
          </a:prstGeom>
        </p:spPr>
      </p:pic>
      <p:pic>
        <p:nvPicPr>
          <p:cNvPr id="17" name="Picture 16" descr="A graph of a graph showing a range of model&#10;&#10;AI-generated content may be incorrect.">
            <a:extLst>
              <a:ext uri="{FF2B5EF4-FFF2-40B4-BE49-F238E27FC236}">
                <a16:creationId xmlns:a16="http://schemas.microsoft.com/office/drawing/2014/main" id="{C509805B-4620-C089-C785-BE89EFF60D9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45" y="584329"/>
            <a:ext cx="3640430" cy="168232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4C4E245-BB82-BBC7-6FDE-781813534E84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Sub-cycle acceleration and manipulation: </a:t>
            </a:r>
            <a:r>
              <a:rPr lang="en-GB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bunch compression</a:t>
            </a:r>
          </a:p>
        </p:txBody>
      </p:sp>
      <p:pic>
        <p:nvPicPr>
          <p:cNvPr id="9" name="Picture 8" descr="A graph of a graph of a graph&#10;&#10;AI-generated content may be incorrect.">
            <a:extLst>
              <a:ext uri="{FF2B5EF4-FFF2-40B4-BE49-F238E27FC236}">
                <a16:creationId xmlns:a16="http://schemas.microsoft.com/office/drawing/2014/main" id="{ECFD3A0C-109E-2310-F1E2-40F03B21F27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43" y="1950405"/>
            <a:ext cx="3640434" cy="1682325"/>
          </a:xfrm>
          <a:prstGeom prst="rect">
            <a:avLst/>
          </a:prstGeom>
        </p:spPr>
      </p:pic>
      <p:pic>
        <p:nvPicPr>
          <p:cNvPr id="11" name="Picture 10" descr="A graph of a graph of a graph&#10;&#10;AI-generated content may be incorrect.">
            <a:extLst>
              <a:ext uri="{FF2B5EF4-FFF2-40B4-BE49-F238E27FC236}">
                <a16:creationId xmlns:a16="http://schemas.microsoft.com/office/drawing/2014/main" id="{569F91C3-5DDA-DC33-E431-FC2391C5184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43" y="3316481"/>
            <a:ext cx="3640432" cy="1682325"/>
          </a:xfrm>
          <a:prstGeom prst="rect">
            <a:avLst/>
          </a:prstGeom>
        </p:spPr>
      </p:pic>
      <p:pic>
        <p:nvPicPr>
          <p:cNvPr id="13" name="Picture 12" descr="A graph of a graph showing a curve and a line&#10;&#10;AI-generated content may be incorrect.">
            <a:extLst>
              <a:ext uri="{FF2B5EF4-FFF2-40B4-BE49-F238E27FC236}">
                <a16:creationId xmlns:a16="http://schemas.microsoft.com/office/drawing/2014/main" id="{F9193BA0-49A2-EEB6-695D-35A1606CCA4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43" y="4689364"/>
            <a:ext cx="3640432" cy="1682325"/>
          </a:xfrm>
          <a:prstGeom prst="rect">
            <a:avLst/>
          </a:prstGeom>
        </p:spPr>
      </p:pic>
      <p:pic>
        <p:nvPicPr>
          <p:cNvPr id="2" name="Picture 1" descr="A graph of energy and electrical energy&#10;&#10;AI-generated content may be incorrect.">
            <a:extLst>
              <a:ext uri="{FF2B5EF4-FFF2-40B4-BE49-F238E27FC236}">
                <a16:creationId xmlns:a16="http://schemas.microsoft.com/office/drawing/2014/main" id="{876C0F97-31C1-39EC-7B5E-A65167A7393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400" y="970536"/>
            <a:ext cx="3919006" cy="461958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1FD66CA-BF15-D0EE-F16B-D2A1BBAC7703}"/>
              </a:ext>
            </a:extLst>
          </p:cNvPr>
          <p:cNvSpPr/>
          <p:nvPr/>
        </p:nvSpPr>
        <p:spPr>
          <a:xfrm>
            <a:off x="7576455" y="591535"/>
            <a:ext cx="4484914" cy="307777"/>
          </a:xfrm>
          <a:prstGeom prst="rect">
            <a:avLst/>
          </a:prstGeom>
          <a:solidFill>
            <a:srgbClr val="DFC9EF"/>
          </a:solidFill>
          <a:ln w="28575">
            <a:noFill/>
          </a:ln>
          <a:effectLst/>
        </p:spPr>
        <p:txBody>
          <a:bodyPr wrap="square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THz-driven chirping followed by magnetic compression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AD50E78-AF7A-7882-B702-10E514A07E65}"/>
              </a:ext>
            </a:extLst>
          </p:cNvPr>
          <p:cNvSpPr/>
          <p:nvPr/>
        </p:nvSpPr>
        <p:spPr>
          <a:xfrm>
            <a:off x="1276350" y="2011679"/>
            <a:ext cx="1000125" cy="3117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19FDAED-3613-A502-13EA-9B5BA0FAE78A}"/>
              </a:ext>
            </a:extLst>
          </p:cNvPr>
          <p:cNvSpPr/>
          <p:nvPr/>
        </p:nvSpPr>
        <p:spPr>
          <a:xfrm>
            <a:off x="1233401" y="3390223"/>
            <a:ext cx="1000125" cy="3117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C9CD8AA-B51E-D0DB-5DDD-49D4E4CE3A00}"/>
              </a:ext>
            </a:extLst>
          </p:cNvPr>
          <p:cNvSpPr/>
          <p:nvPr/>
        </p:nvSpPr>
        <p:spPr>
          <a:xfrm>
            <a:off x="1259726" y="4760957"/>
            <a:ext cx="1000125" cy="3117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C24CCF6-87E3-31D9-7493-4E12F2D413A5}"/>
              </a:ext>
            </a:extLst>
          </p:cNvPr>
          <p:cNvSpPr/>
          <p:nvPr/>
        </p:nvSpPr>
        <p:spPr>
          <a:xfrm>
            <a:off x="3079714" y="591242"/>
            <a:ext cx="873161" cy="276999"/>
          </a:xfrm>
          <a:prstGeom prst="rect">
            <a:avLst/>
          </a:prstGeom>
          <a:noFill/>
          <a:ln w="28575">
            <a:noFill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THz off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4A5CD4B-577B-4686-7BB3-74E9FA167F55}"/>
              </a:ext>
            </a:extLst>
          </p:cNvPr>
          <p:cNvSpPr/>
          <p:nvPr/>
        </p:nvSpPr>
        <p:spPr>
          <a:xfrm>
            <a:off x="2882537" y="1945304"/>
            <a:ext cx="1070337" cy="276999"/>
          </a:xfrm>
          <a:prstGeom prst="rect">
            <a:avLst/>
          </a:prstGeom>
          <a:noFill/>
          <a:ln w="28575">
            <a:noFill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Acceleration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94B454C-B40A-2FD2-97D8-78A61F953205}"/>
              </a:ext>
            </a:extLst>
          </p:cNvPr>
          <p:cNvSpPr/>
          <p:nvPr/>
        </p:nvSpPr>
        <p:spPr>
          <a:xfrm>
            <a:off x="2882537" y="3316481"/>
            <a:ext cx="1070337" cy="276999"/>
          </a:xfrm>
          <a:prstGeom prst="rect">
            <a:avLst/>
          </a:prstGeom>
          <a:noFill/>
          <a:ln w="28575">
            <a:noFill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Deceleration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49EF466-8070-9F86-914D-D5E96B6D8AD0}"/>
              </a:ext>
            </a:extLst>
          </p:cNvPr>
          <p:cNvSpPr/>
          <p:nvPr/>
        </p:nvSpPr>
        <p:spPr>
          <a:xfrm>
            <a:off x="2882536" y="4687780"/>
            <a:ext cx="1070337" cy="276999"/>
          </a:xfrm>
          <a:prstGeom prst="rect">
            <a:avLst/>
          </a:prstGeom>
          <a:noFill/>
          <a:ln w="28575">
            <a:noFill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Chirping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8E1F9E9-4008-3AB9-04EF-08CF3054FDD8}"/>
              </a:ext>
            </a:extLst>
          </p:cNvPr>
          <p:cNvSpPr/>
          <p:nvPr/>
        </p:nvSpPr>
        <p:spPr>
          <a:xfrm>
            <a:off x="10005503" y="3927554"/>
            <a:ext cx="946172" cy="276999"/>
          </a:xfrm>
          <a:prstGeom prst="rect">
            <a:avLst/>
          </a:prstGeom>
          <a:noFill/>
          <a:ln w="28575">
            <a:noFill/>
          </a:ln>
          <a:effectLst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 fs rms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D9A3330-E8FB-D861-86D8-E2D26D479813}"/>
              </a:ext>
            </a:extLst>
          </p:cNvPr>
          <p:cNvCxnSpPr>
            <a:cxnSpLocks/>
          </p:cNvCxnSpPr>
          <p:nvPr/>
        </p:nvCxnSpPr>
        <p:spPr>
          <a:xfrm flipH="1">
            <a:off x="9731444" y="4109878"/>
            <a:ext cx="328047" cy="163425"/>
          </a:xfrm>
          <a:prstGeom prst="straightConnector1">
            <a:avLst/>
          </a:prstGeom>
          <a:ln w="12700">
            <a:solidFill>
              <a:srgbClr val="0000FF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9B5752AA-B02D-AD69-EF7C-4C52D91183CA}"/>
              </a:ext>
            </a:extLst>
          </p:cNvPr>
          <p:cNvSpPr/>
          <p:nvPr/>
        </p:nvSpPr>
        <p:spPr>
          <a:xfrm>
            <a:off x="10368386" y="4726786"/>
            <a:ext cx="1039844" cy="276999"/>
          </a:xfrm>
          <a:prstGeom prst="rect">
            <a:avLst/>
          </a:prstGeom>
          <a:noFill/>
          <a:ln w="28575">
            <a:noFill/>
          </a:ln>
          <a:effectLst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400 fs rms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64FD163A-0761-06C8-0F99-89A82CBBDB6A}"/>
              </a:ext>
            </a:extLst>
          </p:cNvPr>
          <p:cNvCxnSpPr>
            <a:cxnSpLocks/>
          </p:cNvCxnSpPr>
          <p:nvPr/>
        </p:nvCxnSpPr>
        <p:spPr>
          <a:xfrm flipH="1">
            <a:off x="10059491" y="4909110"/>
            <a:ext cx="328047" cy="163425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FBEA4EC1-1C31-CBE6-BF2A-363FB8E783A2}"/>
              </a:ext>
            </a:extLst>
          </p:cNvPr>
          <p:cNvSpPr/>
          <p:nvPr/>
        </p:nvSpPr>
        <p:spPr>
          <a:xfrm>
            <a:off x="1259725" y="646285"/>
            <a:ext cx="1000125" cy="3117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56A6C4C-8AC1-14A3-4073-522AFF0BE637}"/>
              </a:ext>
            </a:extLst>
          </p:cNvPr>
          <p:cNvSpPr/>
          <p:nvPr/>
        </p:nvSpPr>
        <p:spPr>
          <a:xfrm>
            <a:off x="1403314" y="597334"/>
            <a:ext cx="873161" cy="461665"/>
          </a:xfrm>
          <a:prstGeom prst="rect">
            <a:avLst/>
          </a:prstGeom>
          <a:noFill/>
          <a:ln w="28575">
            <a:noFill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Measured</a:t>
            </a:r>
          </a:p>
          <a:p>
            <a:pPr algn="r"/>
            <a:r>
              <a:rPr lang="en-GB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Modelled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4988E08-C4E8-0D1C-06E4-91BACE8112EA}"/>
              </a:ext>
            </a:extLst>
          </p:cNvPr>
          <p:cNvSpPr/>
          <p:nvPr/>
        </p:nvSpPr>
        <p:spPr>
          <a:xfrm>
            <a:off x="9973848" y="3139238"/>
            <a:ext cx="1614329" cy="461665"/>
          </a:xfrm>
          <a:prstGeom prst="rect">
            <a:avLst/>
          </a:prstGeom>
          <a:noFill/>
          <a:ln w="28575">
            <a:noFill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Injected bunch</a:t>
            </a:r>
          </a:p>
          <a:p>
            <a:pPr algn="r"/>
            <a:r>
              <a:rPr lang="en-GB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Compressed bunch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F374C04-8D99-7165-2FD8-10662DB2E74B}"/>
              </a:ext>
            </a:extLst>
          </p:cNvPr>
          <p:cNvSpPr/>
          <p:nvPr/>
        </p:nvSpPr>
        <p:spPr>
          <a:xfrm>
            <a:off x="8264112" y="3137678"/>
            <a:ext cx="1167271" cy="4014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D3E1D89-D1D8-EBC6-B6AB-DEBF7B663881}"/>
              </a:ext>
            </a:extLst>
          </p:cNvPr>
          <p:cNvSpPr/>
          <p:nvPr/>
        </p:nvSpPr>
        <p:spPr>
          <a:xfrm>
            <a:off x="6416738" y="1020609"/>
            <a:ext cx="873161" cy="276999"/>
          </a:xfrm>
          <a:prstGeom prst="rect">
            <a:avLst/>
          </a:prstGeom>
          <a:noFill/>
          <a:ln w="28575">
            <a:noFill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Modelled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B758FBF-10B1-3098-8C46-B661D7B2AB39}"/>
              </a:ext>
            </a:extLst>
          </p:cNvPr>
          <p:cNvSpPr/>
          <p:nvPr/>
        </p:nvSpPr>
        <p:spPr>
          <a:xfrm>
            <a:off x="5005977" y="1020609"/>
            <a:ext cx="873161" cy="276999"/>
          </a:xfrm>
          <a:prstGeom prst="rect">
            <a:avLst/>
          </a:prstGeom>
          <a:noFill/>
          <a:ln w="28575">
            <a:noFill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Measured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5E05BB4-D871-294A-3D61-7BD07B2D7789}"/>
              </a:ext>
            </a:extLst>
          </p:cNvPr>
          <p:cNvSpPr/>
          <p:nvPr/>
        </p:nvSpPr>
        <p:spPr>
          <a:xfrm>
            <a:off x="7775685" y="5661341"/>
            <a:ext cx="4147950" cy="461665"/>
          </a:xfrm>
          <a:prstGeom prst="rect">
            <a:avLst/>
          </a:prstGeom>
          <a:solidFill>
            <a:srgbClr val="DFC9EF"/>
          </a:solidFill>
          <a:ln w="28575">
            <a:noFill/>
          </a:ln>
          <a:effectLst/>
        </p:spPr>
        <p:txBody>
          <a:bodyPr wrap="square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With improvements to the THz and bunch parameters</a:t>
            </a:r>
          </a:p>
          <a:p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sub-10 fs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bunches with &gt;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kA peak currents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achievable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6BA1B65-DCB8-BDE5-73A8-6F54780ED4C0}"/>
              </a:ext>
            </a:extLst>
          </p:cNvPr>
          <p:cNvSpPr txBox="1"/>
          <p:nvPr/>
        </p:nvSpPr>
        <p:spPr>
          <a:xfrm>
            <a:off x="0" y="6519446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Terahertz techniques for advanced accelerators  |  PAB 2026 Conference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B672228E-98AA-5E07-6FB1-C88D6A345706}"/>
              </a:ext>
            </a:extLst>
          </p:cNvPr>
          <p:cNvSpPr/>
          <p:nvPr/>
        </p:nvSpPr>
        <p:spPr>
          <a:xfrm>
            <a:off x="2316477" y="4694469"/>
            <a:ext cx="1636396" cy="1354166"/>
          </a:xfrm>
          <a:prstGeom prst="rect">
            <a:avLst/>
          </a:prstGeom>
          <a:solidFill>
            <a:srgbClr val="7030A0">
              <a:alpha val="20000"/>
            </a:srgb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4D95A4C-7DF8-638A-B8D7-43B16328B4EA}"/>
              </a:ext>
            </a:extLst>
          </p:cNvPr>
          <p:cNvSpPr/>
          <p:nvPr/>
        </p:nvSpPr>
        <p:spPr>
          <a:xfrm>
            <a:off x="8264112" y="1031392"/>
            <a:ext cx="1425274" cy="461665"/>
          </a:xfrm>
          <a:prstGeom prst="rect">
            <a:avLst/>
          </a:prstGeom>
          <a:noFill/>
          <a:ln w="28575">
            <a:noFill/>
          </a:ln>
          <a:effectLst/>
        </p:spPr>
        <p:txBody>
          <a:bodyPr wrap="square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Modelled compression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B3172F9C-046D-0C3B-F155-770CA6688BD1}"/>
              </a:ext>
            </a:extLst>
          </p:cNvPr>
          <p:cNvSpPr/>
          <p:nvPr/>
        </p:nvSpPr>
        <p:spPr>
          <a:xfrm>
            <a:off x="8220368" y="3164085"/>
            <a:ext cx="1167271" cy="461665"/>
          </a:xfrm>
          <a:prstGeom prst="rect">
            <a:avLst/>
          </a:prstGeom>
          <a:noFill/>
          <a:ln w="28575">
            <a:noFill/>
          </a:ln>
          <a:effectLst/>
        </p:spPr>
        <p:txBody>
          <a:bodyPr wrap="square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Bunch charge = 2.5 </a:t>
            </a: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pC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E621C77-B5AB-BD29-4FE3-0244F7464E51}"/>
              </a:ext>
            </a:extLst>
          </p:cNvPr>
          <p:cNvSpPr txBox="1"/>
          <p:nvPr/>
        </p:nvSpPr>
        <p:spPr>
          <a:xfrm>
            <a:off x="9186899" y="6127965"/>
            <a:ext cx="2736736" cy="2769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M.T. Hibberd et al. </a:t>
            </a:r>
            <a:r>
              <a:rPr 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arXiv:2508.20685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5BA1D8F-7F64-7544-A550-B41CDFD59AEB}"/>
              </a:ext>
            </a:extLst>
          </p:cNvPr>
          <p:cNvSpPr txBox="1"/>
          <p:nvPr/>
        </p:nvSpPr>
        <p:spPr>
          <a:xfrm>
            <a:off x="1" y="6519444"/>
            <a:ext cx="723014" cy="338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966950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2" grpId="0"/>
      <p:bldP spid="30" grpId="0"/>
      <p:bldP spid="35" grpId="0"/>
      <p:bldP spid="36" grpId="0" animBg="1"/>
      <p:bldP spid="39" grpId="0" animBg="1"/>
      <p:bldP spid="42" grpId="0" animBg="1"/>
      <p:bldP spid="44" grpId="0"/>
      <p:bldP spid="4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6242C4-5E86-B09C-E1AB-C482287EF6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F1B1F54-A331-A2CF-2F5C-8F79BE10862C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Multi-cycle energy modulation: </a:t>
            </a:r>
            <a:r>
              <a:rPr lang="en-GB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bunch train generation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61E8BC8-FAF3-7951-D51A-83485D074C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923"/>
          <a:stretch>
            <a:fillRect/>
          </a:stretch>
        </p:blipFill>
        <p:spPr>
          <a:xfrm>
            <a:off x="261398" y="609600"/>
            <a:ext cx="2566472" cy="580072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1588169-0B2C-11BF-B7B7-5C6100A659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56" t="66995" r="34392"/>
          <a:stretch>
            <a:fillRect/>
          </a:stretch>
        </p:blipFill>
        <p:spPr>
          <a:xfrm>
            <a:off x="2999010" y="973996"/>
            <a:ext cx="2676525" cy="191452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D03E859-93AB-F115-57BF-5CDD1E90CA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08" t="33623" r="2726" b="33371"/>
          <a:stretch>
            <a:fillRect/>
          </a:stretch>
        </p:blipFill>
        <p:spPr>
          <a:xfrm>
            <a:off x="6192881" y="4469458"/>
            <a:ext cx="2533650" cy="19145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8CB0317-2F52-0F69-71F7-64BC92791C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08" r="2726" b="66048"/>
          <a:stretch>
            <a:fillRect/>
          </a:stretch>
        </p:blipFill>
        <p:spPr>
          <a:xfrm>
            <a:off x="2999010" y="4440883"/>
            <a:ext cx="2533650" cy="196944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C7C7AA6-48FA-6479-6F1F-D1CF6DB690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08" t="66918" r="2726" b="76"/>
          <a:stretch>
            <a:fillRect/>
          </a:stretch>
        </p:blipFill>
        <p:spPr>
          <a:xfrm>
            <a:off x="9386752" y="4470335"/>
            <a:ext cx="2533650" cy="191452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2D24738-F36E-D591-40B3-9D688F7D67D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155"/>
          <a:stretch>
            <a:fillRect/>
          </a:stretch>
        </p:blipFill>
        <p:spPr>
          <a:xfrm>
            <a:off x="5774974" y="879787"/>
            <a:ext cx="3598169" cy="2008733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58BACB9D-B381-30C9-99B4-30799C5463CA}"/>
              </a:ext>
            </a:extLst>
          </p:cNvPr>
          <p:cNvSpPr/>
          <p:nvPr/>
        </p:nvSpPr>
        <p:spPr>
          <a:xfrm>
            <a:off x="7161570" y="3221300"/>
            <a:ext cx="4629696" cy="830997"/>
          </a:xfrm>
          <a:prstGeom prst="rect">
            <a:avLst/>
          </a:prstGeom>
          <a:solidFill>
            <a:srgbClr val="DFC9EF"/>
          </a:solidFill>
          <a:ln w="28575">
            <a:noFill/>
          </a:ln>
          <a:effectLst/>
        </p:spPr>
        <p:txBody>
          <a:bodyPr wrap="square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Ultrashort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micro-bunch trains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with picosecond spacing</a:t>
            </a:r>
          </a:p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Can’t be done with conventional RF techniques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Tunable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spacing using THz frequency or R</a:t>
            </a:r>
            <a:r>
              <a:rPr lang="en-GB" sz="1200" baseline="-25000" dirty="0">
                <a:latin typeface="Arial" panose="020B0604020202020204" pitchFamily="34" charset="0"/>
                <a:cs typeface="Arial" panose="020B0604020202020204" pitchFamily="34" charset="0"/>
              </a:rPr>
              <a:t>56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405EC5C-E3F6-7726-129E-2F67EBDCB6A7}"/>
              </a:ext>
            </a:extLst>
          </p:cNvPr>
          <p:cNvSpPr/>
          <p:nvPr/>
        </p:nvSpPr>
        <p:spPr>
          <a:xfrm>
            <a:off x="9806755" y="1193807"/>
            <a:ext cx="1970863" cy="1692771"/>
          </a:xfrm>
          <a:prstGeom prst="rect">
            <a:avLst/>
          </a:prstGeom>
          <a:solidFill>
            <a:srgbClr val="DFC9EF"/>
          </a:solidFill>
          <a:ln w="28575">
            <a:noFill/>
          </a:ln>
          <a:effectLst/>
        </p:spPr>
        <p:txBody>
          <a:bodyPr wrap="square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Can be used as a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longitudinal bunch diagnostic</a:t>
            </a:r>
          </a:p>
          <a:p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Peak width provides direct measurement of 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slice uncorrelated energy spread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67D89E1-7123-B436-6B3E-601CEDCE75E4}"/>
              </a:ext>
            </a:extLst>
          </p:cNvPr>
          <p:cNvSpPr txBox="1"/>
          <p:nvPr/>
        </p:nvSpPr>
        <p:spPr>
          <a:xfrm>
            <a:off x="0" y="6519446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Terahertz techniques for advanced accelerators  |  PAB 2026 Conference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219D862-F800-2D6B-1715-9E745159C4C4}"/>
              </a:ext>
            </a:extLst>
          </p:cNvPr>
          <p:cNvCxnSpPr>
            <a:cxnSpLocks/>
          </p:cNvCxnSpPr>
          <p:nvPr/>
        </p:nvCxnSpPr>
        <p:spPr>
          <a:xfrm rot="16200000">
            <a:off x="5862771" y="5097098"/>
            <a:ext cx="0" cy="490501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2F55156-E31D-0DED-AFCC-DEE745B13909}"/>
              </a:ext>
            </a:extLst>
          </p:cNvPr>
          <p:cNvCxnSpPr>
            <a:cxnSpLocks/>
          </p:cNvCxnSpPr>
          <p:nvPr/>
        </p:nvCxnSpPr>
        <p:spPr>
          <a:xfrm rot="16200000">
            <a:off x="9056642" y="5097097"/>
            <a:ext cx="0" cy="490501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2C02A553-EED7-91CE-D56D-631F9CD5D164}"/>
              </a:ext>
            </a:extLst>
          </p:cNvPr>
          <p:cNvSpPr/>
          <p:nvPr/>
        </p:nvSpPr>
        <p:spPr>
          <a:xfrm>
            <a:off x="2999010" y="4190011"/>
            <a:ext cx="2704790" cy="276999"/>
          </a:xfrm>
          <a:prstGeom prst="rect">
            <a:avLst/>
          </a:prstGeom>
          <a:noFill/>
          <a:ln w="28575"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Energy modulation (over-modulated)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C677F97-175C-902C-5DA1-221E38D19A00}"/>
              </a:ext>
            </a:extLst>
          </p:cNvPr>
          <p:cNvSpPr/>
          <p:nvPr/>
        </p:nvSpPr>
        <p:spPr>
          <a:xfrm>
            <a:off x="6659342" y="4190010"/>
            <a:ext cx="1735721" cy="276999"/>
          </a:xfrm>
          <a:prstGeom prst="rect">
            <a:avLst/>
          </a:prstGeom>
          <a:noFill/>
          <a:ln w="28575"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Magnetic compression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C3DC630-DCFC-E35E-7B03-E0DFD6407166}"/>
              </a:ext>
            </a:extLst>
          </p:cNvPr>
          <p:cNvSpPr/>
          <p:nvPr/>
        </p:nvSpPr>
        <p:spPr>
          <a:xfrm>
            <a:off x="9907489" y="4190010"/>
            <a:ext cx="1735721" cy="276999"/>
          </a:xfrm>
          <a:prstGeom prst="rect">
            <a:avLst/>
          </a:prstGeom>
          <a:noFill/>
          <a:ln w="28575"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Micro-bunch trains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45E895E-B1BB-DC91-9E21-1B9696159DCF}"/>
              </a:ext>
            </a:extLst>
          </p:cNvPr>
          <p:cNvSpPr/>
          <p:nvPr/>
        </p:nvSpPr>
        <p:spPr>
          <a:xfrm>
            <a:off x="2999010" y="669481"/>
            <a:ext cx="2704790" cy="276999"/>
          </a:xfrm>
          <a:prstGeom prst="rect">
            <a:avLst/>
          </a:prstGeom>
          <a:noFill/>
          <a:ln w="28575"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Energy modulation (matched chirp)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37628CE-848B-1052-EE96-98FFECCEA079}"/>
              </a:ext>
            </a:extLst>
          </p:cNvPr>
          <p:cNvSpPr/>
          <p:nvPr/>
        </p:nvSpPr>
        <p:spPr>
          <a:xfrm>
            <a:off x="6293105" y="631914"/>
            <a:ext cx="2704790" cy="276999"/>
          </a:xfrm>
          <a:prstGeom prst="rect">
            <a:avLst/>
          </a:prstGeom>
          <a:noFill/>
          <a:ln w="28575"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THz injection phase scan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0D8DBF5-CA25-193A-1CF5-85D060698A6D}"/>
              </a:ext>
            </a:extLst>
          </p:cNvPr>
          <p:cNvCxnSpPr>
            <a:cxnSpLocks/>
          </p:cNvCxnSpPr>
          <p:nvPr/>
        </p:nvCxnSpPr>
        <p:spPr>
          <a:xfrm>
            <a:off x="4395376" y="3107190"/>
            <a:ext cx="0" cy="959713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3C20BEFA-1162-B3FC-A5C2-141F5857F7FD}"/>
              </a:ext>
            </a:extLst>
          </p:cNvPr>
          <p:cNvSpPr/>
          <p:nvPr/>
        </p:nvSpPr>
        <p:spPr>
          <a:xfrm>
            <a:off x="3385335" y="3295072"/>
            <a:ext cx="1010041" cy="461665"/>
          </a:xfrm>
          <a:prstGeom prst="rect">
            <a:avLst/>
          </a:prstGeom>
          <a:noFill/>
          <a:ln w="28575"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Increase THz field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FB742E6-135C-72CA-B036-5BB2F9CDA00D}"/>
              </a:ext>
            </a:extLst>
          </p:cNvPr>
          <p:cNvSpPr/>
          <p:nvPr/>
        </p:nvSpPr>
        <p:spPr>
          <a:xfrm>
            <a:off x="5350574" y="1063221"/>
            <a:ext cx="141994" cy="1452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BF3683F-90A7-D9DF-8B8F-BD119CE94749}"/>
              </a:ext>
            </a:extLst>
          </p:cNvPr>
          <p:cNvSpPr/>
          <p:nvPr/>
        </p:nvSpPr>
        <p:spPr>
          <a:xfrm>
            <a:off x="2572222" y="714886"/>
            <a:ext cx="141994" cy="1452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35F3810-D0E2-E561-3C5B-A1A585BD8CC0}"/>
              </a:ext>
            </a:extLst>
          </p:cNvPr>
          <p:cNvSpPr/>
          <p:nvPr/>
        </p:nvSpPr>
        <p:spPr>
          <a:xfrm>
            <a:off x="5316480" y="4555998"/>
            <a:ext cx="141994" cy="1452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80461B6-74F3-C454-A1E6-0D5669A24051}"/>
              </a:ext>
            </a:extLst>
          </p:cNvPr>
          <p:cNvSpPr/>
          <p:nvPr/>
        </p:nvSpPr>
        <p:spPr>
          <a:xfrm>
            <a:off x="8507546" y="4545091"/>
            <a:ext cx="141994" cy="1452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82E0138-84C7-D245-DB8A-441329950D6C}"/>
              </a:ext>
            </a:extLst>
          </p:cNvPr>
          <p:cNvSpPr/>
          <p:nvPr/>
        </p:nvSpPr>
        <p:spPr>
          <a:xfrm>
            <a:off x="11706621" y="4554202"/>
            <a:ext cx="141994" cy="1452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A08B4FE-C41B-D88D-C802-C53E7BEE7A9C}"/>
              </a:ext>
            </a:extLst>
          </p:cNvPr>
          <p:cNvSpPr txBox="1"/>
          <p:nvPr/>
        </p:nvSpPr>
        <p:spPr>
          <a:xfrm>
            <a:off x="8811391" y="617511"/>
            <a:ext cx="3161646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M.T. Hibberd et al. </a:t>
            </a: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arXiv:2508.20685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C46E11B-11F9-FD29-A02F-2506CC626047}"/>
              </a:ext>
            </a:extLst>
          </p:cNvPr>
          <p:cNvSpPr txBox="1"/>
          <p:nvPr/>
        </p:nvSpPr>
        <p:spPr>
          <a:xfrm>
            <a:off x="1" y="6519444"/>
            <a:ext cx="723014" cy="338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338053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21" grpId="0"/>
      <p:bldP spid="22" grpId="0"/>
      <p:bldP spid="23" grpId="0"/>
      <p:bldP spid="2" grpId="0"/>
      <p:bldP spid="9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273B69D6-B2A3-9F78-70B8-661AFA9ABDD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261"/>
          <a:stretch/>
        </p:blipFill>
        <p:spPr>
          <a:xfrm>
            <a:off x="219566" y="910584"/>
            <a:ext cx="3329947" cy="2564399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51C35199-2286-1D5C-5559-E60929EDC93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564"/>
          <a:stretch/>
        </p:blipFill>
        <p:spPr>
          <a:xfrm>
            <a:off x="3845563" y="876802"/>
            <a:ext cx="3329947" cy="2617232"/>
          </a:xfrm>
          <a:prstGeom prst="rect">
            <a:avLst/>
          </a:prstGeom>
        </p:spPr>
      </p:pic>
      <p:sp>
        <p:nvSpPr>
          <p:cNvPr id="69" name="TextBox 68">
            <a:extLst>
              <a:ext uri="{FF2B5EF4-FFF2-40B4-BE49-F238E27FC236}">
                <a16:creationId xmlns:a16="http://schemas.microsoft.com/office/drawing/2014/main" id="{0F056C66-9EE5-1CB7-BC27-27A1491FC483}"/>
              </a:ext>
            </a:extLst>
          </p:cNvPr>
          <p:cNvSpPr txBox="1"/>
          <p:nvPr/>
        </p:nvSpPr>
        <p:spPr>
          <a:xfrm>
            <a:off x="2162360" y="516848"/>
            <a:ext cx="3230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Laboratory reference frame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F44EB-6D08-4BE5-239B-808F981A465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261"/>
          <a:stretch/>
        </p:blipFill>
        <p:spPr>
          <a:xfrm>
            <a:off x="199688" y="3832209"/>
            <a:ext cx="3329947" cy="256439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0B8FDB9-3DBA-6F4F-DC1F-367EA65B70F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582"/>
          <a:stretch/>
        </p:blipFill>
        <p:spPr>
          <a:xfrm>
            <a:off x="3844734" y="3829993"/>
            <a:ext cx="3329947" cy="256439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3E6BC54-8DAE-25A0-88E7-80EBC513B773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Electron-to-laser temporal locking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4981BD4-B9A6-7B1F-6216-749705475D1E}"/>
              </a:ext>
            </a:extLst>
          </p:cNvPr>
          <p:cNvSpPr txBox="1"/>
          <p:nvPr/>
        </p:nvSpPr>
        <p:spPr>
          <a:xfrm>
            <a:off x="0" y="6519446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Terahertz techniques for advanced accelerators  |  PAB 2026 Conference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A43FACA-8313-E05B-A313-D5ABF337E205}"/>
              </a:ext>
            </a:extLst>
          </p:cNvPr>
          <p:cNvSpPr txBox="1"/>
          <p:nvPr/>
        </p:nvSpPr>
        <p:spPr>
          <a:xfrm>
            <a:off x="2296667" y="3482103"/>
            <a:ext cx="30961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THz drive laser reference frame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210A951-8F92-65E9-2A70-5A50D07A3E6E}"/>
              </a:ext>
            </a:extLst>
          </p:cNvPr>
          <p:cNvSpPr txBox="1"/>
          <p:nvPr/>
        </p:nvSpPr>
        <p:spPr>
          <a:xfrm>
            <a:off x="8091378" y="701513"/>
            <a:ext cx="3583172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M.T. Hibberd et al. </a:t>
            </a:r>
            <a:r>
              <a:rPr lang="fr-FR" sz="1600" b="1" dirty="0">
                <a:latin typeface="Arial" panose="020B0604020202020204" pitchFamily="34" charset="0"/>
                <a:cs typeface="Arial" panose="020B0604020202020204" pitchFamily="34" charset="0"/>
              </a:rPr>
              <a:t>arXiv:2508.20685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87051C4-5BCA-6954-E562-29446C65766B}"/>
              </a:ext>
            </a:extLst>
          </p:cNvPr>
          <p:cNvSpPr/>
          <p:nvPr/>
        </p:nvSpPr>
        <p:spPr>
          <a:xfrm>
            <a:off x="7471559" y="1340581"/>
            <a:ext cx="4202989" cy="1415772"/>
          </a:xfrm>
          <a:prstGeom prst="rect">
            <a:avLst/>
          </a:prstGeom>
          <a:solidFill>
            <a:srgbClr val="DFC9EF"/>
          </a:solidFill>
          <a:ln w="28575">
            <a:noFill/>
          </a:ln>
          <a:effectLst/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Bunches are “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temporally locked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” to the </a:t>
            </a:r>
            <a:r>
              <a:rPr lang="en-GB" dirty="0">
                <a:solidFill>
                  <a:srgbClr val="009A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THz fields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and the </a:t>
            </a:r>
            <a:r>
              <a:rPr lang="en-GB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THz drive laser</a:t>
            </a:r>
          </a:p>
          <a:p>
            <a:endParaRPr lang="en-GB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Improvements required to push towards the femtosecond scale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47C7A96-F904-4789-4313-193DAE7F151E}"/>
              </a:ext>
            </a:extLst>
          </p:cNvPr>
          <p:cNvSpPr/>
          <p:nvPr/>
        </p:nvSpPr>
        <p:spPr>
          <a:xfrm>
            <a:off x="7593912" y="3943037"/>
            <a:ext cx="4202989" cy="2100575"/>
          </a:xfrm>
          <a:prstGeom prst="rect">
            <a:avLst/>
          </a:prstGeom>
          <a:solidFill>
            <a:srgbClr val="DFC9EF"/>
          </a:solidFill>
          <a:ln w="28575">
            <a:noFill/>
          </a:ln>
          <a:effectLst/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Lased-based accelerator applications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FEL pump-probe experiments</a:t>
            </a:r>
          </a:p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Ultrafast electron diffraction</a:t>
            </a:r>
          </a:p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Compton scattering for strong-field QED</a:t>
            </a:r>
          </a:p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External injection into LWFA</a:t>
            </a:r>
          </a:p>
        </p:txBody>
      </p:sp>
      <p:sp>
        <p:nvSpPr>
          <p:cNvPr id="2" name="Arrow: Right 1">
            <a:extLst>
              <a:ext uri="{FF2B5EF4-FFF2-40B4-BE49-F238E27FC236}">
                <a16:creationId xmlns:a16="http://schemas.microsoft.com/office/drawing/2014/main" id="{1CC1BD7C-1CD8-AE9F-9F3F-1E13612FE925}"/>
              </a:ext>
            </a:extLst>
          </p:cNvPr>
          <p:cNvSpPr/>
          <p:nvPr/>
        </p:nvSpPr>
        <p:spPr>
          <a:xfrm rot="5400000">
            <a:off x="9152091" y="3171071"/>
            <a:ext cx="841924" cy="457248"/>
          </a:xfrm>
          <a:prstGeom prst="rightArrow">
            <a:avLst>
              <a:gd name="adj1" fmla="val 50000"/>
              <a:gd name="adj2" fmla="val 78609"/>
            </a:avLst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B02214E-0B72-EB9F-1FEF-286A9BD09BF7}"/>
              </a:ext>
            </a:extLst>
          </p:cNvPr>
          <p:cNvSpPr txBox="1"/>
          <p:nvPr/>
        </p:nvSpPr>
        <p:spPr>
          <a:xfrm>
            <a:off x="1" y="6519444"/>
            <a:ext cx="723014" cy="338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3282514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D8B060-E417-3705-A458-AC19FF6F6F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54E3304-60FF-94CC-362A-B2F9F390EDF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5645"/>
          <a:stretch>
            <a:fillRect/>
          </a:stretch>
        </p:blipFill>
        <p:spPr>
          <a:xfrm>
            <a:off x="4372414" y="4018585"/>
            <a:ext cx="2650153" cy="2085014"/>
          </a:xfrm>
          <a:prstGeom prst="rect">
            <a:avLst/>
          </a:prstGeom>
          <a:ln w="19050">
            <a:solidFill>
              <a:srgbClr val="00B050"/>
            </a:solidFill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2E2561E-C70D-EEA6-8BD2-2AF96D553C0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5645"/>
          <a:stretch>
            <a:fillRect/>
          </a:stretch>
        </p:blipFill>
        <p:spPr>
          <a:xfrm>
            <a:off x="568380" y="4018585"/>
            <a:ext cx="2650153" cy="2085014"/>
          </a:xfrm>
          <a:prstGeom prst="rect">
            <a:avLst/>
          </a:prstGeom>
          <a:ln w="19050">
            <a:solidFill>
              <a:srgbClr val="FFC000"/>
            </a:solidFill>
          </a:ln>
        </p:spPr>
      </p:pic>
      <p:sp>
        <p:nvSpPr>
          <p:cNvPr id="52" name="Arrow: Right 51">
            <a:extLst>
              <a:ext uri="{FF2B5EF4-FFF2-40B4-BE49-F238E27FC236}">
                <a16:creationId xmlns:a16="http://schemas.microsoft.com/office/drawing/2014/main" id="{AB033DED-4396-B6D4-60B1-D4510415D4AA}"/>
              </a:ext>
            </a:extLst>
          </p:cNvPr>
          <p:cNvSpPr/>
          <p:nvPr/>
        </p:nvSpPr>
        <p:spPr>
          <a:xfrm>
            <a:off x="5850917" y="2319784"/>
            <a:ext cx="703827" cy="338554"/>
          </a:xfrm>
          <a:prstGeom prst="rightArrow">
            <a:avLst>
              <a:gd name="adj1" fmla="val 50000"/>
              <a:gd name="adj2" fmla="val 78609"/>
            </a:avLst>
          </a:prstGeom>
          <a:solidFill>
            <a:srgbClr val="00B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3" name="Picture 52" descr="A metal and glass object on a table&#10;&#10;Description automatically generated">
            <a:extLst>
              <a:ext uri="{FF2B5EF4-FFF2-40B4-BE49-F238E27FC236}">
                <a16:creationId xmlns:a16="http://schemas.microsoft.com/office/drawing/2014/main" id="{1984C0F8-A501-A7FC-C9C4-AE6E2F7B54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4" r="10639"/>
          <a:stretch/>
        </p:blipFill>
        <p:spPr>
          <a:xfrm>
            <a:off x="3702565" y="1708145"/>
            <a:ext cx="2186679" cy="1630466"/>
          </a:xfrm>
          <a:prstGeom prst="rect">
            <a:avLst/>
          </a:prstGeom>
          <a:ln w="28575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2A57B8C6-F4C3-1A4A-ACDE-8884E76C9490}"/>
              </a:ext>
            </a:extLst>
          </p:cNvPr>
          <p:cNvSpPr txBox="1"/>
          <p:nvPr/>
        </p:nvSpPr>
        <p:spPr>
          <a:xfrm>
            <a:off x="3510178" y="1325744"/>
            <a:ext cx="26202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Terahertz-driven “acceleration”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63646B1-C4AE-2A95-9ACF-6B3E08F10164}"/>
              </a:ext>
            </a:extLst>
          </p:cNvPr>
          <p:cNvSpPr txBox="1"/>
          <p:nvPr/>
        </p:nvSpPr>
        <p:spPr>
          <a:xfrm>
            <a:off x="245813" y="600226"/>
            <a:ext cx="87421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External injection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of electrons into a laser-driven plasma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wakefield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CFECB8F-C9A5-B540-AFA1-9E393C5FA132}"/>
              </a:ext>
            </a:extLst>
          </p:cNvPr>
          <p:cNvSpPr txBox="1"/>
          <p:nvPr/>
        </p:nvSpPr>
        <p:spPr>
          <a:xfrm>
            <a:off x="610837" y="1326083"/>
            <a:ext cx="208942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RF-based accelerator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A8EDD0-786B-6858-8E84-B32EF0314935}"/>
              </a:ext>
            </a:extLst>
          </p:cNvPr>
          <p:cNvSpPr txBox="1"/>
          <p:nvPr/>
        </p:nvSpPr>
        <p:spPr>
          <a:xfrm>
            <a:off x="385899" y="3391068"/>
            <a:ext cx="25393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CLARA  (250 MeV electrons)</a:t>
            </a:r>
          </a:p>
        </p:txBody>
      </p:sp>
      <p:pic>
        <p:nvPicPr>
          <p:cNvPr id="4" name="Picture 12">
            <a:extLst>
              <a:ext uri="{FF2B5EF4-FFF2-40B4-BE49-F238E27FC236}">
                <a16:creationId xmlns:a16="http://schemas.microsoft.com/office/drawing/2014/main" id="{175250F5-05D4-59B0-ABE2-4BA57DBA28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898" y="1708145"/>
            <a:ext cx="2539300" cy="1630466"/>
          </a:xfrm>
          <a:prstGeom prst="rect">
            <a:avLst/>
          </a:prstGeom>
          <a:noFill/>
          <a:ln w="19050"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Arrow: Right 33">
            <a:extLst>
              <a:ext uri="{FF2B5EF4-FFF2-40B4-BE49-F238E27FC236}">
                <a16:creationId xmlns:a16="http://schemas.microsoft.com/office/drawing/2014/main" id="{548DA9FF-5200-8FEB-C5C7-F8CB483483B5}"/>
              </a:ext>
            </a:extLst>
          </p:cNvPr>
          <p:cNvSpPr/>
          <p:nvPr/>
        </p:nvSpPr>
        <p:spPr>
          <a:xfrm>
            <a:off x="2925198" y="2320532"/>
            <a:ext cx="703827" cy="338554"/>
          </a:xfrm>
          <a:prstGeom prst="rightArrow">
            <a:avLst>
              <a:gd name="adj1" fmla="val 50000"/>
              <a:gd name="adj2" fmla="val 78609"/>
            </a:avLst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18">
            <a:extLst>
              <a:ext uri="{FF2B5EF4-FFF2-40B4-BE49-F238E27FC236}">
                <a16:creationId xmlns:a16="http://schemas.microsoft.com/office/drawing/2014/main" id="{B6A455CA-4314-9923-75EB-41E12643A28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35" t="22380" r="10109"/>
          <a:stretch/>
        </p:blipFill>
        <p:spPr bwMode="auto">
          <a:xfrm>
            <a:off x="3724410" y="1708144"/>
            <a:ext cx="2126507" cy="1630466"/>
          </a:xfrm>
          <a:prstGeom prst="rect">
            <a:avLst/>
          </a:prstGeom>
          <a:noFill/>
          <a:ln w="19050">
            <a:solidFill>
              <a:srgbClr val="FF66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DFAEB6F-623F-BD30-866C-C216216702DF}"/>
              </a:ext>
            </a:extLst>
          </p:cNvPr>
          <p:cNvSpPr txBox="1"/>
          <p:nvPr/>
        </p:nvSpPr>
        <p:spPr>
          <a:xfrm>
            <a:off x="3510973" y="1326083"/>
            <a:ext cx="26202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Laser-driven plasma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wakefield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C1F582AC-8F32-028F-91F8-2ECA0896A401}"/>
              </a:ext>
            </a:extLst>
          </p:cNvPr>
          <p:cNvSpPr>
            <a:spLocks/>
          </p:cNvSpPr>
          <p:nvPr/>
        </p:nvSpPr>
        <p:spPr>
          <a:xfrm>
            <a:off x="892210" y="4974434"/>
            <a:ext cx="540000" cy="180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DF30695-AE7A-9837-37F0-1EB04F938673}"/>
              </a:ext>
            </a:extLst>
          </p:cNvPr>
          <p:cNvSpPr txBox="1"/>
          <p:nvPr/>
        </p:nvSpPr>
        <p:spPr>
          <a:xfrm>
            <a:off x="905779" y="6073310"/>
            <a:ext cx="197535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Poor beam quality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74B1C2F9-2BF6-7B7E-F609-07D9D0BFE4F5}"/>
              </a:ext>
            </a:extLst>
          </p:cNvPr>
          <p:cNvSpPr>
            <a:spLocks/>
          </p:cNvSpPr>
          <p:nvPr/>
        </p:nvSpPr>
        <p:spPr>
          <a:xfrm>
            <a:off x="4969440" y="4972487"/>
            <a:ext cx="180000" cy="180000"/>
          </a:xfrm>
          <a:prstGeom prst="ellipse">
            <a:avLst/>
          </a:prstGeom>
          <a:solidFill>
            <a:srgbClr val="CFFC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46BA65E-94A8-B5D9-9F08-8F25D0633EEE}"/>
              </a:ext>
            </a:extLst>
          </p:cNvPr>
          <p:cNvSpPr txBox="1"/>
          <p:nvPr/>
        </p:nvSpPr>
        <p:spPr>
          <a:xfrm>
            <a:off x="4328365" y="6095097"/>
            <a:ext cx="273013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Maintains high beam quality</a:t>
            </a:r>
          </a:p>
        </p:txBody>
      </p:sp>
      <p:pic>
        <p:nvPicPr>
          <p:cNvPr id="55" name="Picture 54" descr="A logo with text and symbols&#10;&#10;Description automatically generated with medium confidence">
            <a:extLst>
              <a:ext uri="{FF2B5EF4-FFF2-40B4-BE49-F238E27FC236}">
                <a16:creationId xmlns:a16="http://schemas.microsoft.com/office/drawing/2014/main" id="{6221C703-0985-8601-D45D-1B26F7CD5FE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094" y="3553570"/>
            <a:ext cx="3076074" cy="2015124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990B5A26-8E42-9FAB-DD0D-A7D14FE35D8B}"/>
              </a:ext>
            </a:extLst>
          </p:cNvPr>
          <p:cNvSpPr txBox="1"/>
          <p:nvPr/>
        </p:nvSpPr>
        <p:spPr>
          <a:xfrm>
            <a:off x="7950489" y="5660640"/>
            <a:ext cx="399569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Combines 3 accelerator technologies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THz </a:t>
            </a: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“bridge”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between RF and LWFA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C0E0B2D-ECC3-78C5-49BC-2F6D85A55C35}"/>
              </a:ext>
            </a:extLst>
          </p:cNvPr>
          <p:cNvSpPr txBox="1"/>
          <p:nvPr/>
        </p:nvSpPr>
        <p:spPr>
          <a:xfrm>
            <a:off x="5877270" y="3525898"/>
            <a:ext cx="75154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Laser</a:t>
            </a:r>
          </a:p>
        </p:txBody>
      </p:sp>
      <p:sp>
        <p:nvSpPr>
          <p:cNvPr id="60" name="Arrow: Bent-Up 59">
            <a:extLst>
              <a:ext uri="{FF2B5EF4-FFF2-40B4-BE49-F238E27FC236}">
                <a16:creationId xmlns:a16="http://schemas.microsoft.com/office/drawing/2014/main" id="{6602611A-99F6-29AD-F340-19BDA0233DAC}"/>
              </a:ext>
            </a:extLst>
          </p:cNvPr>
          <p:cNvSpPr/>
          <p:nvPr/>
        </p:nvSpPr>
        <p:spPr>
          <a:xfrm>
            <a:off x="6669216" y="3447241"/>
            <a:ext cx="751548" cy="318954"/>
          </a:xfrm>
          <a:prstGeom prst="bentUpArrow">
            <a:avLst>
              <a:gd name="adj1" fmla="val 25000"/>
              <a:gd name="adj2" fmla="val 38334"/>
              <a:gd name="adj3" fmla="val 35001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Arrow: Bent-Up 60">
            <a:extLst>
              <a:ext uri="{FF2B5EF4-FFF2-40B4-BE49-F238E27FC236}">
                <a16:creationId xmlns:a16="http://schemas.microsoft.com/office/drawing/2014/main" id="{0C361D1C-1401-03DD-D7C6-754BEC847D2B}"/>
              </a:ext>
            </a:extLst>
          </p:cNvPr>
          <p:cNvSpPr/>
          <p:nvPr/>
        </p:nvSpPr>
        <p:spPr>
          <a:xfrm flipH="1">
            <a:off x="5087595" y="3447241"/>
            <a:ext cx="751548" cy="318954"/>
          </a:xfrm>
          <a:prstGeom prst="bentUpArrow">
            <a:avLst>
              <a:gd name="adj1" fmla="val 25000"/>
              <a:gd name="adj2" fmla="val 38334"/>
              <a:gd name="adj3" fmla="val 35001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A1E2551-FAE9-1180-B283-25D0413649DB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Combining technologies: </a:t>
            </a:r>
            <a:r>
              <a:rPr lang="en-GB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Solving the LWFA external injection problem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4CD88B9-8DE7-D2D5-DBA2-BFD5C009AE16}"/>
              </a:ext>
            </a:extLst>
          </p:cNvPr>
          <p:cNvSpPr txBox="1"/>
          <p:nvPr/>
        </p:nvSpPr>
        <p:spPr>
          <a:xfrm>
            <a:off x="0" y="6519446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Terahertz techniques for advanced accelerators  |  PAB 2026 Conference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8DF41AC-3179-EE26-3D88-BC7143D4D30E}"/>
              </a:ext>
            </a:extLst>
          </p:cNvPr>
          <p:cNvSpPr txBox="1"/>
          <p:nvPr/>
        </p:nvSpPr>
        <p:spPr>
          <a:xfrm>
            <a:off x="1" y="6519444"/>
            <a:ext cx="723014" cy="338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810581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1.48148E-6 L 0.04218 -0.00092 " pathEditMode="relative" rAng="0" ptsTypes="AA">
                                      <p:cBhvr>
                                        <p:cTn id="9" dur="2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9" y="-4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07407E-6 L 0.23893 0.00324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940" y="162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-7.40741E-7 L 0.2362 0.00648 " pathEditMode="relative" rAng="0" ptsTypes="AA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10" y="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0.00023 L 0.00117 0.00046 " pathEditMode="relative" rAng="0" ptsTypes="AA">
                                      <p:cBhvr>
                                        <p:cTn id="54" dur="2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4" grpId="0"/>
      <p:bldP spid="6" grpId="0"/>
      <p:bldP spid="39" grpId="0" animBg="1"/>
      <p:bldP spid="39" grpId="1" animBg="1"/>
      <p:bldP spid="12" grpId="0"/>
      <p:bldP spid="48" grpId="0" animBg="1"/>
      <p:bldP spid="48" grpId="1" animBg="1"/>
      <p:bldP spid="48" grpId="2" animBg="1"/>
      <p:bldP spid="51" grpId="0"/>
      <p:bldP spid="57" grpId="0"/>
      <p:bldP spid="58" grpId="0"/>
      <p:bldP spid="60" grpId="0" animBg="1"/>
      <p:bldP spid="6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diagram of a structure&#10;&#10;Description automatically generated">
            <a:extLst>
              <a:ext uri="{FF2B5EF4-FFF2-40B4-BE49-F238E27FC236}">
                <a16:creationId xmlns:a16="http://schemas.microsoft.com/office/drawing/2014/main" id="{5A1614DD-31F4-4CF8-B11F-F5493E6B55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7487" y="1189815"/>
            <a:ext cx="9080183" cy="2583990"/>
          </a:xfrm>
          <a:prstGeom prst="rect">
            <a:avLst/>
          </a:prstGeom>
        </p:spPr>
      </p:pic>
      <p:pic>
        <p:nvPicPr>
          <p:cNvPr id="14" name="Content Placeholder 5" descr="FEBE Schematic">
            <a:extLst>
              <a:ext uri="{FF2B5EF4-FFF2-40B4-BE49-F238E27FC236}">
                <a16:creationId xmlns:a16="http://schemas.microsoft.com/office/drawing/2014/main" id="{8DE93DAA-BFB7-4B0B-8754-CC1D83585D8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91" t="-6286" r="-1413" b="-3422"/>
          <a:stretch/>
        </p:blipFill>
        <p:spPr>
          <a:xfrm>
            <a:off x="4690853" y="3831000"/>
            <a:ext cx="5860178" cy="1741124"/>
          </a:xfrm>
          <a:prstGeom prst="rect">
            <a:avLst/>
          </a:prstGeom>
          <a:solidFill>
            <a:schemeClr val="bg1">
              <a:lumMod val="65000"/>
              <a:alpha val="10000"/>
            </a:schemeClr>
          </a:solidFill>
          <a:ln w="25400">
            <a:solidFill>
              <a:schemeClr val="tx1"/>
            </a:solidFill>
            <a:prstDash val="sysDash"/>
          </a:ln>
        </p:spPr>
      </p:pic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id="{8F63CB02-49DC-470A-A264-6384716189ED}"/>
              </a:ext>
            </a:extLst>
          </p:cNvPr>
          <p:cNvCxnSpPr>
            <a:stCxn id="14" idx="3"/>
          </p:cNvCxnSpPr>
          <p:nvPr/>
        </p:nvCxnSpPr>
        <p:spPr>
          <a:xfrm flipV="1">
            <a:off x="10551031" y="3609672"/>
            <a:ext cx="663048" cy="1091891"/>
          </a:xfrm>
          <a:prstGeom prst="bentConnector2">
            <a:avLst/>
          </a:prstGeom>
          <a:ln w="28575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Content Placeholder 10">
            <a:extLst>
              <a:ext uri="{FF2B5EF4-FFF2-40B4-BE49-F238E27FC236}">
                <a16:creationId xmlns:a16="http://schemas.microsoft.com/office/drawing/2014/main" id="{93B49196-9C08-4D5B-8F3E-CE993018C7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284331" y="3808473"/>
            <a:ext cx="3673592" cy="2532514"/>
          </a:xfrm>
          <a:prstGeom prst="rect">
            <a:avLst/>
          </a:prstGeom>
          <a:ln w="19050">
            <a:solidFill>
              <a:srgbClr val="7030A0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38EB387-D634-CD0C-3136-7D1F8E907E8D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Combining technologies: </a:t>
            </a:r>
            <a:r>
              <a:rPr lang="en-GB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Solving the LWFA external injection problem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2DCE0FF-A5E8-41D3-320A-805BE909A6D8}"/>
              </a:ext>
            </a:extLst>
          </p:cNvPr>
          <p:cNvSpPr txBox="1"/>
          <p:nvPr/>
        </p:nvSpPr>
        <p:spPr>
          <a:xfrm>
            <a:off x="0" y="6519446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Terahertz techniques for advanced accelerators  |  PAB 2026 Conference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2A66ACA-11AB-1F31-D0C8-C420138661ED}"/>
              </a:ext>
            </a:extLst>
          </p:cNvPr>
          <p:cNvSpPr/>
          <p:nvPr/>
        </p:nvSpPr>
        <p:spPr>
          <a:xfrm>
            <a:off x="7867650" y="3295650"/>
            <a:ext cx="898666" cy="4781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382EAE0-ACE4-972F-D01E-320CD461806E}"/>
              </a:ext>
            </a:extLst>
          </p:cNvPr>
          <p:cNvSpPr txBox="1"/>
          <p:nvPr/>
        </p:nvSpPr>
        <p:spPr>
          <a:xfrm>
            <a:off x="7609079" y="3076575"/>
            <a:ext cx="10537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THz waveguide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6ACDDAF-58F0-B6F6-88FF-CC44178A3887}"/>
              </a:ext>
            </a:extLst>
          </p:cNvPr>
          <p:cNvSpPr txBox="1"/>
          <p:nvPr/>
        </p:nvSpPr>
        <p:spPr>
          <a:xfrm>
            <a:off x="284329" y="640125"/>
            <a:ext cx="10017911" cy="369332"/>
          </a:xfrm>
          <a:prstGeom prst="rect">
            <a:avLst/>
          </a:prstGeom>
          <a:solidFill>
            <a:srgbClr val="DFC9EF"/>
          </a:solidFill>
          <a:effectLst/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CLARA/FEBE @ Daresbury Laboratory one of only a few facilities in the world with this capability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700EFF8-AE31-4E10-8CE1-4FA1D99B9486}"/>
              </a:ext>
            </a:extLst>
          </p:cNvPr>
          <p:cNvSpPr/>
          <p:nvPr/>
        </p:nvSpPr>
        <p:spPr>
          <a:xfrm>
            <a:off x="8805994" y="1215614"/>
            <a:ext cx="3100098" cy="2394058"/>
          </a:xfrm>
          <a:prstGeom prst="rect">
            <a:avLst/>
          </a:prstGeom>
          <a:solidFill>
            <a:schemeClr val="bg1">
              <a:lumMod val="50000"/>
              <a:alpha val="10000"/>
            </a:schemeClr>
          </a:solidFill>
          <a:ln w="28575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52FCF9F-EF96-203B-4385-343CD1B33C7F}"/>
              </a:ext>
            </a:extLst>
          </p:cNvPr>
          <p:cNvSpPr/>
          <p:nvPr/>
        </p:nvSpPr>
        <p:spPr>
          <a:xfrm>
            <a:off x="9652364" y="3012400"/>
            <a:ext cx="1053735" cy="478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750F881-779A-C827-628E-BE1A205DCB81}"/>
              </a:ext>
            </a:extLst>
          </p:cNvPr>
          <p:cNvSpPr/>
          <p:nvPr/>
        </p:nvSpPr>
        <p:spPr>
          <a:xfrm>
            <a:off x="10782605" y="3012400"/>
            <a:ext cx="1053735" cy="478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C778F0F-7CFE-1DF8-48DD-73549DC1AAA0}"/>
              </a:ext>
            </a:extLst>
          </p:cNvPr>
          <p:cNvSpPr txBox="1"/>
          <p:nvPr/>
        </p:nvSpPr>
        <p:spPr>
          <a:xfrm>
            <a:off x="9550541" y="2967336"/>
            <a:ext cx="12304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Plasma cell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2301023-34A0-A7C5-0C23-0F1E263399CA}"/>
              </a:ext>
            </a:extLst>
          </p:cNvPr>
          <p:cNvSpPr txBox="1"/>
          <p:nvPr/>
        </p:nvSpPr>
        <p:spPr>
          <a:xfrm>
            <a:off x="10694229" y="2955205"/>
            <a:ext cx="12304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Diagnostics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DD8A9B-AA12-83C1-1D4F-6FF659A1AA52}"/>
              </a:ext>
            </a:extLst>
          </p:cNvPr>
          <p:cNvSpPr txBox="1"/>
          <p:nvPr/>
        </p:nvSpPr>
        <p:spPr>
          <a:xfrm>
            <a:off x="284329" y="982876"/>
            <a:ext cx="6207911" cy="500137"/>
          </a:xfrm>
          <a:prstGeom prst="rect">
            <a:avLst/>
          </a:prstGeom>
          <a:solidFill>
            <a:srgbClr val="DFC9EF"/>
          </a:solidFill>
        </p:spPr>
        <p:txBody>
          <a:bodyPr wrap="square">
            <a:spAutoFit/>
          </a:bodyPr>
          <a:lstStyle/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Combine </a:t>
            </a: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250 MeV electron beam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with </a:t>
            </a: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100 TW laser system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094313-023E-946E-4928-9576F15BDB33}"/>
              </a:ext>
            </a:extLst>
          </p:cNvPr>
          <p:cNvSpPr txBox="1"/>
          <p:nvPr/>
        </p:nvSpPr>
        <p:spPr>
          <a:xfrm>
            <a:off x="1" y="6519444"/>
            <a:ext cx="723014" cy="338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30593060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2D7091-DBA7-B53E-7ADD-D04FB804AD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8BA9F35-6D64-8684-8845-BA8387BEEA9E}"/>
              </a:ext>
            </a:extLst>
          </p:cNvPr>
          <p:cNvSpPr txBox="1"/>
          <p:nvPr/>
        </p:nvSpPr>
        <p:spPr>
          <a:xfrm>
            <a:off x="9030895" y="2464843"/>
            <a:ext cx="1537543" cy="523220"/>
          </a:xfrm>
          <a:prstGeom prst="rect">
            <a:avLst/>
          </a:prstGeom>
          <a:solidFill>
            <a:srgbClr val="DFC9EF"/>
          </a:solidFill>
        </p:spPr>
        <p:txBody>
          <a:bodyPr wrap="square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Aras Amini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PhD student</a:t>
            </a:r>
          </a:p>
        </p:txBody>
      </p:sp>
      <p:pic>
        <p:nvPicPr>
          <p:cNvPr id="1092" name="Picture 1091">
            <a:extLst>
              <a:ext uri="{FF2B5EF4-FFF2-40B4-BE49-F238E27FC236}">
                <a16:creationId xmlns:a16="http://schemas.microsoft.com/office/drawing/2014/main" id="{EF76E0D2-1761-8600-BDD3-B232BD90856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1948" t="25175" r="18537" b="36445"/>
          <a:stretch>
            <a:fillRect/>
          </a:stretch>
        </p:blipFill>
        <p:spPr>
          <a:xfrm>
            <a:off x="705740" y="5074956"/>
            <a:ext cx="1528259" cy="98707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BD37262-3A96-89AB-E81F-F1EC279F5C5B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Terahertz-assisted LWFA external injection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E631BB2-D0A0-DA12-25F7-369FA09270B7}"/>
              </a:ext>
            </a:extLst>
          </p:cNvPr>
          <p:cNvSpPr txBox="1"/>
          <p:nvPr/>
        </p:nvSpPr>
        <p:spPr>
          <a:xfrm>
            <a:off x="0" y="6519446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Terahertz techniques for advanced accelerators  |  PAB 2026 Conference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B7A652B-F5C3-21C8-5593-1A4022059120}"/>
              </a:ext>
            </a:extLst>
          </p:cNvPr>
          <p:cNvSpPr txBox="1"/>
          <p:nvPr/>
        </p:nvSpPr>
        <p:spPr>
          <a:xfrm>
            <a:off x="7102549" y="589412"/>
            <a:ext cx="4926385" cy="7386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A. Amini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et al.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Controlling external injection in laser-plasma accelerators with terahertz frequency bunch manipulation.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arXiv:2604.16059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372597C-24B4-289C-C6B7-EDD5EDDAB76A}"/>
              </a:ext>
            </a:extLst>
          </p:cNvPr>
          <p:cNvSpPr/>
          <p:nvPr/>
        </p:nvSpPr>
        <p:spPr>
          <a:xfrm>
            <a:off x="246231" y="589412"/>
            <a:ext cx="5739900" cy="1508105"/>
          </a:xfrm>
          <a:prstGeom prst="rect">
            <a:avLst/>
          </a:prstGeom>
          <a:solidFill>
            <a:srgbClr val="E8D9F3"/>
          </a:solidFill>
          <a:ln w="28575">
            <a:noFill/>
          </a:ln>
          <a:effectLst/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Start-to-end simulations for high-quality GeV beams</a:t>
            </a:r>
          </a:p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Electron bunch from CLARA RF linac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THz-driven energy modulation/chirping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Magnetic chicane compression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Injection, transverse matching and acceleration in LWFA</a:t>
            </a:r>
          </a:p>
        </p:txBody>
      </p:sp>
      <p:pic>
        <p:nvPicPr>
          <p:cNvPr id="1079" name="Picture 1078">
            <a:extLst>
              <a:ext uri="{FF2B5EF4-FFF2-40B4-BE49-F238E27FC236}">
                <a16:creationId xmlns:a16="http://schemas.microsoft.com/office/drawing/2014/main" id="{A60A1688-229A-424B-7A52-A2397D68C5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 l="33987" t="29616" r="7357" b="30384"/>
          <a:stretch>
            <a:fillRect/>
          </a:stretch>
        </p:blipFill>
        <p:spPr>
          <a:xfrm>
            <a:off x="9259480" y="4975707"/>
            <a:ext cx="1953519" cy="961619"/>
          </a:xfrm>
          <a:prstGeom prst="rect">
            <a:avLst/>
          </a:prstGeom>
        </p:spPr>
      </p:pic>
      <p:pic>
        <p:nvPicPr>
          <p:cNvPr id="1080" name="Picture 1079">
            <a:extLst>
              <a:ext uri="{FF2B5EF4-FFF2-40B4-BE49-F238E27FC236}">
                <a16:creationId xmlns:a16="http://schemas.microsoft.com/office/drawing/2014/main" id="{2A329B84-63CE-F324-F5C9-60F7AF52E07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rcRect l="1229" r="1209" b="7270"/>
          <a:stretch>
            <a:fillRect/>
          </a:stretch>
        </p:blipFill>
        <p:spPr>
          <a:xfrm>
            <a:off x="7737492" y="4871383"/>
            <a:ext cx="1610111" cy="1183176"/>
          </a:xfrm>
          <a:prstGeom prst="rect">
            <a:avLst/>
          </a:prstGeom>
        </p:spPr>
      </p:pic>
      <p:pic>
        <p:nvPicPr>
          <p:cNvPr id="1081" name="Picture 1080">
            <a:extLst>
              <a:ext uri="{FF2B5EF4-FFF2-40B4-BE49-F238E27FC236}">
                <a16:creationId xmlns:a16="http://schemas.microsoft.com/office/drawing/2014/main" id="{765D11D8-77EB-D0F9-DBED-BDB886863CCD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15064" t="16434" r="15699" b="25441"/>
          <a:stretch>
            <a:fillRect/>
          </a:stretch>
        </p:blipFill>
        <p:spPr>
          <a:xfrm>
            <a:off x="8197073" y="3658755"/>
            <a:ext cx="795735" cy="669000"/>
          </a:xfrm>
          <a:prstGeom prst="rect">
            <a:avLst/>
          </a:prstGeom>
        </p:spPr>
      </p:pic>
      <p:pic>
        <p:nvPicPr>
          <p:cNvPr id="1082" name="Picture 1081">
            <a:extLst>
              <a:ext uri="{FF2B5EF4-FFF2-40B4-BE49-F238E27FC236}">
                <a16:creationId xmlns:a16="http://schemas.microsoft.com/office/drawing/2014/main" id="{DBF9E3A0-1786-E69C-0360-98F56208DDE9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22953" t="24229" r="20059" b="25288"/>
          <a:stretch>
            <a:fillRect/>
          </a:stretch>
        </p:blipFill>
        <p:spPr>
          <a:xfrm>
            <a:off x="5060112" y="5057616"/>
            <a:ext cx="1275266" cy="1066885"/>
          </a:xfrm>
          <a:prstGeom prst="rect">
            <a:avLst/>
          </a:prstGeom>
        </p:spPr>
      </p:pic>
      <p:pic>
        <p:nvPicPr>
          <p:cNvPr id="1084" name="Picture 1083">
            <a:extLst>
              <a:ext uri="{FF2B5EF4-FFF2-40B4-BE49-F238E27FC236}">
                <a16:creationId xmlns:a16="http://schemas.microsoft.com/office/drawing/2014/main" id="{647F20E9-2F26-C88B-54C1-18C09276AEA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36" b="25711"/>
          <a:stretch>
            <a:fillRect/>
          </a:stretch>
        </p:blipFill>
        <p:spPr>
          <a:xfrm>
            <a:off x="1862830" y="2875312"/>
            <a:ext cx="5168992" cy="1211518"/>
          </a:xfrm>
          <a:prstGeom prst="rect">
            <a:avLst/>
          </a:prstGeom>
        </p:spPr>
      </p:pic>
      <p:sp>
        <p:nvSpPr>
          <p:cNvPr id="1085" name="Oval 1084">
            <a:extLst>
              <a:ext uri="{FF2B5EF4-FFF2-40B4-BE49-F238E27FC236}">
                <a16:creationId xmlns:a16="http://schemas.microsoft.com/office/drawing/2014/main" id="{F3F9BCDB-D61F-CD01-3C65-083A395A53A7}"/>
              </a:ext>
            </a:extLst>
          </p:cNvPr>
          <p:cNvSpPr/>
          <p:nvPr/>
        </p:nvSpPr>
        <p:spPr>
          <a:xfrm rot="715985">
            <a:off x="1104020" y="2964018"/>
            <a:ext cx="874716" cy="159665"/>
          </a:xfrm>
          <a:prstGeom prst="ellipse">
            <a:avLst/>
          </a:prstGeom>
          <a:solidFill>
            <a:srgbClr val="3B5C81"/>
          </a:solidFill>
          <a:ln w="38100" cap="flat" cmpd="sng" algn="ctr">
            <a:solidFill>
              <a:srgbClr val="3B5C81"/>
            </a:solidFill>
            <a:prstDash val="solid"/>
            <a:round/>
            <a:headEnd type="none" w="med" len="med"/>
            <a:tailEnd type="none" w="med" len="med"/>
          </a:ln>
          <a:effectLst>
            <a:glow>
              <a:schemeClr val="accent1">
                <a:alpha val="40000"/>
              </a:schemeClr>
            </a:glow>
            <a:outerShdw blurRad="76200" dist="127000" sx="1000" sy="1000" kx="800400" algn="br" rotWithShape="0">
              <a:prstClr val="black"/>
            </a:outerShdw>
            <a:reflection blurRad="6350" endPos="0" dist="101600" dir="5400000" sy="-100000" algn="bl" rotWithShape="0"/>
          </a:effectLst>
          <a:scene3d>
            <a:camera prst="orthographicFront">
              <a:rot lat="0" lon="3000000" rev="10800000"/>
            </a:camera>
            <a:lightRig rig="threePt" dir="t"/>
          </a:scene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88" name="Picture 1087">
            <a:extLst>
              <a:ext uri="{FF2B5EF4-FFF2-40B4-BE49-F238E27FC236}">
                <a16:creationId xmlns:a16="http://schemas.microsoft.com/office/drawing/2014/main" id="{FEAAC349-0014-9F2B-6835-518622018384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 l="22319" t="26456" r="18476" b="28756"/>
          <a:stretch>
            <a:fillRect/>
          </a:stretch>
        </p:blipFill>
        <p:spPr>
          <a:xfrm>
            <a:off x="3424515" y="5068021"/>
            <a:ext cx="1275266" cy="967683"/>
          </a:xfrm>
          <a:prstGeom prst="rect">
            <a:avLst/>
          </a:prstGeom>
        </p:spPr>
      </p:pic>
      <p:pic>
        <p:nvPicPr>
          <p:cNvPr id="1090" name="Picture 1089">
            <a:extLst>
              <a:ext uri="{FF2B5EF4-FFF2-40B4-BE49-F238E27FC236}">
                <a16:creationId xmlns:a16="http://schemas.microsoft.com/office/drawing/2014/main" id="{7D673CB7-E1AB-B3EB-1F5C-BA2C584A241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41223" y="2692781"/>
            <a:ext cx="1295729" cy="1468493"/>
          </a:xfrm>
          <a:prstGeom prst="rect">
            <a:avLst/>
          </a:prstGeom>
        </p:spPr>
      </p:pic>
      <p:cxnSp>
        <p:nvCxnSpPr>
          <p:cNvPr id="1094" name="Straight Arrow Connector 1093">
            <a:extLst>
              <a:ext uri="{FF2B5EF4-FFF2-40B4-BE49-F238E27FC236}">
                <a16:creationId xmlns:a16="http://schemas.microsoft.com/office/drawing/2014/main" id="{ECE80419-89B2-25EC-6513-C9635A3294F5}"/>
              </a:ext>
            </a:extLst>
          </p:cNvPr>
          <p:cNvCxnSpPr>
            <a:cxnSpLocks/>
          </p:cNvCxnSpPr>
          <p:nvPr/>
        </p:nvCxnSpPr>
        <p:spPr>
          <a:xfrm flipV="1">
            <a:off x="629340" y="5132768"/>
            <a:ext cx="0" cy="929263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95" name="Straight Arrow Connector 1094">
            <a:extLst>
              <a:ext uri="{FF2B5EF4-FFF2-40B4-BE49-F238E27FC236}">
                <a16:creationId xmlns:a16="http://schemas.microsoft.com/office/drawing/2014/main" id="{A43BCCC6-5EB8-9683-CEE5-6E60B8F4F1CD}"/>
              </a:ext>
            </a:extLst>
          </p:cNvPr>
          <p:cNvCxnSpPr>
            <a:cxnSpLocks/>
          </p:cNvCxnSpPr>
          <p:nvPr/>
        </p:nvCxnSpPr>
        <p:spPr>
          <a:xfrm>
            <a:off x="614116" y="6062031"/>
            <a:ext cx="1635599" cy="0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97" name="Straight Arrow Connector 1096">
            <a:extLst>
              <a:ext uri="{FF2B5EF4-FFF2-40B4-BE49-F238E27FC236}">
                <a16:creationId xmlns:a16="http://schemas.microsoft.com/office/drawing/2014/main" id="{5D5C3663-C829-6A4C-03C9-2BED6CBFF6FF}"/>
              </a:ext>
            </a:extLst>
          </p:cNvPr>
          <p:cNvCxnSpPr>
            <a:cxnSpLocks/>
          </p:cNvCxnSpPr>
          <p:nvPr/>
        </p:nvCxnSpPr>
        <p:spPr>
          <a:xfrm flipV="1">
            <a:off x="3363626" y="5140623"/>
            <a:ext cx="0" cy="923726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98" name="Straight Arrow Connector 1097">
            <a:extLst>
              <a:ext uri="{FF2B5EF4-FFF2-40B4-BE49-F238E27FC236}">
                <a16:creationId xmlns:a16="http://schemas.microsoft.com/office/drawing/2014/main" id="{15087090-069C-6CCF-65FA-A69AC69BAFA4}"/>
              </a:ext>
            </a:extLst>
          </p:cNvPr>
          <p:cNvCxnSpPr>
            <a:cxnSpLocks/>
          </p:cNvCxnSpPr>
          <p:nvPr/>
        </p:nvCxnSpPr>
        <p:spPr>
          <a:xfrm>
            <a:off x="3348601" y="6062031"/>
            <a:ext cx="3396340" cy="0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17" name="TextBox 1116">
            <a:extLst>
              <a:ext uri="{FF2B5EF4-FFF2-40B4-BE49-F238E27FC236}">
                <a16:creationId xmlns:a16="http://schemas.microsoft.com/office/drawing/2014/main" id="{720C56BC-4EE2-4C4A-7CD9-DB8AD8280048}"/>
              </a:ext>
            </a:extLst>
          </p:cNvPr>
          <p:cNvSpPr txBox="1"/>
          <p:nvPr/>
        </p:nvSpPr>
        <p:spPr>
          <a:xfrm>
            <a:off x="2215507" y="2574455"/>
            <a:ext cx="11702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RF linac</a:t>
            </a:r>
          </a:p>
        </p:txBody>
      </p:sp>
      <p:sp>
        <p:nvSpPr>
          <p:cNvPr id="1118" name="TextBox 1117">
            <a:extLst>
              <a:ext uri="{FF2B5EF4-FFF2-40B4-BE49-F238E27FC236}">
                <a16:creationId xmlns:a16="http://schemas.microsoft.com/office/drawing/2014/main" id="{57CBFC6D-DF42-0663-B556-924721957F1D}"/>
              </a:ext>
            </a:extLst>
          </p:cNvPr>
          <p:cNvSpPr txBox="1"/>
          <p:nvPr/>
        </p:nvSpPr>
        <p:spPr>
          <a:xfrm>
            <a:off x="1054111" y="6062366"/>
            <a:ext cx="11702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</a:p>
        </p:txBody>
      </p:sp>
      <p:sp>
        <p:nvSpPr>
          <p:cNvPr id="1119" name="TextBox 1118">
            <a:extLst>
              <a:ext uri="{FF2B5EF4-FFF2-40B4-BE49-F238E27FC236}">
                <a16:creationId xmlns:a16="http://schemas.microsoft.com/office/drawing/2014/main" id="{4852DD52-CD40-D9A1-FBD4-07E030DC50E1}"/>
              </a:ext>
            </a:extLst>
          </p:cNvPr>
          <p:cNvSpPr txBox="1"/>
          <p:nvPr/>
        </p:nvSpPr>
        <p:spPr>
          <a:xfrm rot="16200000">
            <a:off x="-66792" y="5401768"/>
            <a:ext cx="929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Density</a:t>
            </a:r>
          </a:p>
        </p:txBody>
      </p:sp>
      <p:sp>
        <p:nvSpPr>
          <p:cNvPr id="1120" name="TextBox 1119">
            <a:extLst>
              <a:ext uri="{FF2B5EF4-FFF2-40B4-BE49-F238E27FC236}">
                <a16:creationId xmlns:a16="http://schemas.microsoft.com/office/drawing/2014/main" id="{BED676CC-BAA7-349C-1A0C-07D5A5EC8DFB}"/>
              </a:ext>
            </a:extLst>
          </p:cNvPr>
          <p:cNvSpPr txBox="1"/>
          <p:nvPr/>
        </p:nvSpPr>
        <p:spPr>
          <a:xfrm rot="16200000">
            <a:off x="2355341" y="5065342"/>
            <a:ext cx="16265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Density</a:t>
            </a:r>
          </a:p>
        </p:txBody>
      </p:sp>
      <p:sp>
        <p:nvSpPr>
          <p:cNvPr id="1121" name="TextBox 1120">
            <a:extLst>
              <a:ext uri="{FF2B5EF4-FFF2-40B4-BE49-F238E27FC236}">
                <a16:creationId xmlns:a16="http://schemas.microsoft.com/office/drawing/2014/main" id="{6F9C0714-34CC-DFB2-4012-1F2026531E8F}"/>
              </a:ext>
            </a:extLst>
          </p:cNvPr>
          <p:cNvSpPr txBox="1"/>
          <p:nvPr/>
        </p:nvSpPr>
        <p:spPr>
          <a:xfrm>
            <a:off x="4557768" y="6062366"/>
            <a:ext cx="11702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</a:p>
        </p:txBody>
      </p:sp>
      <p:sp>
        <p:nvSpPr>
          <p:cNvPr id="1122" name="TextBox 1121">
            <a:extLst>
              <a:ext uri="{FF2B5EF4-FFF2-40B4-BE49-F238E27FC236}">
                <a16:creationId xmlns:a16="http://schemas.microsoft.com/office/drawing/2014/main" id="{B662034E-9954-2ACC-FA27-D657E518A018}"/>
              </a:ext>
            </a:extLst>
          </p:cNvPr>
          <p:cNvSpPr txBox="1"/>
          <p:nvPr/>
        </p:nvSpPr>
        <p:spPr>
          <a:xfrm>
            <a:off x="3206901" y="2534822"/>
            <a:ext cx="18026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Dielectric-lined waveguide</a:t>
            </a:r>
          </a:p>
        </p:txBody>
      </p:sp>
      <p:pic>
        <p:nvPicPr>
          <p:cNvPr id="1123" name="Picture 1122">
            <a:extLst>
              <a:ext uri="{FF2B5EF4-FFF2-40B4-BE49-F238E27FC236}">
                <a16:creationId xmlns:a16="http://schemas.microsoft.com/office/drawing/2014/main" id="{7B15001F-34CA-3A4D-A471-051C92B8A12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610353" y="3636910"/>
            <a:ext cx="537263" cy="621295"/>
          </a:xfrm>
          <a:prstGeom prst="rect">
            <a:avLst/>
          </a:prstGeom>
        </p:spPr>
      </p:pic>
      <p:sp>
        <p:nvSpPr>
          <p:cNvPr id="1124" name="TextBox 1123">
            <a:extLst>
              <a:ext uri="{FF2B5EF4-FFF2-40B4-BE49-F238E27FC236}">
                <a16:creationId xmlns:a16="http://schemas.microsoft.com/office/drawing/2014/main" id="{EF877FD7-37E0-A9F4-1414-FE42FA20C79C}"/>
              </a:ext>
            </a:extLst>
          </p:cNvPr>
          <p:cNvSpPr txBox="1"/>
          <p:nvPr/>
        </p:nvSpPr>
        <p:spPr>
          <a:xfrm>
            <a:off x="1096171" y="3698648"/>
            <a:ext cx="742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Drive laser</a:t>
            </a:r>
          </a:p>
        </p:txBody>
      </p:sp>
      <p:pic>
        <p:nvPicPr>
          <p:cNvPr id="1125" name="Picture 1124" descr="A yellow line of lines&#10;&#10;AI-generated content may be incorrect.">
            <a:extLst>
              <a:ext uri="{FF2B5EF4-FFF2-40B4-BE49-F238E27FC236}">
                <a16:creationId xmlns:a16="http://schemas.microsoft.com/office/drawing/2014/main" id="{787C6533-3335-C155-3BC5-6F812EB5175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510317" y="3829149"/>
            <a:ext cx="836269" cy="394456"/>
          </a:xfrm>
          <a:prstGeom prst="rect">
            <a:avLst/>
          </a:prstGeom>
          <a:scene3d>
            <a:camera prst="orthographicFront">
              <a:rot lat="12000000" lon="1200000" rev="1200000"/>
            </a:camera>
            <a:lightRig rig="threePt" dir="t"/>
          </a:scene3d>
        </p:spPr>
      </p:pic>
      <p:sp>
        <p:nvSpPr>
          <p:cNvPr id="1126" name="TextBox 1125">
            <a:extLst>
              <a:ext uri="{FF2B5EF4-FFF2-40B4-BE49-F238E27FC236}">
                <a16:creationId xmlns:a16="http://schemas.microsoft.com/office/drawing/2014/main" id="{CE932525-E1A7-D50D-2C95-E4F86FA0BAEF}"/>
              </a:ext>
            </a:extLst>
          </p:cNvPr>
          <p:cNvSpPr txBox="1"/>
          <p:nvPr/>
        </p:nvSpPr>
        <p:spPr>
          <a:xfrm>
            <a:off x="2999728" y="4136992"/>
            <a:ext cx="11702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THz pulse</a:t>
            </a:r>
          </a:p>
        </p:txBody>
      </p:sp>
      <p:sp>
        <p:nvSpPr>
          <p:cNvPr id="1127" name="Arrow: Right 1126">
            <a:extLst>
              <a:ext uri="{FF2B5EF4-FFF2-40B4-BE49-F238E27FC236}">
                <a16:creationId xmlns:a16="http://schemas.microsoft.com/office/drawing/2014/main" id="{8EE770E0-1345-DD9D-F3D7-5021A6DA0BE3}"/>
              </a:ext>
            </a:extLst>
          </p:cNvPr>
          <p:cNvSpPr/>
          <p:nvPr/>
        </p:nvSpPr>
        <p:spPr>
          <a:xfrm rot="16606812">
            <a:off x="2132413" y="3912710"/>
            <a:ext cx="302709" cy="112471"/>
          </a:xfrm>
          <a:prstGeom prst="rightArrow">
            <a:avLst/>
          </a:prstGeom>
          <a:solidFill>
            <a:srgbClr val="A23C21"/>
          </a:solidFill>
          <a:ln>
            <a:noFill/>
          </a:ln>
          <a:scene3d>
            <a:camera prst="isometricOffAxis2Top">
              <a:rot lat="21594000" lon="0" rev="18000000"/>
            </a:camera>
            <a:lightRig rig="threePt" dir="t"/>
          </a:scene3d>
          <a:sp3d>
            <a:bevelT w="0" h="38100"/>
            <a:bevelB w="19050" h="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8" name="Arrow: Right 1127">
            <a:extLst>
              <a:ext uri="{FF2B5EF4-FFF2-40B4-BE49-F238E27FC236}">
                <a16:creationId xmlns:a16="http://schemas.microsoft.com/office/drawing/2014/main" id="{E6DF562F-FAAB-4302-186B-4422B2A42377}"/>
              </a:ext>
            </a:extLst>
          </p:cNvPr>
          <p:cNvSpPr/>
          <p:nvPr/>
        </p:nvSpPr>
        <p:spPr>
          <a:xfrm rot="16773484">
            <a:off x="2634182" y="3700375"/>
            <a:ext cx="399126" cy="113022"/>
          </a:xfrm>
          <a:prstGeom prst="rightArrow">
            <a:avLst/>
          </a:prstGeom>
          <a:solidFill>
            <a:srgbClr val="D5BF89"/>
          </a:solidFill>
          <a:ln>
            <a:noFill/>
          </a:ln>
          <a:scene3d>
            <a:camera prst="isometricOffAxis2Top">
              <a:rot lat="21594000" lon="0" rev="18000000"/>
            </a:camera>
            <a:lightRig rig="threePt" dir="t"/>
          </a:scene3d>
          <a:sp3d>
            <a:bevelT w="0" h="38100"/>
            <a:bevelB w="19050" h="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0" name="Arrow: Right 1129">
            <a:extLst>
              <a:ext uri="{FF2B5EF4-FFF2-40B4-BE49-F238E27FC236}">
                <a16:creationId xmlns:a16="http://schemas.microsoft.com/office/drawing/2014/main" id="{9B14A361-2C5A-58A9-8FD4-97BAECD216E5}"/>
              </a:ext>
            </a:extLst>
          </p:cNvPr>
          <p:cNvSpPr/>
          <p:nvPr/>
        </p:nvSpPr>
        <p:spPr>
          <a:xfrm rot="18711935">
            <a:off x="2959082" y="3675291"/>
            <a:ext cx="244476" cy="100684"/>
          </a:xfrm>
          <a:prstGeom prst="rightArrow">
            <a:avLst/>
          </a:prstGeom>
          <a:solidFill>
            <a:srgbClr val="D5BF89"/>
          </a:solidFill>
          <a:ln>
            <a:noFill/>
          </a:ln>
          <a:scene3d>
            <a:camera prst="isometricOffAxis2Top">
              <a:rot lat="21594000" lon="0" rev="18000000"/>
            </a:camera>
            <a:lightRig rig="threePt" dir="t"/>
          </a:scene3d>
          <a:sp3d>
            <a:bevelT w="0" h="38100"/>
            <a:bevelB w="19050" h="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5" name="TextBox 1134">
            <a:extLst>
              <a:ext uri="{FF2B5EF4-FFF2-40B4-BE49-F238E27FC236}">
                <a16:creationId xmlns:a16="http://schemas.microsoft.com/office/drawing/2014/main" id="{387BC5B7-F34B-9E48-8287-43E1957FFDE5}"/>
              </a:ext>
            </a:extLst>
          </p:cNvPr>
          <p:cNvSpPr txBox="1"/>
          <p:nvPr/>
        </p:nvSpPr>
        <p:spPr>
          <a:xfrm>
            <a:off x="4582248" y="5306107"/>
            <a:ext cx="13160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THz off</a:t>
            </a:r>
          </a:p>
        </p:txBody>
      </p:sp>
      <p:sp>
        <p:nvSpPr>
          <p:cNvPr id="1136" name="TextBox 1135">
            <a:extLst>
              <a:ext uri="{FF2B5EF4-FFF2-40B4-BE49-F238E27FC236}">
                <a16:creationId xmlns:a16="http://schemas.microsoft.com/office/drawing/2014/main" id="{8C4D251E-031A-4205-FBE2-14C89774382E}"/>
              </a:ext>
            </a:extLst>
          </p:cNvPr>
          <p:cNvSpPr txBox="1"/>
          <p:nvPr/>
        </p:nvSpPr>
        <p:spPr>
          <a:xfrm>
            <a:off x="5768395" y="5306412"/>
            <a:ext cx="11339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THz on</a:t>
            </a:r>
          </a:p>
        </p:txBody>
      </p:sp>
      <p:sp>
        <p:nvSpPr>
          <p:cNvPr id="1137" name="TextBox 1136">
            <a:extLst>
              <a:ext uri="{FF2B5EF4-FFF2-40B4-BE49-F238E27FC236}">
                <a16:creationId xmlns:a16="http://schemas.microsoft.com/office/drawing/2014/main" id="{7DC41AE6-4EC3-E3D3-9584-A93E992A6BAA}"/>
              </a:ext>
            </a:extLst>
          </p:cNvPr>
          <p:cNvSpPr txBox="1"/>
          <p:nvPr/>
        </p:nvSpPr>
        <p:spPr>
          <a:xfrm>
            <a:off x="594134" y="4622756"/>
            <a:ext cx="18557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Jitter &gt;100 fs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rms</a:t>
            </a:r>
          </a:p>
        </p:txBody>
      </p:sp>
      <p:grpSp>
        <p:nvGrpSpPr>
          <p:cNvPr id="1138" name="Group 1137">
            <a:extLst>
              <a:ext uri="{FF2B5EF4-FFF2-40B4-BE49-F238E27FC236}">
                <a16:creationId xmlns:a16="http://schemas.microsoft.com/office/drawing/2014/main" id="{195EA09D-9D4E-E6F9-B527-D44A360F659C}"/>
              </a:ext>
            </a:extLst>
          </p:cNvPr>
          <p:cNvGrpSpPr/>
          <p:nvPr/>
        </p:nvGrpSpPr>
        <p:grpSpPr>
          <a:xfrm>
            <a:off x="998287" y="4982562"/>
            <a:ext cx="878596" cy="105033"/>
            <a:chOff x="1044546" y="6084455"/>
            <a:chExt cx="1294172" cy="154712"/>
          </a:xfrm>
          <a:scene3d>
            <a:camera prst="orthographicFront">
              <a:rot lat="0" lon="0" rev="60000"/>
            </a:camera>
            <a:lightRig rig="threePt" dir="t"/>
          </a:scene3d>
        </p:grpSpPr>
        <p:cxnSp>
          <p:nvCxnSpPr>
            <p:cNvPr id="1139" name="Straight Connector 1138">
              <a:extLst>
                <a:ext uri="{FF2B5EF4-FFF2-40B4-BE49-F238E27FC236}">
                  <a16:creationId xmlns:a16="http://schemas.microsoft.com/office/drawing/2014/main" id="{A6D946FE-E45B-5021-5F19-CD3FE0CB9DA1}"/>
                </a:ext>
              </a:extLst>
            </p:cNvPr>
            <p:cNvCxnSpPr/>
            <p:nvPr/>
          </p:nvCxnSpPr>
          <p:spPr>
            <a:xfrm>
              <a:off x="1049166" y="6160655"/>
              <a:ext cx="1269161" cy="0"/>
            </a:xfrm>
            <a:prstGeom prst="line">
              <a:avLst/>
            </a:prstGeom>
            <a:ln w="28575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40" name="Straight Connector 1139">
              <a:extLst>
                <a:ext uri="{FF2B5EF4-FFF2-40B4-BE49-F238E27FC236}">
                  <a16:creationId xmlns:a16="http://schemas.microsoft.com/office/drawing/2014/main" id="{D925B1B4-DDE4-FD00-264B-AB47F1245F1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44546" y="6086767"/>
              <a:ext cx="5158" cy="152400"/>
            </a:xfrm>
            <a:prstGeom prst="line">
              <a:avLst/>
            </a:prstGeom>
            <a:ln w="28575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41" name="Straight Connector 1140">
              <a:extLst>
                <a:ext uri="{FF2B5EF4-FFF2-40B4-BE49-F238E27FC236}">
                  <a16:creationId xmlns:a16="http://schemas.microsoft.com/office/drawing/2014/main" id="{7437BC80-0E97-C651-4A00-32E0DDED3F5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33560" y="6084455"/>
              <a:ext cx="5158" cy="152400"/>
            </a:xfrm>
            <a:prstGeom prst="line">
              <a:avLst/>
            </a:prstGeom>
            <a:ln w="28575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142" name="Group 1141">
            <a:extLst>
              <a:ext uri="{FF2B5EF4-FFF2-40B4-BE49-F238E27FC236}">
                <a16:creationId xmlns:a16="http://schemas.microsoft.com/office/drawing/2014/main" id="{40A3EED1-7DD2-6039-1E34-1CA7C84BDE0D}"/>
              </a:ext>
            </a:extLst>
          </p:cNvPr>
          <p:cNvGrpSpPr/>
          <p:nvPr/>
        </p:nvGrpSpPr>
        <p:grpSpPr>
          <a:xfrm>
            <a:off x="5638664" y="4982562"/>
            <a:ext cx="98518" cy="112848"/>
            <a:chOff x="1044546" y="6084455"/>
            <a:chExt cx="1294172" cy="154712"/>
          </a:xfrm>
        </p:grpSpPr>
        <p:cxnSp>
          <p:nvCxnSpPr>
            <p:cNvPr id="1143" name="Straight Connector 1142">
              <a:extLst>
                <a:ext uri="{FF2B5EF4-FFF2-40B4-BE49-F238E27FC236}">
                  <a16:creationId xmlns:a16="http://schemas.microsoft.com/office/drawing/2014/main" id="{3E9B3C2B-C8F2-B70C-AD0E-9290765F062F}"/>
                </a:ext>
              </a:extLst>
            </p:cNvPr>
            <p:cNvCxnSpPr/>
            <p:nvPr/>
          </p:nvCxnSpPr>
          <p:spPr>
            <a:xfrm>
              <a:off x="1049166" y="6160655"/>
              <a:ext cx="1269161" cy="0"/>
            </a:xfrm>
            <a:prstGeom prst="line">
              <a:avLst/>
            </a:prstGeom>
            <a:ln w="28575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44" name="Straight Connector 1143">
              <a:extLst>
                <a:ext uri="{FF2B5EF4-FFF2-40B4-BE49-F238E27FC236}">
                  <a16:creationId xmlns:a16="http://schemas.microsoft.com/office/drawing/2014/main" id="{EA6366BD-659B-F018-8AC8-0421F42A51A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44546" y="6086767"/>
              <a:ext cx="5158" cy="152400"/>
            </a:xfrm>
            <a:prstGeom prst="line">
              <a:avLst/>
            </a:prstGeom>
            <a:ln w="28575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45" name="Straight Connector 1144">
              <a:extLst>
                <a:ext uri="{FF2B5EF4-FFF2-40B4-BE49-F238E27FC236}">
                  <a16:creationId xmlns:a16="http://schemas.microsoft.com/office/drawing/2014/main" id="{9072EE2B-FD5C-BF2B-7EAF-D49ED3B9128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33560" y="6084455"/>
              <a:ext cx="5158" cy="152400"/>
            </a:xfrm>
            <a:prstGeom prst="line">
              <a:avLst/>
            </a:prstGeom>
            <a:ln w="28575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146" name="TextBox 1145">
            <a:extLst>
              <a:ext uri="{FF2B5EF4-FFF2-40B4-BE49-F238E27FC236}">
                <a16:creationId xmlns:a16="http://schemas.microsoft.com/office/drawing/2014/main" id="{482B5654-8FAE-A907-B485-1CD2F1E29CC9}"/>
              </a:ext>
            </a:extLst>
          </p:cNvPr>
          <p:cNvSpPr txBox="1"/>
          <p:nvPr/>
        </p:nvSpPr>
        <p:spPr>
          <a:xfrm>
            <a:off x="5074232" y="4622756"/>
            <a:ext cx="1493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&lt; 10 fs rms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7" name="TextBox 1146">
            <a:extLst>
              <a:ext uri="{FF2B5EF4-FFF2-40B4-BE49-F238E27FC236}">
                <a16:creationId xmlns:a16="http://schemas.microsoft.com/office/drawing/2014/main" id="{FA52FA26-72EB-4FB6-14C2-BC7016AC37E5}"/>
              </a:ext>
            </a:extLst>
          </p:cNvPr>
          <p:cNvSpPr txBox="1"/>
          <p:nvPr/>
        </p:nvSpPr>
        <p:spPr>
          <a:xfrm>
            <a:off x="3503639" y="4622756"/>
            <a:ext cx="1493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&gt;70 fs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rms</a:t>
            </a:r>
          </a:p>
        </p:txBody>
      </p:sp>
      <p:grpSp>
        <p:nvGrpSpPr>
          <p:cNvPr id="1148" name="Group 1147">
            <a:extLst>
              <a:ext uri="{FF2B5EF4-FFF2-40B4-BE49-F238E27FC236}">
                <a16:creationId xmlns:a16="http://schemas.microsoft.com/office/drawing/2014/main" id="{0C9665A4-FE16-B20B-1FB1-3CC83B319C7D}"/>
              </a:ext>
            </a:extLst>
          </p:cNvPr>
          <p:cNvGrpSpPr/>
          <p:nvPr/>
        </p:nvGrpSpPr>
        <p:grpSpPr>
          <a:xfrm>
            <a:off x="3746729" y="4982562"/>
            <a:ext cx="583258" cy="105033"/>
            <a:chOff x="1044546" y="6084455"/>
            <a:chExt cx="1294172" cy="154712"/>
          </a:xfrm>
          <a:scene3d>
            <a:camera prst="orthographicFront">
              <a:rot lat="0" lon="0" rev="21594000"/>
            </a:camera>
            <a:lightRig rig="threePt" dir="t"/>
          </a:scene3d>
        </p:grpSpPr>
        <p:cxnSp>
          <p:nvCxnSpPr>
            <p:cNvPr id="1149" name="Straight Connector 1148">
              <a:extLst>
                <a:ext uri="{FF2B5EF4-FFF2-40B4-BE49-F238E27FC236}">
                  <a16:creationId xmlns:a16="http://schemas.microsoft.com/office/drawing/2014/main" id="{7D313356-DBE2-C732-87EB-60A5BFC2836D}"/>
                </a:ext>
              </a:extLst>
            </p:cNvPr>
            <p:cNvCxnSpPr/>
            <p:nvPr/>
          </p:nvCxnSpPr>
          <p:spPr>
            <a:xfrm>
              <a:off x="1049166" y="6160655"/>
              <a:ext cx="1269161" cy="0"/>
            </a:xfrm>
            <a:prstGeom prst="line">
              <a:avLst/>
            </a:prstGeom>
            <a:ln w="28575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50" name="Straight Connector 1149">
              <a:extLst>
                <a:ext uri="{FF2B5EF4-FFF2-40B4-BE49-F238E27FC236}">
                  <a16:creationId xmlns:a16="http://schemas.microsoft.com/office/drawing/2014/main" id="{F6D59A5F-C7BE-700F-438E-644B4BE594D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44546" y="6086767"/>
              <a:ext cx="5158" cy="152400"/>
            </a:xfrm>
            <a:prstGeom prst="line">
              <a:avLst/>
            </a:prstGeom>
            <a:ln w="28575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51" name="Straight Connector 1150">
              <a:extLst>
                <a:ext uri="{FF2B5EF4-FFF2-40B4-BE49-F238E27FC236}">
                  <a16:creationId xmlns:a16="http://schemas.microsoft.com/office/drawing/2014/main" id="{1E5D5928-7738-AB42-0885-FC946C7A675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33560" y="6084455"/>
              <a:ext cx="5158" cy="152400"/>
            </a:xfrm>
            <a:prstGeom prst="line">
              <a:avLst/>
            </a:prstGeom>
            <a:ln w="28575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1156" name="Picture 1155">
            <a:extLst>
              <a:ext uri="{FF2B5EF4-FFF2-40B4-BE49-F238E27FC236}">
                <a16:creationId xmlns:a16="http://schemas.microsoft.com/office/drawing/2014/main" id="{68279F1B-CA71-E509-A505-142FAE733047}"/>
              </a:ext>
            </a:extLst>
          </p:cNvPr>
          <p:cNvPicPr>
            <a:picLocks noChangeAspect="1"/>
          </p:cNvPicPr>
          <p:nvPr/>
        </p:nvPicPr>
        <p:blipFill>
          <a:blip r:embed="rId16"/>
          <a:srcRect l="4631" t="24909"/>
          <a:stretch>
            <a:fillRect/>
          </a:stretch>
        </p:blipFill>
        <p:spPr>
          <a:xfrm rot="1052877">
            <a:off x="7317089" y="4079035"/>
            <a:ext cx="1137938" cy="229739"/>
          </a:xfrm>
          <a:prstGeom prst="rect">
            <a:avLst/>
          </a:prstGeom>
        </p:spPr>
      </p:pic>
      <p:sp>
        <p:nvSpPr>
          <p:cNvPr id="1157" name="TextBox 1156">
            <a:extLst>
              <a:ext uri="{FF2B5EF4-FFF2-40B4-BE49-F238E27FC236}">
                <a16:creationId xmlns:a16="http://schemas.microsoft.com/office/drawing/2014/main" id="{0CF202D5-C757-F315-654C-E8ECBCE650C6}"/>
              </a:ext>
            </a:extLst>
          </p:cNvPr>
          <p:cNvSpPr txBox="1"/>
          <p:nvPr/>
        </p:nvSpPr>
        <p:spPr>
          <a:xfrm>
            <a:off x="8047491" y="4764995"/>
            <a:ext cx="13160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THz off</a:t>
            </a:r>
          </a:p>
        </p:txBody>
      </p:sp>
      <p:sp>
        <p:nvSpPr>
          <p:cNvPr id="1158" name="TextBox 1157">
            <a:extLst>
              <a:ext uri="{FF2B5EF4-FFF2-40B4-BE49-F238E27FC236}">
                <a16:creationId xmlns:a16="http://schemas.microsoft.com/office/drawing/2014/main" id="{E0B63CBA-C460-E374-2D06-D56B9E2487A6}"/>
              </a:ext>
            </a:extLst>
          </p:cNvPr>
          <p:cNvSpPr txBox="1"/>
          <p:nvPr/>
        </p:nvSpPr>
        <p:spPr>
          <a:xfrm rot="16200000">
            <a:off x="6874983" y="5207862"/>
            <a:ext cx="11702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Energy</a:t>
            </a:r>
          </a:p>
        </p:txBody>
      </p:sp>
      <p:cxnSp>
        <p:nvCxnSpPr>
          <p:cNvPr id="1159" name="Straight Arrow Connector 1158">
            <a:extLst>
              <a:ext uri="{FF2B5EF4-FFF2-40B4-BE49-F238E27FC236}">
                <a16:creationId xmlns:a16="http://schemas.microsoft.com/office/drawing/2014/main" id="{723CBC11-D8A6-AC9D-5F2E-BFF9D0C09208}"/>
              </a:ext>
            </a:extLst>
          </p:cNvPr>
          <p:cNvCxnSpPr>
            <a:cxnSpLocks/>
          </p:cNvCxnSpPr>
          <p:nvPr/>
        </p:nvCxnSpPr>
        <p:spPr>
          <a:xfrm flipH="1" flipV="1">
            <a:off x="7676048" y="5100339"/>
            <a:ext cx="3219" cy="962578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60" name="Straight Arrow Connector 1159">
            <a:extLst>
              <a:ext uri="{FF2B5EF4-FFF2-40B4-BE49-F238E27FC236}">
                <a16:creationId xmlns:a16="http://schemas.microsoft.com/office/drawing/2014/main" id="{67201843-605C-511A-94DD-89A952009936}"/>
              </a:ext>
            </a:extLst>
          </p:cNvPr>
          <p:cNvCxnSpPr>
            <a:cxnSpLocks/>
          </p:cNvCxnSpPr>
          <p:nvPr/>
        </p:nvCxnSpPr>
        <p:spPr>
          <a:xfrm flipV="1">
            <a:off x="7675000" y="6049123"/>
            <a:ext cx="3527366" cy="12908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61" name="TextBox 1160">
            <a:extLst>
              <a:ext uri="{FF2B5EF4-FFF2-40B4-BE49-F238E27FC236}">
                <a16:creationId xmlns:a16="http://schemas.microsoft.com/office/drawing/2014/main" id="{64EF03F2-5B26-E188-59B4-8B72EEBA5F16}"/>
              </a:ext>
            </a:extLst>
          </p:cNvPr>
          <p:cNvSpPr txBox="1"/>
          <p:nvPr/>
        </p:nvSpPr>
        <p:spPr>
          <a:xfrm>
            <a:off x="9212181" y="6062366"/>
            <a:ext cx="11702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Shots</a:t>
            </a:r>
          </a:p>
        </p:txBody>
      </p:sp>
      <p:sp>
        <p:nvSpPr>
          <p:cNvPr id="1171" name="TextBox 1170">
            <a:extLst>
              <a:ext uri="{FF2B5EF4-FFF2-40B4-BE49-F238E27FC236}">
                <a16:creationId xmlns:a16="http://schemas.microsoft.com/office/drawing/2014/main" id="{607C22C8-947C-4D4F-2500-50DA6F03975A}"/>
              </a:ext>
            </a:extLst>
          </p:cNvPr>
          <p:cNvSpPr txBox="1"/>
          <p:nvPr/>
        </p:nvSpPr>
        <p:spPr>
          <a:xfrm>
            <a:off x="9840282" y="4754365"/>
            <a:ext cx="11339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THz on</a:t>
            </a:r>
          </a:p>
        </p:txBody>
      </p:sp>
      <p:sp>
        <p:nvSpPr>
          <p:cNvPr id="1172" name="TextBox 1171">
            <a:extLst>
              <a:ext uri="{FF2B5EF4-FFF2-40B4-BE49-F238E27FC236}">
                <a16:creationId xmlns:a16="http://schemas.microsoft.com/office/drawing/2014/main" id="{58831461-3D55-525E-EA19-35C9127C0F6F}"/>
              </a:ext>
            </a:extLst>
          </p:cNvPr>
          <p:cNvSpPr txBox="1"/>
          <p:nvPr/>
        </p:nvSpPr>
        <p:spPr>
          <a:xfrm>
            <a:off x="7150943" y="4010913"/>
            <a:ext cx="9201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Plasma channel</a:t>
            </a:r>
          </a:p>
        </p:txBody>
      </p:sp>
      <p:sp>
        <p:nvSpPr>
          <p:cNvPr id="1177" name="TextBox 1176">
            <a:extLst>
              <a:ext uri="{FF2B5EF4-FFF2-40B4-BE49-F238E27FC236}">
                <a16:creationId xmlns:a16="http://schemas.microsoft.com/office/drawing/2014/main" id="{3D1AB41D-4998-B145-854B-BAE3FAFC4B98}"/>
              </a:ext>
            </a:extLst>
          </p:cNvPr>
          <p:cNvSpPr txBox="1"/>
          <p:nvPr/>
        </p:nvSpPr>
        <p:spPr>
          <a:xfrm>
            <a:off x="275627" y="2621473"/>
            <a:ext cx="10470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Electron bunch</a:t>
            </a:r>
          </a:p>
        </p:txBody>
      </p:sp>
      <p:sp>
        <p:nvSpPr>
          <p:cNvPr id="1086" name="Oval 1085">
            <a:extLst>
              <a:ext uri="{FF2B5EF4-FFF2-40B4-BE49-F238E27FC236}">
                <a16:creationId xmlns:a16="http://schemas.microsoft.com/office/drawing/2014/main" id="{E7196C60-6923-5918-D410-FA96E7601393}"/>
              </a:ext>
            </a:extLst>
          </p:cNvPr>
          <p:cNvSpPr/>
          <p:nvPr/>
        </p:nvSpPr>
        <p:spPr>
          <a:xfrm rot="715985">
            <a:off x="6955110" y="3448946"/>
            <a:ext cx="196724" cy="41223"/>
          </a:xfrm>
          <a:prstGeom prst="ellipse">
            <a:avLst/>
          </a:prstGeom>
          <a:solidFill>
            <a:srgbClr val="3B5C81"/>
          </a:solidFill>
          <a:ln w="38100" cap="flat" cmpd="sng" algn="ctr">
            <a:solidFill>
              <a:srgbClr val="3B5C81"/>
            </a:solidFill>
            <a:prstDash val="solid"/>
            <a:round/>
            <a:headEnd type="none" w="med" len="med"/>
            <a:tailEnd type="none" w="med" len="med"/>
          </a:ln>
          <a:effectLst>
            <a:glow>
              <a:schemeClr val="accent1">
                <a:alpha val="40000"/>
              </a:schemeClr>
            </a:glow>
            <a:outerShdw blurRad="76200" dist="127000" sx="1000" sy="1000" kx="800400" algn="br" rotWithShape="0">
              <a:prstClr val="black"/>
            </a:outerShdw>
            <a:reflection blurRad="6350" endPos="0" dist="101600" dir="5400000" sy="-100000" algn="bl" rotWithShape="0"/>
          </a:effectLst>
          <a:scene3d>
            <a:camera prst="orthographicFront">
              <a:rot lat="0" lon="3000000" rev="10800000"/>
            </a:camera>
            <a:lightRig rig="threePt" dir="t"/>
          </a:scene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9" name="TextBox 1178">
            <a:extLst>
              <a:ext uri="{FF2B5EF4-FFF2-40B4-BE49-F238E27FC236}">
                <a16:creationId xmlns:a16="http://schemas.microsoft.com/office/drawing/2014/main" id="{20FF7D5B-70E5-8BA7-9B14-F129F0FA663D}"/>
              </a:ext>
            </a:extLst>
          </p:cNvPr>
          <p:cNvSpPr txBox="1"/>
          <p:nvPr/>
        </p:nvSpPr>
        <p:spPr>
          <a:xfrm>
            <a:off x="4964046" y="2640170"/>
            <a:ext cx="12957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Magnetic chicane</a:t>
            </a:r>
          </a:p>
        </p:txBody>
      </p:sp>
      <p:sp>
        <p:nvSpPr>
          <p:cNvPr id="1184" name="Oval 1183">
            <a:extLst>
              <a:ext uri="{FF2B5EF4-FFF2-40B4-BE49-F238E27FC236}">
                <a16:creationId xmlns:a16="http://schemas.microsoft.com/office/drawing/2014/main" id="{9D29C2AC-E1A0-A404-8532-2E2DC3B25249}"/>
              </a:ext>
            </a:extLst>
          </p:cNvPr>
          <p:cNvSpPr/>
          <p:nvPr/>
        </p:nvSpPr>
        <p:spPr>
          <a:xfrm>
            <a:off x="234132" y="4692653"/>
            <a:ext cx="406960" cy="40699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186" name="Oval 1185">
            <a:extLst>
              <a:ext uri="{FF2B5EF4-FFF2-40B4-BE49-F238E27FC236}">
                <a16:creationId xmlns:a16="http://schemas.microsoft.com/office/drawing/2014/main" id="{511A7D9A-CBB3-7D50-B923-1322CB25AD32}"/>
              </a:ext>
            </a:extLst>
          </p:cNvPr>
          <p:cNvSpPr/>
          <p:nvPr/>
        </p:nvSpPr>
        <p:spPr>
          <a:xfrm>
            <a:off x="4672915" y="4622642"/>
            <a:ext cx="406960" cy="40699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187" name="Oval 1186">
            <a:extLst>
              <a:ext uri="{FF2B5EF4-FFF2-40B4-BE49-F238E27FC236}">
                <a16:creationId xmlns:a16="http://schemas.microsoft.com/office/drawing/2014/main" id="{35E41CD6-0447-9F79-015E-235C4ECA92AD}"/>
              </a:ext>
            </a:extLst>
          </p:cNvPr>
          <p:cNvSpPr/>
          <p:nvPr/>
        </p:nvSpPr>
        <p:spPr>
          <a:xfrm>
            <a:off x="9144123" y="4698207"/>
            <a:ext cx="406960" cy="406990"/>
          </a:xfrm>
          <a:prstGeom prst="ellipse">
            <a:avLst/>
          </a:prstGeom>
          <a:solidFill>
            <a:srgbClr val="FF66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cxnSp>
        <p:nvCxnSpPr>
          <p:cNvPr id="1189" name="Straight Connector 1188">
            <a:extLst>
              <a:ext uri="{FF2B5EF4-FFF2-40B4-BE49-F238E27FC236}">
                <a16:creationId xmlns:a16="http://schemas.microsoft.com/office/drawing/2014/main" id="{EFE2DD6D-069B-DCFA-3677-63C50C96EF59}"/>
              </a:ext>
            </a:extLst>
          </p:cNvPr>
          <p:cNvCxnSpPr>
            <a:stCxn id="1184" idx="0"/>
            <a:endCxn id="1085" idx="4"/>
          </p:cNvCxnSpPr>
          <p:nvPr/>
        </p:nvCxnSpPr>
        <p:spPr>
          <a:xfrm flipV="1">
            <a:off x="437612" y="3121958"/>
            <a:ext cx="1087259" cy="1570695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0" name="Straight Connector 1189">
            <a:extLst>
              <a:ext uri="{FF2B5EF4-FFF2-40B4-BE49-F238E27FC236}">
                <a16:creationId xmlns:a16="http://schemas.microsoft.com/office/drawing/2014/main" id="{9239B5B7-2B74-3B98-4E90-9C376BA86B45}"/>
              </a:ext>
            </a:extLst>
          </p:cNvPr>
          <p:cNvCxnSpPr>
            <a:cxnSpLocks/>
            <a:stCxn id="1186" idx="7"/>
            <a:endCxn id="1084" idx="3"/>
          </p:cNvCxnSpPr>
          <p:nvPr/>
        </p:nvCxnSpPr>
        <p:spPr>
          <a:xfrm flipV="1">
            <a:off x="5020277" y="3481071"/>
            <a:ext cx="2011545" cy="1201173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3" name="Straight Connector 1192">
            <a:extLst>
              <a:ext uri="{FF2B5EF4-FFF2-40B4-BE49-F238E27FC236}">
                <a16:creationId xmlns:a16="http://schemas.microsoft.com/office/drawing/2014/main" id="{2ECA6C04-E91B-1946-088B-8C585D962049}"/>
              </a:ext>
            </a:extLst>
          </p:cNvPr>
          <p:cNvCxnSpPr>
            <a:cxnSpLocks/>
            <a:stCxn id="1187" idx="0"/>
          </p:cNvCxnSpPr>
          <p:nvPr/>
        </p:nvCxnSpPr>
        <p:spPr>
          <a:xfrm flipH="1" flipV="1">
            <a:off x="8714188" y="4060943"/>
            <a:ext cx="633415" cy="637264"/>
          </a:xfrm>
          <a:prstGeom prst="line">
            <a:avLst/>
          </a:prstGeom>
          <a:ln w="19050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249F83E6-E60E-709F-D033-E0BDF5E993B5}"/>
              </a:ext>
            </a:extLst>
          </p:cNvPr>
          <p:cNvSpPr txBox="1"/>
          <p:nvPr/>
        </p:nvSpPr>
        <p:spPr>
          <a:xfrm>
            <a:off x="7102549" y="1525432"/>
            <a:ext cx="3314779" cy="73866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Poster: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Sub-10 fs synchronization in laser-plasma accelerators with THz frequency bunch manipulation</a:t>
            </a:r>
          </a:p>
        </p:txBody>
      </p:sp>
      <p:pic>
        <p:nvPicPr>
          <p:cNvPr id="1178" name="Picture 16" descr="Profile image">
            <a:extLst>
              <a:ext uri="{FF2B5EF4-FFF2-40B4-BE49-F238E27FC236}">
                <a16:creationId xmlns:a16="http://schemas.microsoft.com/office/drawing/2014/main" id="{95EB865A-EB98-D05C-E63E-D9911984B21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04" b="10676"/>
          <a:stretch>
            <a:fillRect/>
          </a:stretch>
        </p:blipFill>
        <p:spPr bwMode="auto">
          <a:xfrm>
            <a:off x="10075414" y="1143388"/>
            <a:ext cx="1953520" cy="1996600"/>
          </a:xfrm>
          <a:prstGeom prst="ellipse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223E95C-E66E-4A5C-71A5-353108648397}"/>
              </a:ext>
            </a:extLst>
          </p:cNvPr>
          <p:cNvSpPr txBox="1"/>
          <p:nvPr/>
        </p:nvSpPr>
        <p:spPr>
          <a:xfrm>
            <a:off x="1" y="6519444"/>
            <a:ext cx="723014" cy="338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14706051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BB4818-0B75-B52D-9BA8-2ED743DD08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B8A92223-C3D2-4EEE-1FB1-DD42DE15285B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Terahertz-assisted LWFA external injection: </a:t>
            </a:r>
            <a:r>
              <a:rPr lang="en-GB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THz compression and temporal locking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013EC84-0230-0A8D-A468-0BEFD1D70D33}"/>
              </a:ext>
            </a:extLst>
          </p:cNvPr>
          <p:cNvSpPr txBox="1"/>
          <p:nvPr/>
        </p:nvSpPr>
        <p:spPr>
          <a:xfrm>
            <a:off x="0" y="6519446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Terahertz techniques for advanced accelerators  |  PAB 2026 Conference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3CF953-2289-B5B8-FC0C-373B3C3A73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2" t="1" r="1982" b="56315"/>
          <a:stretch>
            <a:fillRect/>
          </a:stretch>
        </p:blipFill>
        <p:spPr>
          <a:xfrm>
            <a:off x="187111" y="889640"/>
            <a:ext cx="6279532" cy="315852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23B78EB-95ED-191B-5137-73F0C02184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2" t="43684" r="1982" b="4878"/>
          <a:stretch>
            <a:fillRect/>
          </a:stretch>
        </p:blipFill>
        <p:spPr>
          <a:xfrm>
            <a:off x="6869550" y="973033"/>
            <a:ext cx="5100084" cy="302062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B67FDE29-CAB9-3C55-9D64-914122F16EBA}"/>
              </a:ext>
            </a:extLst>
          </p:cNvPr>
          <p:cNvSpPr/>
          <p:nvPr/>
        </p:nvSpPr>
        <p:spPr>
          <a:xfrm>
            <a:off x="590018" y="616343"/>
            <a:ext cx="2748606" cy="338554"/>
          </a:xfrm>
          <a:prstGeom prst="rect">
            <a:avLst/>
          </a:prstGeom>
          <a:noFill/>
          <a:ln w="28575">
            <a:noFill/>
          </a:ln>
          <a:effectLst/>
        </p:spPr>
        <p:txBody>
          <a:bodyPr wrap="square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S2E model of CLARA beam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09E4ADA-B71D-F1FE-BD1C-467E1F63D720}"/>
              </a:ext>
            </a:extLst>
          </p:cNvPr>
          <p:cNvSpPr/>
          <p:nvPr/>
        </p:nvSpPr>
        <p:spPr>
          <a:xfrm>
            <a:off x="4059958" y="611293"/>
            <a:ext cx="1670991" cy="338554"/>
          </a:xfrm>
          <a:prstGeom prst="rect">
            <a:avLst/>
          </a:prstGeom>
          <a:noFill/>
          <a:ln w="28575">
            <a:noFill/>
          </a:ln>
          <a:effectLst/>
        </p:spPr>
        <p:txBody>
          <a:bodyPr wrap="square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Gaussian bunch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1B56548-2506-B99D-170C-4703030D0EC5}"/>
              </a:ext>
            </a:extLst>
          </p:cNvPr>
          <p:cNvSpPr/>
          <p:nvPr/>
        </p:nvSpPr>
        <p:spPr>
          <a:xfrm>
            <a:off x="10182965" y="1009339"/>
            <a:ext cx="1415462" cy="338554"/>
          </a:xfrm>
          <a:prstGeom prst="rect">
            <a:avLst/>
          </a:prstGeom>
          <a:solidFill>
            <a:schemeClr val="bg1"/>
          </a:solidFill>
          <a:ln w="28575">
            <a:noFill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S2E model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2FF98F4-862F-A398-C265-5947C12BADEB}"/>
              </a:ext>
            </a:extLst>
          </p:cNvPr>
          <p:cNvSpPr/>
          <p:nvPr/>
        </p:nvSpPr>
        <p:spPr>
          <a:xfrm>
            <a:off x="10193598" y="2399343"/>
            <a:ext cx="1415462" cy="338554"/>
          </a:xfrm>
          <a:prstGeom prst="rect">
            <a:avLst/>
          </a:prstGeom>
          <a:solidFill>
            <a:schemeClr val="bg1"/>
          </a:solidFill>
          <a:ln w="28575">
            <a:noFill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Gaussian</a:t>
            </a:r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B2E20D80-4091-AFEB-AD46-D33EF5F51E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1439136"/>
              </p:ext>
            </p:extLst>
          </p:nvPr>
        </p:nvGraphicFramePr>
        <p:xfrm>
          <a:off x="548348" y="4165124"/>
          <a:ext cx="4347105" cy="2194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04399">
                  <a:extLst>
                    <a:ext uri="{9D8B030D-6E8A-4147-A177-3AD203B41FA5}">
                      <a16:colId xmlns:a16="http://schemas.microsoft.com/office/drawing/2014/main" val="3718896125"/>
                    </a:ext>
                  </a:extLst>
                </a:gridCol>
                <a:gridCol w="894745">
                  <a:extLst>
                    <a:ext uri="{9D8B030D-6E8A-4147-A177-3AD203B41FA5}">
                      <a16:colId xmlns:a16="http://schemas.microsoft.com/office/drawing/2014/main" val="2016780838"/>
                    </a:ext>
                  </a:extLst>
                </a:gridCol>
                <a:gridCol w="847961">
                  <a:extLst>
                    <a:ext uri="{9D8B030D-6E8A-4147-A177-3AD203B41FA5}">
                      <a16:colId xmlns:a16="http://schemas.microsoft.com/office/drawing/2014/main" val="410162285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Initial bunch parameters</a:t>
                      </a:r>
                    </a:p>
                  </a:txBody>
                  <a:tcPr>
                    <a:solidFill>
                      <a:srgbClr val="DFC9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S2E</a:t>
                      </a:r>
                    </a:p>
                  </a:txBody>
                  <a:tcPr>
                    <a:solidFill>
                      <a:srgbClr val="DFC9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Gaussian</a:t>
                      </a:r>
                    </a:p>
                  </a:txBody>
                  <a:tcPr>
                    <a:solidFill>
                      <a:srgbClr val="DFC9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420018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Charge (</a:t>
                      </a:r>
                      <a:r>
                        <a:rPr lang="en-GB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pC</a:t>
                      </a:r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319432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Energy (MeV)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355521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Bunch length (fs rms)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245256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Transverse size (</a:t>
                      </a:r>
                      <a:r>
                        <a:rPr lang="el-GR" sz="1200" dirty="0">
                          <a:latin typeface="Arial" panose="020B0604020202020204" pitchFamily="34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a:t>μ</a:t>
                      </a:r>
                      <a:r>
                        <a:rPr lang="en-GB" sz="1200" dirty="0">
                          <a:latin typeface="Arial" panose="020B0604020202020204" pitchFamily="34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a:t>m)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≈ 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≈ 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057328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Uncorrelated energy spread (keV)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732950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Norm. emittance (mm </a:t>
                      </a:r>
                      <a:r>
                        <a:rPr lang="en-GB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mrad</a:t>
                      </a:r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20279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Arrival time jitter (fs rms)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930086"/>
                  </a:ext>
                </a:extLst>
              </a:tr>
            </a:tbl>
          </a:graphicData>
        </a:graphic>
      </p:graphicFrame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588A1D55-55A5-EFD1-9499-335EC2903B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9812152"/>
              </p:ext>
            </p:extLst>
          </p:nvPr>
        </p:nvGraphicFramePr>
        <p:xfrm>
          <a:off x="7276768" y="4171842"/>
          <a:ext cx="4347105" cy="2194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04399">
                  <a:extLst>
                    <a:ext uri="{9D8B030D-6E8A-4147-A177-3AD203B41FA5}">
                      <a16:colId xmlns:a16="http://schemas.microsoft.com/office/drawing/2014/main" val="3718896125"/>
                    </a:ext>
                  </a:extLst>
                </a:gridCol>
                <a:gridCol w="894745">
                  <a:extLst>
                    <a:ext uri="{9D8B030D-6E8A-4147-A177-3AD203B41FA5}">
                      <a16:colId xmlns:a16="http://schemas.microsoft.com/office/drawing/2014/main" val="2016780838"/>
                    </a:ext>
                  </a:extLst>
                </a:gridCol>
                <a:gridCol w="847961">
                  <a:extLst>
                    <a:ext uri="{9D8B030D-6E8A-4147-A177-3AD203B41FA5}">
                      <a16:colId xmlns:a16="http://schemas.microsoft.com/office/drawing/2014/main" val="410162285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 LWFA injection point</a:t>
                      </a:r>
                    </a:p>
                  </a:txBody>
                  <a:tcPr>
                    <a:solidFill>
                      <a:srgbClr val="DFC9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S2E</a:t>
                      </a:r>
                    </a:p>
                  </a:txBody>
                  <a:tcPr>
                    <a:solidFill>
                      <a:srgbClr val="DFC9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Gaussian</a:t>
                      </a:r>
                    </a:p>
                  </a:txBody>
                  <a:tcPr>
                    <a:solidFill>
                      <a:srgbClr val="DFC9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420018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Charge (</a:t>
                      </a:r>
                      <a:r>
                        <a:rPr lang="en-GB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pC</a:t>
                      </a:r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319432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Energy (MeV)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229.8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249.9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355521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Bunch length (fs rms)</a:t>
                      </a:r>
                    </a:p>
                  </a:txBody>
                  <a:tcPr>
                    <a:solidFill>
                      <a:srgbClr val="D3FDD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8.5</a:t>
                      </a:r>
                    </a:p>
                  </a:txBody>
                  <a:tcPr>
                    <a:solidFill>
                      <a:srgbClr val="D3FDD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5.9</a:t>
                      </a:r>
                    </a:p>
                  </a:txBody>
                  <a:tcPr>
                    <a:solidFill>
                      <a:srgbClr val="D3FD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245256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Transverse size (</a:t>
                      </a:r>
                      <a:r>
                        <a:rPr lang="el-GR" sz="1200" dirty="0">
                          <a:latin typeface="Arial" panose="020B0604020202020204" pitchFamily="34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a:t>μ</a:t>
                      </a:r>
                      <a:r>
                        <a:rPr lang="en-GB" sz="1200" dirty="0">
                          <a:latin typeface="Arial" panose="020B0604020202020204" pitchFamily="34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a:t>m)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≈ 3-4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≈ 3-4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057328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Energy spread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732950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Norm. emittance x/y (mm </a:t>
                      </a:r>
                      <a:r>
                        <a:rPr lang="en-GB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mrad</a:t>
                      </a:r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>
                    <a:solidFill>
                      <a:srgbClr val="FF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0.82/0.94</a:t>
                      </a:r>
                    </a:p>
                  </a:txBody>
                  <a:tcPr>
                    <a:solidFill>
                      <a:srgbClr val="FFDD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0.6/0.3</a:t>
                      </a:r>
                    </a:p>
                  </a:txBody>
                  <a:tcPr>
                    <a:solidFill>
                      <a:srgbClr val="FF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20279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Arrival time jitter (fs rms)</a:t>
                      </a:r>
                    </a:p>
                  </a:txBody>
                  <a:tcPr>
                    <a:solidFill>
                      <a:srgbClr val="D3FDD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8.0</a:t>
                      </a:r>
                    </a:p>
                  </a:txBody>
                  <a:tcPr>
                    <a:solidFill>
                      <a:srgbClr val="D3FDD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3.7</a:t>
                      </a:r>
                    </a:p>
                  </a:txBody>
                  <a:tcPr>
                    <a:solidFill>
                      <a:srgbClr val="D3FD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930086"/>
                  </a:ext>
                </a:extLst>
              </a:tr>
            </a:tbl>
          </a:graphicData>
        </a:graphic>
      </p:graphicFrame>
      <p:sp>
        <p:nvSpPr>
          <p:cNvPr id="20" name="Rectangle 19">
            <a:extLst>
              <a:ext uri="{FF2B5EF4-FFF2-40B4-BE49-F238E27FC236}">
                <a16:creationId xmlns:a16="http://schemas.microsoft.com/office/drawing/2014/main" id="{2690A858-5746-B782-E54D-0DC45696AEAB}"/>
              </a:ext>
            </a:extLst>
          </p:cNvPr>
          <p:cNvSpPr/>
          <p:nvPr/>
        </p:nvSpPr>
        <p:spPr>
          <a:xfrm>
            <a:off x="5154731" y="4425552"/>
            <a:ext cx="1824324" cy="830997"/>
          </a:xfrm>
          <a:prstGeom prst="rect">
            <a:avLst/>
          </a:prstGeom>
          <a:noFill/>
          <a:ln w="28575"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After THz compression and temporal locking</a:t>
            </a:r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41C9A832-23DA-91CE-62F3-8AFB4B382DEB}"/>
              </a:ext>
            </a:extLst>
          </p:cNvPr>
          <p:cNvSpPr/>
          <p:nvPr/>
        </p:nvSpPr>
        <p:spPr>
          <a:xfrm>
            <a:off x="5584741" y="5349893"/>
            <a:ext cx="964304" cy="284047"/>
          </a:xfrm>
          <a:prstGeom prst="rightArrow">
            <a:avLst>
              <a:gd name="adj1" fmla="val 50000"/>
              <a:gd name="adj2" fmla="val 78609"/>
            </a:avLst>
          </a:prstGeom>
          <a:solidFill>
            <a:srgbClr val="00B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2633983-BFED-05C0-F171-69F4710D9CA3}"/>
              </a:ext>
            </a:extLst>
          </p:cNvPr>
          <p:cNvSpPr txBox="1"/>
          <p:nvPr/>
        </p:nvSpPr>
        <p:spPr>
          <a:xfrm>
            <a:off x="8718695" y="589413"/>
            <a:ext cx="2906199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A. Amini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et al.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arXiv:2604.16059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C874C83-8037-BC6F-5916-AAFCB829BAA9}"/>
              </a:ext>
            </a:extLst>
          </p:cNvPr>
          <p:cNvSpPr txBox="1"/>
          <p:nvPr/>
        </p:nvSpPr>
        <p:spPr>
          <a:xfrm>
            <a:off x="1" y="6519444"/>
            <a:ext cx="723014" cy="338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3859770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Outline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5143A66-413D-ABA9-C494-6A2D9129D04E}"/>
              </a:ext>
            </a:extLst>
          </p:cNvPr>
          <p:cNvGrpSpPr/>
          <p:nvPr/>
        </p:nvGrpSpPr>
        <p:grpSpPr>
          <a:xfrm>
            <a:off x="320887" y="769973"/>
            <a:ext cx="11550226" cy="5570756"/>
            <a:chOff x="320887" y="951119"/>
            <a:chExt cx="11550226" cy="5570756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A5AA2623-F5A7-BE9A-4F77-7CE6F0FF353E}"/>
                </a:ext>
              </a:extLst>
            </p:cNvPr>
            <p:cNvSpPr/>
            <p:nvPr/>
          </p:nvSpPr>
          <p:spPr>
            <a:xfrm>
              <a:off x="723014" y="3753295"/>
              <a:ext cx="8888819" cy="1957391"/>
            </a:xfrm>
            <a:prstGeom prst="rect">
              <a:avLst/>
            </a:prstGeom>
            <a:solidFill>
              <a:srgbClr val="DFC9E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7123A7E8-ED7E-2C65-4D73-EF946DC4B82C}"/>
                </a:ext>
              </a:extLst>
            </p:cNvPr>
            <p:cNvSpPr txBox="1"/>
            <p:nvPr/>
          </p:nvSpPr>
          <p:spPr>
            <a:xfrm>
              <a:off x="320887" y="951119"/>
              <a:ext cx="11550226" cy="5570756"/>
            </a:xfrm>
            <a:prstGeom prst="rect">
              <a:avLst/>
            </a:prstGeom>
            <a:noFill/>
            <a:ln w="28575">
              <a:noFill/>
            </a:ln>
            <a:effectLst/>
          </p:spPr>
          <p:txBody>
            <a:bodyPr wrap="square" rtlCol="0">
              <a:spAutoFit/>
            </a:bodyPr>
            <a:lstStyle/>
            <a:p>
              <a:pPr marL="342900" indent="-342900">
                <a:buFont typeface="Wingdings" panose="05000000000000000000" pitchFamily="2" charset="2"/>
                <a:buChar char="Ø"/>
              </a:pPr>
              <a:r>
                <a:rPr lang="en-GB" sz="2400" dirty="0">
                  <a:latin typeface="Arial" panose="020B0604020202020204" pitchFamily="34" charset="0"/>
                  <a:cs typeface="Arial" panose="020B0604020202020204" pitchFamily="34" charset="0"/>
                </a:rPr>
                <a:t>The accelerator spectrum</a:t>
              </a:r>
            </a:p>
            <a:p>
              <a:endParaRPr lang="en-GB" sz="2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342900" indent="-342900">
                <a:buFont typeface="Wingdings" panose="05000000000000000000" pitchFamily="2" charset="2"/>
                <a:buChar char="Ø"/>
              </a:pPr>
              <a:r>
                <a:rPr lang="en-GB" sz="2400" dirty="0">
                  <a:latin typeface="Arial" panose="020B0604020202020204" pitchFamily="34" charset="0"/>
                  <a:cs typeface="Arial" panose="020B0604020202020204" pitchFamily="34" charset="0"/>
                </a:rPr>
                <a:t>What can terahertz offer?</a:t>
              </a:r>
            </a:p>
            <a:p>
              <a:pPr marL="342900" indent="-342900">
                <a:buFont typeface="Wingdings" panose="05000000000000000000" pitchFamily="2" charset="2"/>
                <a:buChar char="Ø"/>
              </a:pPr>
              <a:endParaRPr lang="en-GB" sz="2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342900" indent="-342900">
                <a:buFont typeface="Wingdings" panose="05000000000000000000" pitchFamily="2" charset="2"/>
                <a:buChar char="Ø"/>
              </a:pPr>
              <a:r>
                <a:rPr lang="en-GB" sz="2400" dirty="0">
                  <a:latin typeface="Arial" panose="020B0604020202020204" pitchFamily="34" charset="0"/>
                  <a:cs typeface="Arial" panose="020B0604020202020204" pitchFamily="34" charset="0"/>
                </a:rPr>
                <a:t>Progress in terahertz acceleration</a:t>
              </a:r>
            </a:p>
            <a:p>
              <a:pPr marL="342900" indent="-342900">
                <a:buFont typeface="Wingdings" panose="05000000000000000000" pitchFamily="2" charset="2"/>
                <a:buChar char="Ø"/>
              </a:pPr>
              <a:endParaRPr lang="en-GB" sz="2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342900" indent="-342900">
                <a:buFont typeface="Wingdings" panose="05000000000000000000" pitchFamily="2" charset="2"/>
                <a:buChar char="Ø"/>
              </a:pPr>
              <a:r>
                <a:rPr lang="en-GB" sz="2400" dirty="0">
                  <a:latin typeface="Arial" panose="020B0604020202020204" pitchFamily="34" charset="0"/>
                  <a:cs typeface="Arial" panose="020B0604020202020204" pitchFamily="34" charset="0"/>
                </a:rPr>
                <a:t>Our terahertz acceleration research at the Cockcroft Institute</a:t>
              </a:r>
            </a:p>
            <a:p>
              <a:pPr marL="342900" indent="-342900">
                <a:buFont typeface="Wingdings" panose="05000000000000000000" pitchFamily="2" charset="2"/>
                <a:buChar char="Ø"/>
              </a:pPr>
              <a:endParaRPr lang="en-GB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800100" lvl="1" indent="-342900">
                <a:buFont typeface="Wingdings" panose="05000000000000000000" pitchFamily="2" charset="2"/>
                <a:buChar char="Ø"/>
              </a:pPr>
              <a:r>
                <a:rPr lang="en-GB" sz="2000" dirty="0">
                  <a:latin typeface="Arial" panose="020B0604020202020204" pitchFamily="34" charset="0"/>
                  <a:cs typeface="Arial" panose="020B0604020202020204" pitchFamily="34" charset="0"/>
                </a:rPr>
                <a:t>Sources and dielectric-lined waveguides</a:t>
              </a:r>
            </a:p>
            <a:p>
              <a:pPr lvl="1"/>
              <a:endParaRPr lang="en-GB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800100" lvl="1" indent="-342900">
                <a:buFont typeface="Wingdings" panose="05000000000000000000" pitchFamily="2" charset="2"/>
                <a:buChar char="Ø"/>
              </a:pPr>
              <a:r>
                <a:rPr lang="en-GB" sz="2000" dirty="0">
                  <a:latin typeface="Arial" panose="020B0604020202020204" pitchFamily="34" charset="0"/>
                  <a:cs typeface="Arial" panose="020B0604020202020204" pitchFamily="34" charset="0"/>
                </a:rPr>
                <a:t>Bunch compression, bunch trains and temporal locking</a:t>
              </a:r>
            </a:p>
            <a:p>
              <a:pPr lvl="1"/>
              <a:endParaRPr lang="en-GB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800100" lvl="1" indent="-342900">
                <a:buFont typeface="Wingdings" panose="05000000000000000000" pitchFamily="2" charset="2"/>
                <a:buChar char="Ø"/>
              </a:pPr>
              <a:r>
                <a:rPr lang="en-GB" sz="2000" dirty="0">
                  <a:latin typeface="Arial" panose="020B0604020202020204" pitchFamily="34" charset="0"/>
                  <a:cs typeface="Arial" panose="020B0604020202020204" pitchFamily="34" charset="0"/>
                </a:rPr>
                <a:t>External injection into plasma </a:t>
              </a:r>
              <a:r>
                <a:rPr lang="en-GB" sz="2000" dirty="0" err="1">
                  <a:latin typeface="Arial" panose="020B0604020202020204" pitchFamily="34" charset="0"/>
                  <a:cs typeface="Arial" panose="020B0604020202020204" pitchFamily="34" charset="0"/>
                </a:rPr>
                <a:t>wakefields</a:t>
              </a:r>
              <a:r>
                <a:rPr lang="en-GB" sz="2000" dirty="0">
                  <a:latin typeface="Arial" panose="020B0604020202020204" pitchFamily="34" charset="0"/>
                  <a:cs typeface="Arial" panose="020B0604020202020204" pitchFamily="34" charset="0"/>
                </a:rPr>
                <a:t> – </a:t>
              </a:r>
              <a:r>
                <a:rPr lang="en-GB" sz="20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can we solve this challenge?</a:t>
              </a:r>
            </a:p>
            <a:p>
              <a:pPr lvl="1"/>
              <a:endParaRPr lang="en-GB" sz="1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800100" lvl="1" indent="-342900">
                <a:buFont typeface="Wingdings" panose="05000000000000000000" pitchFamily="2" charset="2"/>
                <a:buChar char="Ø"/>
              </a:pPr>
              <a:r>
                <a:rPr lang="en-GB" sz="2000" dirty="0">
                  <a:latin typeface="Arial" panose="020B0604020202020204" pitchFamily="34" charset="0"/>
                  <a:cs typeface="Arial" panose="020B0604020202020204" pitchFamily="34" charset="0"/>
                </a:rPr>
                <a:t>Upcoming THz experiments on CLARA</a:t>
              </a:r>
            </a:p>
            <a:p>
              <a:pPr marL="342900" indent="-342900">
                <a:buFont typeface="Wingdings" panose="05000000000000000000" pitchFamily="2" charset="2"/>
                <a:buChar char="Ø"/>
              </a:pPr>
              <a:endParaRPr lang="en-GB" sz="2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342900" indent="-342900">
                <a:buFont typeface="Wingdings" panose="05000000000000000000" pitchFamily="2" charset="2"/>
                <a:buChar char="Ø"/>
              </a:pPr>
              <a:r>
                <a:rPr lang="en-GB" sz="2400" dirty="0">
                  <a:latin typeface="Arial" panose="020B0604020202020204" pitchFamily="34" charset="0"/>
                  <a:cs typeface="Arial" panose="020B0604020202020204" pitchFamily="34" charset="0"/>
                </a:rPr>
                <a:t>Summary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3319A1EE-BA18-F4AB-5A66-9D359C48C244}"/>
              </a:ext>
            </a:extLst>
          </p:cNvPr>
          <p:cNvSpPr txBox="1"/>
          <p:nvPr/>
        </p:nvSpPr>
        <p:spPr>
          <a:xfrm>
            <a:off x="0" y="6519446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Terahertz techniques for advanced accelerators  |  PAB 2026 Conference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14EF04E-996F-BD78-EFB6-7EE98FC09C04}"/>
              </a:ext>
            </a:extLst>
          </p:cNvPr>
          <p:cNvSpPr txBox="1"/>
          <p:nvPr/>
        </p:nvSpPr>
        <p:spPr>
          <a:xfrm>
            <a:off x="1" y="6519444"/>
            <a:ext cx="723014" cy="338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8590864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1A0BAB-970C-DE38-B0C3-B7C42BFE20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DD5F798D-09F4-E0EE-6EC9-50FD349277FB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Terahertz-assisted LWFA external injection: </a:t>
            </a:r>
            <a:r>
              <a:rPr lang="en-GB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Plasma injection and acceleration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93C2BAE-4508-EDB0-6D3E-8602ECC1C6E0}"/>
              </a:ext>
            </a:extLst>
          </p:cNvPr>
          <p:cNvSpPr txBox="1"/>
          <p:nvPr/>
        </p:nvSpPr>
        <p:spPr>
          <a:xfrm>
            <a:off x="0" y="6519446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Terahertz techniques for advanced accelerators  |  PAB 2026 Conference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AA71C99-E3E8-B339-2708-35D6846B73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754"/>
          <a:stretch>
            <a:fillRect/>
          </a:stretch>
        </p:blipFill>
        <p:spPr>
          <a:xfrm>
            <a:off x="168596" y="1572356"/>
            <a:ext cx="5583618" cy="483790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039CAEA-5516-DCD3-C4F4-A9FBAEAE4007}"/>
              </a:ext>
            </a:extLst>
          </p:cNvPr>
          <p:cNvSpPr/>
          <p:nvPr/>
        </p:nvSpPr>
        <p:spPr>
          <a:xfrm>
            <a:off x="168595" y="637784"/>
            <a:ext cx="5434763" cy="769441"/>
          </a:xfrm>
          <a:prstGeom prst="rect">
            <a:avLst/>
          </a:prstGeom>
          <a:solidFill>
            <a:srgbClr val="E8D9F3"/>
          </a:solidFill>
          <a:ln w="28575">
            <a:noFill/>
          </a:ln>
          <a:effectLst/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Emittance and energy spread along the plasma for:</a:t>
            </a:r>
          </a:p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Optimal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GB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sub-optimal injection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(only 12.3 fs offset)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88B537C-FFC0-050C-DD21-D52E265785D9}"/>
              </a:ext>
            </a:extLst>
          </p:cNvPr>
          <p:cNvSpPr/>
          <p:nvPr/>
        </p:nvSpPr>
        <p:spPr>
          <a:xfrm>
            <a:off x="3763052" y="1578068"/>
            <a:ext cx="1449100" cy="338554"/>
          </a:xfrm>
          <a:prstGeom prst="rect">
            <a:avLst/>
          </a:prstGeom>
          <a:noFill/>
          <a:ln w="28575">
            <a:noFill/>
          </a:ln>
          <a:effectLst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Growth in</a:t>
            </a:r>
            <a:r>
              <a:rPr lang="en-GB" sz="1600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1600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ε</a:t>
            </a:r>
            <a:r>
              <a:rPr lang="en-GB" sz="1600" baseline="-250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ny</a:t>
            </a:r>
            <a:endParaRPr lang="en-GB" sz="16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C39C337C-58FC-86F3-BAA7-90546E94AF91}"/>
              </a:ext>
            </a:extLst>
          </p:cNvPr>
          <p:cNvSpPr/>
          <p:nvPr/>
        </p:nvSpPr>
        <p:spPr>
          <a:xfrm rot="6022764">
            <a:off x="4412473" y="1994352"/>
            <a:ext cx="372617" cy="157807"/>
          </a:xfrm>
          <a:prstGeom prst="rightArrow">
            <a:avLst>
              <a:gd name="adj1" fmla="val 50000"/>
              <a:gd name="adj2" fmla="val 78609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E658FE3-B8EE-9CEF-6310-D92412996348}"/>
              </a:ext>
            </a:extLst>
          </p:cNvPr>
          <p:cNvSpPr/>
          <p:nvPr/>
        </p:nvSpPr>
        <p:spPr>
          <a:xfrm>
            <a:off x="3630171" y="4587270"/>
            <a:ext cx="1581981" cy="584775"/>
          </a:xfrm>
          <a:prstGeom prst="rect">
            <a:avLst/>
          </a:prstGeom>
          <a:noFill/>
          <a:ln w="28575">
            <a:noFill/>
          </a:ln>
          <a:effectLst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Growth in energy spread</a:t>
            </a:r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8B90F6B4-CDCC-5BFE-A73A-26C52EBA4574}"/>
              </a:ext>
            </a:extLst>
          </p:cNvPr>
          <p:cNvSpPr/>
          <p:nvPr/>
        </p:nvSpPr>
        <p:spPr>
          <a:xfrm rot="16659926">
            <a:off x="4574376" y="4569186"/>
            <a:ext cx="372617" cy="157807"/>
          </a:xfrm>
          <a:prstGeom prst="rightArrow">
            <a:avLst>
              <a:gd name="adj1" fmla="val 50000"/>
              <a:gd name="adj2" fmla="val 78609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10084FE-3A44-F5F1-257E-CD8366262322}"/>
              </a:ext>
            </a:extLst>
          </p:cNvPr>
          <p:cNvSpPr/>
          <p:nvPr/>
        </p:nvSpPr>
        <p:spPr>
          <a:xfrm>
            <a:off x="6128906" y="5250721"/>
            <a:ext cx="5811456" cy="769441"/>
          </a:xfrm>
          <a:prstGeom prst="rect">
            <a:avLst/>
          </a:prstGeom>
          <a:solidFill>
            <a:srgbClr val="E8D9F3"/>
          </a:solidFill>
          <a:ln w="28575">
            <a:noFill/>
          </a:ln>
          <a:effectLst/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Injection timing critical at the sub-10 fs level</a:t>
            </a:r>
          </a:p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Maintain low emittance (&lt; 1 um) and energy spread (&lt; 1%)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CD5354C7-1BF3-AD33-7052-7D3CF20E3E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8986568"/>
              </p:ext>
            </p:extLst>
          </p:nvPr>
        </p:nvGraphicFramePr>
        <p:xfrm>
          <a:off x="6128906" y="3587717"/>
          <a:ext cx="2473038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8293">
                  <a:extLst>
                    <a:ext uri="{9D8B030D-6E8A-4147-A177-3AD203B41FA5}">
                      <a16:colId xmlns:a16="http://schemas.microsoft.com/office/drawing/2014/main" val="3718896125"/>
                    </a:ext>
                  </a:extLst>
                </a:gridCol>
                <a:gridCol w="894745">
                  <a:extLst>
                    <a:ext uri="{9D8B030D-6E8A-4147-A177-3AD203B41FA5}">
                      <a16:colId xmlns:a16="http://schemas.microsoft.com/office/drawing/2014/main" val="2016780838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Laser parameters</a:t>
                      </a:r>
                    </a:p>
                  </a:txBody>
                  <a:tcPr>
                    <a:solidFill>
                      <a:srgbClr val="DFC9E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DFC9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420018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Wavelength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800 nm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319432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Pulse 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355521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Waist size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 </a:t>
                      </a:r>
                      <a:r>
                        <a:rPr lang="el-GR" sz="1200" dirty="0">
                          <a:latin typeface="Arial" panose="020B0604020202020204" pitchFamily="34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a:t>μ</a:t>
                      </a:r>
                      <a:r>
                        <a:rPr lang="en-GB" sz="1200" dirty="0">
                          <a:latin typeface="Arial" panose="020B0604020202020204" pitchFamily="34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a:t>m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245256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Pulse length FWHM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 fs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0573282"/>
                  </a:ext>
                </a:extLst>
              </a:tr>
            </a:tbl>
          </a:graphicData>
        </a:graphic>
      </p:graphicFrame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76DB82F1-5F5D-EDFA-E740-1EC9B102C7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784043"/>
              </p:ext>
            </p:extLst>
          </p:nvPr>
        </p:nvGraphicFramePr>
        <p:xfrm>
          <a:off x="8846287" y="3582991"/>
          <a:ext cx="2848003" cy="1097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89443">
                  <a:extLst>
                    <a:ext uri="{9D8B030D-6E8A-4147-A177-3AD203B41FA5}">
                      <a16:colId xmlns:a16="http://schemas.microsoft.com/office/drawing/2014/main" val="3718896125"/>
                    </a:ext>
                  </a:extLst>
                </a:gridCol>
                <a:gridCol w="958560">
                  <a:extLst>
                    <a:ext uri="{9D8B030D-6E8A-4147-A177-3AD203B41FA5}">
                      <a16:colId xmlns:a16="http://schemas.microsoft.com/office/drawing/2014/main" val="2016780838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Plasma parameters</a:t>
                      </a:r>
                    </a:p>
                  </a:txBody>
                  <a:tcPr>
                    <a:solidFill>
                      <a:srgbClr val="DFC9E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DFC9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420018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Plasma density (on-axis)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1x10</a:t>
                      </a:r>
                      <a:r>
                        <a:rPr lang="en-GB" sz="12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 </a:t>
                      </a:r>
                      <a:r>
                        <a:rPr lang="en-GB" sz="12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cm</a:t>
                      </a:r>
                      <a:r>
                        <a:rPr lang="en-GB" sz="12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319432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Ramp-up/down 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5.5 λ</a:t>
                      </a:r>
                      <a:r>
                        <a:rPr lang="el-GR" sz="120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β</a:t>
                      </a:r>
                      <a:endParaRPr lang="en-GB" sz="1200" baseline="-25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245256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Plateau 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cm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0573282"/>
                  </a:ext>
                </a:extLst>
              </a:tr>
            </a:tbl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34DF30FE-4F40-00EA-170F-D921FB547CE4}"/>
              </a:ext>
            </a:extLst>
          </p:cNvPr>
          <p:cNvGrpSpPr/>
          <p:nvPr/>
        </p:nvGrpSpPr>
        <p:grpSpPr>
          <a:xfrm>
            <a:off x="5752213" y="1070587"/>
            <a:ext cx="6188149" cy="2333009"/>
            <a:chOff x="5752213" y="655916"/>
            <a:chExt cx="6188149" cy="2333009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179FDED2-3BF5-7D5D-6709-9598E59F9A6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89" t="2982" r="1953" b="68434"/>
            <a:stretch>
              <a:fillRect/>
            </a:stretch>
          </p:blipFill>
          <p:spPr>
            <a:xfrm>
              <a:off x="5752213" y="655916"/>
              <a:ext cx="6188149" cy="2333009"/>
            </a:xfrm>
            <a:prstGeom prst="rect">
              <a:avLst/>
            </a:prstGeom>
          </p:spPr>
        </p:pic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E3693102-F505-D3A4-DDEA-701D0C9B96DD}"/>
                </a:ext>
              </a:extLst>
            </p:cNvPr>
            <p:cNvSpPr/>
            <p:nvPr/>
          </p:nvSpPr>
          <p:spPr>
            <a:xfrm rot="780000">
              <a:off x="7264038" y="2782157"/>
              <a:ext cx="1591618" cy="9805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2AEC5667-EB8D-C0F9-C69A-4FBC60BB40D1}"/>
                </a:ext>
              </a:extLst>
            </p:cNvPr>
            <p:cNvSpPr/>
            <p:nvPr/>
          </p:nvSpPr>
          <p:spPr>
            <a:xfrm rot="20820000" flipH="1">
              <a:off x="8986813" y="2788640"/>
              <a:ext cx="1708071" cy="1205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FA38BB2F-C961-396E-BA38-67FF392BB1DD}"/>
              </a:ext>
            </a:extLst>
          </p:cNvPr>
          <p:cNvSpPr/>
          <p:nvPr/>
        </p:nvSpPr>
        <p:spPr>
          <a:xfrm>
            <a:off x="4598781" y="2652733"/>
            <a:ext cx="613371" cy="336192"/>
          </a:xfrm>
          <a:prstGeom prst="rect">
            <a:avLst/>
          </a:prstGeom>
          <a:noFill/>
          <a:ln w="28575">
            <a:noFill/>
          </a:ln>
          <a:effectLst/>
        </p:spPr>
        <p:txBody>
          <a:bodyPr wrap="square">
            <a:spAutoFit/>
          </a:bodyPr>
          <a:lstStyle/>
          <a:p>
            <a:r>
              <a:rPr lang="el-GR" sz="1600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ε</a:t>
            </a:r>
            <a:r>
              <a:rPr lang="en-GB" sz="1600" baseline="-250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nx</a:t>
            </a:r>
            <a:endParaRPr lang="en-GB" sz="16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E74CE1E-CFB3-11A6-802F-DE7FDA0A04D6}"/>
              </a:ext>
            </a:extLst>
          </p:cNvPr>
          <p:cNvSpPr/>
          <p:nvPr/>
        </p:nvSpPr>
        <p:spPr>
          <a:xfrm>
            <a:off x="5020504" y="3154364"/>
            <a:ext cx="613371" cy="336192"/>
          </a:xfrm>
          <a:prstGeom prst="rect">
            <a:avLst/>
          </a:prstGeom>
          <a:noFill/>
          <a:ln w="28575">
            <a:noFill/>
          </a:ln>
          <a:effectLst/>
        </p:spPr>
        <p:txBody>
          <a:bodyPr wrap="square">
            <a:spAutoFit/>
          </a:bodyPr>
          <a:lstStyle/>
          <a:p>
            <a:r>
              <a:rPr lang="el-GR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ε</a:t>
            </a:r>
            <a:r>
              <a:rPr lang="en-GB" sz="1600" baseline="-25000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nx</a:t>
            </a:r>
            <a:endParaRPr lang="en-GB" sz="16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6C60406-77D3-886D-9158-DBB3B6BF0490}"/>
              </a:ext>
            </a:extLst>
          </p:cNvPr>
          <p:cNvSpPr/>
          <p:nvPr/>
        </p:nvSpPr>
        <p:spPr>
          <a:xfrm>
            <a:off x="5016670" y="2911717"/>
            <a:ext cx="613371" cy="336192"/>
          </a:xfrm>
          <a:prstGeom prst="rect">
            <a:avLst/>
          </a:prstGeom>
          <a:noFill/>
          <a:ln w="28575">
            <a:noFill/>
          </a:ln>
          <a:effectLst/>
        </p:spPr>
        <p:txBody>
          <a:bodyPr wrap="square">
            <a:spAutoFit/>
          </a:bodyPr>
          <a:lstStyle/>
          <a:p>
            <a:r>
              <a:rPr lang="el-GR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ε</a:t>
            </a:r>
            <a:r>
              <a:rPr lang="en-GB" sz="1600" baseline="-25000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ny</a:t>
            </a:r>
            <a:endParaRPr lang="en-GB" sz="16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64A926B-EF8B-2BE8-6216-310A6E46C14F}"/>
              </a:ext>
            </a:extLst>
          </p:cNvPr>
          <p:cNvCxnSpPr>
            <a:cxnSpLocks/>
          </p:cNvCxnSpPr>
          <p:nvPr/>
        </p:nvCxnSpPr>
        <p:spPr>
          <a:xfrm flipH="1">
            <a:off x="3547152" y="4323806"/>
            <a:ext cx="309121" cy="0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708E26E-C0C5-46C4-3DB9-B0FE93E352E4}"/>
              </a:ext>
            </a:extLst>
          </p:cNvPr>
          <p:cNvCxnSpPr>
            <a:cxnSpLocks/>
          </p:cNvCxnSpPr>
          <p:nvPr/>
        </p:nvCxnSpPr>
        <p:spPr>
          <a:xfrm flipH="1">
            <a:off x="3453931" y="4476206"/>
            <a:ext cx="309121" cy="0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54811E6-53E8-8DC1-BA71-5C656F070EBB}"/>
              </a:ext>
            </a:extLst>
          </p:cNvPr>
          <p:cNvCxnSpPr>
            <a:cxnSpLocks/>
          </p:cNvCxnSpPr>
          <p:nvPr/>
        </p:nvCxnSpPr>
        <p:spPr>
          <a:xfrm rot="10800000" flipH="1">
            <a:off x="4823990" y="5635441"/>
            <a:ext cx="252000" cy="0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234CF6D7-549B-E936-415C-DA31EC436B3B}"/>
              </a:ext>
            </a:extLst>
          </p:cNvPr>
          <p:cNvCxnSpPr>
            <a:cxnSpLocks/>
          </p:cNvCxnSpPr>
          <p:nvPr/>
        </p:nvCxnSpPr>
        <p:spPr>
          <a:xfrm rot="10800000" flipH="1">
            <a:off x="4823991" y="4224152"/>
            <a:ext cx="252000" cy="0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E96862B3-EFA4-0C2A-45B6-40F068E22D6D}"/>
              </a:ext>
            </a:extLst>
          </p:cNvPr>
          <p:cNvSpPr txBox="1"/>
          <p:nvPr/>
        </p:nvSpPr>
        <p:spPr>
          <a:xfrm>
            <a:off x="9034163" y="619368"/>
            <a:ext cx="2906199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A. Amini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et al.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arXiv:2604.16059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FE9C48D-49D7-14AA-7B4D-D051B857C502}"/>
              </a:ext>
            </a:extLst>
          </p:cNvPr>
          <p:cNvSpPr txBox="1"/>
          <p:nvPr/>
        </p:nvSpPr>
        <p:spPr>
          <a:xfrm>
            <a:off x="1" y="6519444"/>
            <a:ext cx="723014" cy="338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7893530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87DC51-3279-C83B-6C30-7FCFAB7807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3AFAA9C8-B270-152B-FB7E-5413A33458D1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Terahertz-assisted LWFA external injection: </a:t>
            </a:r>
            <a:r>
              <a:rPr lang="en-GB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quality GeV beam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9D5A57E-9DD5-A088-0025-36E079277EB4}"/>
              </a:ext>
            </a:extLst>
          </p:cNvPr>
          <p:cNvSpPr txBox="1"/>
          <p:nvPr/>
        </p:nvSpPr>
        <p:spPr>
          <a:xfrm>
            <a:off x="0" y="6519446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Terahertz techniques for advanced accelerators  |  PAB 2026 Conference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42D56A8-D424-CF2D-624C-8D369023E1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3" r="38970" b="2105"/>
          <a:stretch>
            <a:fillRect/>
          </a:stretch>
        </p:blipFill>
        <p:spPr>
          <a:xfrm>
            <a:off x="322216" y="601861"/>
            <a:ext cx="6078584" cy="580274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E81B122-88B4-F545-CD65-C38A855EF5D7}"/>
              </a:ext>
            </a:extLst>
          </p:cNvPr>
          <p:cNvSpPr txBox="1"/>
          <p:nvPr/>
        </p:nvSpPr>
        <p:spPr>
          <a:xfrm>
            <a:off x="6644876" y="1200982"/>
            <a:ext cx="5224908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No THz control (</a:t>
            </a:r>
            <a:r>
              <a:rPr lang="en-GB" sz="16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RF-manipulated bunches</a:t>
            </a: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Large energy jitter ≈ 20% rms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Dominated by relative arrival time jitter (&gt; 70 fs rms)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296F64F-B6E7-E225-1321-53D76F80F3FA}"/>
              </a:ext>
            </a:extLst>
          </p:cNvPr>
          <p:cNvSpPr txBox="1"/>
          <p:nvPr/>
        </p:nvSpPr>
        <p:spPr>
          <a:xfrm>
            <a:off x="6644876" y="2827064"/>
            <a:ext cx="522490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With THz control (</a:t>
            </a:r>
            <a:r>
              <a:rPr lang="en-GB" sz="16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S2E beam</a:t>
            </a: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b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Median energy spread ≈ 1.1% rms </a:t>
            </a:r>
            <a:b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Energy jitter reduced to ≈ 2.2% rms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93CE39-4DE1-45A1-1D1E-1A13C4651396}"/>
              </a:ext>
            </a:extLst>
          </p:cNvPr>
          <p:cNvSpPr txBox="1"/>
          <p:nvPr/>
        </p:nvSpPr>
        <p:spPr>
          <a:xfrm>
            <a:off x="6644876" y="4364358"/>
            <a:ext cx="537440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With THz control (</a:t>
            </a:r>
            <a:r>
              <a:rPr lang="en-GB" sz="16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Gaussian beam</a:t>
            </a: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b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Median energy spread ≈ 0.30% rms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Energy jitter reduced to ≈ 0.29% rms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D5D3FED-27D3-15B1-BB80-5829E845FCC1}"/>
              </a:ext>
            </a:extLst>
          </p:cNvPr>
          <p:cNvSpPr/>
          <p:nvPr/>
        </p:nvSpPr>
        <p:spPr>
          <a:xfrm>
            <a:off x="6604236" y="5535810"/>
            <a:ext cx="5415044" cy="769441"/>
          </a:xfrm>
          <a:prstGeom prst="rect">
            <a:avLst/>
          </a:prstGeom>
          <a:solidFill>
            <a:srgbClr val="E8D9F3"/>
          </a:solidFill>
          <a:ln w="28575">
            <a:noFill/>
          </a:ln>
          <a:effectLst/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THz controlled injection enables high quality beams </a:t>
            </a:r>
          </a:p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Reduce energy jitter by 1-2 orders-of-magnitude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0C7B990-7B24-EF40-1249-E648AFE87073}"/>
              </a:ext>
            </a:extLst>
          </p:cNvPr>
          <p:cNvSpPr txBox="1"/>
          <p:nvPr/>
        </p:nvSpPr>
        <p:spPr>
          <a:xfrm>
            <a:off x="9113081" y="706638"/>
            <a:ext cx="2906199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A. Amini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et al.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arXiv:2604.16059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EFFFB36-1B6C-B8BE-D64D-BA2339BEB670}"/>
              </a:ext>
            </a:extLst>
          </p:cNvPr>
          <p:cNvSpPr txBox="1"/>
          <p:nvPr/>
        </p:nvSpPr>
        <p:spPr>
          <a:xfrm>
            <a:off x="1" y="6519444"/>
            <a:ext cx="723014" cy="338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28659849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87F429-76E7-4668-8F27-40D0D70741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5B689B7-4F86-ECAA-9EF4-F1F221C8EFE4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Upcoming THz experiments on CLARA</a:t>
            </a:r>
            <a:endParaRPr lang="en-GB" sz="2400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B3E9ED1-6944-AEAC-77B3-1A25E03F7BE4}"/>
              </a:ext>
            </a:extLst>
          </p:cNvPr>
          <p:cNvSpPr txBox="1"/>
          <p:nvPr/>
        </p:nvSpPr>
        <p:spPr>
          <a:xfrm>
            <a:off x="0" y="6519446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Terahertz techniques for advanced accelerators  |  PAB 2026 Conference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278823-8BA6-32A6-58E9-BB9B7BDDF124}"/>
              </a:ext>
            </a:extLst>
          </p:cNvPr>
          <p:cNvSpPr txBox="1"/>
          <p:nvPr/>
        </p:nvSpPr>
        <p:spPr>
          <a:xfrm>
            <a:off x="284329" y="640125"/>
            <a:ext cx="10017911" cy="369332"/>
          </a:xfrm>
          <a:prstGeom prst="rect">
            <a:avLst/>
          </a:prstGeom>
          <a:solidFill>
            <a:srgbClr val="DFC9EF"/>
          </a:solidFill>
          <a:effectLst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First experimental demonstration of THz compression and temporal locking in September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DFAC2D1-177C-CCC2-51C4-8AE35E1293C9}"/>
              </a:ext>
            </a:extLst>
          </p:cNvPr>
          <p:cNvGrpSpPr>
            <a:grpSpLocks noChangeAspect="1"/>
          </p:cNvGrpSpPr>
          <p:nvPr/>
        </p:nvGrpSpPr>
        <p:grpSpPr>
          <a:xfrm>
            <a:off x="258120" y="1221714"/>
            <a:ext cx="11645329" cy="3307757"/>
            <a:chOff x="2827487" y="1189815"/>
            <a:chExt cx="9097228" cy="2583990"/>
          </a:xfrm>
        </p:grpSpPr>
        <p:pic>
          <p:nvPicPr>
            <p:cNvPr id="13" name="Picture 12" descr="A diagram of a structure&#10;&#10;Description automatically generated">
              <a:extLst>
                <a:ext uri="{FF2B5EF4-FFF2-40B4-BE49-F238E27FC236}">
                  <a16:creationId xmlns:a16="http://schemas.microsoft.com/office/drawing/2014/main" id="{E1D03083-F617-CE2F-041A-B42317E41A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27487" y="1189815"/>
              <a:ext cx="9080183" cy="258399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E832BEC-6AC3-D2E1-4925-506DB9F93841}"/>
                </a:ext>
              </a:extLst>
            </p:cNvPr>
            <p:cNvSpPr/>
            <p:nvPr/>
          </p:nvSpPr>
          <p:spPr>
            <a:xfrm>
              <a:off x="7867650" y="3295650"/>
              <a:ext cx="898666" cy="4781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361B06D-A9B1-050C-E3AF-23BC17E8742C}"/>
                </a:ext>
              </a:extLst>
            </p:cNvPr>
            <p:cNvSpPr txBox="1"/>
            <p:nvPr/>
          </p:nvSpPr>
          <p:spPr>
            <a:xfrm>
              <a:off x="7609079" y="3076575"/>
              <a:ext cx="105373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THz waveguide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A35D1F4-248C-5093-34DF-9B490267A635}"/>
                </a:ext>
              </a:extLst>
            </p:cNvPr>
            <p:cNvSpPr/>
            <p:nvPr/>
          </p:nvSpPr>
          <p:spPr>
            <a:xfrm>
              <a:off x="8805994" y="1215614"/>
              <a:ext cx="3100098" cy="2394058"/>
            </a:xfrm>
            <a:prstGeom prst="rect">
              <a:avLst/>
            </a:prstGeom>
            <a:solidFill>
              <a:schemeClr val="bg1">
                <a:lumMod val="50000"/>
                <a:alpha val="10000"/>
              </a:schemeClr>
            </a:solidFill>
            <a:ln w="28575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3BAE45A-743D-8692-298E-807C969C5E5E}"/>
                </a:ext>
              </a:extLst>
            </p:cNvPr>
            <p:cNvSpPr/>
            <p:nvPr/>
          </p:nvSpPr>
          <p:spPr>
            <a:xfrm>
              <a:off x="9652364" y="3012400"/>
              <a:ext cx="1053735" cy="47815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A1942AD-EB73-EDB7-FA75-14A31D6C8A62}"/>
                </a:ext>
              </a:extLst>
            </p:cNvPr>
            <p:cNvSpPr/>
            <p:nvPr/>
          </p:nvSpPr>
          <p:spPr>
            <a:xfrm>
              <a:off x="10782605" y="3012400"/>
              <a:ext cx="1053735" cy="47815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5FB5F89-1BB5-EC21-6CE9-6F591A78D2AA}"/>
                </a:ext>
              </a:extLst>
            </p:cNvPr>
            <p:cNvSpPr txBox="1"/>
            <p:nvPr/>
          </p:nvSpPr>
          <p:spPr>
            <a:xfrm>
              <a:off x="9550541" y="2967336"/>
              <a:ext cx="123048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Plasma cell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419DAB5-4AC0-9346-A948-62079F63B378}"/>
                </a:ext>
              </a:extLst>
            </p:cNvPr>
            <p:cNvSpPr txBox="1"/>
            <p:nvPr/>
          </p:nvSpPr>
          <p:spPr>
            <a:xfrm>
              <a:off x="10694229" y="2955205"/>
              <a:ext cx="123048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Diagnostics</a:t>
              </a: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ED772C63-228B-ECA3-6CA3-6833E9663214}"/>
              </a:ext>
            </a:extLst>
          </p:cNvPr>
          <p:cNvSpPr txBox="1"/>
          <p:nvPr/>
        </p:nvSpPr>
        <p:spPr>
          <a:xfrm>
            <a:off x="1" y="6519444"/>
            <a:ext cx="723014" cy="338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38017684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AC66C2-DD70-4DFC-92F9-DD73BE2348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0927D1D-8AFF-C155-AD69-79BCB32EDC09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Upcoming THz experiments on CLARA</a:t>
            </a:r>
            <a:endParaRPr lang="en-GB" sz="2400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0D0BEBF-EB11-18F0-35CF-580220868C93}"/>
              </a:ext>
            </a:extLst>
          </p:cNvPr>
          <p:cNvSpPr txBox="1"/>
          <p:nvPr/>
        </p:nvSpPr>
        <p:spPr>
          <a:xfrm>
            <a:off x="0" y="6519446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Terahertz techniques for advanced accelerators  |  PAB 2026 Conference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7942459-19AF-DFF5-1118-211B7D4C127B}"/>
              </a:ext>
            </a:extLst>
          </p:cNvPr>
          <p:cNvSpPr txBox="1"/>
          <p:nvPr/>
        </p:nvSpPr>
        <p:spPr>
          <a:xfrm>
            <a:off x="284328" y="640125"/>
            <a:ext cx="11186311" cy="369332"/>
          </a:xfrm>
          <a:prstGeom prst="rect">
            <a:avLst/>
          </a:prstGeom>
          <a:solidFill>
            <a:srgbClr val="DFC9EF"/>
          </a:solidFill>
          <a:effectLst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First experimental demonstration of THz compression and temporal locking during September beam-time</a:t>
            </a:r>
          </a:p>
        </p:txBody>
      </p:sp>
      <p:pic>
        <p:nvPicPr>
          <p:cNvPr id="13" name="Picture 12" descr="A diagram of a structure&#10;&#10;Description automatically generated">
            <a:extLst>
              <a:ext uri="{FF2B5EF4-FFF2-40B4-BE49-F238E27FC236}">
                <a16:creationId xmlns:a16="http://schemas.microsoft.com/office/drawing/2014/main" id="{E9563685-D642-CC75-3FC7-69C4848F61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120" y="1221714"/>
            <a:ext cx="11623510" cy="330775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4BF3FBB-64B8-3435-2198-9CEDF67CA435}"/>
              </a:ext>
            </a:extLst>
          </p:cNvPr>
          <p:cNvSpPr txBox="1"/>
          <p:nvPr/>
        </p:nvSpPr>
        <p:spPr>
          <a:xfrm>
            <a:off x="1" y="6519444"/>
            <a:ext cx="723014" cy="338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A233EAF-69AE-0B6D-44FA-2ADDA3AB9483}"/>
              </a:ext>
            </a:extLst>
          </p:cNvPr>
          <p:cNvSpPr/>
          <p:nvPr/>
        </p:nvSpPr>
        <p:spPr>
          <a:xfrm>
            <a:off x="8761228" y="1307805"/>
            <a:ext cx="3120402" cy="28814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8F24456-9FD2-858A-FB5E-15AE52615E15}"/>
              </a:ext>
            </a:extLst>
          </p:cNvPr>
          <p:cNvSpPr/>
          <p:nvPr/>
        </p:nvSpPr>
        <p:spPr>
          <a:xfrm>
            <a:off x="7931884" y="1774267"/>
            <a:ext cx="914400" cy="14975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DDF55AB-C2BD-21FE-700D-C6580E582CF7}"/>
              </a:ext>
            </a:extLst>
          </p:cNvPr>
          <p:cNvSpPr/>
          <p:nvPr/>
        </p:nvSpPr>
        <p:spPr>
          <a:xfrm>
            <a:off x="7347098" y="1769506"/>
            <a:ext cx="659218" cy="11757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94EFC64-7EDA-2EF2-7D94-6B9A7F8FB58E}"/>
              </a:ext>
            </a:extLst>
          </p:cNvPr>
          <p:cNvSpPr/>
          <p:nvPr/>
        </p:nvSpPr>
        <p:spPr>
          <a:xfrm>
            <a:off x="6762306" y="3407734"/>
            <a:ext cx="1169577" cy="11757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76B75C8-1B8A-67BC-81F7-3B9438185BC0}"/>
              </a:ext>
            </a:extLst>
          </p:cNvPr>
          <p:cNvSpPr/>
          <p:nvPr/>
        </p:nvSpPr>
        <p:spPr>
          <a:xfrm>
            <a:off x="3430772" y="1892595"/>
            <a:ext cx="1034901" cy="7123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8A11B22-9189-1F10-B125-E326C85E773E}"/>
              </a:ext>
            </a:extLst>
          </p:cNvPr>
          <p:cNvSpPr/>
          <p:nvPr/>
        </p:nvSpPr>
        <p:spPr>
          <a:xfrm>
            <a:off x="3799367" y="2195109"/>
            <a:ext cx="361507" cy="7123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E7A76CC-BA60-BA3D-7514-3C821B5138CE}"/>
              </a:ext>
            </a:extLst>
          </p:cNvPr>
          <p:cNvSpPr/>
          <p:nvPr/>
        </p:nvSpPr>
        <p:spPr>
          <a:xfrm>
            <a:off x="3809416" y="2921265"/>
            <a:ext cx="351458" cy="443759"/>
          </a:xfrm>
          <a:prstGeom prst="roundRect">
            <a:avLst>
              <a:gd name="adj" fmla="val 29533"/>
            </a:avLst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724A7221-926B-133A-CFC1-A1C1F3E668DB}"/>
              </a:ext>
            </a:extLst>
          </p:cNvPr>
          <p:cNvSpPr/>
          <p:nvPr/>
        </p:nvSpPr>
        <p:spPr>
          <a:xfrm>
            <a:off x="7323238" y="2921265"/>
            <a:ext cx="270448" cy="443759"/>
          </a:xfrm>
          <a:prstGeom prst="roundRect">
            <a:avLst>
              <a:gd name="adj" fmla="val 29533"/>
            </a:avLst>
          </a:prstGeom>
          <a:solidFill>
            <a:srgbClr val="FF66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28CE6C7B-CCF8-5E33-EB83-2190936392D0}"/>
              </a:ext>
            </a:extLst>
          </p:cNvPr>
          <p:cNvCxnSpPr>
            <a:cxnSpLocks/>
          </p:cNvCxnSpPr>
          <p:nvPr/>
        </p:nvCxnSpPr>
        <p:spPr>
          <a:xfrm>
            <a:off x="3979419" y="2346811"/>
            <a:ext cx="0" cy="490501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EF41A0C-488E-DA6F-6532-F84A0FFB23A8}"/>
              </a:ext>
            </a:extLst>
          </p:cNvPr>
          <p:cNvCxnSpPr>
            <a:cxnSpLocks/>
          </p:cNvCxnSpPr>
          <p:nvPr/>
        </p:nvCxnSpPr>
        <p:spPr>
          <a:xfrm>
            <a:off x="7438545" y="2346811"/>
            <a:ext cx="0" cy="490501"/>
          </a:xfrm>
          <a:prstGeom prst="straightConnector1">
            <a:avLst/>
          </a:prstGeom>
          <a:ln w="57150">
            <a:solidFill>
              <a:srgbClr val="FF66FF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9553C80E-8EFF-0B76-FC70-19708E4FBBAB}"/>
              </a:ext>
            </a:extLst>
          </p:cNvPr>
          <p:cNvSpPr txBox="1"/>
          <p:nvPr/>
        </p:nvSpPr>
        <p:spPr>
          <a:xfrm>
            <a:off x="3636030" y="1911855"/>
            <a:ext cx="686777" cy="369332"/>
          </a:xfrm>
          <a:prstGeom prst="rect">
            <a:avLst/>
          </a:prstGeom>
          <a:solidFill>
            <a:srgbClr val="DFC9EF"/>
          </a:solidFill>
          <a:effectLst/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THz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67E5CE7-31D8-D517-CFCE-C1887B6EE840}"/>
              </a:ext>
            </a:extLst>
          </p:cNvPr>
          <p:cNvSpPr txBox="1"/>
          <p:nvPr/>
        </p:nvSpPr>
        <p:spPr>
          <a:xfrm>
            <a:off x="7390644" y="1911855"/>
            <a:ext cx="775161" cy="369332"/>
          </a:xfrm>
          <a:prstGeom prst="rect">
            <a:avLst/>
          </a:prstGeom>
          <a:solidFill>
            <a:srgbClr val="FFD9FF"/>
          </a:solidFill>
          <a:effectLst/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EOSI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549E3E2-8088-DF7E-A457-967555C7C968}"/>
              </a:ext>
            </a:extLst>
          </p:cNvPr>
          <p:cNvSpPr txBox="1"/>
          <p:nvPr/>
        </p:nvSpPr>
        <p:spPr>
          <a:xfrm>
            <a:off x="5284662" y="1145394"/>
            <a:ext cx="890980" cy="369332"/>
          </a:xfrm>
          <a:prstGeom prst="rect">
            <a:avLst/>
          </a:prstGeom>
          <a:solidFill>
            <a:srgbClr val="FFDDDD"/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Laser</a:t>
            </a:r>
          </a:p>
        </p:txBody>
      </p:sp>
      <p:sp>
        <p:nvSpPr>
          <p:cNvPr id="31" name="Arrow: Bent-Up 30">
            <a:extLst>
              <a:ext uri="{FF2B5EF4-FFF2-40B4-BE49-F238E27FC236}">
                <a16:creationId xmlns:a16="http://schemas.microsoft.com/office/drawing/2014/main" id="{80042178-FAF2-6707-CEE7-25E6D70FD0FF}"/>
              </a:ext>
            </a:extLst>
          </p:cNvPr>
          <p:cNvSpPr/>
          <p:nvPr/>
        </p:nvSpPr>
        <p:spPr>
          <a:xfrm flipH="1" flipV="1">
            <a:off x="3902148" y="1317408"/>
            <a:ext cx="1312798" cy="492433"/>
          </a:xfrm>
          <a:prstGeom prst="bentUpArrow">
            <a:avLst>
              <a:gd name="adj1" fmla="val 14204"/>
              <a:gd name="adj2" fmla="val 18901"/>
              <a:gd name="adj3" fmla="val 37160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Arrow: Bent-Up 31">
            <a:extLst>
              <a:ext uri="{FF2B5EF4-FFF2-40B4-BE49-F238E27FC236}">
                <a16:creationId xmlns:a16="http://schemas.microsoft.com/office/drawing/2014/main" id="{87A9D725-2E4D-1DC6-4005-4EEB4C6029FC}"/>
              </a:ext>
            </a:extLst>
          </p:cNvPr>
          <p:cNvSpPr/>
          <p:nvPr/>
        </p:nvSpPr>
        <p:spPr>
          <a:xfrm flipV="1">
            <a:off x="6245358" y="1330059"/>
            <a:ext cx="1312798" cy="492433"/>
          </a:xfrm>
          <a:prstGeom prst="bentUpArrow">
            <a:avLst>
              <a:gd name="adj1" fmla="val 14204"/>
              <a:gd name="adj2" fmla="val 18901"/>
              <a:gd name="adj3" fmla="val 37160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F5AEA85-BBBA-D0A6-6EE9-9A63D6A7BD46}"/>
              </a:ext>
            </a:extLst>
          </p:cNvPr>
          <p:cNvSpPr txBox="1"/>
          <p:nvPr/>
        </p:nvSpPr>
        <p:spPr>
          <a:xfrm>
            <a:off x="284328" y="5207834"/>
            <a:ext cx="10178108" cy="1015663"/>
          </a:xfrm>
          <a:prstGeom prst="rect">
            <a:avLst/>
          </a:prstGeom>
          <a:solidFill>
            <a:srgbClr val="FFD9FF"/>
          </a:solidFill>
          <a:effectLst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Longitudinal bunch diagnostics are critical</a:t>
            </a:r>
          </a:p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Transverse deflecting cavity (TDC)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for full longitudinal phase-space (LPS) measurement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Electro-optic spectral interferometry (EOSI)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for bunch profile </a:t>
            </a:r>
            <a:r>
              <a:rPr lang="en-GB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arrival time jitter (</a:t>
            </a:r>
            <a:r>
              <a:rPr lang="en-GB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relative to the laser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AA17FB42-666B-2825-DEC3-7A86A95CA6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67" r="19420" b="12046"/>
          <a:stretch>
            <a:fillRect/>
          </a:stretch>
        </p:blipFill>
        <p:spPr>
          <a:xfrm>
            <a:off x="1365794" y="1110407"/>
            <a:ext cx="1954886" cy="147358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D35183B7-07DA-8E5F-5885-E67B3190C6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70" t="15495" r="4867" b="18523"/>
          <a:stretch>
            <a:fillRect/>
          </a:stretch>
        </p:blipFill>
        <p:spPr>
          <a:xfrm>
            <a:off x="8252744" y="1104741"/>
            <a:ext cx="2049496" cy="147924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2D019815-282F-46B2-52E0-6F5C55286BA7}"/>
              </a:ext>
            </a:extLst>
          </p:cNvPr>
          <p:cNvSpPr txBox="1"/>
          <p:nvPr/>
        </p:nvSpPr>
        <p:spPr>
          <a:xfrm>
            <a:off x="8980837" y="3091498"/>
            <a:ext cx="2137095" cy="523220"/>
          </a:xfrm>
          <a:prstGeom prst="rect">
            <a:avLst/>
          </a:prstGeom>
          <a:solidFill>
            <a:srgbClr val="DFC9EF"/>
          </a:solidFill>
        </p:spPr>
        <p:txBody>
          <a:bodyPr wrap="square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Samuel Norman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PhD student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76483AD-FD59-D356-E721-3E3C6A8D6B3F}"/>
              </a:ext>
            </a:extLst>
          </p:cNvPr>
          <p:cNvSpPr/>
          <p:nvPr/>
        </p:nvSpPr>
        <p:spPr>
          <a:xfrm>
            <a:off x="7831334" y="3670555"/>
            <a:ext cx="1034901" cy="7123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EB997D1-F249-E2B9-6511-F2D481FE68CA}"/>
              </a:ext>
            </a:extLst>
          </p:cNvPr>
          <p:cNvSpPr txBox="1"/>
          <p:nvPr/>
        </p:nvSpPr>
        <p:spPr>
          <a:xfrm>
            <a:off x="7118068" y="3729262"/>
            <a:ext cx="3203361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Talk: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Electro-optic spectral interferometry bunch profile monitor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59F08C3-53FE-CFCF-D548-79B37999B196}"/>
              </a:ext>
            </a:extLst>
          </p:cNvPr>
          <p:cNvSpPr txBox="1"/>
          <p:nvPr/>
        </p:nvSpPr>
        <p:spPr>
          <a:xfrm>
            <a:off x="6825252" y="4363979"/>
            <a:ext cx="4280312" cy="7386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S. Norman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et al. </a:t>
            </a:r>
            <a:r>
              <a:rPr lang="en-GB" sz="1400" i="1" dirty="0">
                <a:latin typeface="Arial" panose="020B0604020202020204" pitchFamily="34" charset="0"/>
                <a:cs typeface="Arial" panose="020B0604020202020204" pitchFamily="34" charset="0"/>
              </a:rPr>
              <a:t>Proc. 14th International </a:t>
            </a:r>
          </a:p>
          <a:p>
            <a:r>
              <a:rPr lang="en-GB" sz="1400" i="1" dirty="0">
                <a:latin typeface="Arial" panose="020B0604020202020204" pitchFamily="34" charset="0"/>
                <a:cs typeface="Arial" panose="020B0604020202020204" pitchFamily="34" charset="0"/>
              </a:rPr>
              <a:t>Beam Instrumentation Conference </a:t>
            </a:r>
          </a:p>
          <a:p>
            <a:r>
              <a:rPr lang="en-GB" sz="1400" i="1" dirty="0">
                <a:latin typeface="Arial" panose="020B0604020202020204" pitchFamily="34" charset="0"/>
                <a:cs typeface="Arial" panose="020B0604020202020204" pitchFamily="34" charset="0"/>
              </a:rPr>
              <a:t>(IBIC 2025)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, Liverpool, UK, 2025 WEPCO40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1C50C4D-C61F-B97A-157F-BB1DF1788AC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85" t="11935" r="16123" b="20844"/>
          <a:stretch>
            <a:fillRect/>
          </a:stretch>
        </p:blipFill>
        <p:spPr>
          <a:xfrm>
            <a:off x="10140177" y="3091498"/>
            <a:ext cx="1968451" cy="2011144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69220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8" grpId="0" animBg="1"/>
      <p:bldP spid="32" grpId="0" animBg="1"/>
      <p:bldP spid="33" grpId="0" animBg="1"/>
      <p:bldP spid="38" grpId="0" animBg="1"/>
      <p:bldP spid="40" grpId="0" animBg="1"/>
      <p:bldP spid="3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BA5BBB-234C-C14B-6DC4-7B61B68469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D2DD42D-5761-69D8-186D-061F5C26C7DE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Upcoming THz experiments on CLARA</a:t>
            </a:r>
            <a:endParaRPr lang="en-GB" sz="2400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42D574D-5F64-65D7-4C1E-31DAE9A8C061}"/>
              </a:ext>
            </a:extLst>
          </p:cNvPr>
          <p:cNvSpPr txBox="1"/>
          <p:nvPr/>
        </p:nvSpPr>
        <p:spPr>
          <a:xfrm>
            <a:off x="0" y="6519446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Terahertz techniques for advanced accelerators  |  PAB 2026 Conference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FFB95B1-9AF3-FC40-5BC5-0E0C4CCEBE42}"/>
              </a:ext>
            </a:extLst>
          </p:cNvPr>
          <p:cNvSpPr txBox="1"/>
          <p:nvPr/>
        </p:nvSpPr>
        <p:spPr>
          <a:xfrm>
            <a:off x="1" y="6519444"/>
            <a:ext cx="723014" cy="338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AB57240-3FAE-9CC9-A508-FABE5D1B05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03" t="3674" r="18381"/>
          <a:stretch>
            <a:fillRect/>
          </a:stretch>
        </p:blipFill>
        <p:spPr>
          <a:xfrm>
            <a:off x="182880" y="611552"/>
            <a:ext cx="7914640" cy="575800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7599A50-AB71-7DF7-0BD9-A9B92715F783}"/>
              </a:ext>
            </a:extLst>
          </p:cNvPr>
          <p:cNvSpPr txBox="1"/>
          <p:nvPr/>
        </p:nvSpPr>
        <p:spPr>
          <a:xfrm>
            <a:off x="8341360" y="4304514"/>
            <a:ext cx="3667760" cy="2062103"/>
          </a:xfrm>
          <a:prstGeom prst="rect">
            <a:avLst/>
          </a:prstGeom>
          <a:solidFill>
            <a:srgbClr val="DFC9EF"/>
          </a:solidFill>
          <a:effectLst/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Experimental goals</a:t>
            </a:r>
          </a:p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Single and multi-bunch trains</a:t>
            </a:r>
          </a:p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Bunch compression and synchronisation at </a:t>
            </a:r>
            <a:r>
              <a:rPr lang="en-GB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fs level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10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First component for external LWFA injection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3BC3531-AC2F-9259-2C89-FBF187087398}"/>
              </a:ext>
            </a:extLst>
          </p:cNvPr>
          <p:cNvSpPr txBox="1"/>
          <p:nvPr/>
        </p:nvSpPr>
        <p:spPr>
          <a:xfrm>
            <a:off x="8341360" y="611552"/>
            <a:ext cx="2956560" cy="1538883"/>
          </a:xfrm>
          <a:prstGeom prst="rect">
            <a:avLst/>
          </a:prstGeom>
          <a:solidFill>
            <a:srgbClr val="FFD9FF"/>
          </a:solidFill>
          <a:effectLst/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Experimental design and preparation underway</a:t>
            </a:r>
          </a:p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8E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laser beamline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THz source chamber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CC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interaction chamber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AC2C01A-62FC-B5D2-D651-CD4F3518A8B4}"/>
              </a:ext>
            </a:extLst>
          </p:cNvPr>
          <p:cNvSpPr txBox="1"/>
          <p:nvPr/>
        </p:nvSpPr>
        <p:spPr>
          <a:xfrm>
            <a:off x="8341360" y="2272855"/>
            <a:ext cx="2743200" cy="523220"/>
          </a:xfrm>
          <a:prstGeom prst="rect">
            <a:avLst/>
          </a:prstGeom>
          <a:solidFill>
            <a:srgbClr val="FFD9FF"/>
          </a:solidFill>
        </p:spPr>
        <p:txBody>
          <a:bodyPr wrap="square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Christopher Shaw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PDRA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0BA0512-B55F-9F2D-1517-0E0AE6ED9B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17" t="22085" r="26393" b="55960"/>
          <a:stretch>
            <a:fillRect/>
          </a:stretch>
        </p:blipFill>
        <p:spPr>
          <a:xfrm>
            <a:off x="9763760" y="2111974"/>
            <a:ext cx="2245360" cy="2138412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0B454243-8673-C718-63B7-E0DA5940CAA0}"/>
              </a:ext>
            </a:extLst>
          </p:cNvPr>
          <p:cNvCxnSpPr>
            <a:cxnSpLocks/>
          </p:cNvCxnSpPr>
          <p:nvPr/>
        </p:nvCxnSpPr>
        <p:spPr>
          <a:xfrm flipV="1">
            <a:off x="5623560" y="3490554"/>
            <a:ext cx="2204720" cy="1564640"/>
          </a:xfrm>
          <a:prstGeom prst="straightConnector1">
            <a:avLst/>
          </a:prstGeom>
          <a:ln w="76200">
            <a:solidFill>
              <a:srgbClr val="8E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78908280-E998-6BEC-0B8F-398844AC3E91}"/>
              </a:ext>
            </a:extLst>
          </p:cNvPr>
          <p:cNvSpPr txBox="1"/>
          <p:nvPr/>
        </p:nvSpPr>
        <p:spPr>
          <a:xfrm rot="19477739">
            <a:off x="1100017" y="5539732"/>
            <a:ext cx="14338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CLARA electron beam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B80C8339-D3E5-D299-A3D7-996C9276E6EF}"/>
              </a:ext>
            </a:extLst>
          </p:cNvPr>
          <p:cNvCxnSpPr>
            <a:cxnSpLocks/>
          </p:cNvCxnSpPr>
          <p:nvPr/>
        </p:nvCxnSpPr>
        <p:spPr>
          <a:xfrm flipV="1">
            <a:off x="1801179" y="5711083"/>
            <a:ext cx="751840" cy="529030"/>
          </a:xfrm>
          <a:prstGeom prst="straightConnector1">
            <a:avLst/>
          </a:prstGeom>
          <a:ln w="76200">
            <a:solidFill>
              <a:srgbClr val="00CC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8D996DC1-BD7C-0B20-B567-B082C1878192}"/>
              </a:ext>
            </a:extLst>
          </p:cNvPr>
          <p:cNvCxnSpPr>
            <a:cxnSpLocks/>
          </p:cNvCxnSpPr>
          <p:nvPr/>
        </p:nvCxnSpPr>
        <p:spPr>
          <a:xfrm flipV="1">
            <a:off x="7040880" y="2144989"/>
            <a:ext cx="751840" cy="529030"/>
          </a:xfrm>
          <a:prstGeom prst="straightConnector1">
            <a:avLst/>
          </a:prstGeom>
          <a:ln w="76200">
            <a:solidFill>
              <a:srgbClr val="00CC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C0AAEE17-0E69-6740-5026-ECCD7AADC76E}"/>
              </a:ext>
            </a:extLst>
          </p:cNvPr>
          <p:cNvSpPr txBox="1"/>
          <p:nvPr/>
        </p:nvSpPr>
        <p:spPr>
          <a:xfrm rot="19477739">
            <a:off x="6887973" y="1825353"/>
            <a:ext cx="1231126" cy="3180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chicane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5BA4D96-B3C8-E1FB-1D2A-8C1ED93B6F73}"/>
              </a:ext>
            </a:extLst>
          </p:cNvPr>
          <p:cNvSpPr txBox="1"/>
          <p:nvPr/>
        </p:nvSpPr>
        <p:spPr>
          <a:xfrm rot="19477739">
            <a:off x="7044070" y="3213558"/>
            <a:ext cx="9306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EOSI</a:t>
            </a:r>
          </a:p>
        </p:txBody>
      </p:sp>
    </p:spTree>
    <p:extLst>
      <p:ext uri="{BB962C8B-B14F-4D97-AF65-F5344CB8AC3E}">
        <p14:creationId xmlns:p14="http://schemas.microsoft.com/office/powerpoint/2010/main" val="1566510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D67247-D21B-A811-8620-1FEE97FB4F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F4DE594D-B463-133A-842A-7114A534E295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612293F-B586-63FB-F8D5-A46050B90B61}"/>
              </a:ext>
            </a:extLst>
          </p:cNvPr>
          <p:cNvSpPr txBox="1"/>
          <p:nvPr/>
        </p:nvSpPr>
        <p:spPr>
          <a:xfrm>
            <a:off x="0" y="6519446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Terahertz techniques for advanced accelerators  |  PAB 2026 Conference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70F9012-F4B3-9CDF-A3B1-232CE8A56A18}"/>
              </a:ext>
            </a:extLst>
          </p:cNvPr>
          <p:cNvSpPr txBox="1"/>
          <p:nvPr/>
        </p:nvSpPr>
        <p:spPr>
          <a:xfrm>
            <a:off x="161393" y="727829"/>
            <a:ext cx="11871113" cy="2585323"/>
          </a:xfrm>
          <a:prstGeom prst="rect">
            <a:avLst/>
          </a:prstGeom>
          <a:solidFill>
            <a:schemeClr val="bg1"/>
          </a:solidFill>
          <a:ln w="28575">
            <a:noFill/>
          </a:ln>
          <a:effectLst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Laser-based THz acceleration offers 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unique advantages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for compact high-frequency bunch control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Ultrashort bunch compression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GB" b="1" dirty="0" err="1">
                <a:latin typeface="Arial" panose="020B0604020202020204" pitchFamily="34" charset="0"/>
                <a:cs typeface="Arial" panose="020B0604020202020204" pitchFamily="34" charset="0"/>
              </a:rPr>
              <a:t>tunable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 micro-bunch trains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Towards femtosecond-scale 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electron-to-laser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temporal-locking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Provide 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“bridge”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between conventional and plasma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wakefield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technologies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Solve challenge of 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external injection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into LWFA for high quality GeV beams</a:t>
            </a:r>
          </a:p>
        </p:txBody>
      </p:sp>
      <p:pic>
        <p:nvPicPr>
          <p:cNvPr id="5" name="Picture 18">
            <a:extLst>
              <a:ext uri="{FF2B5EF4-FFF2-40B4-BE49-F238E27FC236}">
                <a16:creationId xmlns:a16="http://schemas.microsoft.com/office/drawing/2014/main" id="{29D2250C-4C01-F993-DB76-BDA0D54620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06" t="22380" r="10109"/>
          <a:stretch>
            <a:fillRect/>
          </a:stretch>
        </p:blipFill>
        <p:spPr bwMode="auto">
          <a:xfrm>
            <a:off x="8313825" y="3770233"/>
            <a:ext cx="3584302" cy="2451076"/>
          </a:xfrm>
          <a:prstGeom prst="rect">
            <a:avLst/>
          </a:prstGeom>
          <a:noFill/>
          <a:ln w="38100">
            <a:solidFill>
              <a:srgbClr val="FF66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22D9E436-CFCE-E8BE-2EDE-DC1091E4FD7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6" t="2551" r="4378" b="1830"/>
          <a:stretch>
            <a:fillRect/>
          </a:stretch>
        </p:blipFill>
        <p:spPr bwMode="auto">
          <a:xfrm>
            <a:off x="312797" y="3770233"/>
            <a:ext cx="3632426" cy="2451076"/>
          </a:xfrm>
          <a:prstGeom prst="rect">
            <a:avLst/>
          </a:prstGeom>
          <a:noFill/>
          <a:ln w="28575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A metal and glass object on a table&#10;&#10;Description automatically generated">
            <a:extLst>
              <a:ext uri="{FF2B5EF4-FFF2-40B4-BE49-F238E27FC236}">
                <a16:creationId xmlns:a16="http://schemas.microsoft.com/office/drawing/2014/main" id="{93B0A13E-B5E2-B89E-1197-0B83511145A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9659" y="3770233"/>
            <a:ext cx="3844905" cy="2451076"/>
          </a:xfrm>
          <a:prstGeom prst="rect">
            <a:avLst/>
          </a:prstGeom>
          <a:ln w="28575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4273936-4FE9-1FA1-5B4E-3FE979A5D1F2}"/>
              </a:ext>
            </a:extLst>
          </p:cNvPr>
          <p:cNvSpPr txBox="1"/>
          <p:nvPr/>
        </p:nvSpPr>
        <p:spPr>
          <a:xfrm>
            <a:off x="3824790" y="3811018"/>
            <a:ext cx="1522089" cy="369332"/>
          </a:xfrm>
          <a:prstGeom prst="rect">
            <a:avLst/>
          </a:prstGeom>
          <a:noFill/>
          <a:ln w="28575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THz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1869FFE-2B54-AD4B-5FD0-83C677D24534}"/>
              </a:ext>
            </a:extLst>
          </p:cNvPr>
          <p:cNvSpPr txBox="1"/>
          <p:nvPr/>
        </p:nvSpPr>
        <p:spPr>
          <a:xfrm>
            <a:off x="8179446" y="3778096"/>
            <a:ext cx="1290617" cy="369332"/>
          </a:xfrm>
          <a:prstGeom prst="rect">
            <a:avLst/>
          </a:prstGeom>
          <a:noFill/>
          <a:ln w="28575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LWFA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4CE9E88-4F04-4327-0A3F-6A265ED6F1C6}"/>
              </a:ext>
            </a:extLst>
          </p:cNvPr>
          <p:cNvSpPr txBox="1"/>
          <p:nvPr/>
        </p:nvSpPr>
        <p:spPr>
          <a:xfrm>
            <a:off x="312798" y="3780973"/>
            <a:ext cx="794308" cy="399377"/>
          </a:xfrm>
          <a:prstGeom prst="rect">
            <a:avLst/>
          </a:prstGeom>
          <a:noFill/>
          <a:ln w="28575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RF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8940E32-A173-55A7-DA43-A1F8F2DE609F}"/>
              </a:ext>
            </a:extLst>
          </p:cNvPr>
          <p:cNvSpPr txBox="1"/>
          <p:nvPr/>
        </p:nvSpPr>
        <p:spPr>
          <a:xfrm>
            <a:off x="7660332" y="1368681"/>
            <a:ext cx="4380908" cy="7386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M.T. Hibberd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et al.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Terahertz control of relativistic electron beams for femtosecond bunching and laser-synchronized temporal locking. </a:t>
            </a:r>
            <a:r>
              <a:rPr lang="fr-FR" sz="1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arXiv:2508.20685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6602851-C236-F8BC-9837-1C6E92DD3892}"/>
              </a:ext>
            </a:extLst>
          </p:cNvPr>
          <p:cNvSpPr txBox="1"/>
          <p:nvPr/>
        </p:nvSpPr>
        <p:spPr>
          <a:xfrm>
            <a:off x="8920716" y="2322915"/>
            <a:ext cx="3109891" cy="9541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A. Amini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et al.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Controlling external injection in laser-plasma accelerators with terahertz frequency bunch manipulation. </a:t>
            </a:r>
            <a:r>
              <a:rPr lang="en-US" sz="1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arXiv:2604.16059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B81C1C7-48AF-B89D-7A1C-CC5E10EDEBA9}"/>
              </a:ext>
            </a:extLst>
          </p:cNvPr>
          <p:cNvSpPr txBox="1"/>
          <p:nvPr/>
        </p:nvSpPr>
        <p:spPr>
          <a:xfrm>
            <a:off x="1" y="6519444"/>
            <a:ext cx="723014" cy="338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33209508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0263868-6D1E-A058-329F-55B9E2713255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Terahertz Acceleration Group @ The Cockcroft Institute</a:t>
            </a:r>
            <a:endParaRPr lang="en-GB" sz="2400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066C3878-3C70-3AE8-C9D8-95DD8F8F952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519"/>
          <a:stretch/>
        </p:blipFill>
        <p:spPr>
          <a:xfrm>
            <a:off x="4089043" y="458463"/>
            <a:ext cx="8102957" cy="3653731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32EBAE16-069B-7BBC-48F4-6C59A7E03E16}"/>
              </a:ext>
            </a:extLst>
          </p:cNvPr>
          <p:cNvSpPr txBox="1"/>
          <p:nvPr/>
        </p:nvSpPr>
        <p:spPr>
          <a:xfrm>
            <a:off x="9986761" y="-12572"/>
            <a:ext cx="209891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www.thzag.uk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72D19103-34A4-8E88-7C73-B6C86E640D8E}"/>
              </a:ext>
            </a:extLst>
          </p:cNvPr>
          <p:cNvSpPr txBox="1"/>
          <p:nvPr/>
        </p:nvSpPr>
        <p:spPr>
          <a:xfrm>
            <a:off x="214332" y="716432"/>
            <a:ext cx="3698449" cy="369332"/>
          </a:xfrm>
          <a:prstGeom prst="rect">
            <a:avLst/>
          </a:prstGeom>
          <a:solidFill>
            <a:srgbClr val="E8D9F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Academic leads</a:t>
            </a:r>
          </a:p>
        </p:txBody>
      </p:sp>
      <p:pic>
        <p:nvPicPr>
          <p:cNvPr id="59" name="Picture 3">
            <a:extLst>
              <a:ext uri="{FF2B5EF4-FFF2-40B4-BE49-F238E27FC236}">
                <a16:creationId xmlns:a16="http://schemas.microsoft.com/office/drawing/2014/main" id="{1E0A0851-B23E-C9DA-4C59-BE5C2ECD4A5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20" b="10908"/>
          <a:stretch>
            <a:fillRect/>
          </a:stretch>
        </p:blipFill>
        <p:spPr bwMode="auto">
          <a:xfrm>
            <a:off x="2142476" y="2081901"/>
            <a:ext cx="1489096" cy="719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" name="TextBox 60">
            <a:extLst>
              <a:ext uri="{FF2B5EF4-FFF2-40B4-BE49-F238E27FC236}">
                <a16:creationId xmlns:a16="http://schemas.microsoft.com/office/drawing/2014/main" id="{2E9AD0F8-0705-41AC-D4F4-1C52CECAEEFC}"/>
              </a:ext>
            </a:extLst>
          </p:cNvPr>
          <p:cNvSpPr txBox="1"/>
          <p:nvPr/>
        </p:nvSpPr>
        <p:spPr>
          <a:xfrm>
            <a:off x="214332" y="1190331"/>
            <a:ext cx="369844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Morgan Hibberd	Steven Jamison</a:t>
            </a:r>
          </a:p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Darren Graham	Graeme Burt</a:t>
            </a:r>
          </a:p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Rob Appleby	Rosa Letizia</a:t>
            </a:r>
          </a:p>
        </p:txBody>
      </p:sp>
      <p:pic>
        <p:nvPicPr>
          <p:cNvPr id="62" name="Picture 1">
            <a:extLst>
              <a:ext uri="{FF2B5EF4-FFF2-40B4-BE49-F238E27FC236}">
                <a16:creationId xmlns:a16="http://schemas.microsoft.com/office/drawing/2014/main" id="{7FF8459A-F3F2-0CCB-C538-8D9FC66A6F6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210" y="2110854"/>
            <a:ext cx="1654852" cy="690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266764B6-174A-59C4-2336-DD69F3EC7F47}"/>
              </a:ext>
            </a:extLst>
          </p:cNvPr>
          <p:cNvSpPr txBox="1"/>
          <p:nvPr/>
        </p:nvSpPr>
        <p:spPr>
          <a:xfrm>
            <a:off x="214332" y="3110577"/>
            <a:ext cx="1816253" cy="372302"/>
          </a:xfrm>
          <a:prstGeom prst="rect">
            <a:avLst/>
          </a:prstGeom>
          <a:solidFill>
            <a:srgbClr val="E8D9F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PDRAs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6D274938-6C15-E361-8392-9B790C9B2F06}"/>
              </a:ext>
            </a:extLst>
          </p:cNvPr>
          <p:cNvSpPr txBox="1"/>
          <p:nvPr/>
        </p:nvSpPr>
        <p:spPr>
          <a:xfrm>
            <a:off x="214332" y="3596892"/>
            <a:ext cx="192814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Laurence Nix</a:t>
            </a:r>
          </a:p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Christopher Shaw</a:t>
            </a:r>
          </a:p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Joseph Bradbury</a:t>
            </a:r>
          </a:p>
          <a:p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Dan Lake</a:t>
            </a:r>
          </a:p>
          <a:p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Sergey Siaber</a:t>
            </a:r>
          </a:p>
          <a:p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Connor Mosley</a:t>
            </a:r>
          </a:p>
          <a:p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Rohit Kumar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82A57F7-B5B8-57F6-3DD5-FC2A3A97B099}"/>
              </a:ext>
            </a:extLst>
          </p:cNvPr>
          <p:cNvSpPr txBox="1"/>
          <p:nvPr/>
        </p:nvSpPr>
        <p:spPr>
          <a:xfrm>
            <a:off x="2142476" y="3110577"/>
            <a:ext cx="1758288" cy="369332"/>
          </a:xfrm>
          <a:prstGeom prst="rect">
            <a:avLst/>
          </a:prstGeom>
          <a:solidFill>
            <a:srgbClr val="E8D9F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PhDs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9EEC9E47-58D9-6304-196E-121B5AF3ACC8}"/>
              </a:ext>
            </a:extLst>
          </p:cNvPr>
          <p:cNvSpPr/>
          <p:nvPr/>
        </p:nvSpPr>
        <p:spPr>
          <a:xfrm>
            <a:off x="2142476" y="3596892"/>
            <a:ext cx="281229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Aras Amini </a:t>
            </a:r>
          </a:p>
          <a:p>
            <a:r>
              <a:rPr lang="fr-FR" sz="1600" b="1" dirty="0">
                <a:latin typeface="Arial" panose="020B0604020202020204" pitchFamily="34" charset="0"/>
                <a:cs typeface="Arial" panose="020B0604020202020204" pitchFamily="34" charset="0"/>
              </a:rPr>
              <a:t>Patrick Dalton</a:t>
            </a:r>
          </a:p>
          <a:p>
            <a:r>
              <a:rPr lang="fr-FR" sz="1600" b="1" dirty="0">
                <a:latin typeface="Arial" panose="020B0604020202020204" pitchFamily="34" charset="0"/>
                <a:cs typeface="Arial" panose="020B0604020202020204" pitchFamily="34" charset="0"/>
              </a:rPr>
              <a:t>Filip Peczek</a:t>
            </a:r>
          </a:p>
          <a:p>
            <a:r>
              <a:rPr lang="fr-FR" sz="1600" b="1" dirty="0">
                <a:latin typeface="Arial" panose="020B0604020202020204" pitchFamily="34" charset="0"/>
                <a:cs typeface="Arial" panose="020B0604020202020204" pitchFamily="34" charset="0"/>
              </a:rPr>
              <a:t>Sam Norman</a:t>
            </a:r>
          </a:p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Ryan McGuigan</a:t>
            </a:r>
          </a:p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Thomas Wilson</a:t>
            </a:r>
          </a:p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Xi Luo</a:t>
            </a: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i="1" dirty="0">
                <a:latin typeface="Arial" panose="020B0604020202020204" pitchFamily="34" charset="0"/>
                <a:cs typeface="Arial" panose="020B0604020202020204" pitchFamily="34" charset="0"/>
              </a:rPr>
              <a:t>Beatriz Higuera Gonzalez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Vasileios Georgiadis</a:t>
            </a:r>
          </a:p>
          <a:p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Oliver Finlay</a:t>
            </a:r>
          </a:p>
          <a:p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Alisa Healy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70AFFCC6-F25F-CBBF-0060-618931A43F72}"/>
              </a:ext>
            </a:extLst>
          </p:cNvPr>
          <p:cNvSpPr txBox="1"/>
          <p:nvPr/>
        </p:nvSpPr>
        <p:spPr>
          <a:xfrm>
            <a:off x="4948628" y="4295117"/>
            <a:ext cx="4269797" cy="369332"/>
          </a:xfrm>
          <a:prstGeom prst="rect">
            <a:avLst/>
          </a:prstGeom>
          <a:solidFill>
            <a:srgbClr val="E8D9F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Additional collaborators</a:t>
            </a:r>
          </a:p>
        </p:txBody>
      </p:sp>
      <p:pic>
        <p:nvPicPr>
          <p:cNvPr id="69" name="Picture 2">
            <a:extLst>
              <a:ext uri="{FF2B5EF4-FFF2-40B4-BE49-F238E27FC236}">
                <a16:creationId xmlns:a16="http://schemas.microsoft.com/office/drawing/2014/main" id="{DCD2EDF0-926F-6B47-3EEB-D05CCC285F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3501" y="5709474"/>
            <a:ext cx="2082753" cy="53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" name="Picture 1" descr="colour_logo_1849.png">
            <a:extLst>
              <a:ext uri="{FF2B5EF4-FFF2-40B4-BE49-F238E27FC236}">
                <a16:creationId xmlns:a16="http://schemas.microsoft.com/office/drawing/2014/main" id="{92B833C3-0F3C-592E-C4F6-F165BA4640F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916" t="16528" r="8378" b="19553"/>
          <a:stretch/>
        </p:blipFill>
        <p:spPr bwMode="auto">
          <a:xfrm>
            <a:off x="7572715" y="5675805"/>
            <a:ext cx="1847730" cy="569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" name="TextBox 72">
            <a:extLst>
              <a:ext uri="{FF2B5EF4-FFF2-40B4-BE49-F238E27FC236}">
                <a16:creationId xmlns:a16="http://schemas.microsoft.com/office/drawing/2014/main" id="{E068A0E1-25E5-338A-A632-2BDC41A8356E}"/>
              </a:ext>
            </a:extLst>
          </p:cNvPr>
          <p:cNvSpPr txBox="1"/>
          <p:nvPr/>
        </p:nvSpPr>
        <p:spPr>
          <a:xfrm>
            <a:off x="4948627" y="4800576"/>
            <a:ext cx="53543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60000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Ed Snedden	James Jones	Laura Corner</a:t>
            </a:r>
          </a:p>
          <a:p>
            <a:pPr defTabSz="360000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David Walsh	Lewis Reid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Tom Pacey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EAB4FD11-C3B1-51D1-988F-99C2198156E7}"/>
              </a:ext>
            </a:extLst>
          </p:cNvPr>
          <p:cNvSpPr txBox="1"/>
          <p:nvPr/>
        </p:nvSpPr>
        <p:spPr>
          <a:xfrm>
            <a:off x="9986761" y="4602401"/>
            <a:ext cx="1847730" cy="1200329"/>
          </a:xfrm>
          <a:prstGeom prst="rect">
            <a:avLst/>
          </a:prstGeom>
          <a:solidFill>
            <a:srgbClr val="E8D9F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Thank you for your attention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9A458DF-68BD-74AB-2D8A-2F8D7AEA962C}"/>
              </a:ext>
            </a:extLst>
          </p:cNvPr>
          <p:cNvSpPr txBox="1"/>
          <p:nvPr/>
        </p:nvSpPr>
        <p:spPr>
          <a:xfrm>
            <a:off x="0" y="6519446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Terahertz techniques for advanced accelerators  |  PAB 2026 Conference</a:t>
            </a:r>
          </a:p>
        </p:txBody>
      </p:sp>
    </p:spTree>
    <p:extLst>
      <p:ext uri="{BB962C8B-B14F-4D97-AF65-F5344CB8AC3E}">
        <p14:creationId xmlns:p14="http://schemas.microsoft.com/office/powerpoint/2010/main" val="25585589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A1722A-F938-D1ED-9464-F08E5E82C5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EFC49F8-B030-A036-02A3-F17824EE3C6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82272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hasevelocity_multicycle_halfspeed">
            <a:hlinkClick r:id="" action="ppaction://media"/>
            <a:extLst>
              <a:ext uri="{FF2B5EF4-FFF2-40B4-BE49-F238E27FC236}">
                <a16:creationId xmlns:a16="http://schemas.microsoft.com/office/drawing/2014/main" id="{9E129D94-B0E1-74AB-6FC6-926492A0ACE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6"/>
          <a:srcRect l="16139" t="10800" r="12988"/>
          <a:stretch/>
        </p:blipFill>
        <p:spPr>
          <a:xfrm>
            <a:off x="8828694" y="4140435"/>
            <a:ext cx="2960361" cy="2095765"/>
          </a:xfrm>
          <a:prstGeom prst="rect">
            <a:avLst/>
          </a:prstGeom>
        </p:spPr>
      </p:pic>
      <p:pic>
        <p:nvPicPr>
          <p:cNvPr id="5" name="phasevelocity_single_cycle_halfspeed">
            <a:hlinkClick r:id="" action="ppaction://media"/>
            <a:extLst>
              <a:ext uri="{FF2B5EF4-FFF2-40B4-BE49-F238E27FC236}">
                <a16:creationId xmlns:a16="http://schemas.microsoft.com/office/drawing/2014/main" id="{BA185A65-5670-4EDC-4F26-FE53B1400288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7"/>
          <a:srcRect l="16139" t="10800" r="12988"/>
          <a:stretch/>
        </p:blipFill>
        <p:spPr>
          <a:xfrm>
            <a:off x="8796573" y="1123643"/>
            <a:ext cx="2993703" cy="211936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353F076-97DD-8013-96B4-BFC6D7960DA8}"/>
              </a:ext>
            </a:extLst>
          </p:cNvPr>
          <p:cNvSpPr txBox="1"/>
          <p:nvPr/>
        </p:nvSpPr>
        <p:spPr>
          <a:xfrm>
            <a:off x="8796573" y="754311"/>
            <a:ext cx="29924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Single-cycle THz pulse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B04E3FD-95B3-6F29-3BA2-54F739CEF84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7631" y="3382808"/>
            <a:ext cx="3693896" cy="298483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C13BB5A-F268-9441-B541-3F20591F7D0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7631" y="3382808"/>
            <a:ext cx="3693896" cy="2984831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713041C-2053-D860-73A1-8B8B401B28B8}"/>
              </a:ext>
            </a:extLst>
          </p:cNvPr>
          <p:cNvCxnSpPr/>
          <p:nvPr/>
        </p:nvCxnSpPr>
        <p:spPr>
          <a:xfrm flipH="1" flipV="1">
            <a:off x="2164111" y="4697937"/>
            <a:ext cx="2" cy="1231200"/>
          </a:xfrm>
          <a:prstGeom prst="line">
            <a:avLst/>
          </a:prstGeom>
          <a:ln w="1905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227AD84-8880-3147-3495-03BA7416C1BA}"/>
              </a:ext>
            </a:extLst>
          </p:cNvPr>
          <p:cNvCxnSpPr/>
          <p:nvPr/>
        </p:nvCxnSpPr>
        <p:spPr>
          <a:xfrm rot="5400000" flipH="1" flipV="1">
            <a:off x="1563287" y="4582737"/>
            <a:ext cx="2" cy="1227600"/>
          </a:xfrm>
          <a:prstGeom prst="line">
            <a:avLst/>
          </a:prstGeom>
          <a:ln w="19050">
            <a:solidFill>
              <a:srgbClr val="FF0000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F11EB0F-531E-B58D-095D-D78A8EFBB09D}"/>
              </a:ext>
            </a:extLst>
          </p:cNvPr>
          <p:cNvCxnSpPr/>
          <p:nvPr/>
        </p:nvCxnSpPr>
        <p:spPr>
          <a:xfrm rot="5400000" flipH="1" flipV="1">
            <a:off x="1563287" y="4083001"/>
            <a:ext cx="2" cy="1227600"/>
          </a:xfrm>
          <a:prstGeom prst="line">
            <a:avLst/>
          </a:prstGeom>
          <a:ln w="19050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62D7A25-1C3B-9960-5D74-6D7DFC4CD07F}"/>
              </a:ext>
            </a:extLst>
          </p:cNvPr>
          <p:cNvCxnSpPr/>
          <p:nvPr/>
        </p:nvCxnSpPr>
        <p:spPr>
          <a:xfrm rot="5400000" flipH="1" flipV="1">
            <a:off x="1559011" y="4081863"/>
            <a:ext cx="2" cy="122760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59">
            <a:extLst>
              <a:ext uri="{FF2B5EF4-FFF2-40B4-BE49-F238E27FC236}">
                <a16:creationId xmlns:a16="http://schemas.microsoft.com/office/drawing/2014/main" id="{04D15DBC-B5A7-20EA-5790-DA3390F2A776}"/>
              </a:ext>
            </a:extLst>
          </p:cNvPr>
          <p:cNvSpPr/>
          <p:nvPr/>
        </p:nvSpPr>
        <p:spPr>
          <a:xfrm>
            <a:off x="1737737" y="3471912"/>
            <a:ext cx="2247900" cy="1709737"/>
          </a:xfrm>
          <a:custGeom>
            <a:avLst/>
            <a:gdLst>
              <a:gd name="connsiteX0" fmla="*/ 0 w 2257425"/>
              <a:gd name="connsiteY0" fmla="*/ 0 h 1704975"/>
              <a:gd name="connsiteX1" fmla="*/ 28575 w 2257425"/>
              <a:gd name="connsiteY1" fmla="*/ 266700 h 1704975"/>
              <a:gd name="connsiteX2" fmla="*/ 66675 w 2257425"/>
              <a:gd name="connsiteY2" fmla="*/ 571500 h 1704975"/>
              <a:gd name="connsiteX3" fmla="*/ 142875 w 2257425"/>
              <a:gd name="connsiteY3" fmla="*/ 847725 h 1704975"/>
              <a:gd name="connsiteX4" fmla="*/ 257175 w 2257425"/>
              <a:gd name="connsiteY4" fmla="*/ 1066800 h 1704975"/>
              <a:gd name="connsiteX5" fmla="*/ 438150 w 2257425"/>
              <a:gd name="connsiteY5" fmla="*/ 1228725 h 1704975"/>
              <a:gd name="connsiteX6" fmla="*/ 657225 w 2257425"/>
              <a:gd name="connsiteY6" fmla="*/ 1352550 h 1704975"/>
              <a:gd name="connsiteX7" fmla="*/ 857250 w 2257425"/>
              <a:gd name="connsiteY7" fmla="*/ 1428750 h 1704975"/>
              <a:gd name="connsiteX8" fmla="*/ 1171575 w 2257425"/>
              <a:gd name="connsiteY8" fmla="*/ 1533525 h 1704975"/>
              <a:gd name="connsiteX9" fmla="*/ 1476375 w 2257425"/>
              <a:gd name="connsiteY9" fmla="*/ 1600200 h 1704975"/>
              <a:gd name="connsiteX10" fmla="*/ 1704975 w 2257425"/>
              <a:gd name="connsiteY10" fmla="*/ 1647825 h 1704975"/>
              <a:gd name="connsiteX11" fmla="*/ 1924050 w 2257425"/>
              <a:gd name="connsiteY11" fmla="*/ 1676400 h 1704975"/>
              <a:gd name="connsiteX12" fmla="*/ 2257425 w 2257425"/>
              <a:gd name="connsiteY12" fmla="*/ 1704975 h 1704975"/>
              <a:gd name="connsiteX0" fmla="*/ 0 w 2257425"/>
              <a:gd name="connsiteY0" fmla="*/ 0 h 1704975"/>
              <a:gd name="connsiteX1" fmla="*/ 28575 w 2257425"/>
              <a:gd name="connsiteY1" fmla="*/ 266700 h 1704975"/>
              <a:gd name="connsiteX2" fmla="*/ 66675 w 2257425"/>
              <a:gd name="connsiteY2" fmla="*/ 571500 h 1704975"/>
              <a:gd name="connsiteX3" fmla="*/ 142875 w 2257425"/>
              <a:gd name="connsiteY3" fmla="*/ 847725 h 1704975"/>
              <a:gd name="connsiteX4" fmla="*/ 257175 w 2257425"/>
              <a:gd name="connsiteY4" fmla="*/ 1066800 h 1704975"/>
              <a:gd name="connsiteX5" fmla="*/ 438150 w 2257425"/>
              <a:gd name="connsiteY5" fmla="*/ 1228725 h 1704975"/>
              <a:gd name="connsiteX6" fmla="*/ 657225 w 2257425"/>
              <a:gd name="connsiteY6" fmla="*/ 1352550 h 1704975"/>
              <a:gd name="connsiteX7" fmla="*/ 878515 w 2257425"/>
              <a:gd name="connsiteY7" fmla="*/ 1439383 h 1704975"/>
              <a:gd name="connsiteX8" fmla="*/ 1171575 w 2257425"/>
              <a:gd name="connsiteY8" fmla="*/ 1533525 h 1704975"/>
              <a:gd name="connsiteX9" fmla="*/ 1476375 w 2257425"/>
              <a:gd name="connsiteY9" fmla="*/ 1600200 h 1704975"/>
              <a:gd name="connsiteX10" fmla="*/ 1704975 w 2257425"/>
              <a:gd name="connsiteY10" fmla="*/ 1647825 h 1704975"/>
              <a:gd name="connsiteX11" fmla="*/ 1924050 w 2257425"/>
              <a:gd name="connsiteY11" fmla="*/ 1676400 h 1704975"/>
              <a:gd name="connsiteX12" fmla="*/ 2257425 w 2257425"/>
              <a:gd name="connsiteY12" fmla="*/ 1704975 h 1704975"/>
              <a:gd name="connsiteX0" fmla="*/ 0 w 2257425"/>
              <a:gd name="connsiteY0" fmla="*/ 0 h 1704975"/>
              <a:gd name="connsiteX1" fmla="*/ 28575 w 2257425"/>
              <a:gd name="connsiteY1" fmla="*/ 266700 h 1704975"/>
              <a:gd name="connsiteX2" fmla="*/ 66675 w 2257425"/>
              <a:gd name="connsiteY2" fmla="*/ 571500 h 1704975"/>
              <a:gd name="connsiteX3" fmla="*/ 142875 w 2257425"/>
              <a:gd name="connsiteY3" fmla="*/ 847725 h 1704975"/>
              <a:gd name="connsiteX4" fmla="*/ 257175 w 2257425"/>
              <a:gd name="connsiteY4" fmla="*/ 1066800 h 1704975"/>
              <a:gd name="connsiteX5" fmla="*/ 438150 w 2257425"/>
              <a:gd name="connsiteY5" fmla="*/ 1228725 h 1704975"/>
              <a:gd name="connsiteX6" fmla="*/ 657225 w 2257425"/>
              <a:gd name="connsiteY6" fmla="*/ 1352550 h 1704975"/>
              <a:gd name="connsiteX7" fmla="*/ 878515 w 2257425"/>
              <a:gd name="connsiteY7" fmla="*/ 1439383 h 1704975"/>
              <a:gd name="connsiteX8" fmla="*/ 1171575 w 2257425"/>
              <a:gd name="connsiteY8" fmla="*/ 1533525 h 1704975"/>
              <a:gd name="connsiteX9" fmla="*/ 1476375 w 2257425"/>
              <a:gd name="connsiteY9" fmla="*/ 1600200 h 1704975"/>
              <a:gd name="connsiteX10" fmla="*/ 1704975 w 2257425"/>
              <a:gd name="connsiteY10" fmla="*/ 1647825 h 1704975"/>
              <a:gd name="connsiteX11" fmla="*/ 1977212 w 2257425"/>
              <a:gd name="connsiteY11" fmla="*/ 1687032 h 1704975"/>
              <a:gd name="connsiteX12" fmla="*/ 2257425 w 2257425"/>
              <a:gd name="connsiteY12" fmla="*/ 1704975 h 1704975"/>
              <a:gd name="connsiteX0" fmla="*/ 0 w 2257425"/>
              <a:gd name="connsiteY0" fmla="*/ 0 h 1704975"/>
              <a:gd name="connsiteX1" fmla="*/ 28575 w 2257425"/>
              <a:gd name="connsiteY1" fmla="*/ 266700 h 1704975"/>
              <a:gd name="connsiteX2" fmla="*/ 66675 w 2257425"/>
              <a:gd name="connsiteY2" fmla="*/ 571500 h 1704975"/>
              <a:gd name="connsiteX3" fmla="*/ 142875 w 2257425"/>
              <a:gd name="connsiteY3" fmla="*/ 847725 h 1704975"/>
              <a:gd name="connsiteX4" fmla="*/ 257175 w 2257425"/>
              <a:gd name="connsiteY4" fmla="*/ 1066800 h 1704975"/>
              <a:gd name="connsiteX5" fmla="*/ 438150 w 2257425"/>
              <a:gd name="connsiteY5" fmla="*/ 1228725 h 1704975"/>
              <a:gd name="connsiteX6" fmla="*/ 657225 w 2257425"/>
              <a:gd name="connsiteY6" fmla="*/ 1352550 h 1704975"/>
              <a:gd name="connsiteX7" fmla="*/ 878515 w 2257425"/>
              <a:gd name="connsiteY7" fmla="*/ 1439383 h 1704975"/>
              <a:gd name="connsiteX8" fmla="*/ 1171575 w 2257425"/>
              <a:gd name="connsiteY8" fmla="*/ 1533525 h 1704975"/>
              <a:gd name="connsiteX9" fmla="*/ 1428529 w 2257425"/>
              <a:gd name="connsiteY9" fmla="*/ 1594883 h 1704975"/>
              <a:gd name="connsiteX10" fmla="*/ 1704975 w 2257425"/>
              <a:gd name="connsiteY10" fmla="*/ 1647825 h 1704975"/>
              <a:gd name="connsiteX11" fmla="*/ 1977212 w 2257425"/>
              <a:gd name="connsiteY11" fmla="*/ 1687032 h 1704975"/>
              <a:gd name="connsiteX12" fmla="*/ 2257425 w 2257425"/>
              <a:gd name="connsiteY12" fmla="*/ 1704975 h 1704975"/>
              <a:gd name="connsiteX0" fmla="*/ 0 w 2257425"/>
              <a:gd name="connsiteY0" fmla="*/ 0 h 1704975"/>
              <a:gd name="connsiteX1" fmla="*/ 28575 w 2257425"/>
              <a:gd name="connsiteY1" fmla="*/ 266700 h 1704975"/>
              <a:gd name="connsiteX2" fmla="*/ 71991 w 2257425"/>
              <a:gd name="connsiteY2" fmla="*/ 571500 h 1704975"/>
              <a:gd name="connsiteX3" fmla="*/ 142875 w 2257425"/>
              <a:gd name="connsiteY3" fmla="*/ 847725 h 1704975"/>
              <a:gd name="connsiteX4" fmla="*/ 257175 w 2257425"/>
              <a:gd name="connsiteY4" fmla="*/ 1066800 h 1704975"/>
              <a:gd name="connsiteX5" fmla="*/ 438150 w 2257425"/>
              <a:gd name="connsiteY5" fmla="*/ 1228725 h 1704975"/>
              <a:gd name="connsiteX6" fmla="*/ 657225 w 2257425"/>
              <a:gd name="connsiteY6" fmla="*/ 1352550 h 1704975"/>
              <a:gd name="connsiteX7" fmla="*/ 878515 w 2257425"/>
              <a:gd name="connsiteY7" fmla="*/ 1439383 h 1704975"/>
              <a:gd name="connsiteX8" fmla="*/ 1171575 w 2257425"/>
              <a:gd name="connsiteY8" fmla="*/ 1533525 h 1704975"/>
              <a:gd name="connsiteX9" fmla="*/ 1428529 w 2257425"/>
              <a:gd name="connsiteY9" fmla="*/ 1594883 h 1704975"/>
              <a:gd name="connsiteX10" fmla="*/ 1704975 w 2257425"/>
              <a:gd name="connsiteY10" fmla="*/ 1647825 h 1704975"/>
              <a:gd name="connsiteX11" fmla="*/ 1977212 w 2257425"/>
              <a:gd name="connsiteY11" fmla="*/ 1687032 h 1704975"/>
              <a:gd name="connsiteX12" fmla="*/ 2257425 w 2257425"/>
              <a:gd name="connsiteY12" fmla="*/ 1704975 h 1704975"/>
              <a:gd name="connsiteX0" fmla="*/ 0 w 2257425"/>
              <a:gd name="connsiteY0" fmla="*/ 0 h 1704975"/>
              <a:gd name="connsiteX1" fmla="*/ 28575 w 2257425"/>
              <a:gd name="connsiteY1" fmla="*/ 266700 h 1704975"/>
              <a:gd name="connsiteX2" fmla="*/ 71991 w 2257425"/>
              <a:gd name="connsiteY2" fmla="*/ 571500 h 1704975"/>
              <a:gd name="connsiteX3" fmla="*/ 142875 w 2257425"/>
              <a:gd name="connsiteY3" fmla="*/ 847725 h 1704975"/>
              <a:gd name="connsiteX4" fmla="*/ 267223 w 2257425"/>
              <a:gd name="connsiteY4" fmla="*/ 1066800 h 1704975"/>
              <a:gd name="connsiteX5" fmla="*/ 438150 w 2257425"/>
              <a:gd name="connsiteY5" fmla="*/ 1228725 h 1704975"/>
              <a:gd name="connsiteX6" fmla="*/ 657225 w 2257425"/>
              <a:gd name="connsiteY6" fmla="*/ 1352550 h 1704975"/>
              <a:gd name="connsiteX7" fmla="*/ 878515 w 2257425"/>
              <a:gd name="connsiteY7" fmla="*/ 1439383 h 1704975"/>
              <a:gd name="connsiteX8" fmla="*/ 1171575 w 2257425"/>
              <a:gd name="connsiteY8" fmla="*/ 1533525 h 1704975"/>
              <a:gd name="connsiteX9" fmla="*/ 1428529 w 2257425"/>
              <a:gd name="connsiteY9" fmla="*/ 1594883 h 1704975"/>
              <a:gd name="connsiteX10" fmla="*/ 1704975 w 2257425"/>
              <a:gd name="connsiteY10" fmla="*/ 1647825 h 1704975"/>
              <a:gd name="connsiteX11" fmla="*/ 1977212 w 2257425"/>
              <a:gd name="connsiteY11" fmla="*/ 1687032 h 1704975"/>
              <a:gd name="connsiteX12" fmla="*/ 2257425 w 2257425"/>
              <a:gd name="connsiteY12" fmla="*/ 1704975 h 1704975"/>
              <a:gd name="connsiteX0" fmla="*/ 0 w 2247900"/>
              <a:gd name="connsiteY0" fmla="*/ 0 h 1704975"/>
              <a:gd name="connsiteX1" fmla="*/ 19050 w 2247900"/>
              <a:gd name="connsiteY1" fmla="*/ 266700 h 1704975"/>
              <a:gd name="connsiteX2" fmla="*/ 62466 w 2247900"/>
              <a:gd name="connsiteY2" fmla="*/ 571500 h 1704975"/>
              <a:gd name="connsiteX3" fmla="*/ 133350 w 2247900"/>
              <a:gd name="connsiteY3" fmla="*/ 847725 h 1704975"/>
              <a:gd name="connsiteX4" fmla="*/ 257698 w 2247900"/>
              <a:gd name="connsiteY4" fmla="*/ 1066800 h 1704975"/>
              <a:gd name="connsiteX5" fmla="*/ 428625 w 2247900"/>
              <a:gd name="connsiteY5" fmla="*/ 1228725 h 1704975"/>
              <a:gd name="connsiteX6" fmla="*/ 647700 w 2247900"/>
              <a:gd name="connsiteY6" fmla="*/ 1352550 h 1704975"/>
              <a:gd name="connsiteX7" fmla="*/ 868990 w 2247900"/>
              <a:gd name="connsiteY7" fmla="*/ 1439383 h 1704975"/>
              <a:gd name="connsiteX8" fmla="*/ 1162050 w 2247900"/>
              <a:gd name="connsiteY8" fmla="*/ 1533525 h 1704975"/>
              <a:gd name="connsiteX9" fmla="*/ 1419004 w 2247900"/>
              <a:gd name="connsiteY9" fmla="*/ 1594883 h 1704975"/>
              <a:gd name="connsiteX10" fmla="*/ 1695450 w 2247900"/>
              <a:gd name="connsiteY10" fmla="*/ 1647825 h 1704975"/>
              <a:gd name="connsiteX11" fmla="*/ 1967687 w 2247900"/>
              <a:gd name="connsiteY11" fmla="*/ 1687032 h 1704975"/>
              <a:gd name="connsiteX12" fmla="*/ 2247900 w 2247900"/>
              <a:gd name="connsiteY12" fmla="*/ 1704975 h 1704975"/>
              <a:gd name="connsiteX0" fmla="*/ 0 w 2247900"/>
              <a:gd name="connsiteY0" fmla="*/ 0 h 1704975"/>
              <a:gd name="connsiteX1" fmla="*/ 19050 w 2247900"/>
              <a:gd name="connsiteY1" fmla="*/ 266700 h 1704975"/>
              <a:gd name="connsiteX2" fmla="*/ 76754 w 2247900"/>
              <a:gd name="connsiteY2" fmla="*/ 571500 h 1704975"/>
              <a:gd name="connsiteX3" fmla="*/ 133350 w 2247900"/>
              <a:gd name="connsiteY3" fmla="*/ 847725 h 1704975"/>
              <a:gd name="connsiteX4" fmla="*/ 257698 w 2247900"/>
              <a:gd name="connsiteY4" fmla="*/ 1066800 h 1704975"/>
              <a:gd name="connsiteX5" fmla="*/ 428625 w 2247900"/>
              <a:gd name="connsiteY5" fmla="*/ 1228725 h 1704975"/>
              <a:gd name="connsiteX6" fmla="*/ 647700 w 2247900"/>
              <a:gd name="connsiteY6" fmla="*/ 1352550 h 1704975"/>
              <a:gd name="connsiteX7" fmla="*/ 868990 w 2247900"/>
              <a:gd name="connsiteY7" fmla="*/ 1439383 h 1704975"/>
              <a:gd name="connsiteX8" fmla="*/ 1162050 w 2247900"/>
              <a:gd name="connsiteY8" fmla="*/ 1533525 h 1704975"/>
              <a:gd name="connsiteX9" fmla="*/ 1419004 w 2247900"/>
              <a:gd name="connsiteY9" fmla="*/ 1594883 h 1704975"/>
              <a:gd name="connsiteX10" fmla="*/ 1695450 w 2247900"/>
              <a:gd name="connsiteY10" fmla="*/ 1647825 h 1704975"/>
              <a:gd name="connsiteX11" fmla="*/ 1967687 w 2247900"/>
              <a:gd name="connsiteY11" fmla="*/ 1687032 h 1704975"/>
              <a:gd name="connsiteX12" fmla="*/ 2247900 w 2247900"/>
              <a:gd name="connsiteY12" fmla="*/ 1704975 h 1704975"/>
              <a:gd name="connsiteX0" fmla="*/ 0 w 2247900"/>
              <a:gd name="connsiteY0" fmla="*/ 0 h 1704975"/>
              <a:gd name="connsiteX1" fmla="*/ 19050 w 2247900"/>
              <a:gd name="connsiteY1" fmla="*/ 266700 h 1704975"/>
              <a:gd name="connsiteX2" fmla="*/ 67229 w 2247900"/>
              <a:gd name="connsiteY2" fmla="*/ 576263 h 1704975"/>
              <a:gd name="connsiteX3" fmla="*/ 133350 w 2247900"/>
              <a:gd name="connsiteY3" fmla="*/ 847725 h 1704975"/>
              <a:gd name="connsiteX4" fmla="*/ 257698 w 2247900"/>
              <a:gd name="connsiteY4" fmla="*/ 1066800 h 1704975"/>
              <a:gd name="connsiteX5" fmla="*/ 428625 w 2247900"/>
              <a:gd name="connsiteY5" fmla="*/ 1228725 h 1704975"/>
              <a:gd name="connsiteX6" fmla="*/ 647700 w 2247900"/>
              <a:gd name="connsiteY6" fmla="*/ 1352550 h 1704975"/>
              <a:gd name="connsiteX7" fmla="*/ 868990 w 2247900"/>
              <a:gd name="connsiteY7" fmla="*/ 1439383 h 1704975"/>
              <a:gd name="connsiteX8" fmla="*/ 1162050 w 2247900"/>
              <a:gd name="connsiteY8" fmla="*/ 1533525 h 1704975"/>
              <a:gd name="connsiteX9" fmla="*/ 1419004 w 2247900"/>
              <a:gd name="connsiteY9" fmla="*/ 1594883 h 1704975"/>
              <a:gd name="connsiteX10" fmla="*/ 1695450 w 2247900"/>
              <a:gd name="connsiteY10" fmla="*/ 1647825 h 1704975"/>
              <a:gd name="connsiteX11" fmla="*/ 1967687 w 2247900"/>
              <a:gd name="connsiteY11" fmla="*/ 1687032 h 1704975"/>
              <a:gd name="connsiteX12" fmla="*/ 2247900 w 2247900"/>
              <a:gd name="connsiteY12" fmla="*/ 1704975 h 1704975"/>
              <a:gd name="connsiteX0" fmla="*/ 0 w 2247900"/>
              <a:gd name="connsiteY0" fmla="*/ 0 h 1704975"/>
              <a:gd name="connsiteX1" fmla="*/ 23812 w 2247900"/>
              <a:gd name="connsiteY1" fmla="*/ 266700 h 1704975"/>
              <a:gd name="connsiteX2" fmla="*/ 67229 w 2247900"/>
              <a:gd name="connsiteY2" fmla="*/ 576263 h 1704975"/>
              <a:gd name="connsiteX3" fmla="*/ 133350 w 2247900"/>
              <a:gd name="connsiteY3" fmla="*/ 847725 h 1704975"/>
              <a:gd name="connsiteX4" fmla="*/ 257698 w 2247900"/>
              <a:gd name="connsiteY4" fmla="*/ 1066800 h 1704975"/>
              <a:gd name="connsiteX5" fmla="*/ 428625 w 2247900"/>
              <a:gd name="connsiteY5" fmla="*/ 1228725 h 1704975"/>
              <a:gd name="connsiteX6" fmla="*/ 647700 w 2247900"/>
              <a:gd name="connsiteY6" fmla="*/ 1352550 h 1704975"/>
              <a:gd name="connsiteX7" fmla="*/ 868990 w 2247900"/>
              <a:gd name="connsiteY7" fmla="*/ 1439383 h 1704975"/>
              <a:gd name="connsiteX8" fmla="*/ 1162050 w 2247900"/>
              <a:gd name="connsiteY8" fmla="*/ 1533525 h 1704975"/>
              <a:gd name="connsiteX9" fmla="*/ 1419004 w 2247900"/>
              <a:gd name="connsiteY9" fmla="*/ 1594883 h 1704975"/>
              <a:gd name="connsiteX10" fmla="*/ 1695450 w 2247900"/>
              <a:gd name="connsiteY10" fmla="*/ 1647825 h 1704975"/>
              <a:gd name="connsiteX11" fmla="*/ 1967687 w 2247900"/>
              <a:gd name="connsiteY11" fmla="*/ 1687032 h 1704975"/>
              <a:gd name="connsiteX12" fmla="*/ 2247900 w 2247900"/>
              <a:gd name="connsiteY12" fmla="*/ 1704975 h 1704975"/>
              <a:gd name="connsiteX0" fmla="*/ 0 w 2247900"/>
              <a:gd name="connsiteY0" fmla="*/ 0 h 1704975"/>
              <a:gd name="connsiteX1" fmla="*/ 23812 w 2247900"/>
              <a:gd name="connsiteY1" fmla="*/ 266700 h 1704975"/>
              <a:gd name="connsiteX2" fmla="*/ 67229 w 2247900"/>
              <a:gd name="connsiteY2" fmla="*/ 576263 h 1704975"/>
              <a:gd name="connsiteX3" fmla="*/ 138113 w 2247900"/>
              <a:gd name="connsiteY3" fmla="*/ 847725 h 1704975"/>
              <a:gd name="connsiteX4" fmla="*/ 257698 w 2247900"/>
              <a:gd name="connsiteY4" fmla="*/ 1066800 h 1704975"/>
              <a:gd name="connsiteX5" fmla="*/ 428625 w 2247900"/>
              <a:gd name="connsiteY5" fmla="*/ 1228725 h 1704975"/>
              <a:gd name="connsiteX6" fmla="*/ 647700 w 2247900"/>
              <a:gd name="connsiteY6" fmla="*/ 1352550 h 1704975"/>
              <a:gd name="connsiteX7" fmla="*/ 868990 w 2247900"/>
              <a:gd name="connsiteY7" fmla="*/ 1439383 h 1704975"/>
              <a:gd name="connsiteX8" fmla="*/ 1162050 w 2247900"/>
              <a:gd name="connsiteY8" fmla="*/ 1533525 h 1704975"/>
              <a:gd name="connsiteX9" fmla="*/ 1419004 w 2247900"/>
              <a:gd name="connsiteY9" fmla="*/ 1594883 h 1704975"/>
              <a:gd name="connsiteX10" fmla="*/ 1695450 w 2247900"/>
              <a:gd name="connsiteY10" fmla="*/ 1647825 h 1704975"/>
              <a:gd name="connsiteX11" fmla="*/ 1967687 w 2247900"/>
              <a:gd name="connsiteY11" fmla="*/ 1687032 h 1704975"/>
              <a:gd name="connsiteX12" fmla="*/ 2247900 w 2247900"/>
              <a:gd name="connsiteY12" fmla="*/ 1704975 h 1704975"/>
              <a:gd name="connsiteX0" fmla="*/ 0 w 2247900"/>
              <a:gd name="connsiteY0" fmla="*/ 0 h 1704975"/>
              <a:gd name="connsiteX1" fmla="*/ 23812 w 2247900"/>
              <a:gd name="connsiteY1" fmla="*/ 266700 h 1704975"/>
              <a:gd name="connsiteX2" fmla="*/ 67229 w 2247900"/>
              <a:gd name="connsiteY2" fmla="*/ 576263 h 1704975"/>
              <a:gd name="connsiteX3" fmla="*/ 138113 w 2247900"/>
              <a:gd name="connsiteY3" fmla="*/ 847725 h 1704975"/>
              <a:gd name="connsiteX4" fmla="*/ 257698 w 2247900"/>
              <a:gd name="connsiteY4" fmla="*/ 1066800 h 1704975"/>
              <a:gd name="connsiteX5" fmla="*/ 428625 w 2247900"/>
              <a:gd name="connsiteY5" fmla="*/ 1228725 h 1704975"/>
              <a:gd name="connsiteX6" fmla="*/ 681037 w 2247900"/>
              <a:gd name="connsiteY6" fmla="*/ 1366838 h 1704975"/>
              <a:gd name="connsiteX7" fmla="*/ 868990 w 2247900"/>
              <a:gd name="connsiteY7" fmla="*/ 1439383 h 1704975"/>
              <a:gd name="connsiteX8" fmla="*/ 1162050 w 2247900"/>
              <a:gd name="connsiteY8" fmla="*/ 1533525 h 1704975"/>
              <a:gd name="connsiteX9" fmla="*/ 1419004 w 2247900"/>
              <a:gd name="connsiteY9" fmla="*/ 1594883 h 1704975"/>
              <a:gd name="connsiteX10" fmla="*/ 1695450 w 2247900"/>
              <a:gd name="connsiteY10" fmla="*/ 1647825 h 1704975"/>
              <a:gd name="connsiteX11" fmla="*/ 1967687 w 2247900"/>
              <a:gd name="connsiteY11" fmla="*/ 1687032 h 1704975"/>
              <a:gd name="connsiteX12" fmla="*/ 2247900 w 2247900"/>
              <a:gd name="connsiteY12" fmla="*/ 1704975 h 1704975"/>
              <a:gd name="connsiteX0" fmla="*/ 0 w 2247900"/>
              <a:gd name="connsiteY0" fmla="*/ 0 h 1704975"/>
              <a:gd name="connsiteX1" fmla="*/ 23812 w 2247900"/>
              <a:gd name="connsiteY1" fmla="*/ 266700 h 1704975"/>
              <a:gd name="connsiteX2" fmla="*/ 67229 w 2247900"/>
              <a:gd name="connsiteY2" fmla="*/ 576263 h 1704975"/>
              <a:gd name="connsiteX3" fmla="*/ 138113 w 2247900"/>
              <a:gd name="connsiteY3" fmla="*/ 847725 h 1704975"/>
              <a:gd name="connsiteX4" fmla="*/ 257698 w 2247900"/>
              <a:gd name="connsiteY4" fmla="*/ 1066800 h 1704975"/>
              <a:gd name="connsiteX5" fmla="*/ 428625 w 2247900"/>
              <a:gd name="connsiteY5" fmla="*/ 1228725 h 1704975"/>
              <a:gd name="connsiteX6" fmla="*/ 681037 w 2247900"/>
              <a:gd name="connsiteY6" fmla="*/ 1366838 h 1704975"/>
              <a:gd name="connsiteX7" fmla="*/ 911852 w 2247900"/>
              <a:gd name="connsiteY7" fmla="*/ 1453671 h 1704975"/>
              <a:gd name="connsiteX8" fmla="*/ 1162050 w 2247900"/>
              <a:gd name="connsiteY8" fmla="*/ 1533525 h 1704975"/>
              <a:gd name="connsiteX9" fmla="*/ 1419004 w 2247900"/>
              <a:gd name="connsiteY9" fmla="*/ 1594883 h 1704975"/>
              <a:gd name="connsiteX10" fmla="*/ 1695450 w 2247900"/>
              <a:gd name="connsiteY10" fmla="*/ 1647825 h 1704975"/>
              <a:gd name="connsiteX11" fmla="*/ 1967687 w 2247900"/>
              <a:gd name="connsiteY11" fmla="*/ 1687032 h 1704975"/>
              <a:gd name="connsiteX12" fmla="*/ 2247900 w 2247900"/>
              <a:gd name="connsiteY12" fmla="*/ 1704975 h 1704975"/>
              <a:gd name="connsiteX0" fmla="*/ 0 w 2247900"/>
              <a:gd name="connsiteY0" fmla="*/ 0 h 1709737"/>
              <a:gd name="connsiteX1" fmla="*/ 23812 w 2247900"/>
              <a:gd name="connsiteY1" fmla="*/ 266700 h 1709737"/>
              <a:gd name="connsiteX2" fmla="*/ 67229 w 2247900"/>
              <a:gd name="connsiteY2" fmla="*/ 576263 h 1709737"/>
              <a:gd name="connsiteX3" fmla="*/ 138113 w 2247900"/>
              <a:gd name="connsiteY3" fmla="*/ 847725 h 1709737"/>
              <a:gd name="connsiteX4" fmla="*/ 257698 w 2247900"/>
              <a:gd name="connsiteY4" fmla="*/ 1066800 h 1709737"/>
              <a:gd name="connsiteX5" fmla="*/ 428625 w 2247900"/>
              <a:gd name="connsiteY5" fmla="*/ 1228725 h 1709737"/>
              <a:gd name="connsiteX6" fmla="*/ 681037 w 2247900"/>
              <a:gd name="connsiteY6" fmla="*/ 1366838 h 1709737"/>
              <a:gd name="connsiteX7" fmla="*/ 911852 w 2247900"/>
              <a:gd name="connsiteY7" fmla="*/ 1453671 h 1709737"/>
              <a:gd name="connsiteX8" fmla="*/ 1162050 w 2247900"/>
              <a:gd name="connsiteY8" fmla="*/ 1533525 h 1709737"/>
              <a:gd name="connsiteX9" fmla="*/ 1419004 w 2247900"/>
              <a:gd name="connsiteY9" fmla="*/ 1594883 h 1709737"/>
              <a:gd name="connsiteX10" fmla="*/ 1695450 w 2247900"/>
              <a:gd name="connsiteY10" fmla="*/ 1647825 h 1709737"/>
              <a:gd name="connsiteX11" fmla="*/ 1967687 w 2247900"/>
              <a:gd name="connsiteY11" fmla="*/ 1687032 h 1709737"/>
              <a:gd name="connsiteX12" fmla="*/ 2247900 w 2247900"/>
              <a:gd name="connsiteY12" fmla="*/ 1709737 h 1709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47900" h="1709737">
                <a:moveTo>
                  <a:pt x="0" y="0"/>
                </a:moveTo>
                <a:cubicBezTo>
                  <a:pt x="8731" y="85725"/>
                  <a:pt x="12607" y="170656"/>
                  <a:pt x="23812" y="266700"/>
                </a:cubicBezTo>
                <a:cubicBezTo>
                  <a:pt x="35017" y="362744"/>
                  <a:pt x="48179" y="479426"/>
                  <a:pt x="67229" y="576263"/>
                </a:cubicBezTo>
                <a:cubicBezTo>
                  <a:pt x="86279" y="673100"/>
                  <a:pt x="106368" y="765969"/>
                  <a:pt x="138113" y="847725"/>
                </a:cubicBezTo>
                <a:cubicBezTo>
                  <a:pt x="169858" y="929481"/>
                  <a:pt x="209279" y="1003300"/>
                  <a:pt x="257698" y="1066800"/>
                </a:cubicBezTo>
                <a:cubicBezTo>
                  <a:pt x="306117" y="1130300"/>
                  <a:pt x="358069" y="1178719"/>
                  <a:pt x="428625" y="1228725"/>
                </a:cubicBezTo>
                <a:cubicBezTo>
                  <a:pt x="499181" y="1278731"/>
                  <a:pt x="600499" y="1329347"/>
                  <a:pt x="681037" y="1366838"/>
                </a:cubicBezTo>
                <a:cubicBezTo>
                  <a:pt x="761575" y="1404329"/>
                  <a:pt x="831683" y="1425890"/>
                  <a:pt x="911852" y="1453671"/>
                </a:cubicBezTo>
                <a:cubicBezTo>
                  <a:pt x="992021" y="1481452"/>
                  <a:pt x="1077525" y="1509990"/>
                  <a:pt x="1162050" y="1533525"/>
                </a:cubicBezTo>
                <a:cubicBezTo>
                  <a:pt x="1246575" y="1557060"/>
                  <a:pt x="1419004" y="1594883"/>
                  <a:pt x="1419004" y="1594883"/>
                </a:cubicBezTo>
                <a:cubicBezTo>
                  <a:pt x="1507904" y="1613933"/>
                  <a:pt x="1604003" y="1632467"/>
                  <a:pt x="1695450" y="1647825"/>
                </a:cubicBezTo>
                <a:cubicBezTo>
                  <a:pt x="1786897" y="1663183"/>
                  <a:pt x="1875612" y="1676713"/>
                  <a:pt x="1967687" y="1687032"/>
                </a:cubicBezTo>
                <a:cubicBezTo>
                  <a:pt x="2059762" y="1697351"/>
                  <a:pt x="2127250" y="1700212"/>
                  <a:pt x="2247900" y="1709737"/>
                </a:cubicBezTo>
              </a:path>
            </a:pathLst>
          </a:custGeom>
          <a:noFill/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9169DD2-75C5-4B3A-68E3-A7DC58CD0D09}"/>
              </a:ext>
            </a:extLst>
          </p:cNvPr>
          <p:cNvSpPr txBox="1"/>
          <p:nvPr/>
        </p:nvSpPr>
        <p:spPr>
          <a:xfrm>
            <a:off x="4035997" y="5067350"/>
            <a:ext cx="17275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sz="1600" baseline="-25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0.585</a:t>
            </a:r>
            <a:r>
              <a:rPr lang="en-US" sz="16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50A9EF5-33F7-6FB7-3C1D-FF0CB7C2D483}"/>
              </a:ext>
            </a:extLst>
          </p:cNvPr>
          <p:cNvSpPr txBox="1"/>
          <p:nvPr/>
        </p:nvSpPr>
        <p:spPr>
          <a:xfrm>
            <a:off x="4024876" y="4487496"/>
            <a:ext cx="17275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sz="16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= 0.999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c = </a:t>
            </a:r>
            <a:r>
              <a:rPr lang="en-U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sz="16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en-US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961AE85-E780-9F9D-D930-4CF4AF5727C5}"/>
              </a:ext>
            </a:extLst>
          </p:cNvPr>
          <p:cNvSpPr txBox="1"/>
          <p:nvPr/>
        </p:nvSpPr>
        <p:spPr>
          <a:xfrm>
            <a:off x="4042210" y="3996056"/>
            <a:ext cx="17275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at 0.4 THz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1FD2662-2EB2-1CD2-6C3F-4C47A10A3745}"/>
              </a:ext>
            </a:extLst>
          </p:cNvPr>
          <p:cNvSpPr txBox="1"/>
          <p:nvPr/>
        </p:nvSpPr>
        <p:spPr>
          <a:xfrm>
            <a:off x="8846028" y="3771103"/>
            <a:ext cx="2827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Multi-cycle THz pulse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82E258E-37A7-BCAA-42F3-84492CCEB087}"/>
              </a:ext>
            </a:extLst>
          </p:cNvPr>
          <p:cNvSpPr/>
          <p:nvPr/>
        </p:nvSpPr>
        <p:spPr>
          <a:xfrm>
            <a:off x="276386" y="1922517"/>
            <a:ext cx="753066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Normal waveguide has TM</a:t>
            </a:r>
            <a:r>
              <a:rPr lang="en-GB" baseline="-25000" dirty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accelerating mode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Phase-velocity </a:t>
            </a:r>
            <a:r>
              <a:rPr lang="en-U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sz="16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GB" sz="1600" i="1" dirty="0">
                <a:latin typeface="Arial" panose="020B0604020202020204" pitchFamily="34" charset="0"/>
                <a:cs typeface="Arial" panose="020B0604020202020204" pitchFamily="34" charset="0"/>
              </a:rPr>
              <a:t>c </a:t>
            </a:r>
            <a:r>
              <a:rPr lang="en-GB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Can’t match to particle bunch velocity</a:t>
            </a:r>
            <a:endParaRPr lang="en-GB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Dielectric-lined waveguide has LSM</a:t>
            </a:r>
            <a:r>
              <a:rPr lang="en-GB" baseline="-25000" dirty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accelerating mode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Phase-velocity </a:t>
            </a:r>
            <a:r>
              <a:rPr lang="en-U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sz="16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GB" sz="1600" i="1" dirty="0">
                <a:latin typeface="Arial" panose="020B0604020202020204" pitchFamily="34" charset="0"/>
                <a:cs typeface="Arial" panose="020B0604020202020204" pitchFamily="34" charset="0"/>
              </a:rPr>
              <a:t>c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at specific frequency </a:t>
            </a:r>
            <a:r>
              <a:rPr lang="en-GB" sz="1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Can match particle velocity</a:t>
            </a:r>
            <a:endParaRPr lang="en-GB" sz="16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Picture 2" descr="Color) Left: Sketch of the unipolar THz pulse corresponding to the ...">
            <a:extLst>
              <a:ext uri="{FF2B5EF4-FFF2-40B4-BE49-F238E27FC236}">
                <a16:creationId xmlns:a16="http://schemas.microsoft.com/office/drawing/2014/main" id="{4B944837-70E8-7850-DA09-82C63FC6D0E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49" t="6399" r="5428" b="26656"/>
          <a:stretch/>
        </p:blipFill>
        <p:spPr bwMode="auto">
          <a:xfrm>
            <a:off x="1876384" y="913487"/>
            <a:ext cx="2476556" cy="965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F0CFA0FF-327F-9941-CB8D-53CBD0E0B6CE}"/>
              </a:ext>
            </a:extLst>
          </p:cNvPr>
          <p:cNvSpPr txBox="1"/>
          <p:nvPr/>
        </p:nvSpPr>
        <p:spPr>
          <a:xfrm>
            <a:off x="367826" y="728544"/>
            <a:ext cx="1693664" cy="523220"/>
          </a:xfrm>
          <a:prstGeom prst="rect">
            <a:avLst/>
          </a:prstGeom>
          <a:noFill/>
          <a:ln w="28575">
            <a:solidFill>
              <a:srgbClr val="E60000">
                <a:alpha val="89804"/>
              </a:srgb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Envelope travels at the group velocity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0456696-2F6B-C6E4-F8CF-65CAB678E7C8}"/>
              </a:ext>
            </a:extLst>
          </p:cNvPr>
          <p:cNvCxnSpPr>
            <a:cxnSpLocks/>
            <a:stCxn id="21" idx="3"/>
          </p:cNvCxnSpPr>
          <p:nvPr/>
        </p:nvCxnSpPr>
        <p:spPr>
          <a:xfrm>
            <a:off x="2061490" y="990154"/>
            <a:ext cx="735637" cy="103935"/>
          </a:xfrm>
          <a:prstGeom prst="line">
            <a:avLst/>
          </a:prstGeom>
          <a:ln w="28575">
            <a:solidFill>
              <a:srgbClr val="E60000">
                <a:alpha val="89804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7D996155-BB15-26EE-5B82-05502AF91711}"/>
              </a:ext>
            </a:extLst>
          </p:cNvPr>
          <p:cNvSpPr txBox="1"/>
          <p:nvPr/>
        </p:nvSpPr>
        <p:spPr>
          <a:xfrm>
            <a:off x="4352940" y="721521"/>
            <a:ext cx="1980680" cy="523220"/>
          </a:xfrm>
          <a:prstGeom prst="rect">
            <a:avLst/>
          </a:prstGeom>
          <a:noFill/>
          <a:ln w="28575">
            <a:solidFill>
              <a:schemeClr val="tx1">
                <a:lumMod val="75000"/>
                <a:lumOff val="25000"/>
                <a:alpha val="89804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Carrier wave travels at</a:t>
            </a:r>
          </a:p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the phase velocity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95F1C50-48EF-25CC-B41B-67D895373658}"/>
              </a:ext>
            </a:extLst>
          </p:cNvPr>
          <p:cNvCxnSpPr>
            <a:cxnSpLocks/>
            <a:endCxn id="23" idx="1"/>
          </p:cNvCxnSpPr>
          <p:nvPr/>
        </p:nvCxnSpPr>
        <p:spPr>
          <a:xfrm flipV="1">
            <a:off x="3342640" y="983131"/>
            <a:ext cx="1010300" cy="36848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  <a:alpha val="89804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BD6A3185-0BE9-DE10-3F70-2659676F2363}"/>
              </a:ext>
            </a:extLst>
          </p:cNvPr>
          <p:cNvSpPr txBox="1"/>
          <p:nvPr/>
        </p:nvSpPr>
        <p:spPr>
          <a:xfrm>
            <a:off x="6217228" y="4669939"/>
            <a:ext cx="2394136" cy="954107"/>
          </a:xfrm>
          <a:prstGeom prst="rect">
            <a:avLst/>
          </a:prstGeom>
          <a:solidFill>
            <a:srgbClr val="DFC9EF"/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Narrowband much better!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Less dispersion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Phase-velocity matched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Strong interaction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F7D3404-D7ED-1E23-EAEB-DDE8C26E835A}"/>
              </a:ext>
            </a:extLst>
          </p:cNvPr>
          <p:cNvSpPr txBox="1"/>
          <p:nvPr/>
        </p:nvSpPr>
        <p:spPr>
          <a:xfrm>
            <a:off x="6630684" y="1539218"/>
            <a:ext cx="1980680" cy="954107"/>
          </a:xfrm>
          <a:prstGeom prst="rect">
            <a:avLst/>
          </a:prstGeom>
          <a:solidFill>
            <a:srgbClr val="DFC9EF"/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Broadband not good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Lots of dispersion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Phase-slippage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Weak interaction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B1E76BB-4562-5B53-6FE4-418CD636387F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Terahertz acceleration: </a:t>
            </a:r>
            <a:r>
              <a:rPr lang="en-GB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Accelerating structures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7260866-A71F-36BA-1D82-13D6BC5475E7}"/>
              </a:ext>
            </a:extLst>
          </p:cNvPr>
          <p:cNvSpPr txBox="1"/>
          <p:nvPr/>
        </p:nvSpPr>
        <p:spPr>
          <a:xfrm>
            <a:off x="0" y="6519446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Terahertz techniques for advanced accelerators  |  PAB 2026 Conference</a:t>
            </a:r>
          </a:p>
        </p:txBody>
      </p:sp>
    </p:spTree>
    <p:extLst>
      <p:ext uri="{BB962C8B-B14F-4D97-AF65-F5344CB8AC3E}">
        <p14:creationId xmlns:p14="http://schemas.microsoft.com/office/powerpoint/2010/main" val="1003605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6" dur="844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4" dur="844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59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video>
              <p:cMediaNode vol="80000">
                <p:cTn id="60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  <p:bldLst>
      <p:bldP spid="6" grpId="0"/>
      <p:bldP spid="15" grpId="0" animBg="1"/>
      <p:bldP spid="16" grpId="0"/>
      <p:bldP spid="17" grpId="0"/>
      <p:bldP spid="18" grpId="0"/>
      <p:bldP spid="4" grpId="0"/>
      <p:bldP spid="7" grpId="0" animBg="1"/>
      <p:bldP spid="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igure 1.">
            <a:extLst>
              <a:ext uri="{FF2B5EF4-FFF2-40B4-BE49-F238E27FC236}">
                <a16:creationId xmlns:a16="http://schemas.microsoft.com/office/drawing/2014/main" id="{16A758B2-664A-7BF3-DE39-4FF6C7E4057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366"/>
          <a:stretch/>
        </p:blipFill>
        <p:spPr bwMode="auto">
          <a:xfrm>
            <a:off x="516468" y="1128268"/>
            <a:ext cx="5768920" cy="4992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2E8C565-1D6E-1344-7622-256243962F9F}"/>
              </a:ext>
            </a:extLst>
          </p:cNvPr>
          <p:cNvSpPr/>
          <p:nvPr/>
        </p:nvSpPr>
        <p:spPr>
          <a:xfrm>
            <a:off x="6588170" y="821405"/>
            <a:ext cx="5373371" cy="27853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Electromagnetic waves typically propagate with transverse electric and magnetic fields</a:t>
            </a:r>
          </a:p>
          <a:p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Due to finite size, they also have longitudinal components</a:t>
            </a:r>
          </a:p>
          <a:p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Can enhance longitudinal component by focusing a radially-polarised beam</a:t>
            </a:r>
          </a:p>
          <a:p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Radially-polarised THz can be different to generate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C184E87-9B75-E414-C4F1-1D3E2064A747}"/>
              </a:ext>
            </a:extLst>
          </p:cNvPr>
          <p:cNvSpPr txBox="1"/>
          <p:nvPr/>
        </p:nvSpPr>
        <p:spPr>
          <a:xfrm>
            <a:off x="505268" y="843834"/>
            <a:ext cx="3970938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 </a:t>
            </a:r>
            <a:r>
              <a:rPr lang="en-US" sz="14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Winnerl</a:t>
            </a:r>
            <a:r>
              <a:rPr lang="en-US" sz="1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US" sz="1400" b="0" i="1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et al.</a:t>
            </a:r>
            <a:r>
              <a:rPr lang="en-US" sz="1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US" sz="1400" b="0" i="1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New J. Phys.</a:t>
            </a:r>
            <a:r>
              <a:rPr lang="en-US" sz="1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US" sz="1400" b="1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r>
              <a:rPr lang="en-US" sz="1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103049 (2012)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67D21470-55C6-8E28-89D8-701278BD4D99}"/>
              </a:ext>
            </a:extLst>
          </p:cNvPr>
          <p:cNvSpPr/>
          <p:nvPr/>
        </p:nvSpPr>
        <p:spPr>
          <a:xfrm rot="5400000">
            <a:off x="7158751" y="3859790"/>
            <a:ext cx="864320" cy="605472"/>
          </a:xfrm>
          <a:prstGeom prst="rightArrow">
            <a:avLst>
              <a:gd name="adj1" fmla="val 50000"/>
              <a:gd name="adj2" fmla="val 78609"/>
            </a:avLst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8621993-63DC-E7A1-AE2C-17774495C553}"/>
              </a:ext>
            </a:extLst>
          </p:cNvPr>
          <p:cNvSpPr/>
          <p:nvPr/>
        </p:nvSpPr>
        <p:spPr>
          <a:xfrm>
            <a:off x="6692069" y="4685357"/>
            <a:ext cx="1797684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Can we use a simpler mode?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Picture 2" descr="Figure 1.">
            <a:extLst>
              <a:ext uri="{FF2B5EF4-FFF2-40B4-BE49-F238E27FC236}">
                <a16:creationId xmlns:a16="http://schemas.microsoft.com/office/drawing/2014/main" id="{A263AC62-B381-3167-44C9-E48CEC8356C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19" r="76452" b="84626"/>
          <a:stretch/>
        </p:blipFill>
        <p:spPr bwMode="auto">
          <a:xfrm>
            <a:off x="8803104" y="3758689"/>
            <a:ext cx="2429806" cy="2499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7B5AB568-2C7E-C73B-E3B6-F589DE4E5662}"/>
              </a:ext>
            </a:extLst>
          </p:cNvPr>
          <p:cNvSpPr/>
          <p:nvPr/>
        </p:nvSpPr>
        <p:spPr>
          <a:xfrm>
            <a:off x="9879931" y="3919667"/>
            <a:ext cx="330200" cy="2268834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DF06333-2030-0700-8601-EA8E2DBE5B74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Terahertz acceleration: </a:t>
            </a:r>
            <a:r>
              <a:rPr lang="en-GB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Longitudinal fields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75501E0-89A0-4B08-BC5B-24D00761E46E}"/>
              </a:ext>
            </a:extLst>
          </p:cNvPr>
          <p:cNvSpPr txBox="1"/>
          <p:nvPr/>
        </p:nvSpPr>
        <p:spPr>
          <a:xfrm>
            <a:off x="0" y="6519446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Terahertz techniques for advanced accelerators  |  PAB 2026 Conference</a:t>
            </a:r>
          </a:p>
        </p:txBody>
      </p:sp>
    </p:spTree>
    <p:extLst>
      <p:ext uri="{BB962C8B-B14F-4D97-AF65-F5344CB8AC3E}">
        <p14:creationId xmlns:p14="http://schemas.microsoft.com/office/powerpoint/2010/main" val="2207055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2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F2FBDE-BC7A-8E28-66E4-EEF2DDAA5F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0FCB5B7-4B80-CA24-561A-98426A51FA1E}"/>
              </a:ext>
            </a:extLst>
          </p:cNvPr>
          <p:cNvSpPr txBox="1"/>
          <p:nvPr/>
        </p:nvSpPr>
        <p:spPr>
          <a:xfrm>
            <a:off x="0" y="6519446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Terahertz techniques for advanced accelerators  |  PAB 2026 Conference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3EE5F67-E3AC-8B02-1DEF-2686BA119BC8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Advanced accelerators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D084BBFB-189F-EB7B-8D2A-5942E7CC0964}"/>
              </a:ext>
            </a:extLst>
          </p:cNvPr>
          <p:cNvSpPr/>
          <p:nvPr/>
        </p:nvSpPr>
        <p:spPr>
          <a:xfrm>
            <a:off x="0" y="461666"/>
            <a:ext cx="12191998" cy="6072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0" name="Picture 49" descr="&lt;p&gt;Cornell/Jefferson Lab cavities run CEBAF at 7–10 MV/m. &lt;br /&gt;Image credit: Jefferson Lab.&lt;/p&gt;">
            <a:extLst>
              <a:ext uri="{FF2B5EF4-FFF2-40B4-BE49-F238E27FC236}">
                <a16:creationId xmlns:a16="http://schemas.microsoft.com/office/drawing/2014/main" id="{BD69C2ED-F9A3-7871-7AD2-9DA47D70DCB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257"/>
          <a:stretch>
            <a:fillRect/>
          </a:stretch>
        </p:blipFill>
        <p:spPr bwMode="auto">
          <a:xfrm>
            <a:off x="1034461" y="564519"/>
            <a:ext cx="2431705" cy="1659085"/>
          </a:xfrm>
          <a:prstGeom prst="rect">
            <a:avLst/>
          </a:prstGeom>
          <a:noFill/>
          <a:ln w="19050"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8" descr="wavelength comparison">
            <a:extLst>
              <a:ext uri="{FF2B5EF4-FFF2-40B4-BE49-F238E27FC236}">
                <a16:creationId xmlns:a16="http://schemas.microsoft.com/office/drawing/2014/main" id="{D6D769A9-D9BE-C418-6AEE-E0710F94CE2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9" r="16208" b="64240"/>
          <a:stretch/>
        </p:blipFill>
        <p:spPr bwMode="auto">
          <a:xfrm>
            <a:off x="-1" y="2306185"/>
            <a:ext cx="12191999" cy="234800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6F6A02BD-AEB0-39DA-0E63-2FA079576241}"/>
              </a:ext>
            </a:extLst>
          </p:cNvPr>
          <p:cNvSpPr txBox="1"/>
          <p:nvPr/>
        </p:nvSpPr>
        <p:spPr>
          <a:xfrm>
            <a:off x="581025" y="2307664"/>
            <a:ext cx="866775" cy="338554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Radio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1769DCA-4E63-63DE-DE0A-C22E1B00C9C3}"/>
              </a:ext>
            </a:extLst>
          </p:cNvPr>
          <p:cNvSpPr txBox="1"/>
          <p:nvPr/>
        </p:nvSpPr>
        <p:spPr>
          <a:xfrm>
            <a:off x="2333625" y="2307664"/>
            <a:ext cx="1209675" cy="338554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Microwave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EF75414-2D7A-1280-231B-44848B82C433}"/>
              </a:ext>
            </a:extLst>
          </p:cNvPr>
          <p:cNvSpPr txBox="1"/>
          <p:nvPr/>
        </p:nvSpPr>
        <p:spPr>
          <a:xfrm>
            <a:off x="5604671" y="2307664"/>
            <a:ext cx="1209675" cy="338554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Infrared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2F17AD7-1083-BF57-EE6F-E1C4BA427851}"/>
              </a:ext>
            </a:extLst>
          </p:cNvPr>
          <p:cNvSpPr txBox="1"/>
          <p:nvPr/>
        </p:nvSpPr>
        <p:spPr>
          <a:xfrm>
            <a:off x="7857931" y="2307664"/>
            <a:ext cx="1209675" cy="338554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Ultraviolet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A8A873A-8D4C-71F1-0189-BF9CB8EB0D8D}"/>
              </a:ext>
            </a:extLst>
          </p:cNvPr>
          <p:cNvSpPr txBox="1"/>
          <p:nvPr/>
        </p:nvSpPr>
        <p:spPr>
          <a:xfrm>
            <a:off x="9288861" y="2307664"/>
            <a:ext cx="1209675" cy="338554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X-Ray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49F62F55-494E-EE4D-F291-5DE0BDBB44B9}"/>
              </a:ext>
            </a:extLst>
          </p:cNvPr>
          <p:cNvSpPr txBox="1"/>
          <p:nvPr/>
        </p:nvSpPr>
        <p:spPr>
          <a:xfrm>
            <a:off x="10898978" y="2307664"/>
            <a:ext cx="938214" cy="338554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Gamma</a:t>
            </a: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9F88D047-5D14-6627-3C71-BFF8B81E3D09}"/>
              </a:ext>
            </a:extLst>
          </p:cNvPr>
          <p:cNvCxnSpPr>
            <a:cxnSpLocks/>
            <a:stCxn id="59" idx="2"/>
          </p:cNvCxnSpPr>
          <p:nvPr/>
        </p:nvCxnSpPr>
        <p:spPr>
          <a:xfrm>
            <a:off x="1354766" y="3315884"/>
            <a:ext cx="277787" cy="738163"/>
          </a:xfrm>
          <a:prstGeom prst="line">
            <a:avLst/>
          </a:prstGeom>
          <a:ln w="19050">
            <a:solidFill>
              <a:srgbClr val="FFC000"/>
            </a:solidFill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669B893B-D53C-236E-D1C1-8CD57327C11C}"/>
              </a:ext>
            </a:extLst>
          </p:cNvPr>
          <p:cNvSpPr txBox="1"/>
          <p:nvPr/>
        </p:nvSpPr>
        <p:spPr>
          <a:xfrm>
            <a:off x="1014413" y="2854219"/>
            <a:ext cx="680706" cy="461665"/>
          </a:xfrm>
          <a:prstGeom prst="rect">
            <a:avLst/>
          </a:prstGeom>
          <a:noFill/>
          <a:ln w="190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GHz</a:t>
            </a:r>
          </a:p>
          <a:p>
            <a:pPr algn="ctr"/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cm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A836A7E8-6F6D-327C-6BC4-49F4A4A6263E}"/>
              </a:ext>
            </a:extLst>
          </p:cNvPr>
          <p:cNvSpPr/>
          <p:nvPr/>
        </p:nvSpPr>
        <p:spPr>
          <a:xfrm>
            <a:off x="6636393" y="2306185"/>
            <a:ext cx="1322699" cy="2348002"/>
          </a:xfrm>
          <a:prstGeom prst="rect">
            <a:avLst/>
          </a:prstGeom>
          <a:solidFill>
            <a:srgbClr val="00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D2A6FBC-A4F9-7845-F6C2-57F6AD4F21A2}"/>
              </a:ext>
            </a:extLst>
          </p:cNvPr>
          <p:cNvSpPr txBox="1"/>
          <p:nvPr/>
        </p:nvSpPr>
        <p:spPr>
          <a:xfrm>
            <a:off x="6749417" y="2307664"/>
            <a:ext cx="1209675" cy="338554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Visible</a:t>
            </a:r>
          </a:p>
        </p:txBody>
      </p:sp>
      <p:pic>
        <p:nvPicPr>
          <p:cNvPr id="62" name="Picture 61" descr="A metal and glass object on a table&#10;&#10;Description automatically generated">
            <a:extLst>
              <a:ext uri="{FF2B5EF4-FFF2-40B4-BE49-F238E27FC236}">
                <a16:creationId xmlns:a16="http://schemas.microsoft.com/office/drawing/2014/main" id="{84E53F0B-F593-231D-910F-83D3311720F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1314" y="4774445"/>
            <a:ext cx="2432101" cy="1621705"/>
          </a:xfrm>
          <a:prstGeom prst="rect">
            <a:avLst/>
          </a:prstGeom>
          <a:ln w="19050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6354BDB7-04DF-656B-9A64-DF0F576EE7CE}"/>
              </a:ext>
            </a:extLst>
          </p:cNvPr>
          <p:cNvCxnSpPr>
            <a:cxnSpLocks/>
            <a:stCxn id="64" idx="0"/>
          </p:cNvCxnSpPr>
          <p:nvPr/>
        </p:nvCxnSpPr>
        <p:spPr>
          <a:xfrm flipV="1">
            <a:off x="2644856" y="3375460"/>
            <a:ext cx="151279" cy="708072"/>
          </a:xfrm>
          <a:prstGeom prst="line">
            <a:avLst/>
          </a:prstGeom>
          <a:ln w="19050">
            <a:solidFill>
              <a:srgbClr val="00B0F0"/>
            </a:solidFill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06E71AB7-DE91-97C9-F4DD-393EE5E98867}"/>
              </a:ext>
            </a:extLst>
          </p:cNvPr>
          <p:cNvSpPr txBox="1"/>
          <p:nvPr/>
        </p:nvSpPr>
        <p:spPr>
          <a:xfrm>
            <a:off x="2272563" y="4083532"/>
            <a:ext cx="744586" cy="461665"/>
          </a:xfrm>
          <a:prstGeom prst="rect">
            <a:avLst/>
          </a:prstGeom>
          <a:noFill/>
          <a:ln w="1905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 GHz</a:t>
            </a:r>
          </a:p>
          <a:p>
            <a:pPr algn="ctr"/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 mm</a:t>
            </a:r>
          </a:p>
        </p:txBody>
      </p:sp>
      <p:pic>
        <p:nvPicPr>
          <p:cNvPr id="65" name="Picture 14">
            <a:extLst>
              <a:ext uri="{FF2B5EF4-FFF2-40B4-BE49-F238E27FC236}">
                <a16:creationId xmlns:a16="http://schemas.microsoft.com/office/drawing/2014/main" id="{F74F1468-0832-2520-9F6F-6749441424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306" y="4752602"/>
            <a:ext cx="2539300" cy="1643547"/>
          </a:xfrm>
          <a:prstGeom prst="rect">
            <a:avLst/>
          </a:prstGeom>
          <a:noFill/>
          <a:ln w="190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16">
            <a:extLst>
              <a:ext uri="{FF2B5EF4-FFF2-40B4-BE49-F238E27FC236}">
                <a16:creationId xmlns:a16="http://schemas.microsoft.com/office/drawing/2014/main" id="{2B753B56-3412-DC78-0CF5-8F9780D4A1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6444" y="564519"/>
            <a:ext cx="2415007" cy="1641450"/>
          </a:xfrm>
          <a:prstGeom prst="rect">
            <a:avLst/>
          </a:prstGeom>
          <a:noFill/>
          <a:ln w="19050"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23A54285-A331-F00F-95A2-31D1AA99C991}"/>
              </a:ext>
            </a:extLst>
          </p:cNvPr>
          <p:cNvCxnSpPr>
            <a:cxnSpLocks/>
            <a:stCxn id="68" idx="1"/>
          </p:cNvCxnSpPr>
          <p:nvPr/>
        </p:nvCxnSpPr>
        <p:spPr>
          <a:xfrm flipH="1" flipV="1">
            <a:off x="6703507" y="3958815"/>
            <a:ext cx="1255585" cy="417144"/>
          </a:xfrm>
          <a:prstGeom prst="line">
            <a:avLst/>
          </a:prstGeom>
          <a:ln w="19050">
            <a:solidFill>
              <a:srgbClr val="FF0000"/>
            </a:solidFill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7F9E5F43-B625-E33B-9A92-2CAF0EAF0140}"/>
              </a:ext>
            </a:extLst>
          </p:cNvPr>
          <p:cNvSpPr txBox="1"/>
          <p:nvPr/>
        </p:nvSpPr>
        <p:spPr>
          <a:xfrm>
            <a:off x="7959092" y="4145126"/>
            <a:ext cx="767814" cy="46166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375 THz</a:t>
            </a:r>
          </a:p>
          <a:p>
            <a:pPr algn="ctr"/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800 nm</a:t>
            </a:r>
          </a:p>
        </p:txBody>
      </p:sp>
      <p:pic>
        <p:nvPicPr>
          <p:cNvPr id="69" name="Picture 18">
            <a:extLst>
              <a:ext uri="{FF2B5EF4-FFF2-40B4-BE49-F238E27FC236}">
                <a16:creationId xmlns:a16="http://schemas.microsoft.com/office/drawing/2014/main" id="{FB6B89B9-322C-CDC4-39BA-786D8C88542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35" t="22380" r="10109"/>
          <a:stretch/>
        </p:blipFill>
        <p:spPr bwMode="auto">
          <a:xfrm>
            <a:off x="8834170" y="564519"/>
            <a:ext cx="2125138" cy="1629416"/>
          </a:xfrm>
          <a:prstGeom prst="rect">
            <a:avLst/>
          </a:prstGeom>
          <a:noFill/>
          <a:ln w="19050">
            <a:solidFill>
              <a:srgbClr val="FF66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0" name="TextBox 69">
            <a:extLst>
              <a:ext uri="{FF2B5EF4-FFF2-40B4-BE49-F238E27FC236}">
                <a16:creationId xmlns:a16="http://schemas.microsoft.com/office/drawing/2014/main" id="{93899BB5-C8A9-AD78-6DE3-29C0EFFD1FF9}"/>
              </a:ext>
            </a:extLst>
          </p:cNvPr>
          <p:cNvSpPr txBox="1"/>
          <p:nvPr/>
        </p:nvSpPr>
        <p:spPr>
          <a:xfrm>
            <a:off x="6325876" y="2668352"/>
            <a:ext cx="621033" cy="461665"/>
          </a:xfrm>
          <a:prstGeom prst="rect">
            <a:avLst/>
          </a:prstGeom>
          <a:noFill/>
          <a:ln w="19050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 THz</a:t>
            </a:r>
          </a:p>
          <a:p>
            <a:pPr algn="ctr"/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 µm</a:t>
            </a:r>
          </a:p>
        </p:txBody>
      </p:sp>
      <p:pic>
        <p:nvPicPr>
          <p:cNvPr id="71" name="Picture 70">
            <a:extLst>
              <a:ext uri="{FF2B5EF4-FFF2-40B4-BE49-F238E27FC236}">
                <a16:creationId xmlns:a16="http://schemas.microsoft.com/office/drawing/2014/main" id="{960FA36F-B6E8-0BDB-C407-A8117FFE3C2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02540" y="4774445"/>
            <a:ext cx="2147159" cy="1621705"/>
          </a:xfrm>
          <a:prstGeom prst="rect">
            <a:avLst/>
          </a:prstGeom>
          <a:ln w="19050">
            <a:solidFill>
              <a:srgbClr val="66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D929CBCE-3869-B770-052F-32F9D7F4AB4B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13029" t="2616" r="12247" b="16495"/>
          <a:stretch/>
        </p:blipFill>
        <p:spPr>
          <a:xfrm>
            <a:off x="6373585" y="564519"/>
            <a:ext cx="2268451" cy="1649447"/>
          </a:xfrm>
          <a:prstGeom prst="rect">
            <a:avLst/>
          </a:prstGeom>
          <a:ln w="19050">
            <a:solidFill>
              <a:srgbClr val="0066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6144D9AD-5DFC-1FAE-4DF8-9E92DAABDFEF}"/>
              </a:ext>
            </a:extLst>
          </p:cNvPr>
          <p:cNvSpPr/>
          <p:nvPr/>
        </p:nvSpPr>
        <p:spPr>
          <a:xfrm>
            <a:off x="3967683" y="2306185"/>
            <a:ext cx="1636988" cy="2344046"/>
          </a:xfrm>
          <a:prstGeom prst="rect">
            <a:avLst/>
          </a:prstGeom>
          <a:solidFill>
            <a:srgbClr val="FFC000">
              <a:alpha val="40000"/>
            </a:srgbClr>
          </a:solidFill>
          <a:ln w="1905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7E5E8C1A-581B-4104-3582-94D63C286804}"/>
              </a:ext>
            </a:extLst>
          </p:cNvPr>
          <p:cNvCxnSpPr>
            <a:cxnSpLocks/>
            <a:stCxn id="75" idx="0"/>
          </p:cNvCxnSpPr>
          <p:nvPr/>
        </p:nvCxnSpPr>
        <p:spPr>
          <a:xfrm flipH="1" flipV="1">
            <a:off x="4568608" y="3685867"/>
            <a:ext cx="388238" cy="397665"/>
          </a:xfrm>
          <a:prstGeom prst="line">
            <a:avLst/>
          </a:prstGeom>
          <a:ln w="19050">
            <a:solidFill>
              <a:srgbClr val="00B050"/>
            </a:solidFill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3198BE09-071D-1916-ABAA-FD9D0515C944}"/>
              </a:ext>
            </a:extLst>
          </p:cNvPr>
          <p:cNvSpPr txBox="1"/>
          <p:nvPr/>
        </p:nvSpPr>
        <p:spPr>
          <a:xfrm>
            <a:off x="4547092" y="4083532"/>
            <a:ext cx="819507" cy="461665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0.4 THz</a:t>
            </a:r>
          </a:p>
          <a:p>
            <a:pPr algn="ctr"/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750 µm</a:t>
            </a: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A734FE2E-065A-4620-A564-74383394459F}"/>
              </a:ext>
            </a:extLst>
          </p:cNvPr>
          <p:cNvCxnSpPr>
            <a:cxnSpLocks/>
            <a:stCxn id="77" idx="2"/>
          </p:cNvCxnSpPr>
          <p:nvPr/>
        </p:nvCxnSpPr>
        <p:spPr>
          <a:xfrm>
            <a:off x="4173850" y="3232968"/>
            <a:ext cx="150694" cy="832063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545982DA-91A4-8536-953E-4AE0B8A3BDC3}"/>
              </a:ext>
            </a:extLst>
          </p:cNvPr>
          <p:cNvSpPr txBox="1"/>
          <p:nvPr/>
        </p:nvSpPr>
        <p:spPr>
          <a:xfrm>
            <a:off x="3791178" y="2771303"/>
            <a:ext cx="765344" cy="461665"/>
          </a:xfrm>
          <a:prstGeom prst="rect">
            <a:avLst/>
          </a:prstGeom>
          <a:noFill/>
          <a:ln w="1905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0.2 THz</a:t>
            </a:r>
          </a:p>
          <a:p>
            <a:pPr algn="ctr"/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1.5 mm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630300D-95FB-0DD1-03DF-95E752C81D82}"/>
              </a:ext>
            </a:extLst>
          </p:cNvPr>
          <p:cNvSpPr txBox="1"/>
          <p:nvPr/>
        </p:nvSpPr>
        <p:spPr>
          <a:xfrm>
            <a:off x="4145372" y="2307664"/>
            <a:ext cx="1209675" cy="338554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Terahertz</a:t>
            </a:r>
          </a:p>
        </p:txBody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5B50BA58-D95F-ADAD-E343-CC39DCE165C5}"/>
              </a:ext>
            </a:extLst>
          </p:cNvPr>
          <p:cNvCxnSpPr>
            <a:cxnSpLocks/>
            <a:stCxn id="80" idx="0"/>
          </p:cNvCxnSpPr>
          <p:nvPr/>
        </p:nvCxnSpPr>
        <p:spPr>
          <a:xfrm flipV="1">
            <a:off x="3576581" y="3861995"/>
            <a:ext cx="382672" cy="221537"/>
          </a:xfrm>
          <a:prstGeom prst="line">
            <a:avLst/>
          </a:prstGeom>
          <a:ln w="19050">
            <a:solidFill>
              <a:srgbClr val="6600FF"/>
            </a:solidFill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A8642087-2E80-3FFF-5427-CB67D3AE53FC}"/>
              </a:ext>
            </a:extLst>
          </p:cNvPr>
          <p:cNvSpPr txBox="1"/>
          <p:nvPr/>
        </p:nvSpPr>
        <p:spPr>
          <a:xfrm>
            <a:off x="3193909" y="4083532"/>
            <a:ext cx="765344" cy="461665"/>
          </a:xfrm>
          <a:prstGeom prst="rect">
            <a:avLst/>
          </a:prstGeom>
          <a:noFill/>
          <a:ln w="19050">
            <a:solidFill>
              <a:srgbClr val="66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0.1 THz</a:t>
            </a:r>
          </a:p>
          <a:p>
            <a:pPr algn="ctr"/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mm</a:t>
            </a:r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A203EB7E-AE67-D8B0-355F-1EEE4CDF921C}"/>
              </a:ext>
            </a:extLst>
          </p:cNvPr>
          <p:cNvCxnSpPr>
            <a:cxnSpLocks/>
            <a:stCxn id="82" idx="1"/>
          </p:cNvCxnSpPr>
          <p:nvPr/>
        </p:nvCxnSpPr>
        <p:spPr>
          <a:xfrm flipH="1">
            <a:off x="5035300" y="2854219"/>
            <a:ext cx="182443" cy="125649"/>
          </a:xfrm>
          <a:prstGeom prst="line">
            <a:avLst/>
          </a:prstGeom>
          <a:ln w="19050">
            <a:solidFill>
              <a:srgbClr val="0066FF"/>
            </a:solidFill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A1746CA0-EB62-E499-8854-0DC181E45773}"/>
              </a:ext>
            </a:extLst>
          </p:cNvPr>
          <p:cNvSpPr txBox="1"/>
          <p:nvPr/>
        </p:nvSpPr>
        <p:spPr>
          <a:xfrm>
            <a:off x="5217743" y="2623386"/>
            <a:ext cx="721800" cy="461665"/>
          </a:xfrm>
          <a:prstGeom prst="rect">
            <a:avLst/>
          </a:prstGeom>
          <a:noFill/>
          <a:ln w="19050">
            <a:solidFill>
              <a:srgbClr val="0066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THz</a:t>
            </a:r>
          </a:p>
          <a:p>
            <a:pPr algn="ctr"/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150 µm</a:t>
            </a: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6175F8CE-C853-B7F7-8FAA-44666F0ED9E7}"/>
              </a:ext>
            </a:extLst>
          </p:cNvPr>
          <p:cNvCxnSpPr>
            <a:cxnSpLocks/>
            <a:stCxn id="70" idx="1"/>
          </p:cNvCxnSpPr>
          <p:nvPr/>
        </p:nvCxnSpPr>
        <p:spPr>
          <a:xfrm flipH="1">
            <a:off x="5423732" y="2899185"/>
            <a:ext cx="902144" cy="962810"/>
          </a:xfrm>
          <a:prstGeom prst="line">
            <a:avLst/>
          </a:prstGeom>
          <a:ln w="19050">
            <a:solidFill>
              <a:srgbClr val="FF66FF"/>
            </a:solidFill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A67EC619-B4F1-BD3E-0843-B03ADC664FC0}"/>
              </a:ext>
            </a:extLst>
          </p:cNvPr>
          <p:cNvSpPr txBox="1"/>
          <p:nvPr/>
        </p:nvSpPr>
        <p:spPr>
          <a:xfrm>
            <a:off x="1038687" y="4746269"/>
            <a:ext cx="676753" cy="276999"/>
          </a:xfrm>
          <a:prstGeom prst="rect">
            <a:avLst/>
          </a:prstGeom>
          <a:solidFill>
            <a:srgbClr val="FFFFFF"/>
          </a:solidFill>
          <a:ln w="1905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X-band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3733B7C8-3ED2-9830-14A2-180F3F4DF1EC}"/>
              </a:ext>
            </a:extLst>
          </p:cNvPr>
          <p:cNvSpPr txBox="1"/>
          <p:nvPr/>
        </p:nvSpPr>
        <p:spPr>
          <a:xfrm>
            <a:off x="3791178" y="6124247"/>
            <a:ext cx="949264" cy="282860"/>
          </a:xfrm>
          <a:prstGeom prst="rect">
            <a:avLst/>
          </a:prstGeom>
          <a:solidFill>
            <a:srgbClr val="FFFFFF"/>
          </a:solidFill>
          <a:ln w="19050">
            <a:solidFill>
              <a:srgbClr val="66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mm-wave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51D8329F-9B4F-49E6-7F07-F8910095424C}"/>
              </a:ext>
            </a:extLst>
          </p:cNvPr>
          <p:cNvSpPr txBox="1"/>
          <p:nvPr/>
        </p:nvSpPr>
        <p:spPr>
          <a:xfrm>
            <a:off x="7351295" y="4769038"/>
            <a:ext cx="1290741" cy="276999"/>
          </a:xfrm>
          <a:prstGeom prst="rect">
            <a:avLst/>
          </a:prstGeom>
          <a:solidFill>
            <a:srgbClr val="FFFFFF"/>
          </a:solidFill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Terahertz-driven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7991A612-F96C-37A2-B0C3-D6526C47C365}"/>
              </a:ext>
            </a:extLst>
          </p:cNvPr>
          <p:cNvSpPr txBox="1"/>
          <p:nvPr/>
        </p:nvSpPr>
        <p:spPr>
          <a:xfrm>
            <a:off x="1034459" y="564519"/>
            <a:ext cx="445622" cy="276999"/>
          </a:xfrm>
          <a:prstGeom prst="rect">
            <a:avLst/>
          </a:prstGeom>
          <a:solidFill>
            <a:srgbClr val="FFFFFF"/>
          </a:solidFill>
          <a:ln w="190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RF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9C0F63DE-D144-C0BE-BD04-03D6430DA268}"/>
              </a:ext>
            </a:extLst>
          </p:cNvPr>
          <p:cNvSpPr txBox="1"/>
          <p:nvPr/>
        </p:nvSpPr>
        <p:spPr>
          <a:xfrm>
            <a:off x="3766442" y="564519"/>
            <a:ext cx="807193" cy="276999"/>
          </a:xfrm>
          <a:prstGeom prst="rect">
            <a:avLst/>
          </a:prstGeom>
          <a:solidFill>
            <a:srgbClr val="FFFFFF"/>
          </a:solidFill>
          <a:ln w="1905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AWAKE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12F2409-EFAB-1458-8D3A-77E1D11A8DE4}"/>
              </a:ext>
            </a:extLst>
          </p:cNvPr>
          <p:cNvSpPr txBox="1"/>
          <p:nvPr/>
        </p:nvSpPr>
        <p:spPr>
          <a:xfrm>
            <a:off x="6364576" y="564519"/>
            <a:ext cx="676753" cy="276999"/>
          </a:xfrm>
          <a:prstGeom prst="rect">
            <a:avLst/>
          </a:prstGeom>
          <a:solidFill>
            <a:srgbClr val="FFFFFF"/>
          </a:solidFill>
          <a:ln w="19050">
            <a:solidFill>
              <a:srgbClr val="0066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PWFA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AF400905-FACD-3C66-6CE3-9E56DCADE504}"/>
              </a:ext>
            </a:extLst>
          </p:cNvPr>
          <p:cNvSpPr txBox="1"/>
          <p:nvPr/>
        </p:nvSpPr>
        <p:spPr>
          <a:xfrm>
            <a:off x="8822717" y="564519"/>
            <a:ext cx="676753" cy="276999"/>
          </a:xfrm>
          <a:prstGeom prst="rect">
            <a:avLst/>
          </a:prstGeom>
          <a:solidFill>
            <a:srgbClr val="FFFFFF"/>
          </a:solidFill>
          <a:ln w="19050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LWFA</a:t>
            </a:r>
          </a:p>
        </p:txBody>
      </p:sp>
      <p:pic>
        <p:nvPicPr>
          <p:cNvPr id="91" name="Picture 2" descr="Fingers holding an accelerator on a chip">
            <a:extLst>
              <a:ext uri="{FF2B5EF4-FFF2-40B4-BE49-F238E27FC236}">
                <a16:creationId xmlns:a16="http://schemas.microsoft.com/office/drawing/2014/main" id="{F183321E-B91A-6815-4756-9902E41EDA6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65"/>
          <a:stretch/>
        </p:blipFill>
        <p:spPr bwMode="auto">
          <a:xfrm>
            <a:off x="8824645" y="4774444"/>
            <a:ext cx="2093125" cy="1621705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" name="TextBox 91">
            <a:extLst>
              <a:ext uri="{FF2B5EF4-FFF2-40B4-BE49-F238E27FC236}">
                <a16:creationId xmlns:a16="http://schemas.microsoft.com/office/drawing/2014/main" id="{053E6B7B-7DE9-B25B-3AA4-849449C79E29}"/>
              </a:ext>
            </a:extLst>
          </p:cNvPr>
          <p:cNvSpPr txBox="1"/>
          <p:nvPr/>
        </p:nvSpPr>
        <p:spPr>
          <a:xfrm>
            <a:off x="8805853" y="4748567"/>
            <a:ext cx="2111917" cy="274701"/>
          </a:xfrm>
          <a:prstGeom prst="rect">
            <a:avLst/>
          </a:prstGeom>
          <a:solidFill>
            <a:srgbClr val="FFFFFF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Dielectric laser accelerators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512281D-47A8-E93B-4E78-81387D612115}"/>
              </a:ext>
            </a:extLst>
          </p:cNvPr>
          <p:cNvSpPr txBox="1"/>
          <p:nvPr/>
        </p:nvSpPr>
        <p:spPr>
          <a:xfrm>
            <a:off x="1" y="6519444"/>
            <a:ext cx="723014" cy="338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437341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68" grpId="0" animBg="1"/>
      <p:bldP spid="70" grpId="0" animBg="1"/>
      <p:bldP spid="73" grpId="0" animBg="1"/>
      <p:bldP spid="75" grpId="0" animBg="1"/>
      <p:bldP spid="77" grpId="0" animBg="1"/>
      <p:bldP spid="80" grpId="0" animBg="1"/>
      <p:bldP spid="82" grpId="0" animBg="1"/>
      <p:bldP spid="84" grpId="0" animBg="1"/>
      <p:bldP spid="85" grpId="0" animBg="1"/>
      <p:bldP spid="86" grpId="0" animBg="1"/>
      <p:bldP spid="88" grpId="0" animBg="1"/>
      <p:bldP spid="89" grpId="0" animBg="1"/>
      <p:bldP spid="90" grpId="0" animBg="1"/>
      <p:bldP spid="9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AC43596-1204-35F2-1768-86E0F70E984B}"/>
              </a:ext>
            </a:extLst>
          </p:cNvPr>
          <p:cNvSpPr/>
          <p:nvPr/>
        </p:nvSpPr>
        <p:spPr>
          <a:xfrm>
            <a:off x="1235638" y="4862391"/>
            <a:ext cx="4828100" cy="346518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20000">
                <a:srgbClr val="FF0000"/>
              </a:gs>
              <a:gs pos="40000">
                <a:srgbClr val="0000DE"/>
              </a:gs>
              <a:gs pos="80000">
                <a:srgbClr val="0000DE"/>
              </a:gs>
              <a:gs pos="60000">
                <a:srgbClr val="FF0000"/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Arc 24">
            <a:extLst>
              <a:ext uri="{FF2B5EF4-FFF2-40B4-BE49-F238E27FC236}">
                <a16:creationId xmlns:a16="http://schemas.microsoft.com/office/drawing/2014/main" id="{7326164F-CE32-29EB-2FFE-05DB14E90652}"/>
              </a:ext>
            </a:extLst>
          </p:cNvPr>
          <p:cNvSpPr/>
          <p:nvPr/>
        </p:nvSpPr>
        <p:spPr>
          <a:xfrm flipH="1" flipV="1">
            <a:off x="4663292" y="5355813"/>
            <a:ext cx="914400" cy="914400"/>
          </a:xfrm>
          <a:prstGeom prst="arc">
            <a:avLst>
              <a:gd name="adj1" fmla="val 15466841"/>
              <a:gd name="adj2" fmla="val 4498373"/>
            </a:avLst>
          </a:prstGeom>
          <a:ln w="57150">
            <a:solidFill>
              <a:srgbClr val="0000DE"/>
            </a:solidFill>
            <a:headEnd type="triangle" w="lg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Arc 36">
            <a:extLst>
              <a:ext uri="{FF2B5EF4-FFF2-40B4-BE49-F238E27FC236}">
                <a16:creationId xmlns:a16="http://schemas.microsoft.com/office/drawing/2014/main" id="{0B963F39-5F4A-2BFF-1855-DEB373632EFB}"/>
              </a:ext>
            </a:extLst>
          </p:cNvPr>
          <p:cNvSpPr/>
          <p:nvPr/>
        </p:nvSpPr>
        <p:spPr>
          <a:xfrm flipV="1">
            <a:off x="4663292" y="3805745"/>
            <a:ext cx="914400" cy="914400"/>
          </a:xfrm>
          <a:prstGeom prst="arc">
            <a:avLst>
              <a:gd name="adj1" fmla="val 15466841"/>
              <a:gd name="adj2" fmla="val 4498373"/>
            </a:avLst>
          </a:prstGeom>
          <a:ln w="57150">
            <a:solidFill>
              <a:srgbClr val="0000DE"/>
            </a:solidFill>
            <a:headEnd type="triangle" w="lg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Arc 37">
            <a:extLst>
              <a:ext uri="{FF2B5EF4-FFF2-40B4-BE49-F238E27FC236}">
                <a16:creationId xmlns:a16="http://schemas.microsoft.com/office/drawing/2014/main" id="{4ADC1A7A-474C-DEFC-FC83-4BD1C79C9696}"/>
              </a:ext>
            </a:extLst>
          </p:cNvPr>
          <p:cNvSpPr/>
          <p:nvPr/>
        </p:nvSpPr>
        <p:spPr>
          <a:xfrm flipH="1">
            <a:off x="4663292" y="3805745"/>
            <a:ext cx="914400" cy="914400"/>
          </a:xfrm>
          <a:prstGeom prst="arc">
            <a:avLst>
              <a:gd name="adj1" fmla="val 15466841"/>
              <a:gd name="adj2" fmla="val 4498373"/>
            </a:avLst>
          </a:prstGeom>
          <a:ln w="57150">
            <a:solidFill>
              <a:srgbClr val="0000DE"/>
            </a:solidFill>
            <a:headEnd type="triangle" w="lg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82B70EA-E6A6-DD40-E9AA-257CF6164128}"/>
              </a:ext>
            </a:extLst>
          </p:cNvPr>
          <p:cNvGrpSpPr/>
          <p:nvPr/>
        </p:nvGrpSpPr>
        <p:grpSpPr>
          <a:xfrm>
            <a:off x="9279920" y="2469396"/>
            <a:ext cx="1059455" cy="1006292"/>
            <a:chOff x="3491880" y="5144306"/>
            <a:chExt cx="1059455" cy="1006292"/>
          </a:xfrm>
        </p:grpSpPr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5E299BEA-7F1E-3454-BC18-859FE78E6104}"/>
                </a:ext>
              </a:extLst>
            </p:cNvPr>
            <p:cNvCxnSpPr/>
            <p:nvPr/>
          </p:nvCxnSpPr>
          <p:spPr>
            <a:xfrm flipV="1">
              <a:off x="4066578" y="5410988"/>
              <a:ext cx="0" cy="374376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856E9474-D858-34DC-6608-3BCB406E6C25}"/>
                </a:ext>
              </a:extLst>
            </p:cNvPr>
            <p:cNvSpPr txBox="1"/>
            <p:nvPr/>
          </p:nvSpPr>
          <p:spPr>
            <a:xfrm>
              <a:off x="3917625" y="5144306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i="1" dirty="0">
                  <a:latin typeface="Arial" panose="020B0604020202020204" pitchFamily="34" charset="0"/>
                  <a:cs typeface="Arial" panose="020B0604020202020204" pitchFamily="34" charset="0"/>
                </a:rPr>
                <a:t>y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4CC06759-B5FA-1305-4ADF-2246C016BFCC}"/>
                </a:ext>
              </a:extLst>
            </p:cNvPr>
            <p:cNvSpPr txBox="1"/>
            <p:nvPr/>
          </p:nvSpPr>
          <p:spPr>
            <a:xfrm>
              <a:off x="4276901" y="5842821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i="1" dirty="0">
                  <a:latin typeface="Arial" panose="020B0604020202020204" pitchFamily="34" charset="0"/>
                  <a:cs typeface="Arial" panose="020B0604020202020204" pitchFamily="34" charset="0"/>
                </a:rPr>
                <a:t>z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1D8AA0A-2E0A-4F48-2F30-B55E7BA7763D}"/>
                </a:ext>
              </a:extLst>
            </p:cNvPr>
            <p:cNvSpPr txBox="1"/>
            <p:nvPr/>
          </p:nvSpPr>
          <p:spPr>
            <a:xfrm>
              <a:off x="3491880" y="5792378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i="1" dirty="0">
                  <a:latin typeface="Arial" panose="020B0604020202020204" pitchFamily="34" charset="0"/>
                  <a:cs typeface="Arial" panose="020B0604020202020204" pitchFamily="34" charset="0"/>
                </a:rPr>
                <a:t>x</a:t>
              </a:r>
            </a:p>
          </p:txBody>
        </p: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D33CBA82-58E4-B7BB-989F-90EAD3D53616}"/>
                </a:ext>
              </a:extLst>
            </p:cNvPr>
            <p:cNvCxnSpPr/>
            <p:nvPr/>
          </p:nvCxnSpPr>
          <p:spPr>
            <a:xfrm flipH="1">
              <a:off x="3745738" y="5783455"/>
              <a:ext cx="323845" cy="130068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C06C58CA-8A51-74B7-3E5E-6BF44A670967}"/>
                </a:ext>
              </a:extLst>
            </p:cNvPr>
            <p:cNvCxnSpPr/>
            <p:nvPr/>
          </p:nvCxnSpPr>
          <p:spPr>
            <a:xfrm>
              <a:off x="4064834" y="5782008"/>
              <a:ext cx="255560" cy="213954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46" name="Picture 45">
            <a:extLst>
              <a:ext uri="{FF2B5EF4-FFF2-40B4-BE49-F238E27FC236}">
                <a16:creationId xmlns:a16="http://schemas.microsoft.com/office/drawing/2014/main" id="{35A7B69E-60FD-C663-D793-656355475C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3258" y="758307"/>
            <a:ext cx="7326795" cy="2345780"/>
          </a:xfrm>
          <a:prstGeom prst="rect">
            <a:avLst/>
          </a:prstGeom>
          <a:ln w="12700">
            <a:noFill/>
          </a:ln>
        </p:spPr>
      </p:pic>
      <p:sp>
        <p:nvSpPr>
          <p:cNvPr id="47" name="Rectangle 46">
            <a:extLst>
              <a:ext uri="{FF2B5EF4-FFF2-40B4-BE49-F238E27FC236}">
                <a16:creationId xmlns:a16="http://schemas.microsoft.com/office/drawing/2014/main" id="{FF180161-7866-EED3-84A2-BEA3303FAFFB}"/>
              </a:ext>
            </a:extLst>
          </p:cNvPr>
          <p:cNvSpPr/>
          <p:nvPr/>
        </p:nvSpPr>
        <p:spPr>
          <a:xfrm>
            <a:off x="1727444" y="749054"/>
            <a:ext cx="6737045" cy="673898"/>
          </a:xfrm>
          <a:prstGeom prst="rect">
            <a:avLst/>
          </a:prstGeom>
          <a:solidFill>
            <a:srgbClr val="F49E2C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3836D5AB-A8D1-1E06-6E69-A204CC387F12}"/>
              </a:ext>
            </a:extLst>
          </p:cNvPr>
          <p:cNvSpPr/>
          <p:nvPr/>
        </p:nvSpPr>
        <p:spPr>
          <a:xfrm>
            <a:off x="1727444" y="2910953"/>
            <a:ext cx="6737045" cy="648072"/>
          </a:xfrm>
          <a:prstGeom prst="rect">
            <a:avLst/>
          </a:prstGeom>
          <a:solidFill>
            <a:srgbClr val="F49E2C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5ADF8A75-A58C-FFD6-D799-2FBA5D62B36B}"/>
              </a:ext>
            </a:extLst>
          </p:cNvPr>
          <p:cNvSpPr/>
          <p:nvPr/>
        </p:nvSpPr>
        <p:spPr>
          <a:xfrm>
            <a:off x="8464488" y="758307"/>
            <a:ext cx="605563" cy="28007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A6CA6797-1174-BC5B-202A-2715E99807D8}"/>
              </a:ext>
            </a:extLst>
          </p:cNvPr>
          <p:cNvCxnSpPr/>
          <p:nvPr/>
        </p:nvCxnSpPr>
        <p:spPr>
          <a:xfrm>
            <a:off x="8464489" y="765348"/>
            <a:ext cx="0" cy="279367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C369E958-16C2-CA64-E930-58E55ADD0194}"/>
              </a:ext>
            </a:extLst>
          </p:cNvPr>
          <p:cNvSpPr txBox="1"/>
          <p:nvPr/>
        </p:nvSpPr>
        <p:spPr>
          <a:xfrm>
            <a:off x="4437228" y="798488"/>
            <a:ext cx="13174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DLW</a:t>
            </a:r>
          </a:p>
          <a:p>
            <a:pPr algn="ct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LSM</a:t>
            </a:r>
            <a:r>
              <a:rPr lang="en-GB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mode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01EF214-FD59-7783-C67A-EE68CD199124}"/>
              </a:ext>
            </a:extLst>
          </p:cNvPr>
          <p:cNvSpPr txBox="1"/>
          <p:nvPr/>
        </p:nvSpPr>
        <p:spPr>
          <a:xfrm rot="5400000">
            <a:off x="8103382" y="2004523"/>
            <a:ext cx="16984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Electric field (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a.u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.)</a:t>
            </a:r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E6781260-6CCB-B0BD-CB9A-6CEBE783520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7655" t="8299" r="1291" b="27463"/>
          <a:stretch/>
        </p:blipFill>
        <p:spPr>
          <a:xfrm>
            <a:off x="8470719" y="765348"/>
            <a:ext cx="344226" cy="2786635"/>
          </a:xfrm>
          <a:prstGeom prst="rect">
            <a:avLst/>
          </a:prstGeom>
          <a:ln w="28575">
            <a:solidFill>
              <a:schemeClr val="tx2"/>
            </a:solidFill>
          </a:ln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3C1D960A-C2EC-0300-13CB-4DA5F1445168}"/>
              </a:ext>
            </a:extLst>
          </p:cNvPr>
          <p:cNvSpPr txBox="1"/>
          <p:nvPr/>
        </p:nvSpPr>
        <p:spPr>
          <a:xfrm>
            <a:off x="8821969" y="749053"/>
            <a:ext cx="2185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116B867-9E06-96D7-B135-C36E2D07253C}"/>
              </a:ext>
            </a:extLst>
          </p:cNvPr>
          <p:cNvSpPr txBox="1"/>
          <p:nvPr/>
        </p:nvSpPr>
        <p:spPr>
          <a:xfrm>
            <a:off x="8816334" y="3247208"/>
            <a:ext cx="2185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3450F5F-7DA5-2F25-F458-22747B2A0B9C}"/>
              </a:ext>
            </a:extLst>
          </p:cNvPr>
          <p:cNvSpPr txBox="1"/>
          <p:nvPr/>
        </p:nvSpPr>
        <p:spPr>
          <a:xfrm>
            <a:off x="7204354" y="824896"/>
            <a:ext cx="10262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Dielectric</a:t>
            </a:r>
          </a:p>
          <a:p>
            <a:pPr algn="ct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lining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11A669A8-2F79-3CBE-6E6B-E078B84EC254}"/>
              </a:ext>
            </a:extLst>
          </p:cNvPr>
          <p:cNvCxnSpPr/>
          <p:nvPr/>
        </p:nvCxnSpPr>
        <p:spPr>
          <a:xfrm flipH="1">
            <a:off x="6780025" y="1163383"/>
            <a:ext cx="649961" cy="31911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F64FCB02-D09D-0F95-4561-07F95CC7AE25}"/>
              </a:ext>
            </a:extLst>
          </p:cNvPr>
          <p:cNvCxnSpPr/>
          <p:nvPr/>
        </p:nvCxnSpPr>
        <p:spPr>
          <a:xfrm flipH="1">
            <a:off x="6780027" y="1148590"/>
            <a:ext cx="649959" cy="170137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289861A9-6A73-1A63-520C-36F992F65902}"/>
              </a:ext>
            </a:extLst>
          </p:cNvPr>
          <p:cNvSpPr txBox="1"/>
          <p:nvPr/>
        </p:nvSpPr>
        <p:spPr>
          <a:xfrm>
            <a:off x="7242826" y="1878608"/>
            <a:ext cx="9492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Vacuum</a:t>
            </a:r>
          </a:p>
          <a:p>
            <a:pPr algn="ct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aperture</a:t>
            </a: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36898C15-3219-C58A-A1B6-5BA3CB1D5CD4}"/>
              </a:ext>
            </a:extLst>
          </p:cNvPr>
          <p:cNvCxnSpPr/>
          <p:nvPr/>
        </p:nvCxnSpPr>
        <p:spPr>
          <a:xfrm>
            <a:off x="1727444" y="758307"/>
            <a:ext cx="0" cy="2793677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3E7EF65-F8E0-643D-2150-11BB828D066A}"/>
              </a:ext>
            </a:extLst>
          </p:cNvPr>
          <p:cNvGrpSpPr/>
          <p:nvPr/>
        </p:nvGrpSpPr>
        <p:grpSpPr>
          <a:xfrm>
            <a:off x="1725464" y="2886720"/>
            <a:ext cx="778490" cy="720080"/>
            <a:chOff x="7722895" y="2264464"/>
            <a:chExt cx="778490" cy="720080"/>
          </a:xfrm>
        </p:grpSpPr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BF06A522-0888-10F6-65B1-BBCDDCCC5924}"/>
                </a:ext>
              </a:extLst>
            </p:cNvPr>
            <p:cNvCxnSpPr/>
            <p:nvPr/>
          </p:nvCxnSpPr>
          <p:spPr>
            <a:xfrm>
              <a:off x="7944944" y="2821870"/>
              <a:ext cx="358066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B8F2A800-2EF0-DD8B-F0CC-BA7E1312546F}"/>
                </a:ext>
              </a:extLst>
            </p:cNvPr>
            <p:cNvCxnSpPr/>
            <p:nvPr/>
          </p:nvCxnSpPr>
          <p:spPr>
            <a:xfrm flipH="1" flipV="1">
              <a:off x="7944944" y="2438496"/>
              <a:ext cx="828" cy="385337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9D6169BA-0FD6-1E0B-43BC-29E71A9DE13A}"/>
                </a:ext>
              </a:extLst>
            </p:cNvPr>
            <p:cNvSpPr txBox="1"/>
            <p:nvPr/>
          </p:nvSpPr>
          <p:spPr>
            <a:xfrm>
              <a:off x="7722895" y="2264464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i="1" dirty="0">
                  <a:latin typeface="Arial" panose="020B0604020202020204" pitchFamily="34" charset="0"/>
                  <a:cs typeface="Arial" panose="020B0604020202020204" pitchFamily="34" charset="0"/>
                </a:rPr>
                <a:t>y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F5449326-F5C3-C162-A4E0-7823983E6439}"/>
                </a:ext>
              </a:extLst>
            </p:cNvPr>
            <p:cNvSpPr txBox="1"/>
            <p:nvPr/>
          </p:nvSpPr>
          <p:spPr>
            <a:xfrm>
              <a:off x="8226951" y="2676767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i="1" dirty="0">
                  <a:latin typeface="Arial" panose="020B0604020202020204" pitchFamily="34" charset="0"/>
                  <a:cs typeface="Arial" panose="020B0604020202020204" pitchFamily="34" charset="0"/>
                </a:rPr>
                <a:t>z</a:t>
              </a:r>
            </a:p>
          </p:txBody>
        </p: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E95F736F-EBA8-0705-11BF-775BCCD2837D}"/>
              </a:ext>
            </a:extLst>
          </p:cNvPr>
          <p:cNvSpPr txBox="1"/>
          <p:nvPr/>
        </p:nvSpPr>
        <p:spPr>
          <a:xfrm>
            <a:off x="149323" y="790593"/>
            <a:ext cx="13388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Free-space</a:t>
            </a:r>
          </a:p>
          <a:p>
            <a:pPr algn="ct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TEM</a:t>
            </a:r>
            <a:r>
              <a:rPr lang="en-GB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mode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07D4B538-3647-370E-26BE-3C25552FB0CE}"/>
              </a:ext>
            </a:extLst>
          </p:cNvPr>
          <p:cNvSpPr txBox="1"/>
          <p:nvPr/>
        </p:nvSpPr>
        <p:spPr>
          <a:xfrm>
            <a:off x="7289313" y="2965021"/>
            <a:ext cx="8563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Copper</a:t>
            </a:r>
          </a:p>
          <a:p>
            <a:pPr algn="ct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walls</a:t>
            </a:r>
          </a:p>
        </p:txBody>
      </p:sp>
      <p:sp>
        <p:nvSpPr>
          <p:cNvPr id="72" name="Arc 71">
            <a:extLst>
              <a:ext uri="{FF2B5EF4-FFF2-40B4-BE49-F238E27FC236}">
                <a16:creationId xmlns:a16="http://schemas.microsoft.com/office/drawing/2014/main" id="{2A38B243-96C7-F02C-6886-5AFACEA778A8}"/>
              </a:ext>
            </a:extLst>
          </p:cNvPr>
          <p:cNvSpPr/>
          <p:nvPr/>
        </p:nvSpPr>
        <p:spPr>
          <a:xfrm flipH="1" flipV="1">
            <a:off x="3687474" y="3805745"/>
            <a:ext cx="914400" cy="914400"/>
          </a:xfrm>
          <a:prstGeom prst="arc">
            <a:avLst>
              <a:gd name="adj1" fmla="val 15466841"/>
              <a:gd name="adj2" fmla="val 4498373"/>
            </a:avLst>
          </a:prstGeom>
          <a:ln w="57150">
            <a:solidFill>
              <a:srgbClr val="FF0000"/>
            </a:solidFill>
            <a:headEnd type="triangle" w="lg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Arc 72">
            <a:extLst>
              <a:ext uri="{FF2B5EF4-FFF2-40B4-BE49-F238E27FC236}">
                <a16:creationId xmlns:a16="http://schemas.microsoft.com/office/drawing/2014/main" id="{827186DC-8E0C-63BE-9E9A-6D9C58A8951B}"/>
              </a:ext>
            </a:extLst>
          </p:cNvPr>
          <p:cNvSpPr/>
          <p:nvPr/>
        </p:nvSpPr>
        <p:spPr>
          <a:xfrm>
            <a:off x="3687474" y="3805745"/>
            <a:ext cx="914400" cy="914400"/>
          </a:xfrm>
          <a:prstGeom prst="arc">
            <a:avLst>
              <a:gd name="adj1" fmla="val 15466841"/>
              <a:gd name="adj2" fmla="val 4498373"/>
            </a:avLst>
          </a:prstGeom>
          <a:ln w="57150">
            <a:solidFill>
              <a:srgbClr val="FF0000"/>
            </a:solidFill>
            <a:headEnd type="triangle" w="lg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Arc 73">
            <a:extLst>
              <a:ext uri="{FF2B5EF4-FFF2-40B4-BE49-F238E27FC236}">
                <a16:creationId xmlns:a16="http://schemas.microsoft.com/office/drawing/2014/main" id="{548D3742-0F2F-8458-EF72-E260B305467E}"/>
              </a:ext>
            </a:extLst>
          </p:cNvPr>
          <p:cNvSpPr/>
          <p:nvPr/>
        </p:nvSpPr>
        <p:spPr>
          <a:xfrm flipV="1">
            <a:off x="2719076" y="3805745"/>
            <a:ext cx="914400" cy="914400"/>
          </a:xfrm>
          <a:prstGeom prst="arc">
            <a:avLst>
              <a:gd name="adj1" fmla="val 15466841"/>
              <a:gd name="adj2" fmla="val 4498373"/>
            </a:avLst>
          </a:prstGeom>
          <a:ln w="57150">
            <a:solidFill>
              <a:srgbClr val="0000DE"/>
            </a:solidFill>
            <a:headEnd type="triangle" w="lg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Arc 74">
            <a:extLst>
              <a:ext uri="{FF2B5EF4-FFF2-40B4-BE49-F238E27FC236}">
                <a16:creationId xmlns:a16="http://schemas.microsoft.com/office/drawing/2014/main" id="{69CD02B8-C363-E19A-5732-09CC2243668B}"/>
              </a:ext>
            </a:extLst>
          </p:cNvPr>
          <p:cNvSpPr/>
          <p:nvPr/>
        </p:nvSpPr>
        <p:spPr>
          <a:xfrm flipH="1">
            <a:off x="2719076" y="3805745"/>
            <a:ext cx="914400" cy="914400"/>
          </a:xfrm>
          <a:prstGeom prst="arc">
            <a:avLst>
              <a:gd name="adj1" fmla="val 15466841"/>
              <a:gd name="adj2" fmla="val 4498373"/>
            </a:avLst>
          </a:prstGeom>
          <a:ln w="57150">
            <a:solidFill>
              <a:srgbClr val="0000DE"/>
            </a:solidFill>
            <a:headEnd type="triangle" w="lg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Arc 75">
            <a:extLst>
              <a:ext uri="{FF2B5EF4-FFF2-40B4-BE49-F238E27FC236}">
                <a16:creationId xmlns:a16="http://schemas.microsoft.com/office/drawing/2014/main" id="{2754EAC5-4E79-6C00-02CD-185FC85FC020}"/>
              </a:ext>
            </a:extLst>
          </p:cNvPr>
          <p:cNvSpPr/>
          <p:nvPr/>
        </p:nvSpPr>
        <p:spPr>
          <a:xfrm flipH="1" flipV="1">
            <a:off x="1743258" y="3805745"/>
            <a:ext cx="914400" cy="914400"/>
          </a:xfrm>
          <a:prstGeom prst="arc">
            <a:avLst>
              <a:gd name="adj1" fmla="val 15466841"/>
              <a:gd name="adj2" fmla="val 4498373"/>
            </a:avLst>
          </a:prstGeom>
          <a:ln w="57150">
            <a:solidFill>
              <a:srgbClr val="FF0000"/>
            </a:solidFill>
            <a:headEnd type="triangle" w="lg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Arc 76">
            <a:extLst>
              <a:ext uri="{FF2B5EF4-FFF2-40B4-BE49-F238E27FC236}">
                <a16:creationId xmlns:a16="http://schemas.microsoft.com/office/drawing/2014/main" id="{1AAA106B-C2BC-5999-286A-44F2BB2B1C1C}"/>
              </a:ext>
            </a:extLst>
          </p:cNvPr>
          <p:cNvSpPr/>
          <p:nvPr/>
        </p:nvSpPr>
        <p:spPr>
          <a:xfrm>
            <a:off x="1743258" y="3805745"/>
            <a:ext cx="914400" cy="914400"/>
          </a:xfrm>
          <a:prstGeom prst="arc">
            <a:avLst>
              <a:gd name="adj1" fmla="val 15466841"/>
              <a:gd name="adj2" fmla="val 4498373"/>
            </a:avLst>
          </a:prstGeom>
          <a:ln w="57150">
            <a:solidFill>
              <a:srgbClr val="FF0000"/>
            </a:solidFill>
            <a:headEnd type="triangle" w="lg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Arc 77">
            <a:extLst>
              <a:ext uri="{FF2B5EF4-FFF2-40B4-BE49-F238E27FC236}">
                <a16:creationId xmlns:a16="http://schemas.microsoft.com/office/drawing/2014/main" id="{E9C2C06D-130B-EC48-EA3A-2646DA1FB589}"/>
              </a:ext>
            </a:extLst>
          </p:cNvPr>
          <p:cNvSpPr/>
          <p:nvPr/>
        </p:nvSpPr>
        <p:spPr>
          <a:xfrm flipV="1">
            <a:off x="3687474" y="5358250"/>
            <a:ext cx="914400" cy="914400"/>
          </a:xfrm>
          <a:prstGeom prst="arc">
            <a:avLst>
              <a:gd name="adj1" fmla="val 15466841"/>
              <a:gd name="adj2" fmla="val 4498373"/>
            </a:avLst>
          </a:prstGeom>
          <a:ln w="57150">
            <a:solidFill>
              <a:srgbClr val="FF0000"/>
            </a:solidFill>
            <a:headEnd type="triangle" w="lg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Arc 78">
            <a:extLst>
              <a:ext uri="{FF2B5EF4-FFF2-40B4-BE49-F238E27FC236}">
                <a16:creationId xmlns:a16="http://schemas.microsoft.com/office/drawing/2014/main" id="{72160B72-D5F1-13A2-F0B1-B5DAEBB2CF9B}"/>
              </a:ext>
            </a:extLst>
          </p:cNvPr>
          <p:cNvSpPr/>
          <p:nvPr/>
        </p:nvSpPr>
        <p:spPr>
          <a:xfrm flipH="1">
            <a:off x="3687474" y="5358250"/>
            <a:ext cx="914400" cy="914400"/>
          </a:xfrm>
          <a:prstGeom prst="arc">
            <a:avLst>
              <a:gd name="adj1" fmla="val 15466841"/>
              <a:gd name="adj2" fmla="val 4498373"/>
            </a:avLst>
          </a:prstGeom>
          <a:ln w="57150">
            <a:solidFill>
              <a:srgbClr val="FF0000"/>
            </a:solidFill>
            <a:headEnd type="triangle" w="lg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Arc 79">
            <a:extLst>
              <a:ext uri="{FF2B5EF4-FFF2-40B4-BE49-F238E27FC236}">
                <a16:creationId xmlns:a16="http://schemas.microsoft.com/office/drawing/2014/main" id="{5D9ECFFF-BE06-CDDF-3755-B26D2EFDB32B}"/>
              </a:ext>
            </a:extLst>
          </p:cNvPr>
          <p:cNvSpPr/>
          <p:nvPr/>
        </p:nvSpPr>
        <p:spPr>
          <a:xfrm flipH="1">
            <a:off x="1743258" y="5355813"/>
            <a:ext cx="914400" cy="914400"/>
          </a:xfrm>
          <a:prstGeom prst="arc">
            <a:avLst>
              <a:gd name="adj1" fmla="val 15466841"/>
              <a:gd name="adj2" fmla="val 4498373"/>
            </a:avLst>
          </a:prstGeom>
          <a:ln w="57150">
            <a:solidFill>
              <a:srgbClr val="FF0000"/>
            </a:solidFill>
            <a:headEnd type="triangle" w="lg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Arc 80">
            <a:extLst>
              <a:ext uri="{FF2B5EF4-FFF2-40B4-BE49-F238E27FC236}">
                <a16:creationId xmlns:a16="http://schemas.microsoft.com/office/drawing/2014/main" id="{982D6BD4-0871-FDCF-F751-E0E96B0D12BA}"/>
              </a:ext>
            </a:extLst>
          </p:cNvPr>
          <p:cNvSpPr/>
          <p:nvPr/>
        </p:nvSpPr>
        <p:spPr>
          <a:xfrm flipH="1" flipV="1">
            <a:off x="2719076" y="5355813"/>
            <a:ext cx="914400" cy="914400"/>
          </a:xfrm>
          <a:prstGeom prst="arc">
            <a:avLst>
              <a:gd name="adj1" fmla="val 15466841"/>
              <a:gd name="adj2" fmla="val 4498373"/>
            </a:avLst>
          </a:prstGeom>
          <a:ln w="57150">
            <a:solidFill>
              <a:srgbClr val="0000DE"/>
            </a:solidFill>
            <a:headEnd type="triangle" w="lg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Arc 81">
            <a:extLst>
              <a:ext uri="{FF2B5EF4-FFF2-40B4-BE49-F238E27FC236}">
                <a16:creationId xmlns:a16="http://schemas.microsoft.com/office/drawing/2014/main" id="{2F566433-BD95-8F13-3802-DB67A52047CB}"/>
              </a:ext>
            </a:extLst>
          </p:cNvPr>
          <p:cNvSpPr/>
          <p:nvPr/>
        </p:nvSpPr>
        <p:spPr>
          <a:xfrm>
            <a:off x="2719076" y="5355813"/>
            <a:ext cx="914400" cy="914400"/>
          </a:xfrm>
          <a:prstGeom prst="arc">
            <a:avLst>
              <a:gd name="adj1" fmla="val 15466841"/>
              <a:gd name="adj2" fmla="val 4498373"/>
            </a:avLst>
          </a:prstGeom>
          <a:ln w="57150">
            <a:solidFill>
              <a:srgbClr val="0000DE"/>
            </a:solidFill>
            <a:headEnd type="triangle" w="lg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Arc 82">
            <a:extLst>
              <a:ext uri="{FF2B5EF4-FFF2-40B4-BE49-F238E27FC236}">
                <a16:creationId xmlns:a16="http://schemas.microsoft.com/office/drawing/2014/main" id="{B482BC3E-240E-AF72-EDC3-93A4350823C8}"/>
              </a:ext>
            </a:extLst>
          </p:cNvPr>
          <p:cNvSpPr/>
          <p:nvPr/>
        </p:nvSpPr>
        <p:spPr>
          <a:xfrm>
            <a:off x="4663292" y="5355813"/>
            <a:ext cx="914400" cy="914400"/>
          </a:xfrm>
          <a:prstGeom prst="arc">
            <a:avLst>
              <a:gd name="adj1" fmla="val 15466841"/>
              <a:gd name="adj2" fmla="val 4498373"/>
            </a:avLst>
          </a:prstGeom>
          <a:ln w="57150">
            <a:solidFill>
              <a:srgbClr val="0000DE"/>
            </a:solidFill>
            <a:headEnd type="triangle" w="lg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Arc 83">
            <a:extLst>
              <a:ext uri="{FF2B5EF4-FFF2-40B4-BE49-F238E27FC236}">
                <a16:creationId xmlns:a16="http://schemas.microsoft.com/office/drawing/2014/main" id="{CD1D15CD-7BF6-BADF-71EC-F4D9B59BD9D2}"/>
              </a:ext>
            </a:extLst>
          </p:cNvPr>
          <p:cNvSpPr/>
          <p:nvPr/>
        </p:nvSpPr>
        <p:spPr>
          <a:xfrm flipV="1">
            <a:off x="1743258" y="5355813"/>
            <a:ext cx="914400" cy="914400"/>
          </a:xfrm>
          <a:prstGeom prst="arc">
            <a:avLst>
              <a:gd name="adj1" fmla="val 15466841"/>
              <a:gd name="adj2" fmla="val 4498373"/>
            </a:avLst>
          </a:prstGeom>
          <a:ln w="57150">
            <a:solidFill>
              <a:srgbClr val="FF0000"/>
            </a:solidFill>
            <a:headEnd type="triangle" w="lg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5" name="Picture 84">
            <a:extLst>
              <a:ext uri="{FF2B5EF4-FFF2-40B4-BE49-F238E27FC236}">
                <a16:creationId xmlns:a16="http://schemas.microsoft.com/office/drawing/2014/main" id="{3ABD2519-6116-B1D3-A79D-116E8BF1BEC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98032" y="794835"/>
            <a:ext cx="2589878" cy="2452374"/>
          </a:xfrm>
          <a:prstGeom prst="rect">
            <a:avLst/>
          </a:prstGeom>
        </p:spPr>
      </p:pic>
      <p:sp>
        <p:nvSpPr>
          <p:cNvPr id="87" name="TextBox 86">
            <a:extLst>
              <a:ext uri="{FF2B5EF4-FFF2-40B4-BE49-F238E27FC236}">
                <a16:creationId xmlns:a16="http://schemas.microsoft.com/office/drawing/2014/main" id="{D8D8526D-5AF7-BF38-500D-76799BE6F963}"/>
              </a:ext>
            </a:extLst>
          </p:cNvPr>
          <p:cNvSpPr txBox="1"/>
          <p:nvPr/>
        </p:nvSpPr>
        <p:spPr>
          <a:xfrm>
            <a:off x="10692971" y="578645"/>
            <a:ext cx="14192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Longitudinal cross-section of the DLW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799C628D-0F9D-888C-05CF-73DEB7D0B6FF}"/>
              </a:ext>
            </a:extLst>
          </p:cNvPr>
          <p:cNvSpPr txBox="1"/>
          <p:nvPr/>
        </p:nvSpPr>
        <p:spPr>
          <a:xfrm>
            <a:off x="172726" y="4832348"/>
            <a:ext cx="1148963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Electron propagation</a:t>
            </a:r>
          </a:p>
        </p:txBody>
      </p: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D843697C-1A4B-EFD9-1EBE-B3AE7C66225B}"/>
              </a:ext>
            </a:extLst>
          </p:cNvPr>
          <p:cNvCxnSpPr/>
          <p:nvPr/>
        </p:nvCxnSpPr>
        <p:spPr>
          <a:xfrm flipV="1">
            <a:off x="1321689" y="5035650"/>
            <a:ext cx="493746" cy="2679"/>
          </a:xfrm>
          <a:prstGeom prst="straightConnector1">
            <a:avLst/>
          </a:prstGeom>
          <a:ln w="38100">
            <a:solidFill>
              <a:schemeClr val="tx1"/>
            </a:solidFill>
            <a:headEnd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>
            <a:extLst>
              <a:ext uri="{FF2B5EF4-FFF2-40B4-BE49-F238E27FC236}">
                <a16:creationId xmlns:a16="http://schemas.microsoft.com/office/drawing/2014/main" id="{869FBEEA-0117-4D2E-0BDF-30AF844C5D53}"/>
              </a:ext>
            </a:extLst>
          </p:cNvPr>
          <p:cNvSpPr txBox="1"/>
          <p:nvPr/>
        </p:nvSpPr>
        <p:spPr>
          <a:xfrm>
            <a:off x="1625976" y="4835204"/>
            <a:ext cx="11489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B331DB45-28BD-7E89-EED1-1037308F30D1}"/>
              </a:ext>
            </a:extLst>
          </p:cNvPr>
          <p:cNvSpPr txBox="1"/>
          <p:nvPr/>
        </p:nvSpPr>
        <p:spPr>
          <a:xfrm>
            <a:off x="2624562" y="4695399"/>
            <a:ext cx="11489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CD1E85D6-769D-E3F8-4729-5CCE06B70538}"/>
              </a:ext>
            </a:extLst>
          </p:cNvPr>
          <p:cNvSpPr txBox="1"/>
          <p:nvPr/>
        </p:nvSpPr>
        <p:spPr>
          <a:xfrm>
            <a:off x="3564498" y="4845326"/>
            <a:ext cx="11489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AA950F17-319D-718D-62E6-A7393E4A6676}"/>
              </a:ext>
            </a:extLst>
          </p:cNvPr>
          <p:cNvSpPr txBox="1"/>
          <p:nvPr/>
        </p:nvSpPr>
        <p:spPr>
          <a:xfrm>
            <a:off x="4563084" y="4705521"/>
            <a:ext cx="11489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</a:p>
        </p:txBody>
      </p: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4E282DDF-6E4C-3BD5-4ECC-BA0DCAC2A594}"/>
              </a:ext>
            </a:extLst>
          </p:cNvPr>
          <p:cNvCxnSpPr>
            <a:cxnSpLocks/>
          </p:cNvCxnSpPr>
          <p:nvPr/>
        </p:nvCxnSpPr>
        <p:spPr>
          <a:xfrm flipH="1">
            <a:off x="9980099" y="824896"/>
            <a:ext cx="778797" cy="1006519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0" name="Picture 99">
            <a:extLst>
              <a:ext uri="{FF2B5EF4-FFF2-40B4-BE49-F238E27FC236}">
                <a16:creationId xmlns:a16="http://schemas.microsoft.com/office/drawing/2014/main" id="{54AD4EBF-6A16-8F35-89A4-F125605062E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28" t="31180" r="29943" b="36360"/>
          <a:stretch/>
        </p:blipFill>
        <p:spPr>
          <a:xfrm rot="5400000">
            <a:off x="82332" y="1598003"/>
            <a:ext cx="1496834" cy="1146729"/>
          </a:xfrm>
          <a:prstGeom prst="rect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</p:pic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34E89E3D-E67B-54B5-1070-F78321802198}"/>
              </a:ext>
            </a:extLst>
          </p:cNvPr>
          <p:cNvCxnSpPr/>
          <p:nvPr/>
        </p:nvCxnSpPr>
        <p:spPr>
          <a:xfrm flipV="1">
            <a:off x="1290251" y="1578177"/>
            <a:ext cx="0" cy="557770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77BE0E06-51E4-DFA1-3BC6-4E547F55B550}"/>
              </a:ext>
            </a:extLst>
          </p:cNvPr>
          <p:cNvCxnSpPr/>
          <p:nvPr/>
        </p:nvCxnSpPr>
        <p:spPr>
          <a:xfrm>
            <a:off x="1290251" y="2219403"/>
            <a:ext cx="0" cy="557770"/>
          </a:xfrm>
          <a:prstGeom prst="straightConnector1">
            <a:avLst/>
          </a:prstGeom>
          <a:ln w="28575">
            <a:solidFill>
              <a:srgbClr val="0000FF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C6FE861-8B4F-7F7F-4B4E-DE76EFAF3A0A}"/>
              </a:ext>
            </a:extLst>
          </p:cNvPr>
          <p:cNvCxnSpPr>
            <a:cxnSpLocks/>
            <a:stCxn id="66" idx="3"/>
          </p:cNvCxnSpPr>
          <p:nvPr/>
        </p:nvCxnSpPr>
        <p:spPr>
          <a:xfrm>
            <a:off x="2877751" y="2135947"/>
            <a:ext cx="395975" cy="0"/>
          </a:xfrm>
          <a:prstGeom prst="straightConnector1">
            <a:avLst/>
          </a:prstGeom>
          <a:ln w="38100">
            <a:solidFill>
              <a:schemeClr val="tx1"/>
            </a:solidFill>
            <a:headEnd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DCAD8ADE-48E5-3E22-7687-C4DA0E92C1AA}"/>
              </a:ext>
            </a:extLst>
          </p:cNvPr>
          <p:cNvSpPr txBox="1"/>
          <p:nvPr/>
        </p:nvSpPr>
        <p:spPr>
          <a:xfrm>
            <a:off x="1728788" y="1874337"/>
            <a:ext cx="11489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Electron propagation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881E3EC-37EC-6FE4-A02D-70CA20A690FF}"/>
              </a:ext>
            </a:extLst>
          </p:cNvPr>
          <p:cNvSpPr txBox="1"/>
          <p:nvPr/>
        </p:nvSpPr>
        <p:spPr>
          <a:xfrm>
            <a:off x="6377310" y="4095839"/>
            <a:ext cx="5458335" cy="12003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TEM</a:t>
            </a:r>
            <a:r>
              <a:rPr lang="en-GB" baseline="-25000" dirty="0"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free-space mode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LSM</a:t>
            </a:r>
            <a:r>
              <a:rPr lang="en-GB" baseline="-25000" dirty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waveguide mode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Transverse fields off-axis (deflect particles)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Longitudinal fields on-axis (accelerate particles)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27C57D-5B63-D3C0-0924-C129A5712728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Terahertz acceleration: </a:t>
            </a:r>
            <a:r>
              <a:rPr lang="en-GB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Waveguide modes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AA4E10F-BDFB-3D9F-0A56-B95AD5DEE5FD}"/>
              </a:ext>
            </a:extLst>
          </p:cNvPr>
          <p:cNvSpPr txBox="1"/>
          <p:nvPr/>
        </p:nvSpPr>
        <p:spPr>
          <a:xfrm>
            <a:off x="0" y="6519446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Terahertz techniques for advanced accelerators  |  PAB 2026 Conference</a:t>
            </a:r>
          </a:p>
        </p:txBody>
      </p:sp>
    </p:spTree>
    <p:extLst>
      <p:ext uri="{BB962C8B-B14F-4D97-AF65-F5344CB8AC3E}">
        <p14:creationId xmlns:p14="http://schemas.microsoft.com/office/powerpoint/2010/main" val="384665070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6C732661-30CD-9128-A1D8-C09BBCC95D07}"/>
              </a:ext>
            </a:extLst>
          </p:cNvPr>
          <p:cNvGrpSpPr>
            <a:grpSpLocks noChangeAspect="1"/>
          </p:cNvGrpSpPr>
          <p:nvPr/>
        </p:nvGrpSpPr>
        <p:grpSpPr>
          <a:xfrm>
            <a:off x="1890356" y="615444"/>
            <a:ext cx="5659101" cy="3776343"/>
            <a:chOff x="2685644" y="955436"/>
            <a:chExt cx="6206836" cy="3981143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8F9F5D0F-BC66-623E-4A7F-9CD1E6C9CE4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58" t="5321" r="22917" b="2389"/>
            <a:stretch/>
          </p:blipFill>
          <p:spPr>
            <a:xfrm>
              <a:off x="2685644" y="1192028"/>
              <a:ext cx="6206836" cy="3744551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39F46E0-01D0-CDF7-27EC-BDDF854335A9}"/>
                </a:ext>
              </a:extLst>
            </p:cNvPr>
            <p:cNvSpPr txBox="1"/>
            <p:nvPr/>
          </p:nvSpPr>
          <p:spPr>
            <a:xfrm>
              <a:off x="3865920" y="1037886"/>
              <a:ext cx="1642476" cy="3569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>
                  <a:latin typeface="Arial" panose="020B0604020202020204" pitchFamily="34" charset="0"/>
                  <a:cs typeface="Arial" panose="020B0604020202020204" pitchFamily="34" charset="0"/>
                </a:rPr>
                <a:t>quasi-TEM</a:t>
              </a:r>
              <a:r>
                <a:rPr lang="en-GB" sz="16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en-GB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5AE077B-3612-8312-31C0-A5A377C90DE5}"/>
                </a:ext>
              </a:extLst>
            </p:cNvPr>
            <p:cNvSpPr txBox="1"/>
            <p:nvPr/>
          </p:nvSpPr>
          <p:spPr>
            <a:xfrm>
              <a:off x="7000720" y="1937210"/>
              <a:ext cx="936104" cy="3569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>
                  <a:latin typeface="Arial" panose="020B0604020202020204" pitchFamily="34" charset="0"/>
                  <a:cs typeface="Arial" panose="020B0604020202020204" pitchFamily="34" charset="0"/>
                </a:rPr>
                <a:t>TEM</a:t>
              </a:r>
              <a:r>
                <a:rPr lang="en-GB" sz="16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00</a:t>
              </a:r>
              <a:endParaRPr lang="en-GB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6E1B553-DCA0-6681-15D5-F3DC9B83E29A}"/>
                </a:ext>
              </a:extLst>
            </p:cNvPr>
            <p:cNvSpPr txBox="1"/>
            <p:nvPr/>
          </p:nvSpPr>
          <p:spPr>
            <a:xfrm>
              <a:off x="5890450" y="955436"/>
              <a:ext cx="1642476" cy="876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>
                  <a:latin typeface="Arial" panose="020B0604020202020204" pitchFamily="34" charset="0"/>
                  <a:cs typeface="Arial" panose="020B0604020202020204" pitchFamily="34" charset="0"/>
                </a:rPr>
                <a:t>PTFE</a:t>
              </a:r>
            </a:p>
            <a:p>
              <a:pPr algn="ctr"/>
              <a:r>
                <a:rPr lang="en-GB" sz="1600" dirty="0">
                  <a:latin typeface="Arial" panose="020B0604020202020204" pitchFamily="34" charset="0"/>
                  <a:cs typeface="Arial" panose="020B0604020202020204" pitchFamily="34" charset="0"/>
                </a:rPr>
                <a:t>phase-shifter plate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C7796DF-6DE0-CC56-7A41-EA78201CDA4F}"/>
                </a:ext>
              </a:extLst>
            </p:cNvPr>
            <p:cNvSpPr txBox="1"/>
            <p:nvPr/>
          </p:nvSpPr>
          <p:spPr>
            <a:xfrm>
              <a:off x="7876366" y="3553852"/>
              <a:ext cx="936104" cy="6164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>
                  <a:latin typeface="Arial" panose="020B0604020202020204" pitchFamily="34" charset="0"/>
                  <a:cs typeface="Arial" panose="020B0604020202020204" pitchFamily="34" charset="0"/>
                </a:rPr>
                <a:t>THz beam</a:t>
              </a:r>
            </a:p>
          </p:txBody>
        </p:sp>
        <p:sp>
          <p:nvSpPr>
            <p:cNvPr id="20" name="Left Arrow 22">
              <a:extLst>
                <a:ext uri="{FF2B5EF4-FFF2-40B4-BE49-F238E27FC236}">
                  <a16:creationId xmlns:a16="http://schemas.microsoft.com/office/drawing/2014/main" id="{3A31E0E7-A097-F5AC-ED3C-65EEF743EF99}"/>
                </a:ext>
              </a:extLst>
            </p:cNvPr>
            <p:cNvSpPr/>
            <p:nvPr/>
          </p:nvSpPr>
          <p:spPr>
            <a:xfrm rot="972396">
              <a:off x="7904530" y="2237457"/>
              <a:ext cx="950059" cy="406787"/>
            </a:xfrm>
            <a:prstGeom prst="leftArrow">
              <a:avLst/>
            </a:prstGeom>
            <a:solidFill>
              <a:srgbClr val="0000CC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EDBDE74C-9E09-E8B6-A1B1-8C47801C895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599" y="3630316"/>
            <a:ext cx="4054385" cy="2615301"/>
          </a:xfrm>
          <a:prstGeom prst="rect">
            <a:avLst/>
          </a:prstGeom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4FC88EF-A336-94A1-192C-C547B5F9BC71}"/>
              </a:ext>
            </a:extLst>
          </p:cNvPr>
          <p:cNvCxnSpPr>
            <a:cxnSpLocks/>
          </p:cNvCxnSpPr>
          <p:nvPr/>
        </p:nvCxnSpPr>
        <p:spPr>
          <a:xfrm flipH="1">
            <a:off x="3443033" y="2023121"/>
            <a:ext cx="1050760" cy="1964679"/>
          </a:xfrm>
          <a:prstGeom prst="straightConnector1">
            <a:avLst/>
          </a:prstGeom>
          <a:ln w="28575">
            <a:solidFill>
              <a:srgbClr val="0000CC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88D24A76-72F6-F54C-0DA7-0A5113596D07}"/>
              </a:ext>
            </a:extLst>
          </p:cNvPr>
          <p:cNvCxnSpPr>
            <a:cxnSpLocks/>
          </p:cNvCxnSpPr>
          <p:nvPr/>
        </p:nvCxnSpPr>
        <p:spPr>
          <a:xfrm flipH="1">
            <a:off x="3656884" y="2693694"/>
            <a:ext cx="1063022" cy="2259305"/>
          </a:xfrm>
          <a:prstGeom prst="straightConnector1">
            <a:avLst/>
          </a:prstGeom>
          <a:ln w="28575">
            <a:solidFill>
              <a:srgbClr val="0000CC"/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FDTDPhaseShifter">
            <a:hlinkClick r:id="" action="ppaction://media"/>
            <a:extLst>
              <a:ext uri="{FF2B5EF4-FFF2-40B4-BE49-F238E27FC236}">
                <a16:creationId xmlns:a16="http://schemas.microsoft.com/office/drawing/2014/main" id="{E9AAD9DB-F021-7C39-8E07-163456AFA84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6"/>
          <a:srcRect l="4323" r="6565"/>
          <a:stretch/>
        </p:blipFill>
        <p:spPr>
          <a:xfrm>
            <a:off x="7899886" y="707114"/>
            <a:ext cx="4043839" cy="3403483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6FD2A99-9EC9-64C8-78D7-7F1FB0D766A7}"/>
              </a:ext>
            </a:extLst>
          </p:cNvPr>
          <p:cNvSpPr txBox="1"/>
          <p:nvPr/>
        </p:nvSpPr>
        <p:spPr>
          <a:xfrm>
            <a:off x="358146" y="2682294"/>
            <a:ext cx="2713991" cy="646331"/>
          </a:xfrm>
          <a:prstGeom prst="rect">
            <a:avLst/>
          </a:prstGeom>
          <a:solidFill>
            <a:srgbClr val="D3FDD6"/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Make the correct mode using a 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“phase-shifter”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0EDA1B7-E362-9D97-6F1B-5E0862D193BA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Terahertz acceleration: </a:t>
            </a:r>
            <a:r>
              <a:rPr lang="en-GB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Waveguide modes</a:t>
            </a:r>
          </a:p>
        </p:txBody>
      </p:sp>
      <p:pic>
        <p:nvPicPr>
          <p:cNvPr id="11" name="Picture 10" descr="A blue and red image of two circles&#10;&#10;AI-generated content may be incorrect.">
            <a:extLst>
              <a:ext uri="{FF2B5EF4-FFF2-40B4-BE49-F238E27FC236}">
                <a16:creationId xmlns:a16="http://schemas.microsoft.com/office/drawing/2014/main" id="{D30DEEA6-37F3-05FF-807E-6B78DC535184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22787" t="17211" r="37233" b="17475"/>
          <a:stretch>
            <a:fillRect/>
          </a:stretch>
        </p:blipFill>
        <p:spPr>
          <a:xfrm>
            <a:off x="7899886" y="4482212"/>
            <a:ext cx="1692750" cy="1668674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13CDE32-9E5E-45EF-F7D9-B5E591C8CAD6}"/>
              </a:ext>
            </a:extLst>
          </p:cNvPr>
          <p:cNvSpPr txBox="1"/>
          <p:nvPr/>
        </p:nvSpPr>
        <p:spPr>
          <a:xfrm>
            <a:off x="9724111" y="4654829"/>
            <a:ext cx="15372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THz camera image of TEM</a:t>
            </a:r>
            <a:r>
              <a:rPr lang="en-GB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mode at entrance to waveguide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7B4DB91-0535-93CC-E764-2AD339AD6D13}"/>
              </a:ext>
            </a:extLst>
          </p:cNvPr>
          <p:cNvCxnSpPr/>
          <p:nvPr/>
        </p:nvCxnSpPr>
        <p:spPr>
          <a:xfrm flipV="1">
            <a:off x="9351176" y="4654829"/>
            <a:ext cx="0" cy="557770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4AF0893-0FEA-EF6A-578E-B696A39C7AA1}"/>
              </a:ext>
            </a:extLst>
          </p:cNvPr>
          <p:cNvCxnSpPr/>
          <p:nvPr/>
        </p:nvCxnSpPr>
        <p:spPr>
          <a:xfrm>
            <a:off x="9362411" y="5420498"/>
            <a:ext cx="0" cy="557770"/>
          </a:xfrm>
          <a:prstGeom prst="straightConnector1">
            <a:avLst/>
          </a:prstGeom>
          <a:ln w="28575">
            <a:solidFill>
              <a:srgbClr val="FFC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25192076-AFAB-521A-2810-B3D50D92D6FF}"/>
              </a:ext>
            </a:extLst>
          </p:cNvPr>
          <p:cNvSpPr txBox="1"/>
          <p:nvPr/>
        </p:nvSpPr>
        <p:spPr>
          <a:xfrm>
            <a:off x="4493793" y="4967032"/>
            <a:ext cx="28274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Measured THz electric fields showing 180º phase change between top and bottom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FCEE33-7FE9-99DE-52D1-39C04E207F2C}"/>
              </a:ext>
            </a:extLst>
          </p:cNvPr>
          <p:cNvSpPr txBox="1"/>
          <p:nvPr/>
        </p:nvSpPr>
        <p:spPr>
          <a:xfrm>
            <a:off x="0" y="6519446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Terahertz techniques for advanced accelerators  |  PAB 2026 Conference</a:t>
            </a:r>
          </a:p>
        </p:txBody>
      </p:sp>
    </p:spTree>
    <p:extLst>
      <p:ext uri="{BB962C8B-B14F-4D97-AF65-F5344CB8AC3E}">
        <p14:creationId xmlns:p14="http://schemas.microsoft.com/office/powerpoint/2010/main" val="1835245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0" fill="hold"/>
                                        <p:tgtEl>
                                          <p:spTgt spid="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8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B24DE1-D7E0-411C-68D3-81515D6753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68FE1CD-6D62-C22E-DEDC-47236739CF7C}"/>
              </a:ext>
            </a:extLst>
          </p:cNvPr>
          <p:cNvSpPr/>
          <p:nvPr/>
        </p:nvSpPr>
        <p:spPr>
          <a:xfrm>
            <a:off x="0" y="0"/>
            <a:ext cx="12191998" cy="685799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32" name="Picture 8" descr="wavelength comparison">
            <a:extLst>
              <a:ext uri="{FF2B5EF4-FFF2-40B4-BE49-F238E27FC236}">
                <a16:creationId xmlns:a16="http://schemas.microsoft.com/office/drawing/2014/main" id="{D32019E6-3DCA-BB53-F767-E55A78AF73E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9" r="16208" b="64240"/>
          <a:stretch/>
        </p:blipFill>
        <p:spPr bwMode="auto">
          <a:xfrm>
            <a:off x="-1" y="560600"/>
            <a:ext cx="12191999" cy="289088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5386AEF-98EC-31F8-25EC-0F0E3C2E19C7}"/>
              </a:ext>
            </a:extLst>
          </p:cNvPr>
          <p:cNvSpPr txBox="1"/>
          <p:nvPr/>
        </p:nvSpPr>
        <p:spPr>
          <a:xfrm>
            <a:off x="581025" y="562080"/>
            <a:ext cx="866775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Radio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B6B717C-A12E-CD63-2457-BF9641054077}"/>
              </a:ext>
            </a:extLst>
          </p:cNvPr>
          <p:cNvSpPr txBox="1"/>
          <p:nvPr/>
        </p:nvSpPr>
        <p:spPr>
          <a:xfrm>
            <a:off x="2333625" y="562080"/>
            <a:ext cx="1322699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Microwave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08CF872-6460-4113-7013-D2BE64A023E4}"/>
              </a:ext>
            </a:extLst>
          </p:cNvPr>
          <p:cNvSpPr txBox="1"/>
          <p:nvPr/>
        </p:nvSpPr>
        <p:spPr>
          <a:xfrm>
            <a:off x="9288861" y="562080"/>
            <a:ext cx="1209675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X-Ray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0EC4887-5CAB-65BD-C967-06B0CC641D42}"/>
              </a:ext>
            </a:extLst>
          </p:cNvPr>
          <p:cNvSpPr txBox="1"/>
          <p:nvPr/>
        </p:nvSpPr>
        <p:spPr>
          <a:xfrm>
            <a:off x="10898978" y="562080"/>
            <a:ext cx="1092462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Gamma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4111615-1918-2676-320D-02C5737F2967}"/>
              </a:ext>
            </a:extLst>
          </p:cNvPr>
          <p:cNvSpPr/>
          <p:nvPr/>
        </p:nvSpPr>
        <p:spPr>
          <a:xfrm>
            <a:off x="6636393" y="560600"/>
            <a:ext cx="1322699" cy="2890881"/>
          </a:xfrm>
          <a:prstGeom prst="rect">
            <a:avLst/>
          </a:prstGeom>
          <a:solidFill>
            <a:srgbClr val="00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3" name="TextBox 1072">
            <a:extLst>
              <a:ext uri="{FF2B5EF4-FFF2-40B4-BE49-F238E27FC236}">
                <a16:creationId xmlns:a16="http://schemas.microsoft.com/office/drawing/2014/main" id="{B1C05915-593B-7A54-BD7A-93713E4F90BD}"/>
              </a:ext>
            </a:extLst>
          </p:cNvPr>
          <p:cNvSpPr txBox="1"/>
          <p:nvPr/>
        </p:nvSpPr>
        <p:spPr>
          <a:xfrm>
            <a:off x="4145372" y="562080"/>
            <a:ext cx="1209675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Terahertz</a:t>
            </a:r>
          </a:p>
        </p:txBody>
      </p:sp>
      <p:sp>
        <p:nvSpPr>
          <p:cNvPr id="1113" name="TextBox 1112">
            <a:extLst>
              <a:ext uri="{FF2B5EF4-FFF2-40B4-BE49-F238E27FC236}">
                <a16:creationId xmlns:a16="http://schemas.microsoft.com/office/drawing/2014/main" id="{B3CE5C82-4374-5D19-B51C-650F97AD4242}"/>
              </a:ext>
            </a:extLst>
          </p:cNvPr>
          <p:cNvSpPr txBox="1"/>
          <p:nvPr/>
        </p:nvSpPr>
        <p:spPr>
          <a:xfrm>
            <a:off x="881584" y="3429394"/>
            <a:ext cx="2554288" cy="400110"/>
          </a:xfrm>
          <a:prstGeom prst="rect">
            <a:avLst/>
          </a:prstGeom>
          <a:noFill/>
          <a:ln w="28575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Radio-frequency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564C31B-7934-B943-ABA4-38B26EB008FC}"/>
              </a:ext>
            </a:extLst>
          </p:cNvPr>
          <p:cNvSpPr txBox="1"/>
          <p:nvPr/>
        </p:nvSpPr>
        <p:spPr>
          <a:xfrm>
            <a:off x="8645111" y="3435213"/>
            <a:ext cx="2921730" cy="400110"/>
          </a:xfrm>
          <a:prstGeom prst="rect">
            <a:avLst/>
          </a:prstGeom>
          <a:noFill/>
          <a:ln w="28575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FF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Laser plasma </a:t>
            </a:r>
            <a:r>
              <a:rPr lang="en-GB" sz="2000" dirty="0" err="1">
                <a:solidFill>
                  <a:srgbClr val="FF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wakefield</a:t>
            </a:r>
            <a:endParaRPr lang="en-GB" sz="2000" dirty="0">
              <a:solidFill>
                <a:srgbClr val="FF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F11F6E0-0CA5-1F6E-332A-C28B1DF2D916}"/>
              </a:ext>
            </a:extLst>
          </p:cNvPr>
          <p:cNvSpPr txBox="1"/>
          <p:nvPr/>
        </p:nvSpPr>
        <p:spPr>
          <a:xfrm>
            <a:off x="5604671" y="562080"/>
            <a:ext cx="1209675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Infrared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CB4F2CF-14DA-39C4-DCB9-2DD4F28DC8A0}"/>
              </a:ext>
            </a:extLst>
          </p:cNvPr>
          <p:cNvSpPr txBox="1"/>
          <p:nvPr/>
        </p:nvSpPr>
        <p:spPr>
          <a:xfrm>
            <a:off x="7857931" y="562080"/>
            <a:ext cx="1209675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Ultraviolet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A755BC2-FF0A-29CE-89AF-DD8B5A3E64D0}"/>
              </a:ext>
            </a:extLst>
          </p:cNvPr>
          <p:cNvSpPr txBox="1"/>
          <p:nvPr/>
        </p:nvSpPr>
        <p:spPr>
          <a:xfrm>
            <a:off x="6749417" y="562080"/>
            <a:ext cx="1209675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Visible</a:t>
            </a:r>
          </a:p>
        </p:txBody>
      </p:sp>
      <p:pic>
        <p:nvPicPr>
          <p:cNvPr id="1057" name="Picture 18">
            <a:extLst>
              <a:ext uri="{FF2B5EF4-FFF2-40B4-BE49-F238E27FC236}">
                <a16:creationId xmlns:a16="http://schemas.microsoft.com/office/drawing/2014/main" id="{9FB688E6-E029-4A2E-E9B2-F8690F9AAFA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06" t="22380" r="10109"/>
          <a:stretch>
            <a:fillRect/>
          </a:stretch>
        </p:blipFill>
        <p:spPr bwMode="auto">
          <a:xfrm>
            <a:off x="8313825" y="3876561"/>
            <a:ext cx="3584302" cy="2451076"/>
          </a:xfrm>
          <a:prstGeom prst="rect">
            <a:avLst/>
          </a:prstGeom>
          <a:noFill/>
          <a:ln w="38100">
            <a:solidFill>
              <a:srgbClr val="FF66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Oval 30">
            <a:extLst>
              <a:ext uri="{FF2B5EF4-FFF2-40B4-BE49-F238E27FC236}">
                <a16:creationId xmlns:a16="http://schemas.microsoft.com/office/drawing/2014/main" id="{80534853-6A18-142F-6EA5-FAF2ABDC667B}"/>
              </a:ext>
            </a:extLst>
          </p:cNvPr>
          <p:cNvSpPr>
            <a:spLocks noChangeAspect="1"/>
          </p:cNvSpPr>
          <p:nvPr/>
        </p:nvSpPr>
        <p:spPr>
          <a:xfrm>
            <a:off x="1122203" y="2353774"/>
            <a:ext cx="270000" cy="270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416A9ABE-BC5D-465F-E822-AE80EBE9ED7D}"/>
              </a:ext>
            </a:extLst>
          </p:cNvPr>
          <p:cNvSpPr>
            <a:spLocks noChangeAspect="1"/>
          </p:cNvSpPr>
          <p:nvPr/>
        </p:nvSpPr>
        <p:spPr>
          <a:xfrm>
            <a:off x="5265456" y="2324866"/>
            <a:ext cx="270000" cy="270000"/>
          </a:xfrm>
          <a:prstGeom prst="ellipse">
            <a:avLst/>
          </a:prstGeom>
          <a:solidFill>
            <a:srgbClr val="FF66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E59A0E-289F-F387-2ADE-9CC30528C10D}"/>
              </a:ext>
            </a:extLst>
          </p:cNvPr>
          <p:cNvSpPr txBox="1"/>
          <p:nvPr/>
        </p:nvSpPr>
        <p:spPr>
          <a:xfrm>
            <a:off x="4287910" y="3592981"/>
            <a:ext cx="3708401" cy="1446550"/>
          </a:xfrm>
          <a:prstGeom prst="rect">
            <a:avLst/>
          </a:prstGeom>
          <a:noFill/>
          <a:ln w="28575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1000x</a:t>
            </a:r>
            <a:r>
              <a:rPr lang="en-GB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Higher frequency</a:t>
            </a:r>
          </a:p>
          <a:p>
            <a:pPr algn="ctr"/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Higher accelerating gradient</a:t>
            </a:r>
          </a:p>
          <a:p>
            <a:pPr algn="ctr"/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Smaller accelerator</a:t>
            </a:r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D32795BA-5F6A-BAB2-BF86-3B5E072CEAEB}"/>
              </a:ext>
            </a:extLst>
          </p:cNvPr>
          <p:cNvSpPr/>
          <p:nvPr/>
        </p:nvSpPr>
        <p:spPr>
          <a:xfrm>
            <a:off x="4485541" y="4944979"/>
            <a:ext cx="3372389" cy="818147"/>
          </a:xfrm>
          <a:prstGeom prst="rightArrow">
            <a:avLst/>
          </a:prstGeom>
          <a:gradFill flip="none" rotWithShape="1">
            <a:gsLst>
              <a:gs pos="0">
                <a:srgbClr val="FFC000"/>
              </a:gs>
              <a:gs pos="100000">
                <a:srgbClr val="FF66FF"/>
              </a:gs>
            </a:gsLst>
            <a:lin ang="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BF915073-53BA-EC28-C527-6C30A0BEF8F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6" t="2551" r="4378" b="1830"/>
          <a:stretch>
            <a:fillRect/>
          </a:stretch>
        </p:blipFill>
        <p:spPr bwMode="auto">
          <a:xfrm>
            <a:off x="312797" y="3876561"/>
            <a:ext cx="3632426" cy="2451076"/>
          </a:xfrm>
          <a:prstGeom prst="rect">
            <a:avLst/>
          </a:prstGeom>
          <a:noFill/>
          <a:ln w="28575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75C3B4E-5B33-963E-3DCF-AA0FBAC05888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Advanced accelerators: </a:t>
            </a:r>
            <a:r>
              <a:rPr lang="en-GB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Laser-driven plasma </a:t>
            </a:r>
            <a:r>
              <a:rPr lang="en-GB" sz="2400" dirty="0" err="1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wakefield</a:t>
            </a:r>
            <a:r>
              <a:rPr lang="en-GB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acceleration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E9E218-FA72-891A-6C9E-98462C5EF792}"/>
              </a:ext>
            </a:extLst>
          </p:cNvPr>
          <p:cNvSpPr txBox="1"/>
          <p:nvPr/>
        </p:nvSpPr>
        <p:spPr>
          <a:xfrm>
            <a:off x="0" y="6519446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Terahertz techniques for advanced accelerators  |  PAB 2026 Conference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E267F5C-C760-CFBD-D8D7-0CB6C6AC64AD}"/>
              </a:ext>
            </a:extLst>
          </p:cNvPr>
          <p:cNvSpPr txBox="1"/>
          <p:nvPr/>
        </p:nvSpPr>
        <p:spPr>
          <a:xfrm>
            <a:off x="1" y="6519444"/>
            <a:ext cx="723014" cy="338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111121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3" grpId="0"/>
      <p:bldP spid="26" grpId="0"/>
      <p:bldP spid="31" grpId="0" animBg="1"/>
      <p:bldP spid="38" grpId="0" animBg="1"/>
      <p:bldP spid="11" grpId="0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A0D3C1-6BCB-5794-700A-3667BDD168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F9B462D-266E-853A-9465-06E6EC986FFC}"/>
              </a:ext>
            </a:extLst>
          </p:cNvPr>
          <p:cNvSpPr/>
          <p:nvPr/>
        </p:nvSpPr>
        <p:spPr>
          <a:xfrm>
            <a:off x="0" y="0"/>
            <a:ext cx="12191998" cy="685799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32" name="Picture 8" descr="wavelength comparison">
            <a:extLst>
              <a:ext uri="{FF2B5EF4-FFF2-40B4-BE49-F238E27FC236}">
                <a16:creationId xmlns:a16="http://schemas.microsoft.com/office/drawing/2014/main" id="{08AFB4DF-8014-F416-474E-3043572EFC1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9" r="16208" b="64240"/>
          <a:stretch/>
        </p:blipFill>
        <p:spPr bwMode="auto">
          <a:xfrm>
            <a:off x="-1" y="560600"/>
            <a:ext cx="12191999" cy="289088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43EFAC3-5186-23F8-A021-44BE70E74FB3}"/>
              </a:ext>
            </a:extLst>
          </p:cNvPr>
          <p:cNvSpPr txBox="1"/>
          <p:nvPr/>
        </p:nvSpPr>
        <p:spPr>
          <a:xfrm>
            <a:off x="581025" y="562080"/>
            <a:ext cx="866775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Radio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8691F0E-8717-9E62-A396-E97814B2E3C8}"/>
              </a:ext>
            </a:extLst>
          </p:cNvPr>
          <p:cNvSpPr txBox="1"/>
          <p:nvPr/>
        </p:nvSpPr>
        <p:spPr>
          <a:xfrm>
            <a:off x="2333625" y="562080"/>
            <a:ext cx="1322699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Microwave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B62F6AD-5C06-76C5-6470-49B250D22A20}"/>
              </a:ext>
            </a:extLst>
          </p:cNvPr>
          <p:cNvSpPr txBox="1"/>
          <p:nvPr/>
        </p:nvSpPr>
        <p:spPr>
          <a:xfrm>
            <a:off x="9288861" y="562080"/>
            <a:ext cx="1209675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X-Ray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8BF8863-FB2D-3D9C-B1C5-38C56B0B063B}"/>
              </a:ext>
            </a:extLst>
          </p:cNvPr>
          <p:cNvSpPr txBox="1"/>
          <p:nvPr/>
        </p:nvSpPr>
        <p:spPr>
          <a:xfrm>
            <a:off x="10898978" y="562080"/>
            <a:ext cx="1092462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Gamma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F784542-6270-F743-2E74-40590FDEE9FF}"/>
              </a:ext>
            </a:extLst>
          </p:cNvPr>
          <p:cNvSpPr/>
          <p:nvPr/>
        </p:nvSpPr>
        <p:spPr>
          <a:xfrm>
            <a:off x="6636393" y="560600"/>
            <a:ext cx="1322699" cy="2890881"/>
          </a:xfrm>
          <a:prstGeom prst="rect">
            <a:avLst/>
          </a:prstGeom>
          <a:solidFill>
            <a:srgbClr val="00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3" name="TextBox 1072">
            <a:extLst>
              <a:ext uri="{FF2B5EF4-FFF2-40B4-BE49-F238E27FC236}">
                <a16:creationId xmlns:a16="http://schemas.microsoft.com/office/drawing/2014/main" id="{2D2062B9-25E0-2AD7-D0CF-316CFBEEDCCC}"/>
              </a:ext>
            </a:extLst>
          </p:cNvPr>
          <p:cNvSpPr txBox="1"/>
          <p:nvPr/>
        </p:nvSpPr>
        <p:spPr>
          <a:xfrm>
            <a:off x="4145372" y="562080"/>
            <a:ext cx="1209675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Terahertz</a:t>
            </a:r>
          </a:p>
        </p:txBody>
      </p:sp>
      <p:sp>
        <p:nvSpPr>
          <p:cNvPr id="1113" name="TextBox 1112">
            <a:extLst>
              <a:ext uri="{FF2B5EF4-FFF2-40B4-BE49-F238E27FC236}">
                <a16:creationId xmlns:a16="http://schemas.microsoft.com/office/drawing/2014/main" id="{0B283D80-B8AF-C9E8-2118-723FCBE916BE}"/>
              </a:ext>
            </a:extLst>
          </p:cNvPr>
          <p:cNvSpPr txBox="1"/>
          <p:nvPr/>
        </p:nvSpPr>
        <p:spPr>
          <a:xfrm>
            <a:off x="881584" y="3429394"/>
            <a:ext cx="2554288" cy="400110"/>
          </a:xfrm>
          <a:prstGeom prst="rect">
            <a:avLst/>
          </a:prstGeom>
          <a:noFill/>
          <a:ln w="28575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Radio-frequency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B773BBE-C3E2-32AF-59C4-B883564FB12B}"/>
              </a:ext>
            </a:extLst>
          </p:cNvPr>
          <p:cNvSpPr txBox="1"/>
          <p:nvPr/>
        </p:nvSpPr>
        <p:spPr>
          <a:xfrm>
            <a:off x="8645111" y="3435213"/>
            <a:ext cx="2921730" cy="400110"/>
          </a:xfrm>
          <a:prstGeom prst="rect">
            <a:avLst/>
          </a:prstGeom>
          <a:noFill/>
          <a:ln w="28575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FF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Laser plasma </a:t>
            </a:r>
            <a:r>
              <a:rPr lang="en-GB" sz="2000" dirty="0" err="1">
                <a:solidFill>
                  <a:srgbClr val="FF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wakefield</a:t>
            </a:r>
            <a:endParaRPr lang="en-GB" sz="2000" dirty="0">
              <a:solidFill>
                <a:srgbClr val="FF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6458681-1A02-BC65-BF8A-DF8F770D42E0}"/>
              </a:ext>
            </a:extLst>
          </p:cNvPr>
          <p:cNvSpPr txBox="1"/>
          <p:nvPr/>
        </p:nvSpPr>
        <p:spPr>
          <a:xfrm>
            <a:off x="5604671" y="562080"/>
            <a:ext cx="1209675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Infrared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C80F900-B2FD-CDF6-4EFC-10F7516BC470}"/>
              </a:ext>
            </a:extLst>
          </p:cNvPr>
          <p:cNvSpPr txBox="1"/>
          <p:nvPr/>
        </p:nvSpPr>
        <p:spPr>
          <a:xfrm>
            <a:off x="7857931" y="562080"/>
            <a:ext cx="1209675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Ultraviolet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5F8F1D0-001F-B16A-F367-CFD92E8A4C21}"/>
              </a:ext>
            </a:extLst>
          </p:cNvPr>
          <p:cNvSpPr txBox="1"/>
          <p:nvPr/>
        </p:nvSpPr>
        <p:spPr>
          <a:xfrm>
            <a:off x="6749417" y="562080"/>
            <a:ext cx="1209675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Visible</a:t>
            </a:r>
          </a:p>
        </p:txBody>
      </p:sp>
      <p:pic>
        <p:nvPicPr>
          <p:cNvPr id="1057" name="Picture 18">
            <a:extLst>
              <a:ext uri="{FF2B5EF4-FFF2-40B4-BE49-F238E27FC236}">
                <a16:creationId xmlns:a16="http://schemas.microsoft.com/office/drawing/2014/main" id="{A7AF21EB-D9C6-4DE9-CE95-7E56A20D4DF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06" t="22380" r="10109"/>
          <a:stretch>
            <a:fillRect/>
          </a:stretch>
        </p:blipFill>
        <p:spPr bwMode="auto">
          <a:xfrm>
            <a:off x="8313825" y="3876561"/>
            <a:ext cx="3584302" cy="2451076"/>
          </a:xfrm>
          <a:prstGeom prst="rect">
            <a:avLst/>
          </a:prstGeom>
          <a:noFill/>
          <a:ln w="38100">
            <a:solidFill>
              <a:srgbClr val="FF66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Oval 30">
            <a:extLst>
              <a:ext uri="{FF2B5EF4-FFF2-40B4-BE49-F238E27FC236}">
                <a16:creationId xmlns:a16="http://schemas.microsoft.com/office/drawing/2014/main" id="{A2069F8A-A7B1-BF8A-326E-3F0145E79B09}"/>
              </a:ext>
            </a:extLst>
          </p:cNvPr>
          <p:cNvSpPr>
            <a:spLocks noChangeAspect="1"/>
          </p:cNvSpPr>
          <p:nvPr/>
        </p:nvSpPr>
        <p:spPr>
          <a:xfrm>
            <a:off x="1122203" y="2353774"/>
            <a:ext cx="270000" cy="270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4F57AD83-7A0A-52BE-8CB5-3CD1E3827B41}"/>
              </a:ext>
            </a:extLst>
          </p:cNvPr>
          <p:cNvSpPr>
            <a:spLocks noChangeAspect="1"/>
          </p:cNvSpPr>
          <p:nvPr/>
        </p:nvSpPr>
        <p:spPr>
          <a:xfrm>
            <a:off x="5265456" y="2324866"/>
            <a:ext cx="270000" cy="270000"/>
          </a:xfrm>
          <a:prstGeom prst="ellipse">
            <a:avLst/>
          </a:prstGeom>
          <a:solidFill>
            <a:srgbClr val="FF66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98A23B04-494D-4ABD-D4CA-3E95DE3DF5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6" t="2551" r="4378" b="1830"/>
          <a:stretch>
            <a:fillRect/>
          </a:stretch>
        </p:blipFill>
        <p:spPr bwMode="auto">
          <a:xfrm>
            <a:off x="312797" y="3876561"/>
            <a:ext cx="3632426" cy="2451076"/>
          </a:xfrm>
          <a:prstGeom prst="rect">
            <a:avLst/>
          </a:prstGeom>
          <a:noFill/>
          <a:ln w="28575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019AD62-6A4C-0DC1-8D64-CCE8679E5B43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Advanced accelerators: </a:t>
            </a:r>
            <a:r>
              <a:rPr lang="en-GB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Laser-driven plasma </a:t>
            </a:r>
            <a:r>
              <a:rPr lang="en-GB" sz="2400" dirty="0" err="1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wakefield</a:t>
            </a:r>
            <a:r>
              <a:rPr lang="en-GB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acceleration</a:t>
            </a:r>
          </a:p>
        </p:txBody>
      </p:sp>
      <p:pic>
        <p:nvPicPr>
          <p:cNvPr id="5" name="Picture 4" descr="A metal and glass object on a table&#10;&#10;Description automatically generated">
            <a:extLst>
              <a:ext uri="{FF2B5EF4-FFF2-40B4-BE49-F238E27FC236}">
                <a16:creationId xmlns:a16="http://schemas.microsoft.com/office/drawing/2014/main" id="{228B34E7-EC4C-0B13-509F-CE63B4BB946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9659" y="3876561"/>
            <a:ext cx="3844905" cy="2451076"/>
          </a:xfrm>
          <a:prstGeom prst="rect">
            <a:avLst/>
          </a:prstGeom>
          <a:ln w="28575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B56FEE7-EA5B-4DB7-A68A-A2F523005F39}"/>
              </a:ext>
            </a:extLst>
          </p:cNvPr>
          <p:cNvSpPr txBox="1"/>
          <p:nvPr/>
        </p:nvSpPr>
        <p:spPr>
          <a:xfrm>
            <a:off x="4818854" y="3435213"/>
            <a:ext cx="2554288" cy="369332"/>
          </a:xfrm>
          <a:prstGeom prst="rect">
            <a:avLst/>
          </a:prstGeom>
          <a:noFill/>
          <a:ln w="28575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Terahertz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BDE3198-3388-6954-D17B-A405F6E5AC03}"/>
              </a:ext>
            </a:extLst>
          </p:cNvPr>
          <p:cNvSpPr>
            <a:spLocks noChangeAspect="1"/>
          </p:cNvSpPr>
          <p:nvPr/>
        </p:nvSpPr>
        <p:spPr>
          <a:xfrm>
            <a:off x="4381797" y="2296291"/>
            <a:ext cx="270000" cy="2700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4DDBF8E-E7E3-AA63-D448-2733FC209AEC}"/>
              </a:ext>
            </a:extLst>
          </p:cNvPr>
          <p:cNvSpPr txBox="1"/>
          <p:nvPr/>
        </p:nvSpPr>
        <p:spPr>
          <a:xfrm>
            <a:off x="0" y="6519446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Terahertz techniques for advanced accelerators  |  PAB 2026 Conference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F44B9EE-AA2B-4B54-0593-5BDD80B97B83}"/>
              </a:ext>
            </a:extLst>
          </p:cNvPr>
          <p:cNvSpPr txBox="1"/>
          <p:nvPr/>
        </p:nvSpPr>
        <p:spPr>
          <a:xfrm>
            <a:off x="1" y="6519444"/>
            <a:ext cx="723014" cy="338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880681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2B508C-EAEF-FE59-4FEA-7A300AA0C3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55032EA-DBC0-88F8-339A-60DADEC08708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does terahertz offer?</a:t>
            </a:r>
            <a:endParaRPr lang="en-GB" sz="2400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7" name="Freeform 124">
            <a:extLst>
              <a:ext uri="{FF2B5EF4-FFF2-40B4-BE49-F238E27FC236}">
                <a16:creationId xmlns:a16="http://schemas.microsoft.com/office/drawing/2014/main" id="{1DC3F4BF-AB47-98ED-A917-679188D941D8}"/>
              </a:ext>
            </a:extLst>
          </p:cNvPr>
          <p:cNvSpPr>
            <a:spLocks noChangeAspect="1"/>
          </p:cNvSpPr>
          <p:nvPr/>
        </p:nvSpPr>
        <p:spPr>
          <a:xfrm>
            <a:off x="1854926" y="1796806"/>
            <a:ext cx="7144784" cy="3432557"/>
          </a:xfrm>
          <a:custGeom>
            <a:avLst/>
            <a:gdLst>
              <a:gd name="connsiteX0" fmla="*/ 0 w 2883310"/>
              <a:gd name="connsiteY0" fmla="*/ 715300 h 1445345"/>
              <a:gd name="connsiteX1" fmla="*/ 368710 w 2883310"/>
              <a:gd name="connsiteY1" fmla="*/ 3 h 1445345"/>
              <a:gd name="connsiteX2" fmla="*/ 722671 w 2883310"/>
              <a:gd name="connsiteY2" fmla="*/ 722674 h 1445345"/>
              <a:gd name="connsiteX3" fmla="*/ 1076633 w 2883310"/>
              <a:gd name="connsiteY3" fmla="*/ 1445345 h 1445345"/>
              <a:gd name="connsiteX4" fmla="*/ 1445342 w 2883310"/>
              <a:gd name="connsiteY4" fmla="*/ 722674 h 1445345"/>
              <a:gd name="connsiteX5" fmla="*/ 1806678 w 2883310"/>
              <a:gd name="connsiteY5" fmla="*/ 3 h 1445345"/>
              <a:gd name="connsiteX6" fmla="*/ 2160639 w 2883310"/>
              <a:gd name="connsiteY6" fmla="*/ 715300 h 1445345"/>
              <a:gd name="connsiteX7" fmla="*/ 2529349 w 2883310"/>
              <a:gd name="connsiteY7" fmla="*/ 1437971 h 1445345"/>
              <a:gd name="connsiteX8" fmla="*/ 2883310 w 2883310"/>
              <a:gd name="connsiteY8" fmla="*/ 722674 h 1445345"/>
              <a:gd name="connsiteX0" fmla="*/ 0 w 2883310"/>
              <a:gd name="connsiteY0" fmla="*/ 715300 h 1445345"/>
              <a:gd name="connsiteX1" fmla="*/ 363460 w 2883310"/>
              <a:gd name="connsiteY1" fmla="*/ 220872 h 1445345"/>
              <a:gd name="connsiteX2" fmla="*/ 722671 w 2883310"/>
              <a:gd name="connsiteY2" fmla="*/ 722674 h 1445345"/>
              <a:gd name="connsiteX3" fmla="*/ 1076633 w 2883310"/>
              <a:gd name="connsiteY3" fmla="*/ 1445345 h 1445345"/>
              <a:gd name="connsiteX4" fmla="*/ 1445342 w 2883310"/>
              <a:gd name="connsiteY4" fmla="*/ 722674 h 1445345"/>
              <a:gd name="connsiteX5" fmla="*/ 1806678 w 2883310"/>
              <a:gd name="connsiteY5" fmla="*/ 3 h 1445345"/>
              <a:gd name="connsiteX6" fmla="*/ 2160639 w 2883310"/>
              <a:gd name="connsiteY6" fmla="*/ 715300 h 1445345"/>
              <a:gd name="connsiteX7" fmla="*/ 2529349 w 2883310"/>
              <a:gd name="connsiteY7" fmla="*/ 1437971 h 1445345"/>
              <a:gd name="connsiteX8" fmla="*/ 2883310 w 2883310"/>
              <a:gd name="connsiteY8" fmla="*/ 722674 h 1445345"/>
              <a:gd name="connsiteX0" fmla="*/ 0 w 2883310"/>
              <a:gd name="connsiteY0" fmla="*/ 715300 h 1445345"/>
              <a:gd name="connsiteX1" fmla="*/ 363460 w 2883310"/>
              <a:gd name="connsiteY1" fmla="*/ 220872 h 1445345"/>
              <a:gd name="connsiteX2" fmla="*/ 722671 w 2883310"/>
              <a:gd name="connsiteY2" fmla="*/ 722674 h 1445345"/>
              <a:gd name="connsiteX3" fmla="*/ 1076633 w 2883310"/>
              <a:gd name="connsiteY3" fmla="*/ 1445345 h 1445345"/>
              <a:gd name="connsiteX4" fmla="*/ 1445342 w 2883310"/>
              <a:gd name="connsiteY4" fmla="*/ 722674 h 1445345"/>
              <a:gd name="connsiteX5" fmla="*/ 1806678 w 2883310"/>
              <a:gd name="connsiteY5" fmla="*/ 3 h 1445345"/>
              <a:gd name="connsiteX6" fmla="*/ 2160639 w 2883310"/>
              <a:gd name="connsiteY6" fmla="*/ 715300 h 1445345"/>
              <a:gd name="connsiteX7" fmla="*/ 2529349 w 2883310"/>
              <a:gd name="connsiteY7" fmla="*/ 1437971 h 1445345"/>
              <a:gd name="connsiteX8" fmla="*/ 2883310 w 2883310"/>
              <a:gd name="connsiteY8" fmla="*/ 722674 h 1445345"/>
              <a:gd name="connsiteX0" fmla="*/ 0 w 2883310"/>
              <a:gd name="connsiteY0" fmla="*/ 715300 h 1445743"/>
              <a:gd name="connsiteX1" fmla="*/ 363460 w 2883310"/>
              <a:gd name="connsiteY1" fmla="*/ 220872 h 1445743"/>
              <a:gd name="connsiteX2" fmla="*/ 748925 w 2883310"/>
              <a:gd name="connsiteY2" fmla="*/ 812216 h 1445743"/>
              <a:gd name="connsiteX3" fmla="*/ 1076633 w 2883310"/>
              <a:gd name="connsiteY3" fmla="*/ 1445345 h 1445743"/>
              <a:gd name="connsiteX4" fmla="*/ 1445342 w 2883310"/>
              <a:gd name="connsiteY4" fmla="*/ 722674 h 1445743"/>
              <a:gd name="connsiteX5" fmla="*/ 1806678 w 2883310"/>
              <a:gd name="connsiteY5" fmla="*/ 3 h 1445743"/>
              <a:gd name="connsiteX6" fmla="*/ 2160639 w 2883310"/>
              <a:gd name="connsiteY6" fmla="*/ 715300 h 1445743"/>
              <a:gd name="connsiteX7" fmla="*/ 2529349 w 2883310"/>
              <a:gd name="connsiteY7" fmla="*/ 1437971 h 1445743"/>
              <a:gd name="connsiteX8" fmla="*/ 2883310 w 2883310"/>
              <a:gd name="connsiteY8" fmla="*/ 722674 h 1445743"/>
              <a:gd name="connsiteX0" fmla="*/ 0 w 2830803"/>
              <a:gd name="connsiteY0" fmla="*/ 721269 h 1445743"/>
              <a:gd name="connsiteX1" fmla="*/ 310953 w 2830803"/>
              <a:gd name="connsiteY1" fmla="*/ 220872 h 1445743"/>
              <a:gd name="connsiteX2" fmla="*/ 696418 w 2830803"/>
              <a:gd name="connsiteY2" fmla="*/ 812216 h 1445743"/>
              <a:gd name="connsiteX3" fmla="*/ 1024126 w 2830803"/>
              <a:gd name="connsiteY3" fmla="*/ 1445345 h 1445743"/>
              <a:gd name="connsiteX4" fmla="*/ 1392835 w 2830803"/>
              <a:gd name="connsiteY4" fmla="*/ 722674 h 1445743"/>
              <a:gd name="connsiteX5" fmla="*/ 1754171 w 2830803"/>
              <a:gd name="connsiteY5" fmla="*/ 3 h 1445743"/>
              <a:gd name="connsiteX6" fmla="*/ 2108132 w 2830803"/>
              <a:gd name="connsiteY6" fmla="*/ 715300 h 1445743"/>
              <a:gd name="connsiteX7" fmla="*/ 2476842 w 2830803"/>
              <a:gd name="connsiteY7" fmla="*/ 1437971 h 1445743"/>
              <a:gd name="connsiteX8" fmla="*/ 2830803 w 2830803"/>
              <a:gd name="connsiteY8" fmla="*/ 722674 h 1445743"/>
              <a:gd name="connsiteX0" fmla="*/ 0 w 2830803"/>
              <a:gd name="connsiteY0" fmla="*/ 721269 h 1445743"/>
              <a:gd name="connsiteX1" fmla="*/ 310953 w 2830803"/>
              <a:gd name="connsiteY1" fmla="*/ 220872 h 1445743"/>
              <a:gd name="connsiteX2" fmla="*/ 670164 w 2830803"/>
              <a:gd name="connsiteY2" fmla="*/ 812216 h 1445743"/>
              <a:gd name="connsiteX3" fmla="*/ 1024126 w 2830803"/>
              <a:gd name="connsiteY3" fmla="*/ 1445345 h 1445743"/>
              <a:gd name="connsiteX4" fmla="*/ 1392835 w 2830803"/>
              <a:gd name="connsiteY4" fmla="*/ 722674 h 1445743"/>
              <a:gd name="connsiteX5" fmla="*/ 1754171 w 2830803"/>
              <a:gd name="connsiteY5" fmla="*/ 3 h 1445743"/>
              <a:gd name="connsiteX6" fmla="*/ 2108132 w 2830803"/>
              <a:gd name="connsiteY6" fmla="*/ 715300 h 1445743"/>
              <a:gd name="connsiteX7" fmla="*/ 2476842 w 2830803"/>
              <a:gd name="connsiteY7" fmla="*/ 1437971 h 1445743"/>
              <a:gd name="connsiteX8" fmla="*/ 2830803 w 2830803"/>
              <a:gd name="connsiteY8" fmla="*/ 722674 h 1445743"/>
              <a:gd name="connsiteX0" fmla="*/ 0 w 2830803"/>
              <a:gd name="connsiteY0" fmla="*/ 721269 h 1445743"/>
              <a:gd name="connsiteX1" fmla="*/ 310953 w 2830803"/>
              <a:gd name="connsiteY1" fmla="*/ 220872 h 1445743"/>
              <a:gd name="connsiteX2" fmla="*/ 670164 w 2830803"/>
              <a:gd name="connsiteY2" fmla="*/ 812216 h 1445743"/>
              <a:gd name="connsiteX3" fmla="*/ 1024126 w 2830803"/>
              <a:gd name="connsiteY3" fmla="*/ 1445345 h 1445743"/>
              <a:gd name="connsiteX4" fmla="*/ 1392835 w 2830803"/>
              <a:gd name="connsiteY4" fmla="*/ 722674 h 1445743"/>
              <a:gd name="connsiteX5" fmla="*/ 1754171 w 2830803"/>
              <a:gd name="connsiteY5" fmla="*/ 3 h 1445743"/>
              <a:gd name="connsiteX6" fmla="*/ 2108132 w 2830803"/>
              <a:gd name="connsiteY6" fmla="*/ 715300 h 1445743"/>
              <a:gd name="connsiteX7" fmla="*/ 2476842 w 2830803"/>
              <a:gd name="connsiteY7" fmla="*/ 1437971 h 1445743"/>
              <a:gd name="connsiteX8" fmla="*/ 2830803 w 2830803"/>
              <a:gd name="connsiteY8" fmla="*/ 722674 h 1445743"/>
              <a:gd name="connsiteX0" fmla="*/ 0 w 2830803"/>
              <a:gd name="connsiteY0" fmla="*/ 721269 h 1445743"/>
              <a:gd name="connsiteX1" fmla="*/ 310953 w 2830803"/>
              <a:gd name="connsiteY1" fmla="*/ 220872 h 1445743"/>
              <a:gd name="connsiteX2" fmla="*/ 670164 w 2830803"/>
              <a:gd name="connsiteY2" fmla="*/ 812216 h 1445743"/>
              <a:gd name="connsiteX3" fmla="*/ 1024126 w 2830803"/>
              <a:gd name="connsiteY3" fmla="*/ 1445345 h 1445743"/>
              <a:gd name="connsiteX4" fmla="*/ 1392835 w 2830803"/>
              <a:gd name="connsiteY4" fmla="*/ 722674 h 1445743"/>
              <a:gd name="connsiteX5" fmla="*/ 1754171 w 2830803"/>
              <a:gd name="connsiteY5" fmla="*/ 3 h 1445743"/>
              <a:gd name="connsiteX6" fmla="*/ 2108132 w 2830803"/>
              <a:gd name="connsiteY6" fmla="*/ 715300 h 1445743"/>
              <a:gd name="connsiteX7" fmla="*/ 2476842 w 2830803"/>
              <a:gd name="connsiteY7" fmla="*/ 1437971 h 1445743"/>
              <a:gd name="connsiteX8" fmla="*/ 2830803 w 2830803"/>
              <a:gd name="connsiteY8" fmla="*/ 722674 h 1445743"/>
              <a:gd name="connsiteX0" fmla="*/ 0 w 2830803"/>
              <a:gd name="connsiteY0" fmla="*/ 721269 h 1445713"/>
              <a:gd name="connsiteX1" fmla="*/ 400215 w 2830803"/>
              <a:gd name="connsiteY1" fmla="*/ 208933 h 1445713"/>
              <a:gd name="connsiteX2" fmla="*/ 670164 w 2830803"/>
              <a:gd name="connsiteY2" fmla="*/ 812216 h 1445713"/>
              <a:gd name="connsiteX3" fmla="*/ 1024126 w 2830803"/>
              <a:gd name="connsiteY3" fmla="*/ 1445345 h 1445713"/>
              <a:gd name="connsiteX4" fmla="*/ 1392835 w 2830803"/>
              <a:gd name="connsiteY4" fmla="*/ 722674 h 1445713"/>
              <a:gd name="connsiteX5" fmla="*/ 1754171 w 2830803"/>
              <a:gd name="connsiteY5" fmla="*/ 3 h 1445713"/>
              <a:gd name="connsiteX6" fmla="*/ 2108132 w 2830803"/>
              <a:gd name="connsiteY6" fmla="*/ 715300 h 1445713"/>
              <a:gd name="connsiteX7" fmla="*/ 2476842 w 2830803"/>
              <a:gd name="connsiteY7" fmla="*/ 1437971 h 1445713"/>
              <a:gd name="connsiteX8" fmla="*/ 2830803 w 2830803"/>
              <a:gd name="connsiteY8" fmla="*/ 722674 h 1445713"/>
              <a:gd name="connsiteX0" fmla="*/ 0 w 2830803"/>
              <a:gd name="connsiteY0" fmla="*/ 721269 h 1445768"/>
              <a:gd name="connsiteX1" fmla="*/ 400215 w 2830803"/>
              <a:gd name="connsiteY1" fmla="*/ 208933 h 1445768"/>
              <a:gd name="connsiteX2" fmla="*/ 759426 w 2830803"/>
              <a:gd name="connsiteY2" fmla="*/ 818185 h 1445768"/>
              <a:gd name="connsiteX3" fmla="*/ 1024126 w 2830803"/>
              <a:gd name="connsiteY3" fmla="*/ 1445345 h 1445768"/>
              <a:gd name="connsiteX4" fmla="*/ 1392835 w 2830803"/>
              <a:gd name="connsiteY4" fmla="*/ 722674 h 1445768"/>
              <a:gd name="connsiteX5" fmla="*/ 1754171 w 2830803"/>
              <a:gd name="connsiteY5" fmla="*/ 3 h 1445768"/>
              <a:gd name="connsiteX6" fmla="*/ 2108132 w 2830803"/>
              <a:gd name="connsiteY6" fmla="*/ 715300 h 1445768"/>
              <a:gd name="connsiteX7" fmla="*/ 2476842 w 2830803"/>
              <a:gd name="connsiteY7" fmla="*/ 1437971 h 1445768"/>
              <a:gd name="connsiteX8" fmla="*/ 2830803 w 2830803"/>
              <a:gd name="connsiteY8" fmla="*/ 722674 h 1445768"/>
              <a:gd name="connsiteX0" fmla="*/ 0 w 2830803"/>
              <a:gd name="connsiteY0" fmla="*/ 721269 h 1445779"/>
              <a:gd name="connsiteX1" fmla="*/ 400215 w 2830803"/>
              <a:gd name="connsiteY1" fmla="*/ 208933 h 1445779"/>
              <a:gd name="connsiteX2" fmla="*/ 759426 w 2830803"/>
              <a:gd name="connsiteY2" fmla="*/ 818185 h 1445779"/>
              <a:gd name="connsiteX3" fmla="*/ 1024126 w 2830803"/>
              <a:gd name="connsiteY3" fmla="*/ 1445345 h 1445779"/>
              <a:gd name="connsiteX4" fmla="*/ 1392835 w 2830803"/>
              <a:gd name="connsiteY4" fmla="*/ 722674 h 1445779"/>
              <a:gd name="connsiteX5" fmla="*/ 1754171 w 2830803"/>
              <a:gd name="connsiteY5" fmla="*/ 3 h 1445779"/>
              <a:gd name="connsiteX6" fmla="*/ 2108132 w 2830803"/>
              <a:gd name="connsiteY6" fmla="*/ 715300 h 1445779"/>
              <a:gd name="connsiteX7" fmla="*/ 2476842 w 2830803"/>
              <a:gd name="connsiteY7" fmla="*/ 1437971 h 1445779"/>
              <a:gd name="connsiteX8" fmla="*/ 2830803 w 2830803"/>
              <a:gd name="connsiteY8" fmla="*/ 722674 h 1445779"/>
              <a:gd name="connsiteX0" fmla="*/ 0 w 2830803"/>
              <a:gd name="connsiteY0" fmla="*/ 721269 h 1445791"/>
              <a:gd name="connsiteX1" fmla="*/ 400215 w 2830803"/>
              <a:gd name="connsiteY1" fmla="*/ 208933 h 1445791"/>
              <a:gd name="connsiteX2" fmla="*/ 759426 w 2830803"/>
              <a:gd name="connsiteY2" fmla="*/ 818185 h 1445791"/>
              <a:gd name="connsiteX3" fmla="*/ 1024126 w 2830803"/>
              <a:gd name="connsiteY3" fmla="*/ 1445345 h 1445791"/>
              <a:gd name="connsiteX4" fmla="*/ 1392835 w 2830803"/>
              <a:gd name="connsiteY4" fmla="*/ 722674 h 1445791"/>
              <a:gd name="connsiteX5" fmla="*/ 1754171 w 2830803"/>
              <a:gd name="connsiteY5" fmla="*/ 3 h 1445791"/>
              <a:gd name="connsiteX6" fmla="*/ 2108132 w 2830803"/>
              <a:gd name="connsiteY6" fmla="*/ 715300 h 1445791"/>
              <a:gd name="connsiteX7" fmla="*/ 2476842 w 2830803"/>
              <a:gd name="connsiteY7" fmla="*/ 1437971 h 1445791"/>
              <a:gd name="connsiteX8" fmla="*/ 2830803 w 2830803"/>
              <a:gd name="connsiteY8" fmla="*/ 722674 h 1445791"/>
              <a:gd name="connsiteX0" fmla="*/ 0 w 2830803"/>
              <a:gd name="connsiteY0" fmla="*/ 721269 h 1445767"/>
              <a:gd name="connsiteX1" fmla="*/ 457973 w 2830803"/>
              <a:gd name="connsiteY1" fmla="*/ 214902 h 1445767"/>
              <a:gd name="connsiteX2" fmla="*/ 759426 w 2830803"/>
              <a:gd name="connsiteY2" fmla="*/ 818185 h 1445767"/>
              <a:gd name="connsiteX3" fmla="*/ 1024126 w 2830803"/>
              <a:gd name="connsiteY3" fmla="*/ 1445345 h 1445767"/>
              <a:gd name="connsiteX4" fmla="*/ 1392835 w 2830803"/>
              <a:gd name="connsiteY4" fmla="*/ 722674 h 1445767"/>
              <a:gd name="connsiteX5" fmla="*/ 1754171 w 2830803"/>
              <a:gd name="connsiteY5" fmla="*/ 3 h 1445767"/>
              <a:gd name="connsiteX6" fmla="*/ 2108132 w 2830803"/>
              <a:gd name="connsiteY6" fmla="*/ 715300 h 1445767"/>
              <a:gd name="connsiteX7" fmla="*/ 2476842 w 2830803"/>
              <a:gd name="connsiteY7" fmla="*/ 1437971 h 1445767"/>
              <a:gd name="connsiteX8" fmla="*/ 2830803 w 2830803"/>
              <a:gd name="connsiteY8" fmla="*/ 722674 h 1445767"/>
              <a:gd name="connsiteX0" fmla="*/ 0 w 2647029"/>
              <a:gd name="connsiteY0" fmla="*/ 715300 h 1445767"/>
              <a:gd name="connsiteX1" fmla="*/ 274199 w 2647029"/>
              <a:gd name="connsiteY1" fmla="*/ 214902 h 1445767"/>
              <a:gd name="connsiteX2" fmla="*/ 575652 w 2647029"/>
              <a:gd name="connsiteY2" fmla="*/ 818185 h 1445767"/>
              <a:gd name="connsiteX3" fmla="*/ 840352 w 2647029"/>
              <a:gd name="connsiteY3" fmla="*/ 1445345 h 1445767"/>
              <a:gd name="connsiteX4" fmla="*/ 1209061 w 2647029"/>
              <a:gd name="connsiteY4" fmla="*/ 722674 h 1445767"/>
              <a:gd name="connsiteX5" fmla="*/ 1570397 w 2647029"/>
              <a:gd name="connsiteY5" fmla="*/ 3 h 1445767"/>
              <a:gd name="connsiteX6" fmla="*/ 1924358 w 2647029"/>
              <a:gd name="connsiteY6" fmla="*/ 715300 h 1445767"/>
              <a:gd name="connsiteX7" fmla="*/ 2293068 w 2647029"/>
              <a:gd name="connsiteY7" fmla="*/ 1437971 h 1445767"/>
              <a:gd name="connsiteX8" fmla="*/ 2647029 w 2647029"/>
              <a:gd name="connsiteY8" fmla="*/ 722674 h 1445767"/>
              <a:gd name="connsiteX0" fmla="*/ 0 w 2647029"/>
              <a:gd name="connsiteY0" fmla="*/ 715300 h 1445784"/>
              <a:gd name="connsiteX1" fmla="*/ 274199 w 2647029"/>
              <a:gd name="connsiteY1" fmla="*/ 214902 h 1445784"/>
              <a:gd name="connsiteX2" fmla="*/ 575652 w 2647029"/>
              <a:gd name="connsiteY2" fmla="*/ 818185 h 1445784"/>
              <a:gd name="connsiteX3" fmla="*/ 840352 w 2647029"/>
              <a:gd name="connsiteY3" fmla="*/ 1445345 h 1445784"/>
              <a:gd name="connsiteX4" fmla="*/ 1209061 w 2647029"/>
              <a:gd name="connsiteY4" fmla="*/ 722674 h 1445784"/>
              <a:gd name="connsiteX5" fmla="*/ 1570397 w 2647029"/>
              <a:gd name="connsiteY5" fmla="*/ 3 h 1445784"/>
              <a:gd name="connsiteX6" fmla="*/ 1924358 w 2647029"/>
              <a:gd name="connsiteY6" fmla="*/ 715300 h 1445784"/>
              <a:gd name="connsiteX7" fmla="*/ 2293068 w 2647029"/>
              <a:gd name="connsiteY7" fmla="*/ 1437971 h 1445784"/>
              <a:gd name="connsiteX8" fmla="*/ 2647029 w 2647029"/>
              <a:gd name="connsiteY8" fmla="*/ 722674 h 1445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47029" h="1445784">
                <a:moveTo>
                  <a:pt x="0" y="715300"/>
                </a:moveTo>
                <a:cubicBezTo>
                  <a:pt x="124132" y="357037"/>
                  <a:pt x="178257" y="197755"/>
                  <a:pt x="274199" y="214902"/>
                </a:cubicBezTo>
                <a:cubicBezTo>
                  <a:pt x="370141" y="232049"/>
                  <a:pt x="505108" y="603750"/>
                  <a:pt x="575652" y="818185"/>
                </a:cubicBezTo>
                <a:cubicBezTo>
                  <a:pt x="649008" y="1041167"/>
                  <a:pt x="734784" y="1461263"/>
                  <a:pt x="840352" y="1445345"/>
                </a:cubicBezTo>
                <a:cubicBezTo>
                  <a:pt x="945920" y="1429427"/>
                  <a:pt x="1103139" y="975503"/>
                  <a:pt x="1209061" y="722674"/>
                </a:cubicBezTo>
                <a:cubicBezTo>
                  <a:pt x="1314983" y="469845"/>
                  <a:pt x="1451181" y="1232"/>
                  <a:pt x="1570397" y="3"/>
                </a:cubicBezTo>
                <a:cubicBezTo>
                  <a:pt x="1689613" y="-1226"/>
                  <a:pt x="1830166" y="475639"/>
                  <a:pt x="1924358" y="715300"/>
                </a:cubicBezTo>
                <a:cubicBezTo>
                  <a:pt x="2018550" y="954961"/>
                  <a:pt x="2172623" y="1436742"/>
                  <a:pt x="2293068" y="1437971"/>
                </a:cubicBezTo>
                <a:cubicBezTo>
                  <a:pt x="2413513" y="1439200"/>
                  <a:pt x="2530271" y="1080937"/>
                  <a:pt x="2647029" y="722674"/>
                </a:cubicBezTo>
              </a:path>
            </a:pathLst>
          </a:custGeom>
          <a:noFill/>
          <a:ln>
            <a:solidFill>
              <a:srgbClr val="C55A11">
                <a:alpha val="80000"/>
              </a:srgbClr>
            </a:solidFill>
          </a:ln>
          <a:scene3d>
            <a:camera prst="isometricLeftDown">
              <a:rot lat="21009205" lon="2688000" rev="10905227"/>
            </a:camera>
            <a:lightRig rig="threePt" dir="t">
              <a:rot lat="0" lon="0" rev="16800000"/>
            </a:lightRig>
          </a:scene3d>
          <a:sp3d extrusionH="508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238" name="Rectangle 237">
            <a:extLst>
              <a:ext uri="{FF2B5EF4-FFF2-40B4-BE49-F238E27FC236}">
                <a16:creationId xmlns:a16="http://schemas.microsoft.com/office/drawing/2014/main" id="{DC79303F-16F5-DF67-C9DD-039810C9E5D9}"/>
              </a:ext>
            </a:extLst>
          </p:cNvPr>
          <p:cNvSpPr>
            <a:spLocks noChangeAspect="1"/>
          </p:cNvSpPr>
          <p:nvPr/>
        </p:nvSpPr>
        <p:spPr>
          <a:xfrm>
            <a:off x="7542465" y="738412"/>
            <a:ext cx="4289629" cy="2350917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cxnSp>
        <p:nvCxnSpPr>
          <p:cNvPr id="239" name="Straight Connector 238">
            <a:extLst>
              <a:ext uri="{FF2B5EF4-FFF2-40B4-BE49-F238E27FC236}">
                <a16:creationId xmlns:a16="http://schemas.microsoft.com/office/drawing/2014/main" id="{B286A250-F02C-DE26-0876-7E86BBDFEAB8}"/>
              </a:ext>
            </a:extLst>
          </p:cNvPr>
          <p:cNvCxnSpPr/>
          <p:nvPr/>
        </p:nvCxnSpPr>
        <p:spPr>
          <a:xfrm flipV="1">
            <a:off x="9824894" y="1699215"/>
            <a:ext cx="361837" cy="70100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0" name="Freeform 61">
            <a:extLst>
              <a:ext uri="{FF2B5EF4-FFF2-40B4-BE49-F238E27FC236}">
                <a16:creationId xmlns:a16="http://schemas.microsoft.com/office/drawing/2014/main" id="{EB0F6A51-31C9-B948-DC9E-D415155144A5}"/>
              </a:ext>
            </a:extLst>
          </p:cNvPr>
          <p:cNvSpPr>
            <a:spLocks noChangeAspect="1"/>
          </p:cNvSpPr>
          <p:nvPr/>
        </p:nvSpPr>
        <p:spPr>
          <a:xfrm flipH="1" flipV="1">
            <a:off x="9412029" y="1960116"/>
            <a:ext cx="922184" cy="103515"/>
          </a:xfrm>
          <a:custGeom>
            <a:avLst/>
            <a:gdLst>
              <a:gd name="connsiteX0" fmla="*/ 1011500 w 1043834"/>
              <a:gd name="connsiteY0" fmla="*/ 117170 h 117170"/>
              <a:gd name="connsiteX1" fmla="*/ 628828 w 1043834"/>
              <a:gd name="connsiteY1" fmla="*/ 112766 h 117170"/>
              <a:gd name="connsiteX2" fmla="*/ 0 w 1043834"/>
              <a:gd name="connsiteY2" fmla="*/ 58689 h 117170"/>
              <a:gd name="connsiteX3" fmla="*/ 1029592 w 1043834"/>
              <a:gd name="connsiteY3" fmla="*/ 0 h 117170"/>
              <a:gd name="connsiteX4" fmla="*/ 1043834 w 1043834"/>
              <a:gd name="connsiteY4" fmla="*/ 164 h 117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3834" h="117170">
                <a:moveTo>
                  <a:pt x="1011500" y="117170"/>
                </a:moveTo>
                <a:lnTo>
                  <a:pt x="628828" y="112766"/>
                </a:lnTo>
                <a:cubicBezTo>
                  <a:pt x="259292" y="103857"/>
                  <a:pt x="0" y="82999"/>
                  <a:pt x="0" y="58689"/>
                </a:cubicBezTo>
                <a:cubicBezTo>
                  <a:pt x="0" y="26276"/>
                  <a:pt x="460964" y="0"/>
                  <a:pt x="1029592" y="0"/>
                </a:cubicBezTo>
                <a:lnTo>
                  <a:pt x="1043834" y="164"/>
                </a:lnTo>
                <a:close/>
              </a:path>
            </a:pathLst>
          </a:custGeom>
          <a:solidFill>
            <a:srgbClr val="00B050">
              <a:alpha val="80000"/>
            </a:srgbClr>
          </a:solidFill>
          <a:ln>
            <a:noFill/>
          </a:ln>
          <a:scene3d>
            <a:camera prst="isometricLeftDown">
              <a:rot lat="9600000" lon="2688000" rev="20400000"/>
            </a:camera>
            <a:lightRig rig="threePt" dir="t">
              <a:rot lat="0" lon="0" rev="18000000"/>
            </a:lightRig>
          </a:scene3d>
          <a:sp3d extrusionH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400"/>
          </a:p>
        </p:txBody>
      </p:sp>
      <p:sp>
        <p:nvSpPr>
          <p:cNvPr id="241" name="Freeform 160">
            <a:extLst>
              <a:ext uri="{FF2B5EF4-FFF2-40B4-BE49-F238E27FC236}">
                <a16:creationId xmlns:a16="http://schemas.microsoft.com/office/drawing/2014/main" id="{C087271E-97F4-62CF-E89D-06B9ADC030EB}"/>
              </a:ext>
            </a:extLst>
          </p:cNvPr>
          <p:cNvSpPr>
            <a:spLocks noChangeAspect="1"/>
          </p:cNvSpPr>
          <p:nvPr/>
        </p:nvSpPr>
        <p:spPr>
          <a:xfrm flipH="1" flipV="1">
            <a:off x="9534794" y="1709318"/>
            <a:ext cx="782391" cy="89270"/>
          </a:xfrm>
          <a:custGeom>
            <a:avLst/>
            <a:gdLst>
              <a:gd name="connsiteX0" fmla="*/ 19775 w 1024543"/>
              <a:gd name="connsiteY0" fmla="*/ 116899 h 116899"/>
              <a:gd name="connsiteX1" fmla="*/ 0 w 1024543"/>
              <a:gd name="connsiteY1" fmla="*/ 116666 h 116899"/>
              <a:gd name="connsiteX2" fmla="*/ 60428 w 1024543"/>
              <a:gd name="connsiteY2" fmla="*/ 0 h 116899"/>
              <a:gd name="connsiteX3" fmla="*/ 410876 w 1024543"/>
              <a:gd name="connsiteY3" fmla="*/ 4133 h 116899"/>
              <a:gd name="connsiteX4" fmla="*/ 1024543 w 1024543"/>
              <a:gd name="connsiteY4" fmla="*/ 58210 h 116899"/>
              <a:gd name="connsiteX5" fmla="*/ 19775 w 1024543"/>
              <a:gd name="connsiteY5" fmla="*/ 116899 h 116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24543" h="116899">
                <a:moveTo>
                  <a:pt x="19775" y="116899"/>
                </a:moveTo>
                <a:lnTo>
                  <a:pt x="0" y="116666"/>
                </a:lnTo>
                <a:lnTo>
                  <a:pt x="60428" y="0"/>
                </a:lnTo>
                <a:lnTo>
                  <a:pt x="410876" y="4133"/>
                </a:lnTo>
                <a:cubicBezTo>
                  <a:pt x="771502" y="13043"/>
                  <a:pt x="1024543" y="33900"/>
                  <a:pt x="1024543" y="58210"/>
                </a:cubicBezTo>
                <a:cubicBezTo>
                  <a:pt x="1024543" y="90623"/>
                  <a:pt x="574693" y="116899"/>
                  <a:pt x="19775" y="116899"/>
                </a:cubicBezTo>
                <a:close/>
              </a:path>
            </a:pathLst>
          </a:custGeom>
          <a:solidFill>
            <a:srgbClr val="00B050">
              <a:alpha val="80000"/>
            </a:srgbClr>
          </a:solidFill>
          <a:ln>
            <a:noFill/>
          </a:ln>
          <a:scene3d>
            <a:camera prst="isometricLeftDown">
              <a:rot lat="21012000" lon="2688000" rev="10908000"/>
            </a:camera>
            <a:lightRig rig="threePt" dir="t">
              <a:rot lat="0" lon="0" rev="15000000"/>
            </a:lightRig>
          </a:scene3d>
          <a:sp3d extrusionH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400"/>
          </a:p>
        </p:txBody>
      </p:sp>
      <p:sp>
        <p:nvSpPr>
          <p:cNvPr id="242" name="Freeform 132">
            <a:extLst>
              <a:ext uri="{FF2B5EF4-FFF2-40B4-BE49-F238E27FC236}">
                <a16:creationId xmlns:a16="http://schemas.microsoft.com/office/drawing/2014/main" id="{33012BC7-863C-EBD7-9E31-F30C47412060}"/>
              </a:ext>
            </a:extLst>
          </p:cNvPr>
          <p:cNvSpPr>
            <a:spLocks noChangeAspect="1"/>
          </p:cNvSpPr>
          <p:nvPr/>
        </p:nvSpPr>
        <p:spPr>
          <a:xfrm>
            <a:off x="7628360" y="974613"/>
            <a:ext cx="4363954" cy="1924173"/>
          </a:xfrm>
          <a:custGeom>
            <a:avLst/>
            <a:gdLst>
              <a:gd name="connsiteX0" fmla="*/ 0 w 2883310"/>
              <a:gd name="connsiteY0" fmla="*/ 715300 h 1445345"/>
              <a:gd name="connsiteX1" fmla="*/ 368710 w 2883310"/>
              <a:gd name="connsiteY1" fmla="*/ 3 h 1445345"/>
              <a:gd name="connsiteX2" fmla="*/ 722671 w 2883310"/>
              <a:gd name="connsiteY2" fmla="*/ 722674 h 1445345"/>
              <a:gd name="connsiteX3" fmla="*/ 1076633 w 2883310"/>
              <a:gd name="connsiteY3" fmla="*/ 1445345 h 1445345"/>
              <a:gd name="connsiteX4" fmla="*/ 1445342 w 2883310"/>
              <a:gd name="connsiteY4" fmla="*/ 722674 h 1445345"/>
              <a:gd name="connsiteX5" fmla="*/ 1806678 w 2883310"/>
              <a:gd name="connsiteY5" fmla="*/ 3 h 1445345"/>
              <a:gd name="connsiteX6" fmla="*/ 2160639 w 2883310"/>
              <a:gd name="connsiteY6" fmla="*/ 715300 h 1445345"/>
              <a:gd name="connsiteX7" fmla="*/ 2529349 w 2883310"/>
              <a:gd name="connsiteY7" fmla="*/ 1437971 h 1445345"/>
              <a:gd name="connsiteX8" fmla="*/ 2883310 w 2883310"/>
              <a:gd name="connsiteY8" fmla="*/ 722674 h 1445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83310" h="1445345">
                <a:moveTo>
                  <a:pt x="0" y="715300"/>
                </a:moveTo>
                <a:cubicBezTo>
                  <a:pt x="124132" y="357037"/>
                  <a:pt x="248265" y="-1226"/>
                  <a:pt x="368710" y="3"/>
                </a:cubicBezTo>
                <a:cubicBezTo>
                  <a:pt x="489155" y="1232"/>
                  <a:pt x="722671" y="722674"/>
                  <a:pt x="722671" y="722674"/>
                </a:cubicBezTo>
                <a:cubicBezTo>
                  <a:pt x="840658" y="963564"/>
                  <a:pt x="956188" y="1445345"/>
                  <a:pt x="1076633" y="1445345"/>
                </a:cubicBezTo>
                <a:cubicBezTo>
                  <a:pt x="1197078" y="1445345"/>
                  <a:pt x="1323668" y="963564"/>
                  <a:pt x="1445342" y="722674"/>
                </a:cubicBezTo>
                <a:cubicBezTo>
                  <a:pt x="1567016" y="481784"/>
                  <a:pt x="1687462" y="1232"/>
                  <a:pt x="1806678" y="3"/>
                </a:cubicBezTo>
                <a:cubicBezTo>
                  <a:pt x="1925894" y="-1226"/>
                  <a:pt x="2040194" y="475639"/>
                  <a:pt x="2160639" y="715300"/>
                </a:cubicBezTo>
                <a:cubicBezTo>
                  <a:pt x="2281084" y="954961"/>
                  <a:pt x="2408904" y="1436742"/>
                  <a:pt x="2529349" y="1437971"/>
                </a:cubicBezTo>
                <a:cubicBezTo>
                  <a:pt x="2649794" y="1439200"/>
                  <a:pt x="2766552" y="1080937"/>
                  <a:pt x="2883310" y="722674"/>
                </a:cubicBezTo>
              </a:path>
            </a:pathLst>
          </a:custGeom>
          <a:noFill/>
          <a:ln>
            <a:solidFill>
              <a:srgbClr val="7030A0"/>
            </a:solidFill>
          </a:ln>
          <a:scene3d>
            <a:camera prst="isometricLeftDown">
              <a:rot lat="21009205" lon="2690935" rev="10905227"/>
            </a:camera>
            <a:lightRig rig="threePt" dir="t">
              <a:rot lat="0" lon="0" rev="16800000"/>
            </a:lightRig>
          </a:scene3d>
          <a:sp3d extrusionH="508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cxnSp>
        <p:nvCxnSpPr>
          <p:cNvPr id="243" name="Straight Connector 242">
            <a:extLst>
              <a:ext uri="{FF2B5EF4-FFF2-40B4-BE49-F238E27FC236}">
                <a16:creationId xmlns:a16="http://schemas.microsoft.com/office/drawing/2014/main" id="{02CDE728-0AE6-5CB9-8220-FBC3F946677A}"/>
              </a:ext>
            </a:extLst>
          </p:cNvPr>
          <p:cNvCxnSpPr/>
          <p:nvPr/>
        </p:nvCxnSpPr>
        <p:spPr>
          <a:xfrm flipV="1">
            <a:off x="10186731" y="1656676"/>
            <a:ext cx="215717" cy="42539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Straight Connector 243">
            <a:extLst>
              <a:ext uri="{FF2B5EF4-FFF2-40B4-BE49-F238E27FC236}">
                <a16:creationId xmlns:a16="http://schemas.microsoft.com/office/drawing/2014/main" id="{A322CB03-F9CE-B2A1-AC0E-6A247DFC855A}"/>
              </a:ext>
            </a:extLst>
          </p:cNvPr>
          <p:cNvCxnSpPr>
            <a:cxnSpLocks/>
          </p:cNvCxnSpPr>
          <p:nvPr/>
        </p:nvCxnSpPr>
        <p:spPr>
          <a:xfrm flipV="1">
            <a:off x="8312973" y="1962217"/>
            <a:ext cx="512545" cy="101414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Straight Connector 244">
            <a:extLst>
              <a:ext uri="{FF2B5EF4-FFF2-40B4-BE49-F238E27FC236}">
                <a16:creationId xmlns:a16="http://schemas.microsoft.com/office/drawing/2014/main" id="{6CAFAA0A-6627-4EF4-6CCF-B6D55DE4BC84}"/>
              </a:ext>
            </a:extLst>
          </p:cNvPr>
          <p:cNvCxnSpPr/>
          <p:nvPr/>
        </p:nvCxnSpPr>
        <p:spPr>
          <a:xfrm flipV="1">
            <a:off x="10517290" y="1508344"/>
            <a:ext cx="627418" cy="118557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ACD9F214-C910-1791-4694-7D82E4FCAEE7}"/>
              </a:ext>
            </a:extLst>
          </p:cNvPr>
          <p:cNvCxnSpPr/>
          <p:nvPr/>
        </p:nvCxnSpPr>
        <p:spPr>
          <a:xfrm flipV="1">
            <a:off x="8972952" y="1805909"/>
            <a:ext cx="644674" cy="126051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7" name="Freeform 60">
            <a:extLst>
              <a:ext uri="{FF2B5EF4-FFF2-40B4-BE49-F238E27FC236}">
                <a16:creationId xmlns:a16="http://schemas.microsoft.com/office/drawing/2014/main" id="{0A2FFA33-0BAC-4D69-9E9F-B6FC2F6E2650}"/>
              </a:ext>
            </a:extLst>
          </p:cNvPr>
          <p:cNvSpPr>
            <a:spLocks noChangeAspect="1"/>
          </p:cNvSpPr>
          <p:nvPr/>
        </p:nvSpPr>
        <p:spPr>
          <a:xfrm flipH="1" flipV="1">
            <a:off x="8888591" y="1538725"/>
            <a:ext cx="925586" cy="103554"/>
          </a:xfrm>
          <a:custGeom>
            <a:avLst/>
            <a:gdLst>
              <a:gd name="connsiteX0" fmla="*/ 18092 w 1047684"/>
              <a:gd name="connsiteY0" fmla="*/ 117214 h 117214"/>
              <a:gd name="connsiteX1" fmla="*/ 0 w 1047684"/>
              <a:gd name="connsiteY1" fmla="*/ 117006 h 117214"/>
              <a:gd name="connsiteX2" fmla="*/ 32334 w 1047684"/>
              <a:gd name="connsiteY2" fmla="*/ 0 h 117214"/>
              <a:gd name="connsiteX3" fmla="*/ 418856 w 1047684"/>
              <a:gd name="connsiteY3" fmla="*/ 4448 h 117214"/>
              <a:gd name="connsiteX4" fmla="*/ 1047684 w 1047684"/>
              <a:gd name="connsiteY4" fmla="*/ 58525 h 117214"/>
              <a:gd name="connsiteX5" fmla="*/ 18092 w 1047684"/>
              <a:gd name="connsiteY5" fmla="*/ 117214 h 117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47684" h="117214">
                <a:moveTo>
                  <a:pt x="18092" y="117214"/>
                </a:moveTo>
                <a:lnTo>
                  <a:pt x="0" y="117006"/>
                </a:lnTo>
                <a:lnTo>
                  <a:pt x="32334" y="0"/>
                </a:lnTo>
                <a:lnTo>
                  <a:pt x="418856" y="4448"/>
                </a:lnTo>
                <a:cubicBezTo>
                  <a:pt x="788392" y="13358"/>
                  <a:pt x="1047684" y="34215"/>
                  <a:pt x="1047684" y="58525"/>
                </a:cubicBezTo>
                <a:cubicBezTo>
                  <a:pt x="1047684" y="90938"/>
                  <a:pt x="586720" y="117214"/>
                  <a:pt x="18092" y="117214"/>
                </a:cubicBezTo>
                <a:close/>
              </a:path>
            </a:pathLst>
          </a:custGeom>
          <a:solidFill>
            <a:srgbClr val="00B050">
              <a:alpha val="80000"/>
            </a:srgbClr>
          </a:solidFill>
          <a:ln>
            <a:noFill/>
          </a:ln>
          <a:scene3d>
            <a:camera prst="isometricLeftDown">
              <a:rot lat="9600000" lon="2688000" rev="20400000"/>
            </a:camera>
            <a:lightRig rig="threePt" dir="t">
              <a:rot lat="0" lon="0" rev="18000000"/>
            </a:lightRig>
          </a:scene3d>
          <a:sp3d extrusionH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400"/>
          </a:p>
        </p:txBody>
      </p:sp>
      <p:sp>
        <p:nvSpPr>
          <p:cNvPr id="248" name="Freeform 157">
            <a:extLst>
              <a:ext uri="{FF2B5EF4-FFF2-40B4-BE49-F238E27FC236}">
                <a16:creationId xmlns:a16="http://schemas.microsoft.com/office/drawing/2014/main" id="{AAE33763-0158-99CE-E615-F86BF4AC1E51}"/>
              </a:ext>
            </a:extLst>
          </p:cNvPr>
          <p:cNvSpPr>
            <a:spLocks noChangeAspect="1"/>
          </p:cNvSpPr>
          <p:nvPr/>
        </p:nvSpPr>
        <p:spPr>
          <a:xfrm flipH="1" flipV="1">
            <a:off x="8998363" y="1816010"/>
            <a:ext cx="795113" cy="89097"/>
          </a:xfrm>
          <a:custGeom>
            <a:avLst/>
            <a:gdLst>
              <a:gd name="connsiteX0" fmla="*/ 984994 w 1045422"/>
              <a:gd name="connsiteY0" fmla="*/ 117145 h 117145"/>
              <a:gd name="connsiteX1" fmla="*/ 613667 w 1045422"/>
              <a:gd name="connsiteY1" fmla="*/ 112766 h 117145"/>
              <a:gd name="connsiteX2" fmla="*/ 0 w 1045422"/>
              <a:gd name="connsiteY2" fmla="*/ 58689 h 117145"/>
              <a:gd name="connsiteX3" fmla="*/ 1004768 w 1045422"/>
              <a:gd name="connsiteY3" fmla="*/ 0 h 117145"/>
              <a:gd name="connsiteX4" fmla="*/ 1045422 w 1045422"/>
              <a:gd name="connsiteY4" fmla="*/ 479 h 117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5422" h="117145">
                <a:moveTo>
                  <a:pt x="984994" y="117145"/>
                </a:moveTo>
                <a:lnTo>
                  <a:pt x="613667" y="112766"/>
                </a:lnTo>
                <a:cubicBezTo>
                  <a:pt x="253041" y="103856"/>
                  <a:pt x="0" y="82999"/>
                  <a:pt x="0" y="58689"/>
                </a:cubicBezTo>
                <a:cubicBezTo>
                  <a:pt x="0" y="26276"/>
                  <a:pt x="449850" y="0"/>
                  <a:pt x="1004768" y="0"/>
                </a:cubicBezTo>
                <a:lnTo>
                  <a:pt x="1045422" y="479"/>
                </a:lnTo>
                <a:close/>
              </a:path>
            </a:pathLst>
          </a:custGeom>
          <a:solidFill>
            <a:srgbClr val="00B050">
              <a:alpha val="80000"/>
            </a:srgbClr>
          </a:solidFill>
          <a:ln>
            <a:noFill/>
          </a:ln>
          <a:scene3d>
            <a:camera prst="isometricLeftDown">
              <a:rot lat="21012000" lon="2688000" rev="10908000"/>
            </a:camera>
            <a:lightRig rig="threePt" dir="t">
              <a:rot lat="0" lon="0" rev="15000000"/>
            </a:lightRig>
          </a:scene3d>
          <a:sp3d extrusionH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400"/>
          </a:p>
        </p:txBody>
      </p:sp>
      <p:sp>
        <p:nvSpPr>
          <p:cNvPr id="249" name="TextBox 248">
            <a:extLst>
              <a:ext uri="{FF2B5EF4-FFF2-40B4-BE49-F238E27FC236}">
                <a16:creationId xmlns:a16="http://schemas.microsoft.com/office/drawing/2014/main" id="{8F424E5D-C8A6-9314-B1A5-86A598A76687}"/>
              </a:ext>
            </a:extLst>
          </p:cNvPr>
          <p:cNvSpPr txBox="1"/>
          <p:nvPr/>
        </p:nvSpPr>
        <p:spPr>
          <a:xfrm>
            <a:off x="10555830" y="757315"/>
            <a:ext cx="91480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 bunch</a:t>
            </a:r>
          </a:p>
          <a:p>
            <a:r>
              <a:rPr lang="en-GB" sz="1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&lt;1 </a:t>
            </a:r>
            <a:r>
              <a:rPr lang="en-GB" sz="1400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endParaRPr lang="en-GB" sz="14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0" name="TextBox 249">
            <a:extLst>
              <a:ext uri="{FF2B5EF4-FFF2-40B4-BE49-F238E27FC236}">
                <a16:creationId xmlns:a16="http://schemas.microsoft.com/office/drawing/2014/main" id="{952AD526-B2A2-F98B-0E74-FCC33FC8C1B7}"/>
              </a:ext>
            </a:extLst>
          </p:cNvPr>
          <p:cNvSpPr txBox="1"/>
          <p:nvPr/>
        </p:nvSpPr>
        <p:spPr>
          <a:xfrm>
            <a:off x="8699349" y="876955"/>
            <a:ext cx="7734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 gain</a:t>
            </a:r>
          </a:p>
        </p:txBody>
      </p:sp>
      <p:sp>
        <p:nvSpPr>
          <p:cNvPr id="251" name="TextBox 250">
            <a:extLst>
              <a:ext uri="{FF2B5EF4-FFF2-40B4-BE49-F238E27FC236}">
                <a16:creationId xmlns:a16="http://schemas.microsoft.com/office/drawing/2014/main" id="{584D35F2-B656-70E3-D0B9-439C9CDE160A}"/>
              </a:ext>
            </a:extLst>
          </p:cNvPr>
          <p:cNvSpPr txBox="1"/>
          <p:nvPr/>
        </p:nvSpPr>
        <p:spPr>
          <a:xfrm>
            <a:off x="9749659" y="2232024"/>
            <a:ext cx="7851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 loss</a:t>
            </a:r>
          </a:p>
        </p:txBody>
      </p:sp>
      <p:sp>
        <p:nvSpPr>
          <p:cNvPr id="252" name="TextBox 251">
            <a:extLst>
              <a:ext uri="{FF2B5EF4-FFF2-40B4-BE49-F238E27FC236}">
                <a16:creationId xmlns:a16="http://schemas.microsoft.com/office/drawing/2014/main" id="{3AA93D86-41DD-8706-938C-7A2622EEA560}"/>
              </a:ext>
            </a:extLst>
          </p:cNvPr>
          <p:cNvSpPr txBox="1"/>
          <p:nvPr/>
        </p:nvSpPr>
        <p:spPr>
          <a:xfrm>
            <a:off x="7590985" y="2288572"/>
            <a:ext cx="13877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Multi-cycle </a:t>
            </a:r>
          </a:p>
          <a:p>
            <a:r>
              <a:rPr lang="en-GB" sz="1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THz pulse</a:t>
            </a:r>
          </a:p>
          <a:p>
            <a:r>
              <a:rPr lang="en-GB" sz="1400" i="1" dirty="0" err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GB" sz="1400" baseline="-25000" dirty="0" err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THz</a:t>
            </a:r>
            <a:r>
              <a:rPr lang="en-GB" sz="1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0.4 THz</a:t>
            </a:r>
          </a:p>
        </p:txBody>
      </p:sp>
      <p:sp>
        <p:nvSpPr>
          <p:cNvPr id="253" name="Arc 252">
            <a:extLst>
              <a:ext uri="{FF2B5EF4-FFF2-40B4-BE49-F238E27FC236}">
                <a16:creationId xmlns:a16="http://schemas.microsoft.com/office/drawing/2014/main" id="{77208545-8702-AD80-B48D-5101B5895663}"/>
              </a:ext>
            </a:extLst>
          </p:cNvPr>
          <p:cNvSpPr/>
          <p:nvPr/>
        </p:nvSpPr>
        <p:spPr>
          <a:xfrm rot="5400000" flipH="1" flipV="1">
            <a:off x="10036319" y="1075806"/>
            <a:ext cx="1113092" cy="1170528"/>
          </a:xfrm>
          <a:prstGeom prst="arc">
            <a:avLst/>
          </a:prstGeom>
          <a:ln w="12700">
            <a:solidFill>
              <a:srgbClr val="00B05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254" name="Freeform 125">
            <a:extLst>
              <a:ext uri="{FF2B5EF4-FFF2-40B4-BE49-F238E27FC236}">
                <a16:creationId xmlns:a16="http://schemas.microsoft.com/office/drawing/2014/main" id="{0802DC41-CFA4-1229-C820-27ACA88A42F0}"/>
              </a:ext>
            </a:extLst>
          </p:cNvPr>
          <p:cNvSpPr>
            <a:spLocks noChangeAspect="1"/>
          </p:cNvSpPr>
          <p:nvPr/>
        </p:nvSpPr>
        <p:spPr>
          <a:xfrm>
            <a:off x="5229130" y="3374410"/>
            <a:ext cx="530831" cy="234056"/>
          </a:xfrm>
          <a:custGeom>
            <a:avLst/>
            <a:gdLst>
              <a:gd name="connsiteX0" fmla="*/ 0 w 2883310"/>
              <a:gd name="connsiteY0" fmla="*/ 715300 h 1445345"/>
              <a:gd name="connsiteX1" fmla="*/ 368710 w 2883310"/>
              <a:gd name="connsiteY1" fmla="*/ 3 h 1445345"/>
              <a:gd name="connsiteX2" fmla="*/ 722671 w 2883310"/>
              <a:gd name="connsiteY2" fmla="*/ 722674 h 1445345"/>
              <a:gd name="connsiteX3" fmla="*/ 1076633 w 2883310"/>
              <a:gd name="connsiteY3" fmla="*/ 1445345 h 1445345"/>
              <a:gd name="connsiteX4" fmla="*/ 1445342 w 2883310"/>
              <a:gd name="connsiteY4" fmla="*/ 722674 h 1445345"/>
              <a:gd name="connsiteX5" fmla="*/ 1806678 w 2883310"/>
              <a:gd name="connsiteY5" fmla="*/ 3 h 1445345"/>
              <a:gd name="connsiteX6" fmla="*/ 2160639 w 2883310"/>
              <a:gd name="connsiteY6" fmla="*/ 715300 h 1445345"/>
              <a:gd name="connsiteX7" fmla="*/ 2529349 w 2883310"/>
              <a:gd name="connsiteY7" fmla="*/ 1437971 h 1445345"/>
              <a:gd name="connsiteX8" fmla="*/ 2883310 w 2883310"/>
              <a:gd name="connsiteY8" fmla="*/ 722674 h 1445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83310" h="1445345">
                <a:moveTo>
                  <a:pt x="0" y="715300"/>
                </a:moveTo>
                <a:cubicBezTo>
                  <a:pt x="124132" y="357037"/>
                  <a:pt x="248265" y="-1226"/>
                  <a:pt x="368710" y="3"/>
                </a:cubicBezTo>
                <a:cubicBezTo>
                  <a:pt x="489155" y="1232"/>
                  <a:pt x="722671" y="722674"/>
                  <a:pt x="722671" y="722674"/>
                </a:cubicBezTo>
                <a:cubicBezTo>
                  <a:pt x="840658" y="963564"/>
                  <a:pt x="956188" y="1445345"/>
                  <a:pt x="1076633" y="1445345"/>
                </a:cubicBezTo>
                <a:cubicBezTo>
                  <a:pt x="1197078" y="1445345"/>
                  <a:pt x="1323668" y="963564"/>
                  <a:pt x="1445342" y="722674"/>
                </a:cubicBezTo>
                <a:cubicBezTo>
                  <a:pt x="1567016" y="481784"/>
                  <a:pt x="1687462" y="1232"/>
                  <a:pt x="1806678" y="3"/>
                </a:cubicBezTo>
                <a:cubicBezTo>
                  <a:pt x="1925894" y="-1226"/>
                  <a:pt x="2040194" y="475639"/>
                  <a:pt x="2160639" y="715300"/>
                </a:cubicBezTo>
                <a:cubicBezTo>
                  <a:pt x="2281084" y="954961"/>
                  <a:pt x="2408904" y="1436742"/>
                  <a:pt x="2529349" y="1437971"/>
                </a:cubicBezTo>
                <a:cubicBezTo>
                  <a:pt x="2649794" y="1439200"/>
                  <a:pt x="2766552" y="1080937"/>
                  <a:pt x="2883310" y="722674"/>
                </a:cubicBezTo>
              </a:path>
            </a:pathLst>
          </a:custGeom>
          <a:noFill/>
          <a:ln>
            <a:solidFill>
              <a:srgbClr val="7030A0"/>
            </a:solidFill>
          </a:ln>
          <a:scene3d>
            <a:camera prst="isometricLeftDown">
              <a:rot lat="21009205" lon="2690935" rev="10905227"/>
            </a:camera>
            <a:lightRig rig="threePt" dir="t">
              <a:rot lat="0" lon="0" rev="16800000"/>
            </a:lightRig>
          </a:scene3d>
          <a:sp3d extrusionH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2E176129-B53D-EBC4-5A63-72C3B30E25A2}"/>
              </a:ext>
            </a:extLst>
          </p:cNvPr>
          <p:cNvCxnSpPr>
            <a:cxnSpLocks/>
          </p:cNvCxnSpPr>
          <p:nvPr/>
        </p:nvCxnSpPr>
        <p:spPr>
          <a:xfrm flipV="1">
            <a:off x="5794571" y="3075933"/>
            <a:ext cx="1747894" cy="639628"/>
          </a:xfrm>
          <a:prstGeom prst="line">
            <a:avLst/>
          </a:prstGeom>
          <a:ln w="28575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" name="Rectangle 255">
            <a:extLst>
              <a:ext uri="{FF2B5EF4-FFF2-40B4-BE49-F238E27FC236}">
                <a16:creationId xmlns:a16="http://schemas.microsoft.com/office/drawing/2014/main" id="{4A2456FC-AF92-69A3-D235-DA2610DF4BD3}"/>
              </a:ext>
            </a:extLst>
          </p:cNvPr>
          <p:cNvSpPr/>
          <p:nvPr/>
        </p:nvSpPr>
        <p:spPr>
          <a:xfrm>
            <a:off x="5151353" y="3243170"/>
            <a:ext cx="643217" cy="472391"/>
          </a:xfrm>
          <a:prstGeom prst="rect">
            <a:avLst/>
          </a:prstGeom>
          <a:noFill/>
          <a:ln w="28575">
            <a:solidFill>
              <a:srgbClr val="7030A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1DE15D49-9BFB-C40A-60EA-1519C1114C8C}"/>
              </a:ext>
            </a:extLst>
          </p:cNvPr>
          <p:cNvCxnSpPr>
            <a:cxnSpLocks/>
          </p:cNvCxnSpPr>
          <p:nvPr/>
        </p:nvCxnSpPr>
        <p:spPr>
          <a:xfrm flipV="1">
            <a:off x="5794571" y="732465"/>
            <a:ext cx="1768453" cy="2510706"/>
          </a:xfrm>
          <a:prstGeom prst="line">
            <a:avLst/>
          </a:prstGeom>
          <a:ln w="28575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8" name="TextBox 257">
            <a:extLst>
              <a:ext uri="{FF2B5EF4-FFF2-40B4-BE49-F238E27FC236}">
                <a16:creationId xmlns:a16="http://schemas.microsoft.com/office/drawing/2014/main" id="{105FF9D1-B1C3-C180-833E-C8D6F4D099DE}"/>
              </a:ext>
            </a:extLst>
          </p:cNvPr>
          <p:cNvSpPr txBox="1"/>
          <p:nvPr/>
        </p:nvSpPr>
        <p:spPr>
          <a:xfrm>
            <a:off x="4686037" y="1628637"/>
            <a:ext cx="108057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C55A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RF</a:t>
            </a:r>
          </a:p>
          <a:p>
            <a:pPr algn="ctr"/>
            <a:r>
              <a:rPr lang="en-GB" sz="1400" dirty="0">
                <a:solidFill>
                  <a:srgbClr val="C55A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&gt;2 GV/m </a:t>
            </a:r>
          </a:p>
          <a:p>
            <a:pPr algn="ctr"/>
            <a:r>
              <a:rPr lang="en-GB" sz="1400" dirty="0">
                <a:solidFill>
                  <a:srgbClr val="C55A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match</a:t>
            </a:r>
          </a:p>
        </p:txBody>
      </p:sp>
      <p:sp>
        <p:nvSpPr>
          <p:cNvPr id="259" name="TextBox 258">
            <a:extLst>
              <a:ext uri="{FF2B5EF4-FFF2-40B4-BE49-F238E27FC236}">
                <a16:creationId xmlns:a16="http://schemas.microsoft.com/office/drawing/2014/main" id="{A13AFA5C-8571-2B51-11C2-32D9CC166FA3}"/>
              </a:ext>
            </a:extLst>
          </p:cNvPr>
          <p:cNvSpPr txBox="1"/>
          <p:nvPr/>
        </p:nvSpPr>
        <p:spPr>
          <a:xfrm>
            <a:off x="4259078" y="3209597"/>
            <a:ext cx="9311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THz</a:t>
            </a:r>
          </a:p>
          <a:p>
            <a:pPr algn="ctr"/>
            <a:r>
              <a:rPr lang="en-GB" sz="1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 MV/m</a:t>
            </a:r>
          </a:p>
        </p:txBody>
      </p:sp>
      <p:cxnSp>
        <p:nvCxnSpPr>
          <p:cNvPr id="260" name="Straight Connector 259">
            <a:extLst>
              <a:ext uri="{FF2B5EF4-FFF2-40B4-BE49-F238E27FC236}">
                <a16:creationId xmlns:a16="http://schemas.microsoft.com/office/drawing/2014/main" id="{AA07B7CE-47AF-A610-4FE1-9F9405C0ADFD}"/>
              </a:ext>
            </a:extLst>
          </p:cNvPr>
          <p:cNvCxnSpPr/>
          <p:nvPr/>
        </p:nvCxnSpPr>
        <p:spPr>
          <a:xfrm flipH="1">
            <a:off x="5034829" y="1939798"/>
            <a:ext cx="867165" cy="306281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Straight Arrow Connector 260">
            <a:extLst>
              <a:ext uri="{FF2B5EF4-FFF2-40B4-BE49-F238E27FC236}">
                <a16:creationId xmlns:a16="http://schemas.microsoft.com/office/drawing/2014/main" id="{410CE911-510B-433F-5BC9-80B18BD798E9}"/>
              </a:ext>
            </a:extLst>
          </p:cNvPr>
          <p:cNvCxnSpPr/>
          <p:nvPr/>
        </p:nvCxnSpPr>
        <p:spPr>
          <a:xfrm flipV="1">
            <a:off x="5174140" y="4308764"/>
            <a:ext cx="2191579" cy="891598"/>
          </a:xfrm>
          <a:prstGeom prst="straightConnector1">
            <a:avLst/>
          </a:prstGeom>
          <a:ln w="28575">
            <a:solidFill>
              <a:srgbClr val="C55A1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2" name="TextBox 261">
            <a:extLst>
              <a:ext uri="{FF2B5EF4-FFF2-40B4-BE49-F238E27FC236}">
                <a16:creationId xmlns:a16="http://schemas.microsoft.com/office/drawing/2014/main" id="{41CF5C70-78D8-F99D-E0AC-892A1D7263B6}"/>
              </a:ext>
            </a:extLst>
          </p:cNvPr>
          <p:cNvSpPr txBox="1"/>
          <p:nvPr/>
        </p:nvSpPr>
        <p:spPr>
          <a:xfrm>
            <a:off x="6067487" y="4773955"/>
            <a:ext cx="12205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i="1" dirty="0">
                <a:solidFill>
                  <a:srgbClr val="C55A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GB" sz="1400" baseline="-25000" dirty="0">
                <a:solidFill>
                  <a:srgbClr val="C55A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RF</a:t>
            </a:r>
            <a:r>
              <a:rPr lang="en-GB" sz="1400" dirty="0">
                <a:solidFill>
                  <a:srgbClr val="C55A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&gt; 300 </a:t>
            </a:r>
            <a:r>
              <a:rPr lang="en-GB" sz="1400" dirty="0" err="1">
                <a:solidFill>
                  <a:srgbClr val="C55A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endParaRPr lang="en-GB" sz="1400" dirty="0">
              <a:solidFill>
                <a:srgbClr val="C55A1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3" name="Straight Arrow Connector 262">
            <a:extLst>
              <a:ext uri="{FF2B5EF4-FFF2-40B4-BE49-F238E27FC236}">
                <a16:creationId xmlns:a16="http://schemas.microsoft.com/office/drawing/2014/main" id="{227ED8D6-9C58-0003-F096-B95A995D9B52}"/>
              </a:ext>
            </a:extLst>
          </p:cNvPr>
          <p:cNvCxnSpPr>
            <a:cxnSpLocks/>
          </p:cNvCxnSpPr>
          <p:nvPr/>
        </p:nvCxnSpPr>
        <p:spPr>
          <a:xfrm flipV="1">
            <a:off x="9585530" y="2670311"/>
            <a:ext cx="1170529" cy="228475"/>
          </a:xfrm>
          <a:prstGeom prst="straightConnector1">
            <a:avLst/>
          </a:prstGeom>
          <a:ln w="28575">
            <a:solidFill>
              <a:srgbClr val="7030A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4" name="TextBox 263">
            <a:extLst>
              <a:ext uri="{FF2B5EF4-FFF2-40B4-BE49-F238E27FC236}">
                <a16:creationId xmlns:a16="http://schemas.microsoft.com/office/drawing/2014/main" id="{F2468F3B-3BEF-6777-132E-24CCF3271B01}"/>
              </a:ext>
            </a:extLst>
          </p:cNvPr>
          <p:cNvSpPr txBox="1"/>
          <p:nvPr/>
        </p:nvSpPr>
        <p:spPr>
          <a:xfrm>
            <a:off x="10376749" y="2699298"/>
            <a:ext cx="1331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i="1" dirty="0" err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GB" sz="1400" baseline="-25000" dirty="0" err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THz</a:t>
            </a:r>
            <a:r>
              <a:rPr lang="en-GB" sz="1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2.5 </a:t>
            </a:r>
            <a:r>
              <a:rPr lang="en-GB" sz="1400" dirty="0" err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endParaRPr lang="en-GB" sz="14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6" name="Straight Arrow Connector 265">
            <a:extLst>
              <a:ext uri="{FF2B5EF4-FFF2-40B4-BE49-F238E27FC236}">
                <a16:creationId xmlns:a16="http://schemas.microsoft.com/office/drawing/2014/main" id="{816AF5B7-34BB-7782-F299-B81CDBF75E40}"/>
              </a:ext>
            </a:extLst>
          </p:cNvPr>
          <p:cNvCxnSpPr/>
          <p:nvPr/>
        </p:nvCxnSpPr>
        <p:spPr>
          <a:xfrm flipV="1">
            <a:off x="9091394" y="1429438"/>
            <a:ext cx="0" cy="446201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Arrow Connector 266">
            <a:extLst>
              <a:ext uri="{FF2B5EF4-FFF2-40B4-BE49-F238E27FC236}">
                <a16:creationId xmlns:a16="http://schemas.microsoft.com/office/drawing/2014/main" id="{15D9F4C6-AB55-1D68-6396-857F85387F63}"/>
              </a:ext>
            </a:extLst>
          </p:cNvPr>
          <p:cNvCxnSpPr>
            <a:cxnSpLocks/>
          </p:cNvCxnSpPr>
          <p:nvPr/>
        </p:nvCxnSpPr>
        <p:spPr>
          <a:xfrm>
            <a:off x="10164614" y="1723974"/>
            <a:ext cx="0" cy="446201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8" name="TextBox 267">
            <a:extLst>
              <a:ext uri="{FF2B5EF4-FFF2-40B4-BE49-F238E27FC236}">
                <a16:creationId xmlns:a16="http://schemas.microsoft.com/office/drawing/2014/main" id="{A452F780-8D75-0872-FFA2-58A9F7B4B4F3}"/>
              </a:ext>
            </a:extLst>
          </p:cNvPr>
          <p:cNvSpPr txBox="1"/>
          <p:nvPr/>
        </p:nvSpPr>
        <p:spPr>
          <a:xfrm>
            <a:off x="2695878" y="1785909"/>
            <a:ext cx="110694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 err="1">
                <a:solidFill>
                  <a:srgbClr val="C55A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GB" sz="1400" i="1" baseline="-25000" dirty="0" err="1">
                <a:solidFill>
                  <a:srgbClr val="C55A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RF</a:t>
            </a:r>
            <a:r>
              <a:rPr lang="en-GB" sz="1400" dirty="0">
                <a:solidFill>
                  <a:srgbClr val="C55A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3 GHz</a:t>
            </a:r>
          </a:p>
        </p:txBody>
      </p:sp>
      <p:sp>
        <p:nvSpPr>
          <p:cNvPr id="269" name="TextBox 268">
            <a:extLst>
              <a:ext uri="{FF2B5EF4-FFF2-40B4-BE49-F238E27FC236}">
                <a16:creationId xmlns:a16="http://schemas.microsoft.com/office/drawing/2014/main" id="{9F89D819-9AFC-ADED-7968-241140375973}"/>
              </a:ext>
            </a:extLst>
          </p:cNvPr>
          <p:cNvSpPr txBox="1"/>
          <p:nvPr/>
        </p:nvSpPr>
        <p:spPr>
          <a:xfrm>
            <a:off x="0" y="6519446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Terahertz techniques for advanced accelerators  |  PAB 2026 Conference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3879A66-BDD4-518A-8258-8E782FE6E01C}"/>
              </a:ext>
            </a:extLst>
          </p:cNvPr>
          <p:cNvSpPr/>
          <p:nvPr/>
        </p:nvSpPr>
        <p:spPr>
          <a:xfrm>
            <a:off x="7769149" y="4484396"/>
            <a:ext cx="4111490" cy="1754326"/>
          </a:xfrm>
          <a:prstGeom prst="rect">
            <a:avLst/>
          </a:prstGeom>
          <a:solidFill>
            <a:srgbClr val="DFC9EF"/>
          </a:solidFill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Advantages of THz accelerators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High electric field strengths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Laser and THz pulse shaping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Laser timing synchronisation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Compact mm-scale structures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Optimal frequency for manipulation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A82386F-FA5C-F9E4-6BF0-0E4CD49BE409}"/>
              </a:ext>
            </a:extLst>
          </p:cNvPr>
          <p:cNvSpPr txBox="1"/>
          <p:nvPr/>
        </p:nvSpPr>
        <p:spPr>
          <a:xfrm>
            <a:off x="260007" y="595484"/>
            <a:ext cx="732251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Laser-driven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sources of terahertz (THz) radiation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Frequency range between RF/microwave and infrared (lasers)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Exploit advantages from both technologies</a:t>
            </a:r>
          </a:p>
        </p:txBody>
      </p:sp>
      <p:pic>
        <p:nvPicPr>
          <p:cNvPr id="5" name="Picture 4" descr="A metal and glass object on a table&#10;&#10;Description automatically generated">
            <a:extLst>
              <a:ext uri="{FF2B5EF4-FFF2-40B4-BE49-F238E27FC236}">
                <a16:creationId xmlns:a16="http://schemas.microsoft.com/office/drawing/2014/main" id="{CBC94E3D-4126-F8F0-4D9C-C4C4A62CFA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752" y="3977748"/>
            <a:ext cx="3491479" cy="2225772"/>
          </a:xfrm>
          <a:prstGeom prst="rect">
            <a:avLst/>
          </a:prstGeom>
          <a:ln w="19050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EA64F69-978F-F412-335B-85DA0E114003}"/>
              </a:ext>
            </a:extLst>
          </p:cNvPr>
          <p:cNvSpPr txBox="1"/>
          <p:nvPr/>
        </p:nvSpPr>
        <p:spPr>
          <a:xfrm>
            <a:off x="182851" y="3423662"/>
            <a:ext cx="2435755" cy="523220"/>
          </a:xfrm>
          <a:prstGeom prst="rect">
            <a:avLst/>
          </a:prstGeom>
          <a:noFill/>
          <a:ln w="28575"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Terahertz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dielectric-lined waveguide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structure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20A74A9-D183-EDE9-CD5B-1DDE924C98CE}"/>
              </a:ext>
            </a:extLst>
          </p:cNvPr>
          <p:cNvSpPr txBox="1"/>
          <p:nvPr/>
        </p:nvSpPr>
        <p:spPr>
          <a:xfrm>
            <a:off x="1" y="6519444"/>
            <a:ext cx="723014" cy="338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2522443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B72BB8-6C6E-2456-161D-9382BA22F1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6EEFA45-3011-A53F-6BCF-A01330C6AC12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decade of terahertz acceleration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4DE00FF-0057-6E27-D288-561A097D9A0F}"/>
              </a:ext>
            </a:extLst>
          </p:cNvPr>
          <p:cNvSpPr txBox="1"/>
          <p:nvPr/>
        </p:nvSpPr>
        <p:spPr>
          <a:xfrm>
            <a:off x="0" y="6519446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Terahertz techniques for advanced accelerators  |  PAB 2026 Conference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C8B48FE-23BF-1B21-A1F2-C7E5D6ED5AA5}"/>
              </a:ext>
            </a:extLst>
          </p:cNvPr>
          <p:cNvSpPr txBox="1"/>
          <p:nvPr/>
        </p:nvSpPr>
        <p:spPr>
          <a:xfrm>
            <a:off x="7539454" y="4703696"/>
            <a:ext cx="4507421" cy="16004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Selected examples 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E. A.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Nanni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et al. </a:t>
            </a:r>
            <a:r>
              <a:rPr lang="en-GB" sz="1400" i="1" dirty="0">
                <a:latin typeface="Arial" panose="020B0604020202020204" pitchFamily="34" charset="0"/>
                <a:cs typeface="Arial" panose="020B0604020202020204" pitchFamily="34" charset="0"/>
              </a:rPr>
              <a:t>Nat. </a:t>
            </a:r>
            <a:r>
              <a:rPr lang="en-GB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Commun</a:t>
            </a:r>
            <a:r>
              <a:rPr lang="en-GB" sz="1400" i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6, 8486 (2015)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C.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Kealhofer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et al. </a:t>
            </a:r>
            <a:r>
              <a:rPr lang="en-GB" sz="1400" i="1" dirty="0">
                <a:latin typeface="Arial" panose="020B0604020202020204" pitchFamily="34" charset="0"/>
                <a:cs typeface="Arial" panose="020B0604020202020204" pitchFamily="34" charset="0"/>
              </a:rPr>
              <a:t>Science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352, 429-433 (2016)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D. Zhang et al. </a:t>
            </a:r>
            <a:r>
              <a:rPr lang="en-GB" sz="1400" i="1" dirty="0">
                <a:latin typeface="Arial" panose="020B0604020202020204" pitchFamily="34" charset="0"/>
                <a:cs typeface="Arial" panose="020B0604020202020204" pitchFamily="34" charset="0"/>
              </a:rPr>
              <a:t>Nat. Photonics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12, 336-342 (2018)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D.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Ehberger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et al. </a:t>
            </a:r>
            <a:r>
              <a:rPr lang="en-GB" sz="1400" i="1" dirty="0">
                <a:latin typeface="Arial" panose="020B0604020202020204" pitchFamily="34" charset="0"/>
                <a:cs typeface="Arial" panose="020B0604020202020204" pitchFamily="34" charset="0"/>
              </a:rPr>
              <a:t>Phys. Rev. Appl.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11, 024034 (2019)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S. Li et al. </a:t>
            </a:r>
            <a:r>
              <a:rPr lang="en-GB" sz="1400" i="1" dirty="0">
                <a:latin typeface="Arial" panose="020B0604020202020204" pitchFamily="34" charset="0"/>
                <a:cs typeface="Arial" panose="020B0604020202020204" pitchFamily="34" charset="0"/>
              </a:rPr>
              <a:t>Nat Commun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. 14, 6596 (2023)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J. Ying et al. </a:t>
            </a:r>
            <a:r>
              <a:rPr lang="en-GB" sz="1400" i="1" dirty="0">
                <a:latin typeface="Arial" panose="020B0604020202020204" pitchFamily="34" charset="0"/>
                <a:cs typeface="Arial" panose="020B0604020202020204" pitchFamily="34" charset="0"/>
              </a:rPr>
              <a:t>Phys. Rev. X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15, 021095 (2025)</a:t>
            </a:r>
          </a:p>
        </p:txBody>
      </p:sp>
      <p:pic>
        <p:nvPicPr>
          <p:cNvPr id="4" name="Picture 2" descr="Figure 1">
            <a:extLst>
              <a:ext uri="{FF2B5EF4-FFF2-40B4-BE49-F238E27FC236}">
                <a16:creationId xmlns:a16="http://schemas.microsoft.com/office/drawing/2014/main" id="{E1AC6B9E-18B3-7E3F-A73A-6E4DB338449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" r="47355" b="50000"/>
          <a:stretch/>
        </p:blipFill>
        <p:spPr bwMode="auto">
          <a:xfrm>
            <a:off x="2348019" y="656628"/>
            <a:ext cx="3616846" cy="2198426"/>
          </a:xfrm>
          <a:prstGeom prst="snip2SameRect">
            <a:avLst>
              <a:gd name="adj1" fmla="val 16667"/>
              <a:gd name="adj2" fmla="val 4512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EC28A2E-95C7-AC08-1EF0-9B14148C5771}"/>
              </a:ext>
            </a:extLst>
          </p:cNvPr>
          <p:cNvSpPr txBox="1"/>
          <p:nvPr/>
        </p:nvSpPr>
        <p:spPr>
          <a:xfrm>
            <a:off x="264132" y="641639"/>
            <a:ext cx="3297776" cy="369332"/>
          </a:xfrm>
          <a:prstGeom prst="rect">
            <a:avLst/>
          </a:prstGeom>
          <a:solidFill>
            <a:srgbClr val="DFC9EF"/>
          </a:solidFill>
          <a:ln w="28575"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Sub-relativistic electron beams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5C944312-B420-A55A-208A-50B2050251B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" b="41764"/>
          <a:stretch>
            <a:fillRect/>
          </a:stretch>
        </p:blipFill>
        <p:spPr>
          <a:xfrm>
            <a:off x="264132" y="3019621"/>
            <a:ext cx="6915503" cy="3302365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06B1F886-B76D-90D6-27EF-12BE7311F5E4}"/>
              </a:ext>
            </a:extLst>
          </p:cNvPr>
          <p:cNvGrpSpPr>
            <a:grpSpLocks noChangeAspect="1"/>
          </p:cNvGrpSpPr>
          <p:nvPr/>
        </p:nvGrpSpPr>
        <p:grpSpPr>
          <a:xfrm>
            <a:off x="7539454" y="2922107"/>
            <a:ext cx="1968213" cy="1625097"/>
            <a:chOff x="3254916" y="4127454"/>
            <a:chExt cx="1169007" cy="965216"/>
          </a:xfrm>
        </p:grpSpPr>
        <p:pic>
          <p:nvPicPr>
            <p:cNvPr id="12" name="Picture 14" descr="https://science.sciencemag.org/content/sci/352/6284/429/F2.large.jpg?width=800&amp;height=600&amp;carousel=1">
              <a:extLst>
                <a:ext uri="{FF2B5EF4-FFF2-40B4-BE49-F238E27FC236}">
                  <a16:creationId xmlns:a16="http://schemas.microsoft.com/office/drawing/2014/main" id="{5B5EB563-6D46-77B9-9E6D-2B2A769B5D1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8996" r="62840"/>
            <a:stretch/>
          </p:blipFill>
          <p:spPr bwMode="auto">
            <a:xfrm>
              <a:off x="3254916" y="4127454"/>
              <a:ext cx="1169007" cy="965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708E2FF-A47B-B741-AAC2-982956E7BAAD}"/>
                </a:ext>
              </a:extLst>
            </p:cNvPr>
            <p:cNvSpPr/>
            <p:nvPr/>
          </p:nvSpPr>
          <p:spPr>
            <a:xfrm>
              <a:off x="3254916" y="4127454"/>
              <a:ext cx="59604" cy="543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19A687CC-E726-AC63-959E-CCF06CAAEC97}"/>
              </a:ext>
            </a:extLst>
          </p:cNvPr>
          <p:cNvSpPr txBox="1"/>
          <p:nvPr/>
        </p:nvSpPr>
        <p:spPr>
          <a:xfrm>
            <a:off x="264132" y="1157484"/>
            <a:ext cx="1823733" cy="1569660"/>
          </a:xfrm>
          <a:prstGeom prst="rect">
            <a:avLst/>
          </a:prstGeom>
          <a:solidFill>
            <a:srgbClr val="DFC9EF"/>
          </a:solidFill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Acceleration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Streaking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Compression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Focusing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Photoemission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Electron guns</a:t>
            </a:r>
          </a:p>
        </p:txBody>
      </p:sp>
      <p:pic>
        <p:nvPicPr>
          <p:cNvPr id="28" name="Picture 12" descr="https://science.sciencemag.org/content/sci/352/6284/429/F1.large.jpg?width=800&amp;height=600&amp;carousel=1">
            <a:extLst>
              <a:ext uri="{FF2B5EF4-FFF2-40B4-BE49-F238E27FC236}">
                <a16:creationId xmlns:a16="http://schemas.microsoft.com/office/drawing/2014/main" id="{CBF174C9-6F3C-4B4F-1F2E-191DDAE165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8868" y="674480"/>
            <a:ext cx="5269507" cy="2050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18" descr="https://journals.aps.org/prapplied/article/10.1103/PhysRevApplied.11.024034/figures/2/medium">
            <a:extLst>
              <a:ext uri="{FF2B5EF4-FFF2-40B4-BE49-F238E27FC236}">
                <a16:creationId xmlns:a16="http://schemas.microsoft.com/office/drawing/2014/main" id="{196EB06A-BF9E-D7F7-88A3-1F96C18A6B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55" t="50000"/>
          <a:stretch>
            <a:fillRect/>
          </a:stretch>
        </p:blipFill>
        <p:spPr bwMode="auto">
          <a:xfrm>
            <a:off x="9793164" y="2901756"/>
            <a:ext cx="2045564" cy="1663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ACBD95FD-45D5-1BB4-91F1-3399E4AF0481}"/>
              </a:ext>
            </a:extLst>
          </p:cNvPr>
          <p:cNvSpPr txBox="1"/>
          <p:nvPr/>
        </p:nvSpPr>
        <p:spPr>
          <a:xfrm>
            <a:off x="1" y="6519444"/>
            <a:ext cx="723014" cy="338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6638507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481543-36D5-3625-4BDE-E9D1840136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4">
            <a:extLst>
              <a:ext uri="{FF2B5EF4-FFF2-40B4-BE49-F238E27FC236}">
                <a16:creationId xmlns:a16="http://schemas.microsoft.com/office/drawing/2014/main" id="{742CA037-EDA3-9A66-8554-666B052F2D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016" y="2666384"/>
            <a:ext cx="5153190" cy="2381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C136E12-AC88-9A86-2E15-64DADCDEF087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decade of terahertz acceleration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7E9A2D7-87AF-34B1-1E1E-F7E1D06E5BBF}"/>
              </a:ext>
            </a:extLst>
          </p:cNvPr>
          <p:cNvSpPr txBox="1"/>
          <p:nvPr/>
        </p:nvSpPr>
        <p:spPr>
          <a:xfrm>
            <a:off x="0" y="6519446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Terahertz techniques for advanced accelerators  |  PAB 2026 Conference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C6EF10E-726E-FCD1-2566-DA472D72F23C}"/>
              </a:ext>
            </a:extLst>
          </p:cNvPr>
          <p:cNvSpPr txBox="1"/>
          <p:nvPr/>
        </p:nvSpPr>
        <p:spPr>
          <a:xfrm>
            <a:off x="7085938" y="4174404"/>
            <a:ext cx="4841931" cy="20313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Selected examples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E. Curry et al. </a:t>
            </a:r>
            <a:r>
              <a:rPr lang="en-GB" sz="1400" i="1" dirty="0">
                <a:latin typeface="Arial" panose="020B0604020202020204" pitchFamily="34" charset="0"/>
                <a:cs typeface="Arial" panose="020B0604020202020204" pitchFamily="34" charset="0"/>
              </a:rPr>
              <a:t>Phys. Rev. Lett.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120, 094801 (2018)  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L. Zhao et al. </a:t>
            </a:r>
            <a:r>
              <a:rPr lang="en-GB" sz="1400" i="1" dirty="0">
                <a:latin typeface="Arial" panose="020B0604020202020204" pitchFamily="34" charset="0"/>
                <a:cs typeface="Arial" panose="020B0604020202020204" pitchFamily="34" charset="0"/>
              </a:rPr>
              <a:t>Phys. Rev. Lett.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122, 144801 (2019)  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M.T. Hibberd et al</a:t>
            </a:r>
            <a:r>
              <a:rPr lang="en-GB" sz="1400" i="1" dirty="0">
                <a:latin typeface="Arial" panose="020B0604020202020204" pitchFamily="34" charset="0"/>
                <a:cs typeface="Arial" panose="020B0604020202020204" pitchFamily="34" charset="0"/>
              </a:rPr>
              <a:t>. Nat. Photon. 14, 755-759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(2020)  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E.C. Snively et al. </a:t>
            </a:r>
            <a:r>
              <a:rPr lang="en-GB" sz="1400" i="1" dirty="0">
                <a:latin typeface="Arial" panose="020B0604020202020204" pitchFamily="34" charset="0"/>
                <a:cs typeface="Arial" panose="020B0604020202020204" pitchFamily="34" charset="0"/>
              </a:rPr>
              <a:t>Phys. Rev. Lett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. 124, 054801 (2020)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H. Tang et al</a:t>
            </a:r>
            <a:r>
              <a:rPr lang="en-GB" sz="1400" i="1" dirty="0">
                <a:latin typeface="Arial" panose="020B0604020202020204" pitchFamily="34" charset="0"/>
                <a:cs typeface="Arial" panose="020B0604020202020204" pitchFamily="34" charset="0"/>
              </a:rPr>
              <a:t>. Phys. Rev. Lett.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127, 074801 (2021)  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H. Xu </a:t>
            </a:r>
            <a:r>
              <a:rPr lang="en-GB" sz="1400" i="1" dirty="0">
                <a:latin typeface="Arial" panose="020B0604020202020204" pitchFamily="34" charset="0"/>
                <a:cs typeface="Arial" panose="020B0604020202020204" pitchFamily="34" charset="0"/>
              </a:rPr>
              <a:t>et al. Nat. Photon.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15, 426-430 (2021)  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X.Q. Yu et al. </a:t>
            </a:r>
            <a:r>
              <a:rPr lang="en-GB" sz="1400" i="1" dirty="0">
                <a:latin typeface="Arial" panose="020B0604020202020204" pitchFamily="34" charset="0"/>
                <a:cs typeface="Arial" panose="020B0604020202020204" pitchFamily="34" charset="0"/>
              </a:rPr>
              <a:t>Nat. Photon.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 17, 957–963 (2023)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Z.P. Li et al. </a:t>
            </a:r>
            <a:r>
              <a:rPr lang="en-GB" sz="1400" i="1" dirty="0">
                <a:latin typeface="Arial" panose="020B0604020202020204" pitchFamily="34" charset="0"/>
                <a:cs typeface="Arial" panose="020B0604020202020204" pitchFamily="34" charset="0"/>
              </a:rPr>
              <a:t>Phys. Rev. Lett.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134, 075001 (2025)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10C9C5C-938D-9131-E567-677920EE674C}"/>
              </a:ext>
            </a:extLst>
          </p:cNvPr>
          <p:cNvSpPr txBox="1"/>
          <p:nvPr/>
        </p:nvSpPr>
        <p:spPr>
          <a:xfrm>
            <a:off x="264132" y="641639"/>
            <a:ext cx="2968166" cy="369332"/>
          </a:xfrm>
          <a:prstGeom prst="rect">
            <a:avLst/>
          </a:prstGeom>
          <a:solidFill>
            <a:srgbClr val="DFC9EF"/>
          </a:solidFill>
          <a:ln w="28575"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Relativistic electron beams</a:t>
            </a:r>
          </a:p>
        </p:txBody>
      </p:sp>
      <p:pic>
        <p:nvPicPr>
          <p:cNvPr id="2052" name="Picture 4" descr="Fig. 1: Experimental setup.">
            <a:extLst>
              <a:ext uri="{FF2B5EF4-FFF2-40B4-BE49-F238E27FC236}">
                <a16:creationId xmlns:a16="http://schemas.microsoft.com/office/drawing/2014/main" id="{FE35D923-1B90-32F0-A327-4DD749464CD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2" t="77750" r="73889" b="-1120"/>
          <a:stretch>
            <a:fillRect/>
          </a:stretch>
        </p:blipFill>
        <p:spPr bwMode="auto">
          <a:xfrm>
            <a:off x="264131" y="5330281"/>
            <a:ext cx="1812395" cy="1059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40913C46-8B57-7C81-5944-1CF8D4777A9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7" t="1768" r="985" b="52558"/>
          <a:stretch>
            <a:fillRect/>
          </a:stretch>
        </p:blipFill>
        <p:spPr bwMode="auto">
          <a:xfrm>
            <a:off x="4433925" y="5230790"/>
            <a:ext cx="2453870" cy="1159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Fig. 1: Experimental setup.">
            <a:extLst>
              <a:ext uri="{FF2B5EF4-FFF2-40B4-BE49-F238E27FC236}">
                <a16:creationId xmlns:a16="http://schemas.microsoft.com/office/drawing/2014/main" id="{58DAC0F4-FF40-B833-ADD5-5F445D4789E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78" t="77750" r="37411" b="-1120"/>
          <a:stretch>
            <a:fillRect/>
          </a:stretch>
        </p:blipFill>
        <p:spPr bwMode="auto">
          <a:xfrm>
            <a:off x="2110069" y="5330280"/>
            <a:ext cx="1985147" cy="1059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FAC7A39-99F7-91E3-677A-292FD0E3C9C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47467" y="652271"/>
            <a:ext cx="6265466" cy="3278054"/>
          </a:xfrm>
          <a:prstGeom prst="rect">
            <a:avLst/>
          </a:prstGeom>
        </p:spPr>
      </p:pic>
      <p:pic>
        <p:nvPicPr>
          <p:cNvPr id="26" name="THzModOnOffVideo">
            <a:hlinkClick r:id="" action="ppaction://media"/>
            <a:extLst>
              <a:ext uri="{FF2B5EF4-FFF2-40B4-BE49-F238E27FC236}">
                <a16:creationId xmlns:a16="http://schemas.microsoft.com/office/drawing/2014/main" id="{EEBF7C8F-B589-5AEA-A73B-2E294A1995B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3672858" y="652272"/>
            <a:ext cx="1796696" cy="1732141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88F4E3F4-57F4-64C0-EB73-FB35AE528DC6}"/>
              </a:ext>
            </a:extLst>
          </p:cNvPr>
          <p:cNvSpPr/>
          <p:nvPr/>
        </p:nvSpPr>
        <p:spPr>
          <a:xfrm>
            <a:off x="723014" y="2537105"/>
            <a:ext cx="615847" cy="5357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87782D0-7C83-BA9A-EA03-2E802F269522}"/>
              </a:ext>
            </a:extLst>
          </p:cNvPr>
          <p:cNvSpPr txBox="1"/>
          <p:nvPr/>
        </p:nvSpPr>
        <p:spPr>
          <a:xfrm>
            <a:off x="264132" y="1190944"/>
            <a:ext cx="2149459" cy="1569660"/>
          </a:xfrm>
          <a:prstGeom prst="rect">
            <a:avLst/>
          </a:prstGeom>
          <a:solidFill>
            <a:srgbClr val="DFC9EF"/>
          </a:solidFill>
          <a:ln w="28575">
            <a:noFill/>
          </a:ln>
          <a:effectLst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Acceleration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Streaking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Compression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Jitter suppression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Bunch trains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Spin-polarization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EAEB60B-A3F6-932A-47AF-2F642C17FA9A}"/>
              </a:ext>
            </a:extLst>
          </p:cNvPr>
          <p:cNvSpPr txBox="1"/>
          <p:nvPr/>
        </p:nvSpPr>
        <p:spPr>
          <a:xfrm>
            <a:off x="1" y="6519444"/>
            <a:ext cx="723014" cy="338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354340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000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repeatCount="indefinite" fill="hold" display="0">
                  <p:stCondLst>
                    <p:cond delay="indefinite"/>
                  </p:stCondLst>
                </p:cTn>
                <p:tgtEl>
                  <p:spTgt spid="26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D1D43F-F594-39A7-0912-630D948D2E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3E51774-91A9-E797-BCAC-C6E7E4352D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33" t="9276" r="12162" b="12850"/>
          <a:stretch/>
        </p:blipFill>
        <p:spPr>
          <a:xfrm>
            <a:off x="2008483" y="1633657"/>
            <a:ext cx="4335907" cy="3403586"/>
          </a:xfrm>
          <a:prstGeom prst="rect">
            <a:avLst/>
          </a:prstGeom>
          <a:ln w="190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B6573B4-F8F0-6367-52F0-871354514F7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54"/>
          <a:stretch/>
        </p:blipFill>
        <p:spPr>
          <a:xfrm>
            <a:off x="214093" y="612000"/>
            <a:ext cx="1655880" cy="2045476"/>
          </a:xfrm>
          <a:prstGeom prst="rect">
            <a:avLst/>
          </a:prstGeom>
          <a:ln w="190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4F20A95-745C-7396-CE92-8CED0672E260}"/>
              </a:ext>
            </a:extLst>
          </p:cNvPr>
          <p:cNvCxnSpPr/>
          <p:nvPr/>
        </p:nvCxnSpPr>
        <p:spPr>
          <a:xfrm>
            <a:off x="3961805" y="1256825"/>
            <a:ext cx="0" cy="1647025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5B9B165-2997-3787-C0CC-DB176C81379E}"/>
              </a:ext>
            </a:extLst>
          </p:cNvPr>
          <p:cNvCxnSpPr>
            <a:cxnSpLocks/>
            <a:stCxn id="15" idx="1"/>
          </p:cNvCxnSpPr>
          <p:nvPr/>
        </p:nvCxnSpPr>
        <p:spPr>
          <a:xfrm flipH="1">
            <a:off x="5131189" y="1978864"/>
            <a:ext cx="849299" cy="0"/>
          </a:xfrm>
          <a:prstGeom prst="straightConnector1">
            <a:avLst/>
          </a:prstGeom>
          <a:ln w="19050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2B36709-B740-11DC-9BB8-56AC0DE1F083}"/>
              </a:ext>
            </a:extLst>
          </p:cNvPr>
          <p:cNvCxnSpPr>
            <a:cxnSpLocks/>
          </p:cNvCxnSpPr>
          <p:nvPr/>
        </p:nvCxnSpPr>
        <p:spPr>
          <a:xfrm>
            <a:off x="5131189" y="1978864"/>
            <a:ext cx="738" cy="577757"/>
          </a:xfrm>
          <a:prstGeom prst="straightConnector1">
            <a:avLst/>
          </a:prstGeom>
          <a:ln w="19050">
            <a:solidFill>
              <a:srgbClr val="00B050"/>
            </a:solidFill>
            <a:headEnd type="none" w="med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BBC22DCB-36C9-8E30-B30A-7B1526B384A3}"/>
              </a:ext>
            </a:extLst>
          </p:cNvPr>
          <p:cNvCxnSpPr/>
          <p:nvPr/>
        </p:nvCxnSpPr>
        <p:spPr>
          <a:xfrm flipV="1">
            <a:off x="3222596" y="3136194"/>
            <a:ext cx="788412" cy="327996"/>
          </a:xfrm>
          <a:prstGeom prst="line">
            <a:avLst/>
          </a:prstGeom>
          <a:ln w="38100">
            <a:solidFill>
              <a:srgbClr val="0000CC">
                <a:alpha val="10196"/>
              </a:srgbClr>
            </a:solidFill>
          </a:ln>
          <a:effectLst>
            <a:glow rad="63500">
              <a:srgbClr val="0000CC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6DAE583-2286-F26D-5758-4F8FC8C9DA32}"/>
              </a:ext>
            </a:extLst>
          </p:cNvPr>
          <p:cNvCxnSpPr/>
          <p:nvPr/>
        </p:nvCxnSpPr>
        <p:spPr>
          <a:xfrm flipV="1">
            <a:off x="2008482" y="3633088"/>
            <a:ext cx="792910" cy="288032"/>
          </a:xfrm>
          <a:prstGeom prst="line">
            <a:avLst/>
          </a:prstGeom>
          <a:ln w="38100">
            <a:solidFill>
              <a:srgbClr val="0000CC">
                <a:alpha val="10196"/>
              </a:srgbClr>
            </a:solidFill>
          </a:ln>
          <a:effectLst>
            <a:glow rad="63500">
              <a:srgbClr val="0000CC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A02A943-3584-DFA5-241D-B6149AB21C6F}"/>
              </a:ext>
            </a:extLst>
          </p:cNvPr>
          <p:cNvCxnSpPr/>
          <p:nvPr/>
        </p:nvCxnSpPr>
        <p:spPr>
          <a:xfrm flipV="1">
            <a:off x="5357826" y="2195823"/>
            <a:ext cx="964527" cy="378234"/>
          </a:xfrm>
          <a:prstGeom prst="line">
            <a:avLst/>
          </a:prstGeom>
          <a:ln w="38100">
            <a:solidFill>
              <a:srgbClr val="0000CC">
                <a:alpha val="10196"/>
              </a:srgbClr>
            </a:solidFill>
          </a:ln>
          <a:effectLst>
            <a:glow rad="63500">
              <a:srgbClr val="0000CC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>
            <a:extLst>
              <a:ext uri="{FF2B5EF4-FFF2-40B4-BE49-F238E27FC236}">
                <a16:creationId xmlns:a16="http://schemas.microsoft.com/office/drawing/2014/main" id="{553F512B-ECD5-6226-EC20-EDA259A80D9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58" t="7065" r="7700" b="10716"/>
          <a:stretch>
            <a:fillRect/>
          </a:stretch>
        </p:blipFill>
        <p:spPr>
          <a:xfrm>
            <a:off x="2288732" y="595625"/>
            <a:ext cx="1900232" cy="1647024"/>
          </a:xfrm>
          <a:prstGeom prst="rect">
            <a:avLst/>
          </a:prstGeom>
          <a:ln w="19050">
            <a:solidFill>
              <a:srgbClr val="FF0000"/>
            </a:solidFill>
          </a:ln>
          <a:effectLst/>
        </p:spPr>
      </p:pic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05C65027-85F3-8EA4-1470-3EBB82BE6EC1}"/>
              </a:ext>
            </a:extLst>
          </p:cNvPr>
          <p:cNvCxnSpPr>
            <a:cxnSpLocks/>
          </p:cNvCxnSpPr>
          <p:nvPr/>
        </p:nvCxnSpPr>
        <p:spPr>
          <a:xfrm>
            <a:off x="2673812" y="958913"/>
            <a:ext cx="0" cy="821757"/>
          </a:xfrm>
          <a:prstGeom prst="straightConnector1">
            <a:avLst/>
          </a:prstGeom>
          <a:ln w="28575">
            <a:solidFill>
              <a:schemeClr val="bg1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CDE72B3B-97D2-4024-6321-EA850BB136AA}"/>
              </a:ext>
            </a:extLst>
          </p:cNvPr>
          <p:cNvCxnSpPr>
            <a:cxnSpLocks/>
          </p:cNvCxnSpPr>
          <p:nvPr/>
        </p:nvCxnSpPr>
        <p:spPr>
          <a:xfrm>
            <a:off x="2816860" y="1853663"/>
            <a:ext cx="752203" cy="0"/>
          </a:xfrm>
          <a:prstGeom prst="straightConnector1">
            <a:avLst/>
          </a:prstGeom>
          <a:ln w="28575">
            <a:solidFill>
              <a:schemeClr val="bg1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36942FC0-DF6A-D5B2-0D37-542070F054B6}"/>
              </a:ext>
            </a:extLst>
          </p:cNvPr>
          <p:cNvSpPr txBox="1"/>
          <p:nvPr/>
        </p:nvSpPr>
        <p:spPr>
          <a:xfrm>
            <a:off x="2769584" y="1887272"/>
            <a:ext cx="8803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3.18 mm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2FCE930-AAB2-B711-CC18-2488128C2E24}"/>
              </a:ext>
            </a:extLst>
          </p:cNvPr>
          <p:cNvSpPr txBox="1"/>
          <p:nvPr/>
        </p:nvSpPr>
        <p:spPr>
          <a:xfrm rot="16200000">
            <a:off x="2016327" y="1195892"/>
            <a:ext cx="8803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3.25 mm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B182C75-D55A-C1A4-0FC3-E982D36B029F}"/>
              </a:ext>
            </a:extLst>
          </p:cNvPr>
          <p:cNvSpPr/>
          <p:nvPr/>
        </p:nvSpPr>
        <p:spPr>
          <a:xfrm>
            <a:off x="214093" y="5240606"/>
            <a:ext cx="4674854" cy="1138773"/>
          </a:xfrm>
          <a:prstGeom prst="rect">
            <a:avLst/>
          </a:prstGeom>
          <a:solidFill>
            <a:srgbClr val="DFC9EF"/>
          </a:solidFill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Field confinement boosts accelerating gradient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Create longitudinal fields for acceleration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Velocity-matching with the dielectric lining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E9F43EE-D937-7A7E-BBDD-BE5A50E83708}"/>
              </a:ext>
            </a:extLst>
          </p:cNvPr>
          <p:cNvSpPr txBox="1"/>
          <p:nvPr/>
        </p:nvSpPr>
        <p:spPr>
          <a:xfrm>
            <a:off x="2407284" y="550664"/>
            <a:ext cx="15703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Coupler entrance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9565D7A-04AB-680D-3181-87924249E623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approach: </a:t>
            </a:r>
            <a:r>
              <a:rPr lang="en-GB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Terahertz dielectric-lined waveguides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84B37619-C1EE-65A0-1F19-C7C36865A95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56" t="-1" r="22400" b="-655"/>
          <a:stretch/>
        </p:blipFill>
        <p:spPr>
          <a:xfrm>
            <a:off x="200119" y="3004567"/>
            <a:ext cx="1683828" cy="2045475"/>
          </a:xfrm>
          <a:prstGeom prst="rect">
            <a:avLst/>
          </a:prstGeom>
          <a:noFill/>
          <a:ln w="190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4E407A1-B353-9ADD-AE43-7ABBF1EC91DB}"/>
              </a:ext>
            </a:extLst>
          </p:cNvPr>
          <p:cNvSpPr txBox="1"/>
          <p:nvPr/>
        </p:nvSpPr>
        <p:spPr>
          <a:xfrm>
            <a:off x="0" y="6519446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Terahertz techniques for advanced accelerators  |  PAB 2026 Conference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3168EF8-52D7-4C29-08E2-7CC943A20AA7}"/>
              </a:ext>
            </a:extLst>
          </p:cNvPr>
          <p:cNvSpPr txBox="1"/>
          <p:nvPr/>
        </p:nvSpPr>
        <p:spPr>
          <a:xfrm>
            <a:off x="4949794" y="5640715"/>
            <a:ext cx="5066371" cy="7386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L. Nix et al.,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Phys. Rev. Accel. Beams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27, 041302 (2024)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O. Apsimon et al.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Phys. Rev. Accel. Beams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24, 121303 (2021)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V. Georgiadis et al.,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App. Phys. Lett.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118, 14 (2021)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15102EA-1B2C-C10D-5DEC-7AA3CC0514B0}"/>
              </a:ext>
            </a:extLst>
          </p:cNvPr>
          <p:cNvSpPr txBox="1"/>
          <p:nvPr/>
        </p:nvSpPr>
        <p:spPr>
          <a:xfrm>
            <a:off x="1" y="6519444"/>
            <a:ext cx="723014" cy="338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90E178D-EC49-85EC-9731-E7061A29825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72" t="21356" r="23448" b="18563"/>
          <a:stretch/>
        </p:blipFill>
        <p:spPr>
          <a:xfrm>
            <a:off x="5980488" y="604494"/>
            <a:ext cx="3677074" cy="2748739"/>
          </a:xfrm>
          <a:prstGeom prst="rect">
            <a:avLst/>
          </a:prstGeom>
          <a:ln w="19050">
            <a:solidFill>
              <a:srgbClr val="00B050"/>
            </a:solidFill>
          </a:ln>
          <a:effectLst/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AC658DE-7342-0F74-3601-CEFADC5CE168}"/>
              </a:ext>
            </a:extLst>
          </p:cNvPr>
          <p:cNvCxnSpPr/>
          <p:nvPr/>
        </p:nvCxnSpPr>
        <p:spPr>
          <a:xfrm>
            <a:off x="6602523" y="2755794"/>
            <a:ext cx="2520280" cy="0"/>
          </a:xfrm>
          <a:prstGeom prst="straightConnector1">
            <a:avLst/>
          </a:prstGeom>
          <a:ln w="28575">
            <a:solidFill>
              <a:schemeClr val="bg1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9DD2C4B-214D-10D0-E302-08DD39FC1C00}"/>
              </a:ext>
            </a:extLst>
          </p:cNvPr>
          <p:cNvCxnSpPr/>
          <p:nvPr/>
        </p:nvCxnSpPr>
        <p:spPr>
          <a:xfrm>
            <a:off x="8356752" y="1192993"/>
            <a:ext cx="6878" cy="1440160"/>
          </a:xfrm>
          <a:prstGeom prst="straightConnector1">
            <a:avLst/>
          </a:prstGeom>
          <a:ln w="28575">
            <a:solidFill>
              <a:schemeClr val="bg1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FF1FE09E-A838-9CB9-2034-18EC20FA7374}"/>
              </a:ext>
            </a:extLst>
          </p:cNvPr>
          <p:cNvSpPr txBox="1"/>
          <p:nvPr/>
        </p:nvSpPr>
        <p:spPr>
          <a:xfrm>
            <a:off x="7421354" y="2777170"/>
            <a:ext cx="8851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1200 </a:t>
            </a:r>
            <a:r>
              <a:rPr lang="el-G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80FCB9E-A3FF-EAD2-5EAB-7AFEFE4803C8}"/>
              </a:ext>
            </a:extLst>
          </p:cNvPr>
          <p:cNvCxnSpPr/>
          <p:nvPr/>
        </p:nvCxnSpPr>
        <p:spPr>
          <a:xfrm>
            <a:off x="6772576" y="1337009"/>
            <a:ext cx="0" cy="1224136"/>
          </a:xfrm>
          <a:prstGeom prst="straightConnector1">
            <a:avLst/>
          </a:prstGeom>
          <a:ln w="28575">
            <a:solidFill>
              <a:schemeClr val="bg1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DC124BD3-1027-7AEE-FE85-928A7806C890}"/>
              </a:ext>
            </a:extLst>
          </p:cNvPr>
          <p:cNvSpPr txBox="1"/>
          <p:nvPr/>
        </p:nvSpPr>
        <p:spPr>
          <a:xfrm>
            <a:off x="6772577" y="1759766"/>
            <a:ext cx="7857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57</a:t>
            </a:r>
            <a:r>
              <a:rPr lang="en-GB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</a:t>
            </a:r>
            <a:r>
              <a:rPr lang="el-G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48A7688-B74C-EF93-C849-D1E86218227A}"/>
              </a:ext>
            </a:extLst>
          </p:cNvPr>
          <p:cNvSpPr txBox="1"/>
          <p:nvPr/>
        </p:nvSpPr>
        <p:spPr>
          <a:xfrm>
            <a:off x="8377936" y="1764412"/>
            <a:ext cx="7857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695 </a:t>
            </a:r>
            <a:r>
              <a:rPr lang="el-G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DD2A92F-805E-B63E-6DD5-D237DE065541}"/>
              </a:ext>
            </a:extLst>
          </p:cNvPr>
          <p:cNvSpPr txBox="1"/>
          <p:nvPr/>
        </p:nvSpPr>
        <p:spPr>
          <a:xfrm>
            <a:off x="6107443" y="641991"/>
            <a:ext cx="27510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Dielectric lining (top and bottom)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22923710-60E7-DDF8-5D21-067733092950}"/>
              </a:ext>
            </a:extLst>
          </p:cNvPr>
          <p:cNvCxnSpPr>
            <a:cxnSpLocks/>
          </p:cNvCxnSpPr>
          <p:nvPr/>
        </p:nvCxnSpPr>
        <p:spPr>
          <a:xfrm>
            <a:off x="6971380" y="942850"/>
            <a:ext cx="303956" cy="349592"/>
          </a:xfrm>
          <a:prstGeom prst="straightConnector1">
            <a:avLst/>
          </a:prstGeom>
          <a:ln w="28575">
            <a:solidFill>
              <a:schemeClr val="bg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031D9FB1-6690-1934-747C-A8AE837B04F4}"/>
              </a:ext>
            </a:extLst>
          </p:cNvPr>
          <p:cNvSpPr txBox="1"/>
          <p:nvPr/>
        </p:nvSpPr>
        <p:spPr>
          <a:xfrm>
            <a:off x="9006621" y="692528"/>
            <a:ext cx="1733769" cy="523220"/>
          </a:xfrm>
          <a:prstGeom prst="rect">
            <a:avLst/>
          </a:prstGeom>
          <a:solidFill>
            <a:srgbClr val="DFC9EF"/>
          </a:solidFill>
        </p:spPr>
        <p:txBody>
          <a:bodyPr wrap="square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Laurence Nix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PDRA</a:t>
            </a:r>
          </a:p>
        </p:txBody>
      </p:sp>
      <p:pic>
        <p:nvPicPr>
          <p:cNvPr id="2050" name="Picture 2" descr="A person standing next to a poster.">
            <a:extLst>
              <a:ext uri="{FF2B5EF4-FFF2-40B4-BE49-F238E27FC236}">
                <a16:creationId xmlns:a16="http://schemas.microsoft.com/office/drawing/2014/main" id="{5E3EA921-E1D0-46B2-66AE-88EF12210EB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86" t="21614" r="15499" b="32060"/>
          <a:stretch>
            <a:fillRect/>
          </a:stretch>
        </p:blipFill>
        <p:spPr bwMode="auto">
          <a:xfrm>
            <a:off x="9979836" y="595625"/>
            <a:ext cx="1998071" cy="1959020"/>
          </a:xfrm>
          <a:prstGeom prst="ellipse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D7803FCF-D26F-B259-A0E5-208C22935C61}"/>
              </a:ext>
            </a:extLst>
          </p:cNvPr>
          <p:cNvSpPr txBox="1"/>
          <p:nvPr/>
        </p:nvSpPr>
        <p:spPr>
          <a:xfrm>
            <a:off x="9520425" y="2470031"/>
            <a:ext cx="2513401" cy="73866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Poster: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Advances in coupling schemes for terahertz-driven electron beam manipulation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B01A1A3-5AF9-410D-5573-9849865262F1}"/>
              </a:ext>
            </a:extLst>
          </p:cNvPr>
          <p:cNvSpPr txBox="1"/>
          <p:nvPr/>
        </p:nvSpPr>
        <p:spPr>
          <a:xfrm>
            <a:off x="5277485" y="3733718"/>
            <a:ext cx="2276747" cy="523220"/>
          </a:xfrm>
          <a:prstGeom prst="rect">
            <a:avLst/>
          </a:prstGeom>
          <a:solidFill>
            <a:srgbClr val="DFC9EF"/>
          </a:solidFill>
        </p:spPr>
        <p:txBody>
          <a:bodyPr wrap="square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Joseph Bradbury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PDRA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44B6D4B-42A2-A08E-5D09-F0F4C117C1FE}"/>
              </a:ext>
            </a:extLst>
          </p:cNvPr>
          <p:cNvSpPr txBox="1"/>
          <p:nvPr/>
        </p:nvSpPr>
        <p:spPr>
          <a:xfrm>
            <a:off x="4738101" y="4406660"/>
            <a:ext cx="2475545" cy="73866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Talk: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Terahertz 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transverse streaking for femtosecond diagnostics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17700AC-9BE6-A824-CF2C-CBE0AA7E89E3}"/>
              </a:ext>
            </a:extLst>
          </p:cNvPr>
          <p:cNvSpPr txBox="1"/>
          <p:nvPr/>
        </p:nvSpPr>
        <p:spPr>
          <a:xfrm>
            <a:off x="8916093" y="3732145"/>
            <a:ext cx="1879526" cy="523220"/>
          </a:xfrm>
          <a:prstGeom prst="rect">
            <a:avLst/>
          </a:prstGeom>
          <a:solidFill>
            <a:srgbClr val="DFC9EF"/>
          </a:solidFill>
        </p:spPr>
        <p:txBody>
          <a:bodyPr wrap="square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Filip Peczek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PhD student</a:t>
            </a:r>
          </a:p>
        </p:txBody>
      </p:sp>
      <p:pic>
        <p:nvPicPr>
          <p:cNvPr id="1026" name="Picture 2" descr="Profile image">
            <a:extLst>
              <a:ext uri="{FF2B5EF4-FFF2-40B4-BE49-F238E27FC236}">
                <a16:creationId xmlns:a16="http://schemas.microsoft.com/office/drawing/2014/main" id="{D8576E6E-4B75-9024-F3CA-6C5687BC60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576" y="3463454"/>
            <a:ext cx="2016819" cy="2016819"/>
          </a:xfrm>
          <a:prstGeom prst="ellipse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6992F48C-8063-BFD0-33BC-25C060F3116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039333" y="3486207"/>
            <a:ext cx="2016819" cy="2016819"/>
          </a:xfrm>
          <a:prstGeom prst="ellipse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362DA880-4830-6D7C-E4DE-F22B17A0BDC2}"/>
              </a:ext>
            </a:extLst>
          </p:cNvPr>
          <p:cNvSpPr txBox="1"/>
          <p:nvPr/>
        </p:nvSpPr>
        <p:spPr>
          <a:xfrm>
            <a:off x="10176625" y="5390540"/>
            <a:ext cx="1879527" cy="73866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Poster: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Machine learning for terahertz waveguide design</a:t>
            </a:r>
          </a:p>
        </p:txBody>
      </p:sp>
    </p:spTree>
    <p:extLst>
      <p:ext uri="{BB962C8B-B14F-4D97-AF65-F5344CB8AC3E}">
        <p14:creationId xmlns:p14="http://schemas.microsoft.com/office/powerpoint/2010/main" val="3042342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6" grpId="0" animBg="1"/>
      <p:bldP spid="41" grpId="0"/>
      <p:bldP spid="25" grpId="0" animBg="1"/>
      <p:bldP spid="18" grpId="0"/>
      <p:bldP spid="20" grpId="0"/>
      <p:bldP spid="22" grpId="0"/>
      <p:bldP spid="45" grpId="0"/>
      <p:bldP spid="35" grpId="0" animBg="1"/>
      <p:bldP spid="37" grpId="0" animBg="1"/>
      <p:bldP spid="34" grpId="0" animBg="1"/>
      <p:bldP spid="39" grpId="0" animBg="1"/>
      <p:bldP spid="43" grpId="0" animBg="1"/>
      <p:bldP spid="4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4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12671</TotalTime>
  <Words>2881</Words>
  <Application>Microsoft Office PowerPoint</Application>
  <PresentationFormat>Widescreen</PresentationFormat>
  <Paragraphs>666</Paragraphs>
  <Slides>31</Slides>
  <Notes>10</Notes>
  <HiddenSlides>0</HiddenSlides>
  <MMClips>4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Aptos</vt:lpstr>
      <vt:lpstr>Arial</vt:lpstr>
      <vt:lpstr>Calibri</vt:lpstr>
      <vt:lpstr>Calibri Light</vt:lpstr>
      <vt:lpstr>Courier New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Morgan Hibberd</dc:creator>
  <cp:lastModifiedBy>Morgan Hibberd</cp:lastModifiedBy>
  <cp:revision>3</cp:revision>
  <dcterms:created xsi:type="dcterms:W3CDTF">2023-11-20T13:43:18Z</dcterms:created>
  <dcterms:modified xsi:type="dcterms:W3CDTF">2026-06-29T21:54:45Z</dcterms:modified>
</cp:coreProperties>
</file>