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7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64" r:id="rId13"/>
    <p:sldId id="265" r:id="rId14"/>
    <p:sldId id="266" r:id="rId15"/>
    <p:sldId id="273" r:id="rId16"/>
    <p:sldId id="272" r:id="rId17"/>
    <p:sldId id="275" r:id="rId18"/>
    <p:sldId id="274" r:id="rId19"/>
    <p:sldId id="27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CCE122-CBB0-4800-9DEF-471F6B2147C3}" v="489" dt="2026-06-29T20:15:51.8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830" y="6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muel Norman" userId="9a27d180-b6f2-4a30-bb5e-d4ef114d5113" providerId="ADAL" clId="{87EF6450-6290-43A8-AF68-5CAB91C3488A}"/>
    <pc:docChg chg="undo redo custSel addSld delSld modSld sldOrd">
      <pc:chgData name="Samuel Norman" userId="9a27d180-b6f2-4a30-bb5e-d4ef114d5113" providerId="ADAL" clId="{87EF6450-6290-43A8-AF68-5CAB91C3488A}" dt="2026-06-29T20:48:24.606" v="2925" actId="1076"/>
      <pc:docMkLst>
        <pc:docMk/>
      </pc:docMkLst>
      <pc:sldChg chg="addSp delSp modSp mod delDesignElem chgLayout modNotesTx">
        <pc:chgData name="Samuel Norman" userId="9a27d180-b6f2-4a30-bb5e-d4ef114d5113" providerId="ADAL" clId="{87EF6450-6290-43A8-AF68-5CAB91C3488A}" dt="2026-06-29T20:12:35.534" v="2646" actId="164"/>
        <pc:sldMkLst>
          <pc:docMk/>
          <pc:sldMk cId="2772205598" sldId="256"/>
        </pc:sldMkLst>
        <pc:spChg chg="mod ord">
          <ac:chgData name="Samuel Norman" userId="9a27d180-b6f2-4a30-bb5e-d4ef114d5113" providerId="ADAL" clId="{87EF6450-6290-43A8-AF68-5CAB91C3488A}" dt="2026-06-29T12:08:56.865" v="178" actId="2711"/>
          <ac:spMkLst>
            <pc:docMk/>
            <pc:sldMk cId="2772205598" sldId="256"/>
            <ac:spMk id="2" creationId="{6897BBD4-820E-1B82-6AFD-0E1E4B50D43B}"/>
          </ac:spMkLst>
        </pc:spChg>
        <pc:spChg chg="add del mod">
          <ac:chgData name="Samuel Norman" userId="9a27d180-b6f2-4a30-bb5e-d4ef114d5113" providerId="ADAL" clId="{87EF6450-6290-43A8-AF68-5CAB91C3488A}" dt="2026-06-29T10:22:34.700" v="57" actId="6264"/>
          <ac:spMkLst>
            <pc:docMk/>
            <pc:sldMk cId="2772205598" sldId="256"/>
            <ac:spMk id="3" creationId="{6BB60B11-C710-812C-A53C-A5D7B6FB8BB2}"/>
          </ac:spMkLst>
        </pc:spChg>
        <pc:spChg chg="add mod ord">
          <ac:chgData name="Samuel Norman" userId="9a27d180-b6f2-4a30-bb5e-d4ef114d5113" providerId="ADAL" clId="{87EF6450-6290-43A8-AF68-5CAB91C3488A}" dt="2026-06-29T12:08:54.417" v="175" actId="2711"/>
          <ac:spMkLst>
            <pc:docMk/>
            <pc:sldMk cId="2772205598" sldId="256"/>
            <ac:spMk id="6" creationId="{B72E6306-B529-57B7-1F53-4CEF81757206}"/>
          </ac:spMkLst>
        </pc:spChg>
        <pc:spChg chg="add">
          <ac:chgData name="Samuel Norman" userId="9a27d180-b6f2-4a30-bb5e-d4ef114d5113" providerId="ADAL" clId="{87EF6450-6290-43A8-AF68-5CAB91C3488A}" dt="2026-06-29T19:27:08.032" v="1780"/>
          <ac:spMkLst>
            <pc:docMk/>
            <pc:sldMk cId="2772205598" sldId="256"/>
            <ac:spMk id="7" creationId="{2B9171DE-2CB3-231A-0246-45AB98EADB1E}"/>
          </ac:spMkLst>
        </pc:spChg>
        <pc:spChg chg="del">
          <ac:chgData name="Samuel Norman" userId="9a27d180-b6f2-4a30-bb5e-d4ef114d5113" providerId="ADAL" clId="{87EF6450-6290-43A8-AF68-5CAB91C3488A}" dt="2026-06-29T10:22:34.700" v="57" actId="6264"/>
          <ac:spMkLst>
            <pc:docMk/>
            <pc:sldMk cId="2772205598" sldId="256"/>
            <ac:spMk id="21" creationId="{8A94871E-96FC-4ADE-815B-41A636E34F1A}"/>
          </ac:spMkLst>
        </pc:spChg>
        <pc:spChg chg="del">
          <ac:chgData name="Samuel Norman" userId="9a27d180-b6f2-4a30-bb5e-d4ef114d5113" providerId="ADAL" clId="{87EF6450-6290-43A8-AF68-5CAB91C3488A}" dt="2026-06-29T10:22:34.700" v="57" actId="6264"/>
          <ac:spMkLst>
            <pc:docMk/>
            <pc:sldMk cId="2772205598" sldId="256"/>
            <ac:spMk id="22" creationId="{3FCFB1DE-0B7E-48CC-BA90-B2AB0889F9D6}"/>
          </ac:spMkLst>
        </pc:spChg>
        <pc:grpChg chg="add mod">
          <ac:chgData name="Samuel Norman" userId="9a27d180-b6f2-4a30-bb5e-d4ef114d5113" providerId="ADAL" clId="{87EF6450-6290-43A8-AF68-5CAB91C3488A}" dt="2026-06-29T20:12:35.534" v="2646" actId="164"/>
          <ac:grpSpMkLst>
            <pc:docMk/>
            <pc:sldMk cId="2772205598" sldId="256"/>
            <ac:grpSpMk id="16" creationId="{0CAB7C23-ED4E-A9C5-E18A-B851580CE3CC}"/>
          </ac:grpSpMkLst>
        </pc:grpChg>
        <pc:picChg chg="mod">
          <ac:chgData name="Samuel Norman" userId="9a27d180-b6f2-4a30-bb5e-d4ef114d5113" providerId="ADAL" clId="{87EF6450-6290-43A8-AF68-5CAB91C3488A}" dt="2026-06-29T20:12:35.534" v="2646" actId="164"/>
          <ac:picMkLst>
            <pc:docMk/>
            <pc:sldMk cId="2772205598" sldId="256"/>
            <ac:picMk id="4" creationId="{E0366E7D-494B-48B7-B0D7-889D8A690312}"/>
          </ac:picMkLst>
        </pc:picChg>
        <pc:picChg chg="del">
          <ac:chgData name="Samuel Norman" userId="9a27d180-b6f2-4a30-bb5e-d4ef114d5113" providerId="ADAL" clId="{87EF6450-6290-43A8-AF68-5CAB91C3488A}" dt="2026-06-29T10:21:55.475" v="51" actId="478"/>
          <ac:picMkLst>
            <pc:docMk/>
            <pc:sldMk cId="2772205598" sldId="256"/>
            <ac:picMk id="5" creationId="{ED6D2228-1FC5-111A-F041-7D4803D7FE51}"/>
          </ac:picMkLst>
        </pc:picChg>
        <pc:picChg chg="del">
          <ac:chgData name="Samuel Norman" userId="9a27d180-b6f2-4a30-bb5e-d4ef114d5113" providerId="ADAL" clId="{87EF6450-6290-43A8-AF68-5CAB91C3488A}" dt="2026-06-29T10:21:57.806" v="52" actId="478"/>
          <ac:picMkLst>
            <pc:docMk/>
            <pc:sldMk cId="2772205598" sldId="256"/>
            <ac:picMk id="8" creationId="{C2B2B42E-6766-8D35-F245-BF6F235B0FC0}"/>
          </ac:picMkLst>
        </pc:picChg>
        <pc:picChg chg="mod">
          <ac:chgData name="Samuel Norman" userId="9a27d180-b6f2-4a30-bb5e-d4ef114d5113" providerId="ADAL" clId="{87EF6450-6290-43A8-AF68-5CAB91C3488A}" dt="2026-06-29T20:12:35.534" v="2646" actId="164"/>
          <ac:picMkLst>
            <pc:docMk/>
            <pc:sldMk cId="2772205598" sldId="256"/>
            <ac:picMk id="10" creationId="{3B43D23F-BCF1-6391-2576-F1D80E914EC9}"/>
          </ac:picMkLst>
        </pc:picChg>
        <pc:picChg chg="add mod">
          <ac:chgData name="Samuel Norman" userId="9a27d180-b6f2-4a30-bb5e-d4ef114d5113" providerId="ADAL" clId="{87EF6450-6290-43A8-AF68-5CAB91C3488A}" dt="2026-06-29T20:12:35.534" v="2646" actId="164"/>
          <ac:picMkLst>
            <pc:docMk/>
            <pc:sldMk cId="2772205598" sldId="256"/>
            <ac:picMk id="11" creationId="{5743F6B6-6127-5A61-82C9-55DD492EBD91}"/>
          </ac:picMkLst>
        </pc:picChg>
        <pc:picChg chg="mod">
          <ac:chgData name="Samuel Norman" userId="9a27d180-b6f2-4a30-bb5e-d4ef114d5113" providerId="ADAL" clId="{87EF6450-6290-43A8-AF68-5CAB91C3488A}" dt="2026-06-29T20:12:35.534" v="2646" actId="164"/>
          <ac:picMkLst>
            <pc:docMk/>
            <pc:sldMk cId="2772205598" sldId="256"/>
            <ac:picMk id="12" creationId="{4526DAD7-AE29-59F8-7877-ADB774A0FC7C}"/>
          </ac:picMkLst>
        </pc:picChg>
        <pc:picChg chg="mod">
          <ac:chgData name="Samuel Norman" userId="9a27d180-b6f2-4a30-bb5e-d4ef114d5113" providerId="ADAL" clId="{87EF6450-6290-43A8-AF68-5CAB91C3488A}" dt="2026-06-29T20:12:35.534" v="2646" actId="164"/>
          <ac:picMkLst>
            <pc:docMk/>
            <pc:sldMk cId="2772205598" sldId="256"/>
            <ac:picMk id="14" creationId="{DFA3D46B-ABE3-F921-AA78-F5B5B3EF40CF}"/>
          </ac:picMkLst>
        </pc:picChg>
        <pc:cxnChg chg="add mod">
          <ac:chgData name="Samuel Norman" userId="9a27d180-b6f2-4a30-bb5e-d4ef114d5113" providerId="ADAL" clId="{87EF6450-6290-43A8-AF68-5CAB91C3488A}" dt="2026-06-29T19:48:31.760" v="1987" actId="1582"/>
          <ac:cxnSpMkLst>
            <pc:docMk/>
            <pc:sldMk cId="2772205598" sldId="256"/>
            <ac:cxnSpMk id="15" creationId="{879EBC8A-3FC0-708C-D28B-576CC8E5F26E}"/>
          </ac:cxnSpMkLst>
        </pc:cxnChg>
      </pc:sldChg>
      <pc:sldChg chg="addSp modSp del mod ord">
        <pc:chgData name="Samuel Norman" userId="9a27d180-b6f2-4a30-bb5e-d4ef114d5113" providerId="ADAL" clId="{87EF6450-6290-43A8-AF68-5CAB91C3488A}" dt="2026-06-29T20:03:08.489" v="2386" actId="47"/>
        <pc:sldMkLst>
          <pc:docMk/>
          <pc:sldMk cId="1402667380" sldId="257"/>
        </pc:sldMkLst>
        <pc:spChg chg="mod">
          <ac:chgData name="Samuel Norman" userId="9a27d180-b6f2-4a30-bb5e-d4ef114d5113" providerId="ADAL" clId="{87EF6450-6290-43A8-AF68-5CAB91C3488A}" dt="2026-06-29T19:01:03.164" v="1751"/>
          <ac:spMkLst>
            <pc:docMk/>
            <pc:sldMk cId="1402667380" sldId="257"/>
            <ac:spMk id="2" creationId="{BDA11C9D-8904-77B1-4A55-D40B959BFA12}"/>
          </ac:spMkLst>
        </pc:spChg>
        <pc:spChg chg="mod">
          <ac:chgData name="Samuel Norman" userId="9a27d180-b6f2-4a30-bb5e-d4ef114d5113" providerId="ADAL" clId="{87EF6450-6290-43A8-AF68-5CAB91C3488A}" dt="2026-06-29T19:52:43.941" v="2008"/>
          <ac:spMkLst>
            <pc:docMk/>
            <pc:sldMk cId="1402667380" sldId="257"/>
            <ac:spMk id="6" creationId="{B013CA5B-7613-F101-74AA-8CA634B74FF9}"/>
          </ac:spMkLst>
        </pc:spChg>
        <pc:spChg chg="mod">
          <ac:chgData name="Samuel Norman" userId="9a27d180-b6f2-4a30-bb5e-d4ef114d5113" providerId="ADAL" clId="{87EF6450-6290-43A8-AF68-5CAB91C3488A}" dt="2026-06-29T19:52:43.941" v="2008"/>
          <ac:spMkLst>
            <pc:docMk/>
            <pc:sldMk cId="1402667380" sldId="257"/>
            <ac:spMk id="7" creationId="{DBC26BDB-8287-A59E-FB37-6ECFC5BBF0B4}"/>
          </ac:spMkLst>
        </pc:spChg>
        <pc:spChg chg="mod">
          <ac:chgData name="Samuel Norman" userId="9a27d180-b6f2-4a30-bb5e-d4ef114d5113" providerId="ADAL" clId="{87EF6450-6290-43A8-AF68-5CAB91C3488A}" dt="2026-06-29T19:52:43.941" v="2008"/>
          <ac:spMkLst>
            <pc:docMk/>
            <pc:sldMk cId="1402667380" sldId="257"/>
            <ac:spMk id="8" creationId="{EF3072F8-736C-DB87-0033-454633770A98}"/>
          </ac:spMkLst>
        </pc:spChg>
        <pc:grpChg chg="add mod">
          <ac:chgData name="Samuel Norman" userId="9a27d180-b6f2-4a30-bb5e-d4ef114d5113" providerId="ADAL" clId="{87EF6450-6290-43A8-AF68-5CAB91C3488A}" dt="2026-06-29T19:52:43.941" v="2008"/>
          <ac:grpSpMkLst>
            <pc:docMk/>
            <pc:sldMk cId="1402667380" sldId="257"/>
            <ac:grpSpMk id="3" creationId="{48BDC35D-E3EE-8F30-B671-877D32667FB8}"/>
          </ac:grpSpMkLst>
        </pc:grpChg>
        <pc:picChg chg="mod">
          <ac:chgData name="Samuel Norman" userId="9a27d180-b6f2-4a30-bb5e-d4ef114d5113" providerId="ADAL" clId="{87EF6450-6290-43A8-AF68-5CAB91C3488A}" dt="2026-06-29T19:52:43.941" v="2008"/>
          <ac:picMkLst>
            <pc:docMk/>
            <pc:sldMk cId="1402667380" sldId="257"/>
            <ac:picMk id="4" creationId="{70A4B7ED-EF8D-EC90-0461-9C4D984B79FF}"/>
          </ac:picMkLst>
        </pc:picChg>
        <pc:picChg chg="mod">
          <ac:chgData name="Samuel Norman" userId="9a27d180-b6f2-4a30-bb5e-d4ef114d5113" providerId="ADAL" clId="{87EF6450-6290-43A8-AF68-5CAB91C3488A}" dt="2026-06-29T19:52:43.941" v="2008"/>
          <ac:picMkLst>
            <pc:docMk/>
            <pc:sldMk cId="1402667380" sldId="257"/>
            <ac:picMk id="5" creationId="{C7B96504-5065-44E5-8828-C811E3BAFA53}"/>
          </ac:picMkLst>
        </pc:picChg>
        <pc:picChg chg="mod">
          <ac:chgData name="Samuel Norman" userId="9a27d180-b6f2-4a30-bb5e-d4ef114d5113" providerId="ADAL" clId="{87EF6450-6290-43A8-AF68-5CAB91C3488A}" dt="2026-06-29T19:08:18.299" v="1753" actId="1076"/>
          <ac:picMkLst>
            <pc:docMk/>
            <pc:sldMk cId="1402667380" sldId="257"/>
            <ac:picMk id="12" creationId="{3F0D988B-6D6C-42B5-7D3A-E969F8B6B35E}"/>
          </ac:picMkLst>
        </pc:picChg>
        <pc:cxnChg chg="mod">
          <ac:chgData name="Samuel Norman" userId="9a27d180-b6f2-4a30-bb5e-d4ef114d5113" providerId="ADAL" clId="{87EF6450-6290-43A8-AF68-5CAB91C3488A}" dt="2026-06-29T19:52:43.941" v="2008"/>
          <ac:cxnSpMkLst>
            <pc:docMk/>
            <pc:sldMk cId="1402667380" sldId="257"/>
            <ac:cxnSpMk id="9" creationId="{CEC54B6C-D083-24E1-841A-BD61517CEA8B}"/>
          </ac:cxnSpMkLst>
        </pc:cxnChg>
      </pc:sldChg>
      <pc:sldChg chg="addSp delSp modSp del mod ord delAnim modAnim modNotesTx">
        <pc:chgData name="Samuel Norman" userId="9a27d180-b6f2-4a30-bb5e-d4ef114d5113" providerId="ADAL" clId="{87EF6450-6290-43A8-AF68-5CAB91C3488A}" dt="2026-06-29T20:02:04.542" v="2331" actId="47"/>
        <pc:sldMkLst>
          <pc:docMk/>
          <pc:sldMk cId="437554943" sldId="259"/>
        </pc:sldMkLst>
        <pc:spChg chg="mod">
          <ac:chgData name="Samuel Norman" userId="9a27d180-b6f2-4a30-bb5e-d4ef114d5113" providerId="ADAL" clId="{87EF6450-6290-43A8-AF68-5CAB91C3488A}" dt="2026-06-29T19:01:03.164" v="1751"/>
          <ac:spMkLst>
            <pc:docMk/>
            <pc:sldMk cId="437554943" sldId="259"/>
            <ac:spMk id="2" creationId="{9B3252FC-A609-C98C-9237-8A61AEB1B043}"/>
          </ac:spMkLst>
        </pc:spChg>
        <pc:spChg chg="add del mod">
          <ac:chgData name="Samuel Norman" userId="9a27d180-b6f2-4a30-bb5e-d4ef114d5113" providerId="ADAL" clId="{87EF6450-6290-43A8-AF68-5CAB91C3488A}" dt="2026-06-29T12:00:42.992" v="147" actId="478"/>
          <ac:spMkLst>
            <pc:docMk/>
            <pc:sldMk cId="437554943" sldId="259"/>
            <ac:spMk id="6" creationId="{093C7DE2-E45E-95FB-414F-FE094FE89B86}"/>
          </ac:spMkLst>
        </pc:spChg>
        <pc:spChg chg="del">
          <ac:chgData name="Samuel Norman" userId="9a27d180-b6f2-4a30-bb5e-d4ef114d5113" providerId="ADAL" clId="{87EF6450-6290-43A8-AF68-5CAB91C3488A}" dt="2026-06-29T12:00:44.901" v="149" actId="478"/>
          <ac:spMkLst>
            <pc:docMk/>
            <pc:sldMk cId="437554943" sldId="259"/>
            <ac:spMk id="10" creationId="{CABFF4C8-63A6-B9C4-DA19-883FA1B888D0}"/>
          </ac:spMkLst>
        </pc:spChg>
        <pc:spChg chg="add mod">
          <ac:chgData name="Samuel Norman" userId="9a27d180-b6f2-4a30-bb5e-d4ef114d5113" providerId="ADAL" clId="{87EF6450-6290-43A8-AF68-5CAB91C3488A}" dt="2026-06-29T13:37:31.213" v="241" actId="1076"/>
          <ac:spMkLst>
            <pc:docMk/>
            <pc:sldMk cId="437554943" sldId="259"/>
            <ac:spMk id="17" creationId="{E6F158EF-D70F-5983-C8D5-2103A316BE6A}"/>
          </ac:spMkLst>
        </pc:spChg>
        <pc:spChg chg="add mod">
          <ac:chgData name="Samuel Norman" userId="9a27d180-b6f2-4a30-bb5e-d4ef114d5113" providerId="ADAL" clId="{87EF6450-6290-43A8-AF68-5CAB91C3488A}" dt="2026-06-29T13:37:28.620" v="240" actId="1076"/>
          <ac:spMkLst>
            <pc:docMk/>
            <pc:sldMk cId="437554943" sldId="259"/>
            <ac:spMk id="18" creationId="{CD9A9F02-7ED8-D2D8-86A2-1BA492E09B68}"/>
          </ac:spMkLst>
        </pc:spChg>
        <pc:spChg chg="add mod">
          <ac:chgData name="Samuel Norman" userId="9a27d180-b6f2-4a30-bb5e-d4ef114d5113" providerId="ADAL" clId="{87EF6450-6290-43A8-AF68-5CAB91C3488A}" dt="2026-06-29T13:37:41.364" v="253" actId="1076"/>
          <ac:spMkLst>
            <pc:docMk/>
            <pc:sldMk cId="437554943" sldId="259"/>
            <ac:spMk id="19" creationId="{437CF329-84AE-4A52-6607-E7C5936889EC}"/>
          </ac:spMkLst>
        </pc:spChg>
        <pc:spChg chg="add mod">
          <ac:chgData name="Samuel Norman" userId="9a27d180-b6f2-4a30-bb5e-d4ef114d5113" providerId="ADAL" clId="{87EF6450-6290-43A8-AF68-5CAB91C3488A}" dt="2026-06-29T14:50:49.125" v="369" actId="1076"/>
          <ac:spMkLst>
            <pc:docMk/>
            <pc:sldMk cId="437554943" sldId="259"/>
            <ac:spMk id="20" creationId="{3C4947C7-8121-2869-AA8D-DC85CF8B04E4}"/>
          </ac:spMkLst>
        </pc:spChg>
        <pc:spChg chg="add mod">
          <ac:chgData name="Samuel Norman" userId="9a27d180-b6f2-4a30-bb5e-d4ef114d5113" providerId="ADAL" clId="{87EF6450-6290-43A8-AF68-5CAB91C3488A}" dt="2026-06-29T14:50:46.500" v="368" actId="1076"/>
          <ac:spMkLst>
            <pc:docMk/>
            <pc:sldMk cId="437554943" sldId="259"/>
            <ac:spMk id="21" creationId="{0AA8436D-9879-843C-B9A5-6AD14511DE64}"/>
          </ac:spMkLst>
        </pc:spChg>
        <pc:spChg chg="add mod">
          <ac:chgData name="Samuel Norman" userId="9a27d180-b6f2-4a30-bb5e-d4ef114d5113" providerId="ADAL" clId="{87EF6450-6290-43A8-AF68-5CAB91C3488A}" dt="2026-06-29T14:50:43.736" v="367" actId="1076"/>
          <ac:spMkLst>
            <pc:docMk/>
            <pc:sldMk cId="437554943" sldId="259"/>
            <ac:spMk id="22" creationId="{D21193C5-92AF-18AB-E7DE-8F9AC5AE97C5}"/>
          </ac:spMkLst>
        </pc:spChg>
        <pc:spChg chg="add mod">
          <ac:chgData name="Samuel Norman" userId="9a27d180-b6f2-4a30-bb5e-d4ef114d5113" providerId="ADAL" clId="{87EF6450-6290-43A8-AF68-5CAB91C3488A}" dt="2026-06-29T14:50:40.354" v="366" actId="1076"/>
          <ac:spMkLst>
            <pc:docMk/>
            <pc:sldMk cId="437554943" sldId="259"/>
            <ac:spMk id="23" creationId="{0AB77140-C5B5-94DA-B331-2E38CC01F5FB}"/>
          </ac:spMkLst>
        </pc:spChg>
        <pc:spChg chg="add mod">
          <ac:chgData name="Samuel Norman" userId="9a27d180-b6f2-4a30-bb5e-d4ef114d5113" providerId="ADAL" clId="{87EF6450-6290-43A8-AF68-5CAB91C3488A}" dt="2026-06-29T19:38:11.121" v="1911" actId="1076"/>
          <ac:spMkLst>
            <pc:docMk/>
            <pc:sldMk cId="437554943" sldId="259"/>
            <ac:spMk id="26" creationId="{E50C883A-8B6C-9FD8-2CDA-27BF329D4FEB}"/>
          </ac:spMkLst>
        </pc:spChg>
        <pc:spChg chg="mod">
          <ac:chgData name="Samuel Norman" userId="9a27d180-b6f2-4a30-bb5e-d4ef114d5113" providerId="ADAL" clId="{87EF6450-6290-43A8-AF68-5CAB91C3488A}" dt="2026-06-29T19:52:40.594" v="2007"/>
          <ac:spMkLst>
            <pc:docMk/>
            <pc:sldMk cId="437554943" sldId="259"/>
            <ac:spMk id="30" creationId="{370B53D5-08DB-63E8-1A9B-36BA360B4549}"/>
          </ac:spMkLst>
        </pc:spChg>
        <pc:spChg chg="mod">
          <ac:chgData name="Samuel Norman" userId="9a27d180-b6f2-4a30-bb5e-d4ef114d5113" providerId="ADAL" clId="{87EF6450-6290-43A8-AF68-5CAB91C3488A}" dt="2026-06-29T19:52:40.594" v="2007"/>
          <ac:spMkLst>
            <pc:docMk/>
            <pc:sldMk cId="437554943" sldId="259"/>
            <ac:spMk id="31" creationId="{594DE6E5-5DA6-4AB4-CAA4-0B6A3402A289}"/>
          </ac:spMkLst>
        </pc:spChg>
        <pc:spChg chg="mod">
          <ac:chgData name="Samuel Norman" userId="9a27d180-b6f2-4a30-bb5e-d4ef114d5113" providerId="ADAL" clId="{87EF6450-6290-43A8-AF68-5CAB91C3488A}" dt="2026-06-29T19:52:40.594" v="2007"/>
          <ac:spMkLst>
            <pc:docMk/>
            <pc:sldMk cId="437554943" sldId="259"/>
            <ac:spMk id="32" creationId="{81C66B6C-068E-4654-A7AD-0CDAF3E44A84}"/>
          </ac:spMkLst>
        </pc:spChg>
        <pc:grpChg chg="add mod">
          <ac:chgData name="Samuel Norman" userId="9a27d180-b6f2-4a30-bb5e-d4ef114d5113" providerId="ADAL" clId="{87EF6450-6290-43A8-AF68-5CAB91C3488A}" dt="2026-06-29T19:52:40.594" v="2007"/>
          <ac:grpSpMkLst>
            <pc:docMk/>
            <pc:sldMk cId="437554943" sldId="259"/>
            <ac:grpSpMk id="27" creationId="{46CCD88C-2751-0E8B-40D3-0F00CA9421E8}"/>
          </ac:grpSpMkLst>
        </pc:grpChg>
        <pc:picChg chg="del">
          <ac:chgData name="Samuel Norman" userId="9a27d180-b6f2-4a30-bb5e-d4ef114d5113" providerId="ADAL" clId="{87EF6450-6290-43A8-AF68-5CAB91C3488A}" dt="2026-06-29T12:00:37.834" v="146" actId="478"/>
          <ac:picMkLst>
            <pc:docMk/>
            <pc:sldMk cId="437554943" sldId="259"/>
            <ac:picMk id="5" creationId="{6C8F8177-CE2A-4E5B-0EFE-62570160DA79}"/>
          </ac:picMkLst>
        </pc:picChg>
        <pc:picChg chg="del">
          <ac:chgData name="Samuel Norman" userId="9a27d180-b6f2-4a30-bb5e-d4ef114d5113" providerId="ADAL" clId="{87EF6450-6290-43A8-AF68-5CAB91C3488A}" dt="2026-06-29T12:00:36.725" v="145" actId="478"/>
          <ac:picMkLst>
            <pc:docMk/>
            <pc:sldMk cId="437554943" sldId="259"/>
            <ac:picMk id="7" creationId="{43598461-33AA-DA6A-FF14-11BBAE6922CE}"/>
          </ac:picMkLst>
        </pc:picChg>
        <pc:picChg chg="del">
          <ac:chgData name="Samuel Norman" userId="9a27d180-b6f2-4a30-bb5e-d4ef114d5113" providerId="ADAL" clId="{87EF6450-6290-43A8-AF68-5CAB91C3488A}" dt="2026-06-29T12:00:47.228" v="151" actId="478"/>
          <ac:picMkLst>
            <pc:docMk/>
            <pc:sldMk cId="437554943" sldId="259"/>
            <ac:picMk id="9" creationId="{1203D6F0-5F90-A135-5740-4D647309E042}"/>
          </ac:picMkLst>
        </pc:picChg>
        <pc:picChg chg="add del mod">
          <ac:chgData name="Samuel Norman" userId="9a27d180-b6f2-4a30-bb5e-d4ef114d5113" providerId="ADAL" clId="{87EF6450-6290-43A8-AF68-5CAB91C3488A}" dt="2026-06-29T13:30:56.110" v="195" actId="478"/>
          <ac:picMkLst>
            <pc:docMk/>
            <pc:sldMk cId="437554943" sldId="259"/>
            <ac:picMk id="12" creationId="{33DE84D1-2581-1474-999E-F07FEB4F01BB}"/>
          </ac:picMkLst>
        </pc:picChg>
        <pc:picChg chg="add del mod">
          <ac:chgData name="Samuel Norman" userId="9a27d180-b6f2-4a30-bb5e-d4ef114d5113" providerId="ADAL" clId="{87EF6450-6290-43A8-AF68-5CAB91C3488A}" dt="2026-06-29T13:31:21.810" v="200" actId="478"/>
          <ac:picMkLst>
            <pc:docMk/>
            <pc:sldMk cId="437554943" sldId="259"/>
            <ac:picMk id="14" creationId="{B534C258-EB60-2B9A-7180-92A574136A1F}"/>
          </ac:picMkLst>
        </pc:picChg>
        <pc:picChg chg="add del mod">
          <ac:chgData name="Samuel Norman" userId="9a27d180-b6f2-4a30-bb5e-d4ef114d5113" providerId="ADAL" clId="{87EF6450-6290-43A8-AF68-5CAB91C3488A}" dt="2026-06-29T14:48:52.745" v="346" actId="478"/>
          <ac:picMkLst>
            <pc:docMk/>
            <pc:sldMk cId="437554943" sldId="259"/>
            <ac:picMk id="16" creationId="{3C8A4025-7D1A-C062-4902-FA8A788F477F}"/>
          </ac:picMkLst>
        </pc:picChg>
        <pc:picChg chg="add mod ord">
          <ac:chgData name="Samuel Norman" userId="9a27d180-b6f2-4a30-bb5e-d4ef114d5113" providerId="ADAL" clId="{87EF6450-6290-43A8-AF68-5CAB91C3488A}" dt="2026-06-29T14:50:35.554" v="365" actId="171"/>
          <ac:picMkLst>
            <pc:docMk/>
            <pc:sldMk cId="437554943" sldId="259"/>
            <ac:picMk id="25" creationId="{7410224D-1FA0-689F-32A4-71DE64C9AA78}"/>
          </ac:picMkLst>
        </pc:picChg>
        <pc:picChg chg="mod">
          <ac:chgData name="Samuel Norman" userId="9a27d180-b6f2-4a30-bb5e-d4ef114d5113" providerId="ADAL" clId="{87EF6450-6290-43A8-AF68-5CAB91C3488A}" dt="2026-06-29T19:52:40.594" v="2007"/>
          <ac:picMkLst>
            <pc:docMk/>
            <pc:sldMk cId="437554943" sldId="259"/>
            <ac:picMk id="28" creationId="{37B38692-5FC0-1D17-3278-CFB71949B98C}"/>
          </ac:picMkLst>
        </pc:picChg>
        <pc:picChg chg="mod">
          <ac:chgData name="Samuel Norman" userId="9a27d180-b6f2-4a30-bb5e-d4ef114d5113" providerId="ADAL" clId="{87EF6450-6290-43A8-AF68-5CAB91C3488A}" dt="2026-06-29T19:52:40.594" v="2007"/>
          <ac:picMkLst>
            <pc:docMk/>
            <pc:sldMk cId="437554943" sldId="259"/>
            <ac:picMk id="29" creationId="{AC2362B8-DC3C-80CC-1E87-0A81FF3AE22C}"/>
          </ac:picMkLst>
        </pc:picChg>
        <pc:cxnChg chg="del">
          <ac:chgData name="Samuel Norman" userId="9a27d180-b6f2-4a30-bb5e-d4ef114d5113" providerId="ADAL" clId="{87EF6450-6290-43A8-AF68-5CAB91C3488A}" dt="2026-06-29T12:00:44.231" v="148" actId="478"/>
          <ac:cxnSpMkLst>
            <pc:docMk/>
            <pc:sldMk cId="437554943" sldId="259"/>
            <ac:cxnSpMk id="4" creationId="{8DC6E6CA-F6DD-A2CA-06CF-EB5F91BB8CF0}"/>
          </ac:cxnSpMkLst>
        </pc:cxnChg>
        <pc:cxnChg chg="del">
          <ac:chgData name="Samuel Norman" userId="9a27d180-b6f2-4a30-bb5e-d4ef114d5113" providerId="ADAL" clId="{87EF6450-6290-43A8-AF68-5CAB91C3488A}" dt="2026-06-29T12:00:46.528" v="150" actId="478"/>
          <ac:cxnSpMkLst>
            <pc:docMk/>
            <pc:sldMk cId="437554943" sldId="259"/>
            <ac:cxnSpMk id="8" creationId="{78000F6F-0C9B-2B7C-C604-A18E5FCC32B7}"/>
          </ac:cxnSpMkLst>
        </pc:cxnChg>
        <pc:cxnChg chg="mod">
          <ac:chgData name="Samuel Norman" userId="9a27d180-b6f2-4a30-bb5e-d4ef114d5113" providerId="ADAL" clId="{87EF6450-6290-43A8-AF68-5CAB91C3488A}" dt="2026-06-29T19:52:40.594" v="2007"/>
          <ac:cxnSpMkLst>
            <pc:docMk/>
            <pc:sldMk cId="437554943" sldId="259"/>
            <ac:cxnSpMk id="33" creationId="{BA607586-A08A-4F94-EA3B-5A95C48C6B11}"/>
          </ac:cxnSpMkLst>
        </pc:cxnChg>
      </pc:sldChg>
      <pc:sldChg chg="del">
        <pc:chgData name="Samuel Norman" userId="9a27d180-b6f2-4a30-bb5e-d4ef114d5113" providerId="ADAL" clId="{87EF6450-6290-43A8-AF68-5CAB91C3488A}" dt="2026-06-29T13:43:02.442" v="292" actId="47"/>
        <pc:sldMkLst>
          <pc:docMk/>
          <pc:sldMk cId="968118946" sldId="260"/>
        </pc:sldMkLst>
      </pc:sldChg>
      <pc:sldChg chg="addSp modSp del">
        <pc:chgData name="Samuel Norman" userId="9a27d180-b6f2-4a30-bb5e-d4ef114d5113" providerId="ADAL" clId="{87EF6450-6290-43A8-AF68-5CAB91C3488A}" dt="2026-06-29T20:05:10.751" v="2449" actId="47"/>
        <pc:sldMkLst>
          <pc:docMk/>
          <pc:sldMk cId="1722622791" sldId="261"/>
        </pc:sldMkLst>
        <pc:spChg chg="mod">
          <ac:chgData name="Samuel Norman" userId="9a27d180-b6f2-4a30-bb5e-d4ef114d5113" providerId="ADAL" clId="{87EF6450-6290-43A8-AF68-5CAB91C3488A}" dt="2026-06-29T19:01:03.164" v="1751"/>
          <ac:spMkLst>
            <pc:docMk/>
            <pc:sldMk cId="1722622791" sldId="261"/>
            <ac:spMk id="2" creationId="{B4D9FA9B-3F43-AAF9-973B-6F85EB09BEDB}"/>
          </ac:spMkLst>
        </pc:spChg>
        <pc:spChg chg="mod">
          <ac:chgData name="Samuel Norman" userId="9a27d180-b6f2-4a30-bb5e-d4ef114d5113" providerId="ADAL" clId="{87EF6450-6290-43A8-AF68-5CAB91C3488A}" dt="2026-06-29T19:52:47.283" v="2009"/>
          <ac:spMkLst>
            <pc:docMk/>
            <pc:sldMk cId="1722622791" sldId="261"/>
            <ac:spMk id="8" creationId="{631CB48E-F32E-9A52-A336-D51DD78E8D06}"/>
          </ac:spMkLst>
        </pc:spChg>
        <pc:spChg chg="mod">
          <ac:chgData name="Samuel Norman" userId="9a27d180-b6f2-4a30-bb5e-d4ef114d5113" providerId="ADAL" clId="{87EF6450-6290-43A8-AF68-5CAB91C3488A}" dt="2026-06-29T19:52:47.283" v="2009"/>
          <ac:spMkLst>
            <pc:docMk/>
            <pc:sldMk cId="1722622791" sldId="261"/>
            <ac:spMk id="9" creationId="{AADC5FC2-D8BA-04D5-2F11-CC8C179890B9}"/>
          </ac:spMkLst>
        </pc:spChg>
        <pc:spChg chg="mod">
          <ac:chgData name="Samuel Norman" userId="9a27d180-b6f2-4a30-bb5e-d4ef114d5113" providerId="ADAL" clId="{87EF6450-6290-43A8-AF68-5CAB91C3488A}" dt="2026-06-29T19:52:47.283" v="2009"/>
          <ac:spMkLst>
            <pc:docMk/>
            <pc:sldMk cId="1722622791" sldId="261"/>
            <ac:spMk id="10" creationId="{84B541AB-6672-B51C-BAEC-7885122F8CA9}"/>
          </ac:spMkLst>
        </pc:spChg>
        <pc:grpChg chg="add mod">
          <ac:chgData name="Samuel Norman" userId="9a27d180-b6f2-4a30-bb5e-d4ef114d5113" providerId="ADAL" clId="{87EF6450-6290-43A8-AF68-5CAB91C3488A}" dt="2026-06-29T19:52:47.283" v="2009"/>
          <ac:grpSpMkLst>
            <pc:docMk/>
            <pc:sldMk cId="1722622791" sldId="261"/>
            <ac:grpSpMk id="4" creationId="{977E341C-A770-BA02-9DCD-9E593292488B}"/>
          </ac:grpSpMkLst>
        </pc:grpChg>
        <pc:picChg chg="mod">
          <ac:chgData name="Samuel Norman" userId="9a27d180-b6f2-4a30-bb5e-d4ef114d5113" providerId="ADAL" clId="{87EF6450-6290-43A8-AF68-5CAB91C3488A}" dt="2026-06-29T19:52:47.283" v="2009"/>
          <ac:picMkLst>
            <pc:docMk/>
            <pc:sldMk cId="1722622791" sldId="261"/>
            <ac:picMk id="6" creationId="{7AB91EC3-0F9B-3285-C4AA-29B411063A4F}"/>
          </ac:picMkLst>
        </pc:picChg>
        <pc:picChg chg="mod">
          <ac:chgData name="Samuel Norman" userId="9a27d180-b6f2-4a30-bb5e-d4ef114d5113" providerId="ADAL" clId="{87EF6450-6290-43A8-AF68-5CAB91C3488A}" dt="2026-06-29T19:52:47.283" v="2009"/>
          <ac:picMkLst>
            <pc:docMk/>
            <pc:sldMk cId="1722622791" sldId="261"/>
            <ac:picMk id="7" creationId="{C9CDA987-E1FA-474A-CABA-5127EF2B3B51}"/>
          </ac:picMkLst>
        </pc:picChg>
        <pc:cxnChg chg="mod">
          <ac:chgData name="Samuel Norman" userId="9a27d180-b6f2-4a30-bb5e-d4ef114d5113" providerId="ADAL" clId="{87EF6450-6290-43A8-AF68-5CAB91C3488A}" dt="2026-06-29T19:52:47.283" v="2009"/>
          <ac:cxnSpMkLst>
            <pc:docMk/>
            <pc:sldMk cId="1722622791" sldId="261"/>
            <ac:cxnSpMk id="11" creationId="{E561531F-5D2E-3BE6-DD86-6209B6A8575B}"/>
          </ac:cxnSpMkLst>
        </pc:cxnChg>
      </pc:sldChg>
      <pc:sldChg chg="addSp modSp del">
        <pc:chgData name="Samuel Norman" userId="9a27d180-b6f2-4a30-bb5e-d4ef114d5113" providerId="ADAL" clId="{87EF6450-6290-43A8-AF68-5CAB91C3488A}" dt="2026-06-29T20:06:59.459" v="2546" actId="47"/>
        <pc:sldMkLst>
          <pc:docMk/>
          <pc:sldMk cId="4030540349" sldId="262"/>
        </pc:sldMkLst>
        <pc:spChg chg="mod">
          <ac:chgData name="Samuel Norman" userId="9a27d180-b6f2-4a30-bb5e-d4ef114d5113" providerId="ADAL" clId="{87EF6450-6290-43A8-AF68-5CAB91C3488A}" dt="2026-06-29T19:01:03.164" v="1751"/>
          <ac:spMkLst>
            <pc:docMk/>
            <pc:sldMk cId="4030540349" sldId="262"/>
            <ac:spMk id="2" creationId="{4482F996-0FE1-FEF8-C8D6-B3F8E1B4983F}"/>
          </ac:spMkLst>
        </pc:spChg>
        <pc:spChg chg="mod">
          <ac:chgData name="Samuel Norman" userId="9a27d180-b6f2-4a30-bb5e-d4ef114d5113" providerId="ADAL" clId="{87EF6450-6290-43A8-AF68-5CAB91C3488A}" dt="2026-06-29T19:52:50.156" v="2010"/>
          <ac:spMkLst>
            <pc:docMk/>
            <pc:sldMk cId="4030540349" sldId="262"/>
            <ac:spMk id="7" creationId="{11CDCBCC-78D5-96FD-7A13-F0DE14F2F72E}"/>
          </ac:spMkLst>
        </pc:spChg>
        <pc:spChg chg="mod">
          <ac:chgData name="Samuel Norman" userId="9a27d180-b6f2-4a30-bb5e-d4ef114d5113" providerId="ADAL" clId="{87EF6450-6290-43A8-AF68-5CAB91C3488A}" dt="2026-06-29T19:52:50.156" v="2010"/>
          <ac:spMkLst>
            <pc:docMk/>
            <pc:sldMk cId="4030540349" sldId="262"/>
            <ac:spMk id="9" creationId="{4CCC8485-139C-7446-D18A-79CAC9973DDB}"/>
          </ac:spMkLst>
        </pc:spChg>
        <pc:spChg chg="mod">
          <ac:chgData name="Samuel Norman" userId="9a27d180-b6f2-4a30-bb5e-d4ef114d5113" providerId="ADAL" clId="{87EF6450-6290-43A8-AF68-5CAB91C3488A}" dt="2026-06-29T19:52:50.156" v="2010"/>
          <ac:spMkLst>
            <pc:docMk/>
            <pc:sldMk cId="4030540349" sldId="262"/>
            <ac:spMk id="10" creationId="{10113A05-E5D1-C72A-C128-EDF1E09E798F}"/>
          </ac:spMkLst>
        </pc:spChg>
        <pc:spChg chg="mod">
          <ac:chgData name="Samuel Norman" userId="9a27d180-b6f2-4a30-bb5e-d4ef114d5113" providerId="ADAL" clId="{87EF6450-6290-43A8-AF68-5CAB91C3488A}" dt="2026-06-29T20:06:01.814" v="2461" actId="164"/>
          <ac:spMkLst>
            <pc:docMk/>
            <pc:sldMk cId="4030540349" sldId="262"/>
            <ac:spMk id="11" creationId="{F3944C39-26DB-23BD-4EDF-CE5A30811647}"/>
          </ac:spMkLst>
        </pc:spChg>
        <pc:grpChg chg="add mod">
          <ac:chgData name="Samuel Norman" userId="9a27d180-b6f2-4a30-bb5e-d4ef114d5113" providerId="ADAL" clId="{87EF6450-6290-43A8-AF68-5CAB91C3488A}" dt="2026-06-29T19:52:50.156" v="2010"/>
          <ac:grpSpMkLst>
            <pc:docMk/>
            <pc:sldMk cId="4030540349" sldId="262"/>
            <ac:grpSpMk id="3" creationId="{977257FF-1E20-149B-7892-422C7BDAE81F}"/>
          </ac:grpSpMkLst>
        </pc:grpChg>
        <pc:grpChg chg="add mod">
          <ac:chgData name="Samuel Norman" userId="9a27d180-b6f2-4a30-bb5e-d4ef114d5113" providerId="ADAL" clId="{87EF6450-6290-43A8-AF68-5CAB91C3488A}" dt="2026-06-29T20:06:01.814" v="2461" actId="164"/>
          <ac:grpSpMkLst>
            <pc:docMk/>
            <pc:sldMk cId="4030540349" sldId="262"/>
            <ac:grpSpMk id="13" creationId="{7F376A17-8A8C-759A-5FCC-2DD2BA5B3D3F}"/>
          </ac:grpSpMkLst>
        </pc:grpChg>
        <pc:picChg chg="mod">
          <ac:chgData name="Samuel Norman" userId="9a27d180-b6f2-4a30-bb5e-d4ef114d5113" providerId="ADAL" clId="{87EF6450-6290-43A8-AF68-5CAB91C3488A}" dt="2026-06-29T19:52:50.156" v="2010"/>
          <ac:picMkLst>
            <pc:docMk/>
            <pc:sldMk cId="4030540349" sldId="262"/>
            <ac:picMk id="4" creationId="{BF16FF1C-B4D6-5F9D-A38C-3FEFD8719811}"/>
          </ac:picMkLst>
        </pc:picChg>
        <pc:picChg chg="mod">
          <ac:chgData name="Samuel Norman" userId="9a27d180-b6f2-4a30-bb5e-d4ef114d5113" providerId="ADAL" clId="{87EF6450-6290-43A8-AF68-5CAB91C3488A}" dt="2026-06-29T19:52:50.156" v="2010"/>
          <ac:picMkLst>
            <pc:docMk/>
            <pc:sldMk cId="4030540349" sldId="262"/>
            <ac:picMk id="5" creationId="{5CE8C742-7B0B-6CB5-3ECD-49B252C9D006}"/>
          </ac:picMkLst>
        </pc:picChg>
        <pc:cxnChg chg="mod">
          <ac:chgData name="Samuel Norman" userId="9a27d180-b6f2-4a30-bb5e-d4ef114d5113" providerId="ADAL" clId="{87EF6450-6290-43A8-AF68-5CAB91C3488A}" dt="2026-06-29T20:06:01.814" v="2461" actId="164"/>
          <ac:cxnSpMkLst>
            <pc:docMk/>
            <pc:sldMk cId="4030540349" sldId="262"/>
            <ac:cxnSpMk id="8" creationId="{A7FCAC10-168B-0888-F058-71D2188AF2CA}"/>
          </ac:cxnSpMkLst>
        </pc:cxnChg>
        <pc:cxnChg chg="mod">
          <ac:chgData name="Samuel Norman" userId="9a27d180-b6f2-4a30-bb5e-d4ef114d5113" providerId="ADAL" clId="{87EF6450-6290-43A8-AF68-5CAB91C3488A}" dt="2026-06-29T19:52:50.156" v="2010"/>
          <ac:cxnSpMkLst>
            <pc:docMk/>
            <pc:sldMk cId="4030540349" sldId="262"/>
            <ac:cxnSpMk id="12" creationId="{A778B22C-DC17-3435-84C5-3A31461CB601}"/>
          </ac:cxnSpMkLst>
        </pc:cxnChg>
      </pc:sldChg>
      <pc:sldChg chg="addSp modSp del">
        <pc:chgData name="Samuel Norman" userId="9a27d180-b6f2-4a30-bb5e-d4ef114d5113" providerId="ADAL" clId="{87EF6450-6290-43A8-AF68-5CAB91C3488A}" dt="2026-06-29T20:08:06.863" v="2564" actId="47"/>
        <pc:sldMkLst>
          <pc:docMk/>
          <pc:sldMk cId="3465540883" sldId="263"/>
        </pc:sldMkLst>
        <pc:spChg chg="mod">
          <ac:chgData name="Samuel Norman" userId="9a27d180-b6f2-4a30-bb5e-d4ef114d5113" providerId="ADAL" clId="{87EF6450-6290-43A8-AF68-5CAB91C3488A}" dt="2026-06-29T19:01:03.164" v="1751"/>
          <ac:spMkLst>
            <pc:docMk/>
            <pc:sldMk cId="3465540883" sldId="263"/>
            <ac:spMk id="2" creationId="{F312F4B7-14BC-ADB9-F071-60C17CEA9BC6}"/>
          </ac:spMkLst>
        </pc:spChg>
        <pc:spChg chg="mod">
          <ac:chgData name="Samuel Norman" userId="9a27d180-b6f2-4a30-bb5e-d4ef114d5113" providerId="ADAL" clId="{87EF6450-6290-43A8-AF68-5CAB91C3488A}" dt="2026-06-29T19:52:52.254" v="2011"/>
          <ac:spMkLst>
            <pc:docMk/>
            <pc:sldMk cId="3465540883" sldId="263"/>
            <ac:spMk id="7" creationId="{02AC2F6E-54AE-5B19-07BE-D28DAC6B9DE1}"/>
          </ac:spMkLst>
        </pc:spChg>
        <pc:spChg chg="mod">
          <ac:chgData name="Samuel Norman" userId="9a27d180-b6f2-4a30-bb5e-d4ef114d5113" providerId="ADAL" clId="{87EF6450-6290-43A8-AF68-5CAB91C3488A}" dt="2026-06-29T19:52:52.254" v="2011"/>
          <ac:spMkLst>
            <pc:docMk/>
            <pc:sldMk cId="3465540883" sldId="263"/>
            <ac:spMk id="9" creationId="{3BF1766F-2314-11EB-8F14-07E2460232BC}"/>
          </ac:spMkLst>
        </pc:spChg>
        <pc:spChg chg="mod">
          <ac:chgData name="Samuel Norman" userId="9a27d180-b6f2-4a30-bb5e-d4ef114d5113" providerId="ADAL" clId="{87EF6450-6290-43A8-AF68-5CAB91C3488A}" dt="2026-06-29T19:52:52.254" v="2011"/>
          <ac:spMkLst>
            <pc:docMk/>
            <pc:sldMk cId="3465540883" sldId="263"/>
            <ac:spMk id="10" creationId="{9A18988A-ACC5-22A7-973E-AE8ADB04EAC2}"/>
          </ac:spMkLst>
        </pc:spChg>
        <pc:spChg chg="mod">
          <ac:chgData name="Samuel Norman" userId="9a27d180-b6f2-4a30-bb5e-d4ef114d5113" providerId="ADAL" clId="{87EF6450-6290-43A8-AF68-5CAB91C3488A}" dt="2026-06-29T20:07:16.281" v="2548" actId="164"/>
          <ac:spMkLst>
            <pc:docMk/>
            <pc:sldMk cId="3465540883" sldId="263"/>
            <ac:spMk id="11" creationId="{E34D6594-8F90-ACB9-7D38-1CEEF6E26F4B}"/>
          </ac:spMkLst>
        </pc:spChg>
        <pc:grpChg chg="add mod">
          <ac:chgData name="Samuel Norman" userId="9a27d180-b6f2-4a30-bb5e-d4ef114d5113" providerId="ADAL" clId="{87EF6450-6290-43A8-AF68-5CAB91C3488A}" dt="2026-06-29T19:52:52.254" v="2011"/>
          <ac:grpSpMkLst>
            <pc:docMk/>
            <pc:sldMk cId="3465540883" sldId="263"/>
            <ac:grpSpMk id="3" creationId="{7B3F9A15-6919-F4B2-936A-E674C085C6A1}"/>
          </ac:grpSpMkLst>
        </pc:grpChg>
        <pc:grpChg chg="add mod">
          <ac:chgData name="Samuel Norman" userId="9a27d180-b6f2-4a30-bb5e-d4ef114d5113" providerId="ADAL" clId="{87EF6450-6290-43A8-AF68-5CAB91C3488A}" dt="2026-06-29T20:07:16.281" v="2548" actId="164"/>
          <ac:grpSpMkLst>
            <pc:docMk/>
            <pc:sldMk cId="3465540883" sldId="263"/>
            <ac:grpSpMk id="13" creationId="{D156E477-991F-4590-4235-DA4EB22D82D9}"/>
          </ac:grpSpMkLst>
        </pc:grpChg>
        <pc:picChg chg="mod">
          <ac:chgData name="Samuel Norman" userId="9a27d180-b6f2-4a30-bb5e-d4ef114d5113" providerId="ADAL" clId="{87EF6450-6290-43A8-AF68-5CAB91C3488A}" dt="2026-06-29T19:52:52.254" v="2011"/>
          <ac:picMkLst>
            <pc:docMk/>
            <pc:sldMk cId="3465540883" sldId="263"/>
            <ac:picMk id="5" creationId="{1DFCBE28-1649-0AE8-698E-B06186DDB461}"/>
          </ac:picMkLst>
        </pc:picChg>
        <pc:picChg chg="mod">
          <ac:chgData name="Samuel Norman" userId="9a27d180-b6f2-4a30-bb5e-d4ef114d5113" providerId="ADAL" clId="{87EF6450-6290-43A8-AF68-5CAB91C3488A}" dt="2026-06-29T19:52:52.254" v="2011"/>
          <ac:picMkLst>
            <pc:docMk/>
            <pc:sldMk cId="3465540883" sldId="263"/>
            <ac:picMk id="6" creationId="{62FF153C-4BD6-F173-CD4D-874BC1261000}"/>
          </ac:picMkLst>
        </pc:picChg>
        <pc:cxnChg chg="mod">
          <ac:chgData name="Samuel Norman" userId="9a27d180-b6f2-4a30-bb5e-d4ef114d5113" providerId="ADAL" clId="{87EF6450-6290-43A8-AF68-5CAB91C3488A}" dt="2026-06-29T20:07:16.281" v="2548" actId="164"/>
          <ac:cxnSpMkLst>
            <pc:docMk/>
            <pc:sldMk cId="3465540883" sldId="263"/>
            <ac:cxnSpMk id="8" creationId="{8E410A83-11C4-BEE4-4B72-4D9043E49D42}"/>
          </ac:cxnSpMkLst>
        </pc:cxnChg>
        <pc:cxnChg chg="mod">
          <ac:chgData name="Samuel Norman" userId="9a27d180-b6f2-4a30-bb5e-d4ef114d5113" providerId="ADAL" clId="{87EF6450-6290-43A8-AF68-5CAB91C3488A}" dt="2026-06-29T19:52:52.254" v="2011"/>
          <ac:cxnSpMkLst>
            <pc:docMk/>
            <pc:sldMk cId="3465540883" sldId="263"/>
            <ac:cxnSpMk id="12" creationId="{98C5576E-4B68-200D-77E8-4F54546A3A70}"/>
          </ac:cxnSpMkLst>
        </pc:cxnChg>
      </pc:sldChg>
      <pc:sldChg chg="addSp modSp mod">
        <pc:chgData name="Samuel Norman" userId="9a27d180-b6f2-4a30-bb5e-d4ef114d5113" providerId="ADAL" clId="{87EF6450-6290-43A8-AF68-5CAB91C3488A}" dt="2026-06-29T20:47:50.340" v="2920" actId="1076"/>
        <pc:sldMkLst>
          <pc:docMk/>
          <pc:sldMk cId="958343123" sldId="264"/>
        </pc:sldMkLst>
        <pc:spChg chg="mod">
          <ac:chgData name="Samuel Norman" userId="9a27d180-b6f2-4a30-bb5e-d4ef114d5113" providerId="ADAL" clId="{87EF6450-6290-43A8-AF68-5CAB91C3488A}" dt="2026-06-29T20:09:18.243" v="2581" actId="403"/>
          <ac:spMkLst>
            <pc:docMk/>
            <pc:sldMk cId="958343123" sldId="264"/>
            <ac:spMk id="2" creationId="{24160EA2-510D-9EE8-12E2-C9BC3686B475}"/>
          </ac:spMkLst>
        </pc:spChg>
        <pc:spChg chg="mod">
          <ac:chgData name="Samuel Norman" userId="9a27d180-b6f2-4a30-bb5e-d4ef114d5113" providerId="ADAL" clId="{87EF6450-6290-43A8-AF68-5CAB91C3488A}" dt="2026-06-29T19:52:53.730" v="2012"/>
          <ac:spMkLst>
            <pc:docMk/>
            <pc:sldMk cId="958343123" sldId="264"/>
            <ac:spMk id="10" creationId="{E1626DBB-37E1-B656-729D-8C46168C0AFC}"/>
          </ac:spMkLst>
        </pc:spChg>
        <pc:spChg chg="mod">
          <ac:chgData name="Samuel Norman" userId="9a27d180-b6f2-4a30-bb5e-d4ef114d5113" providerId="ADAL" clId="{87EF6450-6290-43A8-AF68-5CAB91C3488A}" dt="2026-06-29T20:46:58.699" v="2911" actId="1076"/>
          <ac:spMkLst>
            <pc:docMk/>
            <pc:sldMk cId="958343123" sldId="264"/>
            <ac:spMk id="11" creationId="{770B62D9-7A8C-D4D5-8A32-E1FAD79FC983}"/>
          </ac:spMkLst>
        </pc:spChg>
        <pc:spChg chg="mod">
          <ac:chgData name="Samuel Norman" userId="9a27d180-b6f2-4a30-bb5e-d4ef114d5113" providerId="ADAL" clId="{87EF6450-6290-43A8-AF68-5CAB91C3488A}" dt="2026-06-29T20:21:49.460" v="2879" actId="20577"/>
          <ac:spMkLst>
            <pc:docMk/>
            <pc:sldMk cId="958343123" sldId="264"/>
            <ac:spMk id="12" creationId="{986DC634-7AC2-88EC-AB17-B368E6083D58}"/>
          </ac:spMkLst>
        </pc:spChg>
        <pc:spChg chg="mod">
          <ac:chgData name="Samuel Norman" userId="9a27d180-b6f2-4a30-bb5e-d4ef114d5113" providerId="ADAL" clId="{87EF6450-6290-43A8-AF68-5CAB91C3488A}" dt="2026-06-29T19:52:53.730" v="2012"/>
          <ac:spMkLst>
            <pc:docMk/>
            <pc:sldMk cId="958343123" sldId="264"/>
            <ac:spMk id="13" creationId="{1ADDB2A4-D14D-3345-ABF3-0A9911FD1875}"/>
          </ac:spMkLst>
        </pc:spChg>
        <pc:grpChg chg="add mod">
          <ac:chgData name="Samuel Norman" userId="9a27d180-b6f2-4a30-bb5e-d4ef114d5113" providerId="ADAL" clId="{87EF6450-6290-43A8-AF68-5CAB91C3488A}" dt="2026-06-29T20:47:36.679" v="2919" actId="1076"/>
          <ac:grpSpMkLst>
            <pc:docMk/>
            <pc:sldMk cId="958343123" sldId="264"/>
            <ac:grpSpMk id="3" creationId="{FA7A2AD7-9DCE-60A6-910A-46BA633E6B0D}"/>
          </ac:grpSpMkLst>
        </pc:grpChg>
        <pc:picChg chg="mod">
          <ac:chgData name="Samuel Norman" userId="9a27d180-b6f2-4a30-bb5e-d4ef114d5113" providerId="ADAL" clId="{87EF6450-6290-43A8-AF68-5CAB91C3488A}" dt="2026-06-29T19:52:53.730" v="2012"/>
          <ac:picMkLst>
            <pc:docMk/>
            <pc:sldMk cId="958343123" sldId="264"/>
            <ac:picMk id="4" creationId="{783A9B22-8358-7249-079E-C688D5B5C5A8}"/>
          </ac:picMkLst>
        </pc:picChg>
        <pc:picChg chg="mod">
          <ac:chgData name="Samuel Norman" userId="9a27d180-b6f2-4a30-bb5e-d4ef114d5113" providerId="ADAL" clId="{87EF6450-6290-43A8-AF68-5CAB91C3488A}" dt="2026-06-29T20:46:45.226" v="2910" actId="1036"/>
          <ac:picMkLst>
            <pc:docMk/>
            <pc:sldMk cId="958343123" sldId="264"/>
            <ac:picMk id="5" creationId="{94F56BC8-00D4-9F32-733E-4E5CB3828C79}"/>
          </ac:picMkLst>
        </pc:picChg>
        <pc:picChg chg="mod">
          <ac:chgData name="Samuel Norman" userId="9a27d180-b6f2-4a30-bb5e-d4ef114d5113" providerId="ADAL" clId="{87EF6450-6290-43A8-AF68-5CAB91C3488A}" dt="2026-06-29T19:52:53.730" v="2012"/>
          <ac:picMkLst>
            <pc:docMk/>
            <pc:sldMk cId="958343123" sldId="264"/>
            <ac:picMk id="9" creationId="{CDCC872B-D95D-930F-9304-5A3C6AA45E13}"/>
          </ac:picMkLst>
        </pc:picChg>
        <pc:cxnChg chg="mod">
          <ac:chgData name="Samuel Norman" userId="9a27d180-b6f2-4a30-bb5e-d4ef114d5113" providerId="ADAL" clId="{87EF6450-6290-43A8-AF68-5CAB91C3488A}" dt="2026-06-29T20:47:14.652" v="2913" actId="1076"/>
          <ac:cxnSpMkLst>
            <pc:docMk/>
            <pc:sldMk cId="958343123" sldId="264"/>
            <ac:cxnSpMk id="6" creationId="{480F947D-CFF7-5C47-9EF6-E3EF6B316DC1}"/>
          </ac:cxnSpMkLst>
        </pc:cxnChg>
        <pc:cxnChg chg="mod">
          <ac:chgData name="Samuel Norman" userId="9a27d180-b6f2-4a30-bb5e-d4ef114d5113" providerId="ADAL" clId="{87EF6450-6290-43A8-AF68-5CAB91C3488A}" dt="2026-06-29T20:47:50.340" v="2920" actId="1076"/>
          <ac:cxnSpMkLst>
            <pc:docMk/>
            <pc:sldMk cId="958343123" sldId="264"/>
            <ac:cxnSpMk id="7" creationId="{5422E411-EB9D-7CE1-4454-D6018A064325}"/>
          </ac:cxnSpMkLst>
        </pc:cxnChg>
        <pc:cxnChg chg="mod">
          <ac:chgData name="Samuel Norman" userId="9a27d180-b6f2-4a30-bb5e-d4ef114d5113" providerId="ADAL" clId="{87EF6450-6290-43A8-AF68-5CAB91C3488A}" dt="2026-06-29T20:47:10.640" v="2912" actId="1076"/>
          <ac:cxnSpMkLst>
            <pc:docMk/>
            <pc:sldMk cId="958343123" sldId="264"/>
            <ac:cxnSpMk id="8" creationId="{A466290F-8858-273A-9D8D-1CC6C177BF6F}"/>
          </ac:cxnSpMkLst>
        </pc:cxnChg>
        <pc:cxnChg chg="mod">
          <ac:chgData name="Samuel Norman" userId="9a27d180-b6f2-4a30-bb5e-d4ef114d5113" providerId="ADAL" clId="{87EF6450-6290-43A8-AF68-5CAB91C3488A}" dt="2026-06-29T19:52:53.730" v="2012"/>
          <ac:cxnSpMkLst>
            <pc:docMk/>
            <pc:sldMk cId="958343123" sldId="264"/>
            <ac:cxnSpMk id="14" creationId="{743606F5-5969-6D74-65F1-BA09F32713EF}"/>
          </ac:cxnSpMkLst>
        </pc:cxnChg>
      </pc:sldChg>
      <pc:sldChg chg="addSp modSp mod">
        <pc:chgData name="Samuel Norman" userId="9a27d180-b6f2-4a30-bb5e-d4ef114d5113" providerId="ADAL" clId="{87EF6450-6290-43A8-AF68-5CAB91C3488A}" dt="2026-06-29T20:48:24.606" v="2925" actId="1076"/>
        <pc:sldMkLst>
          <pc:docMk/>
          <pc:sldMk cId="2556689210" sldId="265"/>
        </pc:sldMkLst>
        <pc:spChg chg="mod">
          <ac:chgData name="Samuel Norman" userId="9a27d180-b6f2-4a30-bb5e-d4ef114d5113" providerId="ADAL" clId="{87EF6450-6290-43A8-AF68-5CAB91C3488A}" dt="2026-06-29T20:09:14.518" v="2579" actId="403"/>
          <ac:spMkLst>
            <pc:docMk/>
            <pc:sldMk cId="2556689210" sldId="265"/>
            <ac:spMk id="2" creationId="{47C79328-9C4A-D892-A940-D03F46FFDA7D}"/>
          </ac:spMkLst>
        </pc:spChg>
        <pc:spChg chg="mod">
          <ac:chgData name="Samuel Norman" userId="9a27d180-b6f2-4a30-bb5e-d4ef114d5113" providerId="ADAL" clId="{87EF6450-6290-43A8-AF68-5CAB91C3488A}" dt="2026-06-29T20:48:10.915" v="2921" actId="1076"/>
          <ac:spMkLst>
            <pc:docMk/>
            <pc:sldMk cId="2556689210" sldId="265"/>
            <ac:spMk id="11" creationId="{BBDFC89F-EAA2-2916-17DC-6511869DF38B}"/>
          </ac:spMkLst>
        </pc:spChg>
        <pc:spChg chg="mod">
          <ac:chgData name="Samuel Norman" userId="9a27d180-b6f2-4a30-bb5e-d4ef114d5113" providerId="ADAL" clId="{87EF6450-6290-43A8-AF68-5CAB91C3488A}" dt="2026-06-29T19:52:55.582" v="2013"/>
          <ac:spMkLst>
            <pc:docMk/>
            <pc:sldMk cId="2556689210" sldId="265"/>
            <ac:spMk id="12" creationId="{102D2775-D9A3-90D9-5106-DE5EEAA477C4}"/>
          </ac:spMkLst>
        </pc:spChg>
        <pc:spChg chg="mod">
          <ac:chgData name="Samuel Norman" userId="9a27d180-b6f2-4a30-bb5e-d4ef114d5113" providerId="ADAL" clId="{87EF6450-6290-43A8-AF68-5CAB91C3488A}" dt="2026-06-29T20:21:55.841" v="2882" actId="20577"/>
          <ac:spMkLst>
            <pc:docMk/>
            <pc:sldMk cId="2556689210" sldId="265"/>
            <ac:spMk id="13" creationId="{88629B13-195E-45C5-2932-53833F6139CB}"/>
          </ac:spMkLst>
        </pc:spChg>
        <pc:spChg chg="mod">
          <ac:chgData name="Samuel Norman" userId="9a27d180-b6f2-4a30-bb5e-d4ef114d5113" providerId="ADAL" clId="{87EF6450-6290-43A8-AF68-5CAB91C3488A}" dt="2026-06-29T19:52:55.582" v="2013"/>
          <ac:spMkLst>
            <pc:docMk/>
            <pc:sldMk cId="2556689210" sldId="265"/>
            <ac:spMk id="14" creationId="{756E90D0-5591-BFB0-40EF-8D39A7A64516}"/>
          </ac:spMkLst>
        </pc:spChg>
        <pc:grpChg chg="add mod">
          <ac:chgData name="Samuel Norman" userId="9a27d180-b6f2-4a30-bb5e-d4ef114d5113" providerId="ADAL" clId="{87EF6450-6290-43A8-AF68-5CAB91C3488A}" dt="2026-06-29T19:52:55.582" v="2013"/>
          <ac:grpSpMkLst>
            <pc:docMk/>
            <pc:sldMk cId="2556689210" sldId="265"/>
            <ac:grpSpMk id="3" creationId="{8D9C022B-ECD8-9DF4-11FE-1D5427FBC069}"/>
          </ac:grpSpMkLst>
        </pc:grpChg>
        <pc:grpChg chg="add mod">
          <ac:chgData name="Samuel Norman" userId="9a27d180-b6f2-4a30-bb5e-d4ef114d5113" providerId="ADAL" clId="{87EF6450-6290-43A8-AF68-5CAB91C3488A}" dt="2026-06-29T20:08:50.666" v="2573" actId="1036"/>
          <ac:grpSpMkLst>
            <pc:docMk/>
            <pc:sldMk cId="2556689210" sldId="265"/>
            <ac:grpSpMk id="16" creationId="{791B4242-8E6B-1A3E-3681-A2CCCFAC180C}"/>
          </ac:grpSpMkLst>
        </pc:grpChg>
        <pc:picChg chg="mod">
          <ac:chgData name="Samuel Norman" userId="9a27d180-b6f2-4a30-bb5e-d4ef114d5113" providerId="ADAL" clId="{87EF6450-6290-43A8-AF68-5CAB91C3488A}" dt="2026-06-29T20:21:30.889" v="2870" actId="1038"/>
          <ac:picMkLst>
            <pc:docMk/>
            <pc:sldMk cId="2556689210" sldId="265"/>
            <ac:picMk id="4" creationId="{00E627CB-682A-F581-7C5B-01D9385AD3E1}"/>
          </ac:picMkLst>
        </pc:picChg>
        <pc:picChg chg="mod">
          <ac:chgData name="Samuel Norman" userId="9a27d180-b6f2-4a30-bb5e-d4ef114d5113" providerId="ADAL" clId="{87EF6450-6290-43A8-AF68-5CAB91C3488A}" dt="2026-06-29T19:52:55.582" v="2013"/>
          <ac:picMkLst>
            <pc:docMk/>
            <pc:sldMk cId="2556689210" sldId="265"/>
            <ac:picMk id="5" creationId="{A2956C32-F4D0-C30C-3A28-787796FA91B6}"/>
          </ac:picMkLst>
        </pc:picChg>
        <pc:picChg chg="mod">
          <ac:chgData name="Samuel Norman" userId="9a27d180-b6f2-4a30-bb5e-d4ef114d5113" providerId="ADAL" clId="{87EF6450-6290-43A8-AF68-5CAB91C3488A}" dt="2026-06-29T19:52:55.582" v="2013"/>
          <ac:picMkLst>
            <pc:docMk/>
            <pc:sldMk cId="2556689210" sldId="265"/>
            <ac:picMk id="10" creationId="{03C075A3-B718-E211-754F-D6E1EE3C103A}"/>
          </ac:picMkLst>
        </pc:picChg>
        <pc:cxnChg chg="mod">
          <ac:chgData name="Samuel Norman" userId="9a27d180-b6f2-4a30-bb5e-d4ef114d5113" providerId="ADAL" clId="{87EF6450-6290-43A8-AF68-5CAB91C3488A}" dt="2026-06-29T20:48:18.271" v="2923" actId="1076"/>
          <ac:cxnSpMkLst>
            <pc:docMk/>
            <pc:sldMk cId="2556689210" sldId="265"/>
            <ac:cxnSpMk id="6" creationId="{F45D674B-AEF0-5D1B-9229-464EDC132299}"/>
          </ac:cxnSpMkLst>
        </pc:cxnChg>
        <pc:cxnChg chg="mod">
          <ac:chgData name="Samuel Norman" userId="9a27d180-b6f2-4a30-bb5e-d4ef114d5113" providerId="ADAL" clId="{87EF6450-6290-43A8-AF68-5CAB91C3488A}" dt="2026-06-29T20:48:24.606" v="2925" actId="1076"/>
          <ac:cxnSpMkLst>
            <pc:docMk/>
            <pc:sldMk cId="2556689210" sldId="265"/>
            <ac:cxnSpMk id="7" creationId="{C071EA70-5B89-2F3E-E450-7BCAFC2BE049}"/>
          </ac:cxnSpMkLst>
        </pc:cxnChg>
        <pc:cxnChg chg="mod">
          <ac:chgData name="Samuel Norman" userId="9a27d180-b6f2-4a30-bb5e-d4ef114d5113" providerId="ADAL" clId="{87EF6450-6290-43A8-AF68-5CAB91C3488A}" dt="2026-06-29T20:48:15.395" v="2922" actId="1076"/>
          <ac:cxnSpMkLst>
            <pc:docMk/>
            <pc:sldMk cId="2556689210" sldId="265"/>
            <ac:cxnSpMk id="8" creationId="{7311A7BF-0559-2E4F-1649-16D76C932689}"/>
          </ac:cxnSpMkLst>
        </pc:cxnChg>
        <pc:cxnChg chg="mod">
          <ac:chgData name="Samuel Norman" userId="9a27d180-b6f2-4a30-bb5e-d4ef114d5113" providerId="ADAL" clId="{87EF6450-6290-43A8-AF68-5CAB91C3488A}" dt="2026-06-29T20:48:21.353" v="2924" actId="1076"/>
          <ac:cxnSpMkLst>
            <pc:docMk/>
            <pc:sldMk cId="2556689210" sldId="265"/>
            <ac:cxnSpMk id="9" creationId="{3ABA55D8-9075-C1DD-F54F-7C4162B84258}"/>
          </ac:cxnSpMkLst>
        </pc:cxnChg>
        <pc:cxnChg chg="mod">
          <ac:chgData name="Samuel Norman" userId="9a27d180-b6f2-4a30-bb5e-d4ef114d5113" providerId="ADAL" clId="{87EF6450-6290-43A8-AF68-5CAB91C3488A}" dt="2026-06-29T19:52:55.582" v="2013"/>
          <ac:cxnSpMkLst>
            <pc:docMk/>
            <pc:sldMk cId="2556689210" sldId="265"/>
            <ac:cxnSpMk id="15" creationId="{1D1EB6BC-8CB4-D75C-E93F-2474286B1DAF}"/>
          </ac:cxnSpMkLst>
        </pc:cxnChg>
      </pc:sldChg>
      <pc:sldChg chg="addSp delSp modSp mod modNotesTx">
        <pc:chgData name="Samuel Norman" userId="9a27d180-b6f2-4a30-bb5e-d4ef114d5113" providerId="ADAL" clId="{87EF6450-6290-43A8-AF68-5CAB91C3488A}" dt="2026-06-29T20:44:23.920" v="2899" actId="20577"/>
        <pc:sldMkLst>
          <pc:docMk/>
          <pc:sldMk cId="3866989952" sldId="266"/>
        </pc:sldMkLst>
        <pc:spChg chg="mod">
          <ac:chgData name="Samuel Norman" userId="9a27d180-b6f2-4a30-bb5e-d4ef114d5113" providerId="ADAL" clId="{87EF6450-6290-43A8-AF68-5CAB91C3488A}" dt="2026-06-29T20:09:09.717" v="2577" actId="404"/>
          <ac:spMkLst>
            <pc:docMk/>
            <pc:sldMk cId="3866989952" sldId="266"/>
            <ac:spMk id="2" creationId="{34476FEE-DE95-CB0E-4565-CF24489CCB45}"/>
          </ac:spMkLst>
        </pc:spChg>
        <pc:spChg chg="add mod">
          <ac:chgData name="Samuel Norman" userId="9a27d180-b6f2-4a30-bb5e-d4ef114d5113" providerId="ADAL" clId="{87EF6450-6290-43A8-AF68-5CAB91C3488A}" dt="2026-06-29T20:10:28.821" v="2625" actId="1076"/>
          <ac:spMkLst>
            <pc:docMk/>
            <pc:sldMk cId="3866989952" sldId="266"/>
            <ac:spMk id="4" creationId="{F4C05D60-4AD3-C8F7-DC43-3F401FD20FEF}"/>
          </ac:spMkLst>
        </pc:spChg>
        <pc:spChg chg="mod">
          <ac:chgData name="Samuel Norman" userId="9a27d180-b6f2-4a30-bb5e-d4ef114d5113" providerId="ADAL" clId="{87EF6450-6290-43A8-AF68-5CAB91C3488A}" dt="2026-06-29T19:52:58.501" v="2014"/>
          <ac:spMkLst>
            <pc:docMk/>
            <pc:sldMk cId="3866989952" sldId="266"/>
            <ac:spMk id="8" creationId="{05E9A880-AB60-47F0-48EF-0695CC68C4B0}"/>
          </ac:spMkLst>
        </pc:spChg>
        <pc:spChg chg="mod">
          <ac:chgData name="Samuel Norman" userId="9a27d180-b6f2-4a30-bb5e-d4ef114d5113" providerId="ADAL" clId="{87EF6450-6290-43A8-AF68-5CAB91C3488A}" dt="2026-06-29T20:22:01.752" v="2885" actId="20577"/>
          <ac:spMkLst>
            <pc:docMk/>
            <pc:sldMk cId="3866989952" sldId="266"/>
            <ac:spMk id="9" creationId="{12C4BBEE-BA95-09DB-EF1B-C74465E928B6}"/>
          </ac:spMkLst>
        </pc:spChg>
        <pc:spChg chg="mod">
          <ac:chgData name="Samuel Norman" userId="9a27d180-b6f2-4a30-bb5e-d4ef114d5113" providerId="ADAL" clId="{87EF6450-6290-43A8-AF68-5CAB91C3488A}" dt="2026-06-29T19:52:58.501" v="2014"/>
          <ac:spMkLst>
            <pc:docMk/>
            <pc:sldMk cId="3866989952" sldId="266"/>
            <ac:spMk id="10" creationId="{F698828F-5590-659E-89FE-C118AF182012}"/>
          </ac:spMkLst>
        </pc:spChg>
        <pc:spChg chg="mod">
          <ac:chgData name="Samuel Norman" userId="9a27d180-b6f2-4a30-bb5e-d4ef114d5113" providerId="ADAL" clId="{87EF6450-6290-43A8-AF68-5CAB91C3488A}" dt="2026-06-29T20:09:50.162" v="2603" actId="1035"/>
          <ac:spMkLst>
            <pc:docMk/>
            <pc:sldMk cId="3866989952" sldId="266"/>
            <ac:spMk id="18" creationId="{3F6F9922-C477-1053-E172-21036C627E8B}"/>
          </ac:spMkLst>
        </pc:spChg>
        <pc:spChg chg="del">
          <ac:chgData name="Samuel Norman" userId="9a27d180-b6f2-4a30-bb5e-d4ef114d5113" providerId="ADAL" clId="{87EF6450-6290-43A8-AF68-5CAB91C3488A}" dt="2026-06-29T14:33:23.103" v="335" actId="21"/>
          <ac:spMkLst>
            <pc:docMk/>
            <pc:sldMk cId="3866989952" sldId="266"/>
            <ac:spMk id="22" creationId="{0D3A27F5-565D-DF49-AC92-16D07C06BC88}"/>
          </ac:spMkLst>
        </pc:spChg>
        <pc:grpChg chg="add mod">
          <ac:chgData name="Samuel Norman" userId="9a27d180-b6f2-4a30-bb5e-d4ef114d5113" providerId="ADAL" clId="{87EF6450-6290-43A8-AF68-5CAB91C3488A}" dt="2026-06-29T19:52:58.501" v="2014"/>
          <ac:grpSpMkLst>
            <pc:docMk/>
            <pc:sldMk cId="3866989952" sldId="266"/>
            <ac:grpSpMk id="5" creationId="{FB3BDBB3-D60A-55E6-CD41-02B1D980E38F}"/>
          </ac:grpSpMkLst>
        </pc:grpChg>
        <pc:picChg chg="add mod">
          <ac:chgData name="Samuel Norman" userId="9a27d180-b6f2-4a30-bb5e-d4ef114d5113" providerId="ADAL" clId="{87EF6450-6290-43A8-AF68-5CAB91C3488A}" dt="2026-06-29T20:10:21.371" v="2620" actId="1035"/>
          <ac:picMkLst>
            <pc:docMk/>
            <pc:sldMk cId="3866989952" sldId="266"/>
            <ac:picMk id="3" creationId="{1AAC9C95-714A-12C9-D30E-2747D194F136}"/>
          </ac:picMkLst>
        </pc:picChg>
        <pc:picChg chg="mod">
          <ac:chgData name="Samuel Norman" userId="9a27d180-b6f2-4a30-bb5e-d4ef114d5113" providerId="ADAL" clId="{87EF6450-6290-43A8-AF68-5CAB91C3488A}" dt="2026-06-29T19:52:58.501" v="2014"/>
          <ac:picMkLst>
            <pc:docMk/>
            <pc:sldMk cId="3866989952" sldId="266"/>
            <ac:picMk id="6" creationId="{BB776035-2E16-7A3A-D94A-189DDF2DE825}"/>
          </ac:picMkLst>
        </pc:picChg>
        <pc:picChg chg="mod">
          <ac:chgData name="Samuel Norman" userId="9a27d180-b6f2-4a30-bb5e-d4ef114d5113" providerId="ADAL" clId="{87EF6450-6290-43A8-AF68-5CAB91C3488A}" dt="2026-06-29T19:52:58.501" v="2014"/>
          <ac:picMkLst>
            <pc:docMk/>
            <pc:sldMk cId="3866989952" sldId="266"/>
            <ac:picMk id="7" creationId="{444F0235-FA8C-451B-A360-62540F80914D}"/>
          </ac:picMkLst>
        </pc:picChg>
        <pc:picChg chg="mod">
          <ac:chgData name="Samuel Norman" userId="9a27d180-b6f2-4a30-bb5e-d4ef114d5113" providerId="ADAL" clId="{87EF6450-6290-43A8-AF68-5CAB91C3488A}" dt="2026-06-29T20:10:24.252" v="2624" actId="1035"/>
          <ac:picMkLst>
            <pc:docMk/>
            <pc:sldMk cId="3866989952" sldId="266"/>
            <ac:picMk id="12" creationId="{B6300B7C-8827-4772-25E5-0FFBC931890D}"/>
          </ac:picMkLst>
        </pc:picChg>
        <pc:picChg chg="mod">
          <ac:chgData name="Samuel Norman" userId="9a27d180-b6f2-4a30-bb5e-d4ef114d5113" providerId="ADAL" clId="{87EF6450-6290-43A8-AF68-5CAB91C3488A}" dt="2026-06-29T20:10:22.817" v="2622" actId="1035"/>
          <ac:picMkLst>
            <pc:docMk/>
            <pc:sldMk cId="3866989952" sldId="266"/>
            <ac:picMk id="14" creationId="{B2BB1ACE-4067-5F51-D2CC-BBFA0265B3E4}"/>
          </ac:picMkLst>
        </pc:picChg>
        <pc:picChg chg="del mod">
          <ac:chgData name="Samuel Norman" userId="9a27d180-b6f2-4a30-bb5e-d4ef114d5113" providerId="ADAL" clId="{87EF6450-6290-43A8-AF68-5CAB91C3488A}" dt="2026-06-29T14:32:32.534" v="325" actId="21"/>
          <ac:picMkLst>
            <pc:docMk/>
            <pc:sldMk cId="3866989952" sldId="266"/>
            <ac:picMk id="17" creationId="{1AAC9C95-714A-12C9-D30E-2747D194F136}"/>
          </ac:picMkLst>
        </pc:picChg>
        <pc:picChg chg="del">
          <ac:chgData name="Samuel Norman" userId="9a27d180-b6f2-4a30-bb5e-d4ef114d5113" providerId="ADAL" clId="{87EF6450-6290-43A8-AF68-5CAB91C3488A}" dt="2026-06-29T14:33:08.890" v="330" actId="21"/>
          <ac:picMkLst>
            <pc:docMk/>
            <pc:sldMk cId="3866989952" sldId="266"/>
            <ac:picMk id="20" creationId="{5454090F-F2F1-BCE4-8BD7-8F70753C3EEE}"/>
          </ac:picMkLst>
        </pc:picChg>
        <pc:cxnChg chg="mod">
          <ac:chgData name="Samuel Norman" userId="9a27d180-b6f2-4a30-bb5e-d4ef114d5113" providerId="ADAL" clId="{87EF6450-6290-43A8-AF68-5CAB91C3488A}" dt="2026-06-29T19:52:58.501" v="2014"/>
          <ac:cxnSpMkLst>
            <pc:docMk/>
            <pc:sldMk cId="3866989952" sldId="266"/>
            <ac:cxnSpMk id="11" creationId="{7FC2AC47-F7DE-9E96-4327-1D70B37AE01C}"/>
          </ac:cxnSpMkLst>
        </pc:cxnChg>
      </pc:sldChg>
      <pc:sldChg chg="addSp delSp modSp mod modAnim delDesignElem modNotesTx">
        <pc:chgData name="Samuel Norman" userId="9a27d180-b6f2-4a30-bb5e-d4ef114d5113" providerId="ADAL" clId="{87EF6450-6290-43A8-AF68-5CAB91C3488A}" dt="2026-06-29T19:52:19.316" v="2002" actId="164"/>
        <pc:sldMkLst>
          <pc:docMk/>
          <pc:sldMk cId="2675020040" sldId="267"/>
        </pc:sldMkLst>
        <pc:spChg chg="mod">
          <ac:chgData name="Samuel Norman" userId="9a27d180-b6f2-4a30-bb5e-d4ef114d5113" providerId="ADAL" clId="{87EF6450-6290-43A8-AF68-5CAB91C3488A}" dt="2026-06-29T19:01:03.164" v="1751"/>
          <ac:spMkLst>
            <pc:docMk/>
            <pc:sldMk cId="2675020040" sldId="267"/>
            <ac:spMk id="2" creationId="{7C7ECE87-71AD-97F2-A8CC-7AAFE10D8030}"/>
          </ac:spMkLst>
        </pc:spChg>
        <pc:spChg chg="add mod">
          <ac:chgData name="Samuel Norman" userId="9a27d180-b6f2-4a30-bb5e-d4ef114d5113" providerId="ADAL" clId="{87EF6450-6290-43A8-AF68-5CAB91C3488A}" dt="2026-06-29T15:07:59.246" v="446" actId="164"/>
          <ac:spMkLst>
            <pc:docMk/>
            <pc:sldMk cId="2675020040" sldId="267"/>
            <ac:spMk id="3" creationId="{225C984D-AB17-D3CD-1190-8EF678D38B20}"/>
          </ac:spMkLst>
        </pc:spChg>
        <pc:spChg chg="add mod">
          <ac:chgData name="Samuel Norman" userId="9a27d180-b6f2-4a30-bb5e-d4ef114d5113" providerId="ADAL" clId="{87EF6450-6290-43A8-AF68-5CAB91C3488A}" dt="2026-06-29T15:08:03.963" v="447" actId="164"/>
          <ac:spMkLst>
            <pc:docMk/>
            <pc:sldMk cId="2675020040" sldId="267"/>
            <ac:spMk id="4" creationId="{8D7CDE4D-EC07-18FE-1AF9-DFAD290DEB74}"/>
          </ac:spMkLst>
        </pc:spChg>
        <pc:spChg chg="add mod">
          <ac:chgData name="Samuel Norman" userId="9a27d180-b6f2-4a30-bb5e-d4ef114d5113" providerId="ADAL" clId="{87EF6450-6290-43A8-AF68-5CAB91C3488A}" dt="2026-06-29T19:52:19.316" v="2002" actId="164"/>
          <ac:spMkLst>
            <pc:docMk/>
            <pc:sldMk cId="2675020040" sldId="267"/>
            <ac:spMk id="8" creationId="{249F84F6-AABC-F22D-61EB-AF9A5BC18BF6}"/>
          </ac:spMkLst>
        </pc:spChg>
        <pc:spChg chg="add mod">
          <ac:chgData name="Samuel Norman" userId="9a27d180-b6f2-4a30-bb5e-d4ef114d5113" providerId="ADAL" clId="{87EF6450-6290-43A8-AF68-5CAB91C3488A}" dt="2026-06-29T19:52:19.316" v="2002" actId="164"/>
          <ac:spMkLst>
            <pc:docMk/>
            <pc:sldMk cId="2675020040" sldId="267"/>
            <ac:spMk id="9" creationId="{7F5C110E-41AF-9DFE-AA44-9783FBEBDC44}"/>
          </ac:spMkLst>
        </pc:spChg>
        <pc:spChg chg="add mod">
          <ac:chgData name="Samuel Norman" userId="9a27d180-b6f2-4a30-bb5e-d4ef114d5113" providerId="ADAL" clId="{87EF6450-6290-43A8-AF68-5CAB91C3488A}" dt="2026-06-29T19:52:19.316" v="2002" actId="164"/>
          <ac:spMkLst>
            <pc:docMk/>
            <pc:sldMk cId="2675020040" sldId="267"/>
            <ac:spMk id="10" creationId="{5D508196-4888-A210-4F86-B49FCCF918D6}"/>
          </ac:spMkLst>
        </pc:spChg>
        <pc:spChg chg="add mod">
          <ac:chgData name="Samuel Norman" userId="9a27d180-b6f2-4a30-bb5e-d4ef114d5113" providerId="ADAL" clId="{87EF6450-6290-43A8-AF68-5CAB91C3488A}" dt="2026-06-29T15:07:59.246" v="446" actId="164"/>
          <ac:spMkLst>
            <pc:docMk/>
            <pc:sldMk cId="2675020040" sldId="267"/>
            <ac:spMk id="11" creationId="{38477DD4-D560-BBAA-A176-1FEC260917FD}"/>
          </ac:spMkLst>
        </pc:spChg>
        <pc:spChg chg="add mod">
          <ac:chgData name="Samuel Norman" userId="9a27d180-b6f2-4a30-bb5e-d4ef114d5113" providerId="ADAL" clId="{87EF6450-6290-43A8-AF68-5CAB91C3488A}" dt="2026-06-29T15:08:03.963" v="447" actId="164"/>
          <ac:spMkLst>
            <pc:docMk/>
            <pc:sldMk cId="2675020040" sldId="267"/>
            <ac:spMk id="12" creationId="{1B3C35A4-E5B4-8D14-B5E8-C3DF55431D94}"/>
          </ac:spMkLst>
        </pc:spChg>
        <pc:spChg chg="del">
          <ac:chgData name="Samuel Norman" userId="9a27d180-b6f2-4a30-bb5e-d4ef114d5113" providerId="ADAL" clId="{87EF6450-6290-43A8-AF68-5CAB91C3488A}" dt="2026-06-29T19:01:03.164" v="1751"/>
          <ac:spMkLst>
            <pc:docMk/>
            <pc:sldMk cId="2675020040" sldId="267"/>
            <ac:spMk id="27" creationId="{35DB3719-6FDC-4E5D-891D-FF40B7300F64}"/>
          </ac:spMkLst>
        </pc:spChg>
        <pc:spChg chg="del">
          <ac:chgData name="Samuel Norman" userId="9a27d180-b6f2-4a30-bb5e-d4ef114d5113" providerId="ADAL" clId="{87EF6450-6290-43A8-AF68-5CAB91C3488A}" dt="2026-06-29T19:01:03.164" v="1751"/>
          <ac:spMkLst>
            <pc:docMk/>
            <pc:sldMk cId="2675020040" sldId="267"/>
            <ac:spMk id="29" creationId="{E0CBAC23-2E3F-4A90-BA59-F8299F6A5439}"/>
          </ac:spMkLst>
        </pc:spChg>
        <pc:grpChg chg="add mod">
          <ac:chgData name="Samuel Norman" userId="9a27d180-b6f2-4a30-bb5e-d4ef114d5113" providerId="ADAL" clId="{87EF6450-6290-43A8-AF68-5CAB91C3488A}" dt="2026-06-29T15:07:59.246" v="446" actId="164"/>
          <ac:grpSpMkLst>
            <pc:docMk/>
            <pc:sldMk cId="2675020040" sldId="267"/>
            <ac:grpSpMk id="13" creationId="{74DEA0FB-BF17-EF36-2E0B-8C91357687D3}"/>
          </ac:grpSpMkLst>
        </pc:grpChg>
        <pc:grpChg chg="add mod">
          <ac:chgData name="Samuel Norman" userId="9a27d180-b6f2-4a30-bb5e-d4ef114d5113" providerId="ADAL" clId="{87EF6450-6290-43A8-AF68-5CAB91C3488A}" dt="2026-06-29T15:08:03.963" v="447" actId="164"/>
          <ac:grpSpMkLst>
            <pc:docMk/>
            <pc:sldMk cId="2675020040" sldId="267"/>
            <ac:grpSpMk id="14" creationId="{937FEDAF-DD3F-47EC-FF71-8A2437A43F83}"/>
          </ac:grpSpMkLst>
        </pc:grpChg>
        <pc:grpChg chg="add mod">
          <ac:chgData name="Samuel Norman" userId="9a27d180-b6f2-4a30-bb5e-d4ef114d5113" providerId="ADAL" clId="{87EF6450-6290-43A8-AF68-5CAB91C3488A}" dt="2026-06-29T19:52:19.316" v="2002" actId="164"/>
          <ac:grpSpMkLst>
            <pc:docMk/>
            <pc:sldMk cId="2675020040" sldId="267"/>
            <ac:grpSpMk id="18" creationId="{F71209E2-6B52-05EC-2D2B-CA2028AE6C31}"/>
          </ac:grpSpMkLst>
        </pc:grpChg>
        <pc:graphicFrameChg chg="mod modGraphic">
          <ac:chgData name="Samuel Norman" userId="9a27d180-b6f2-4a30-bb5e-d4ef114d5113" providerId="ADAL" clId="{87EF6450-6290-43A8-AF68-5CAB91C3488A}" dt="2026-06-29T16:36:09.726" v="1177" actId="313"/>
          <ac:graphicFrameMkLst>
            <pc:docMk/>
            <pc:sldMk cId="2675020040" sldId="267"/>
            <ac:graphicFrameMk id="5" creationId="{BAFFCEAC-998B-A76E-86AA-00FB569B6488}"/>
          </ac:graphicFrameMkLst>
        </pc:graphicFrameChg>
        <pc:picChg chg="add mod">
          <ac:chgData name="Samuel Norman" userId="9a27d180-b6f2-4a30-bb5e-d4ef114d5113" providerId="ADAL" clId="{87EF6450-6290-43A8-AF68-5CAB91C3488A}" dt="2026-06-29T19:52:19.316" v="2002" actId="164"/>
          <ac:picMkLst>
            <pc:docMk/>
            <pc:sldMk cId="2675020040" sldId="267"/>
            <ac:picMk id="6" creationId="{E32D6C3D-0CA3-79BA-8FE0-C3E60116044B}"/>
          </ac:picMkLst>
        </pc:picChg>
        <pc:picChg chg="add mod">
          <ac:chgData name="Samuel Norman" userId="9a27d180-b6f2-4a30-bb5e-d4ef114d5113" providerId="ADAL" clId="{87EF6450-6290-43A8-AF68-5CAB91C3488A}" dt="2026-06-29T19:52:19.316" v="2002" actId="164"/>
          <ac:picMkLst>
            <pc:docMk/>
            <pc:sldMk cId="2675020040" sldId="267"/>
            <ac:picMk id="7" creationId="{C282213E-4F04-CC27-D09B-962D83493430}"/>
          </ac:picMkLst>
        </pc:picChg>
        <pc:cxnChg chg="add mod">
          <ac:chgData name="Samuel Norman" userId="9a27d180-b6f2-4a30-bb5e-d4ef114d5113" providerId="ADAL" clId="{87EF6450-6290-43A8-AF68-5CAB91C3488A}" dt="2026-06-29T19:52:19.316" v="2002" actId="164"/>
          <ac:cxnSpMkLst>
            <pc:docMk/>
            <pc:sldMk cId="2675020040" sldId="267"/>
            <ac:cxnSpMk id="16" creationId="{9B5B2177-4988-D4E1-E9BF-88E870FC6E17}"/>
          </ac:cxnSpMkLst>
        </pc:cxnChg>
      </pc:sldChg>
      <pc:sldChg chg="addSp modSp del mod modNotesTx">
        <pc:chgData name="Samuel Norman" userId="9a27d180-b6f2-4a30-bb5e-d4ef114d5113" providerId="ADAL" clId="{87EF6450-6290-43A8-AF68-5CAB91C3488A}" dt="2026-06-29T19:56:05.310" v="2108" actId="47"/>
        <pc:sldMkLst>
          <pc:docMk/>
          <pc:sldMk cId="1566604116" sldId="268"/>
        </pc:sldMkLst>
        <pc:spChg chg="mod">
          <ac:chgData name="Samuel Norman" userId="9a27d180-b6f2-4a30-bb5e-d4ef114d5113" providerId="ADAL" clId="{87EF6450-6290-43A8-AF68-5CAB91C3488A}" dt="2026-06-29T19:53:46.433" v="2064" actId="403"/>
          <ac:spMkLst>
            <pc:docMk/>
            <pc:sldMk cId="1566604116" sldId="268"/>
            <ac:spMk id="2" creationId="{1A4FC31F-5DD9-4F08-3667-4E5A5103AD1F}"/>
          </ac:spMkLst>
        </pc:spChg>
        <pc:spChg chg="add mod">
          <ac:chgData name="Samuel Norman" userId="9a27d180-b6f2-4a30-bb5e-d4ef114d5113" providerId="ADAL" clId="{87EF6450-6290-43A8-AF68-5CAB91C3488A}" dt="2026-06-29T19:28:52.325" v="1816" actId="1076"/>
          <ac:spMkLst>
            <pc:docMk/>
            <pc:sldMk cId="1566604116" sldId="268"/>
            <ac:spMk id="3" creationId="{5255FA65-DB0D-47D6-EF18-F7FCE9E943B9}"/>
          </ac:spMkLst>
        </pc:spChg>
        <pc:spChg chg="add mod">
          <ac:chgData name="Samuel Norman" userId="9a27d180-b6f2-4a30-bb5e-d4ef114d5113" providerId="ADAL" clId="{87EF6450-6290-43A8-AF68-5CAB91C3488A}" dt="2026-06-29T19:29:43.982" v="1831" actId="20577"/>
          <ac:spMkLst>
            <pc:docMk/>
            <pc:sldMk cId="1566604116" sldId="268"/>
            <ac:spMk id="4" creationId="{AB330BDE-E1EE-F22C-2393-3AB8EB88555E}"/>
          </ac:spMkLst>
        </pc:spChg>
        <pc:spChg chg="add mod">
          <ac:chgData name="Samuel Norman" userId="9a27d180-b6f2-4a30-bb5e-d4ef114d5113" providerId="ADAL" clId="{87EF6450-6290-43A8-AF68-5CAB91C3488A}" dt="2026-06-29T19:30:26.036" v="1848" actId="1076"/>
          <ac:spMkLst>
            <pc:docMk/>
            <pc:sldMk cId="1566604116" sldId="268"/>
            <ac:spMk id="6" creationId="{D2969DFA-E310-A374-9754-BE8BBD5CEC35}"/>
          </ac:spMkLst>
        </pc:spChg>
        <pc:spChg chg="add mod">
          <ac:chgData name="Samuel Norman" userId="9a27d180-b6f2-4a30-bb5e-d4ef114d5113" providerId="ADAL" clId="{87EF6450-6290-43A8-AF68-5CAB91C3488A}" dt="2026-06-29T19:31:15.668" v="1878" actId="1076"/>
          <ac:spMkLst>
            <pc:docMk/>
            <pc:sldMk cId="1566604116" sldId="268"/>
            <ac:spMk id="8" creationId="{89040DF0-B8E6-98E5-21AC-C171E3995093}"/>
          </ac:spMkLst>
        </pc:spChg>
        <pc:spChg chg="mod">
          <ac:chgData name="Samuel Norman" userId="9a27d180-b6f2-4a30-bb5e-d4ef114d5113" providerId="ADAL" clId="{87EF6450-6290-43A8-AF68-5CAB91C3488A}" dt="2026-06-29T19:52:23.886" v="2003"/>
          <ac:spMkLst>
            <pc:docMk/>
            <pc:sldMk cId="1566604116" sldId="268"/>
            <ac:spMk id="14" creationId="{A2FE46A7-1112-80CD-CF48-9A84D83DCE19}"/>
          </ac:spMkLst>
        </pc:spChg>
        <pc:spChg chg="mod">
          <ac:chgData name="Samuel Norman" userId="9a27d180-b6f2-4a30-bb5e-d4ef114d5113" providerId="ADAL" clId="{87EF6450-6290-43A8-AF68-5CAB91C3488A}" dt="2026-06-29T10:20:24.398" v="50" actId="1076"/>
          <ac:spMkLst>
            <pc:docMk/>
            <pc:sldMk cId="1566604116" sldId="268"/>
            <ac:spMk id="17" creationId="{69F5FDDE-9241-03E1-70AC-82049EF7FFAB}"/>
          </ac:spMkLst>
        </pc:spChg>
        <pc:spChg chg="mod">
          <ac:chgData name="Samuel Norman" userId="9a27d180-b6f2-4a30-bb5e-d4ef114d5113" providerId="ADAL" clId="{87EF6450-6290-43A8-AF68-5CAB91C3488A}" dt="2026-06-29T10:20:24.398" v="50" actId="1076"/>
          <ac:spMkLst>
            <pc:docMk/>
            <pc:sldMk cId="1566604116" sldId="268"/>
            <ac:spMk id="18" creationId="{236FDFAB-F6F5-B9E5-5235-EF6FE6F39A30}"/>
          </ac:spMkLst>
        </pc:spChg>
        <pc:spChg chg="mod">
          <ac:chgData name="Samuel Norman" userId="9a27d180-b6f2-4a30-bb5e-d4ef114d5113" providerId="ADAL" clId="{87EF6450-6290-43A8-AF68-5CAB91C3488A}" dt="2026-06-29T19:52:23.886" v="2003"/>
          <ac:spMkLst>
            <pc:docMk/>
            <pc:sldMk cId="1566604116" sldId="268"/>
            <ac:spMk id="19" creationId="{84090CFF-3F96-0AE9-95E3-F6228E59FD3A}"/>
          </ac:spMkLst>
        </pc:spChg>
        <pc:spChg chg="mod">
          <ac:chgData name="Samuel Norman" userId="9a27d180-b6f2-4a30-bb5e-d4ef114d5113" providerId="ADAL" clId="{87EF6450-6290-43A8-AF68-5CAB91C3488A}" dt="2026-06-29T19:52:23.886" v="2003"/>
          <ac:spMkLst>
            <pc:docMk/>
            <pc:sldMk cId="1566604116" sldId="268"/>
            <ac:spMk id="20" creationId="{DF6E3F05-24D8-8A0C-32B9-9EF0C4B8330E}"/>
          </ac:spMkLst>
        </pc:spChg>
        <pc:grpChg chg="add mod">
          <ac:chgData name="Samuel Norman" userId="9a27d180-b6f2-4a30-bb5e-d4ef114d5113" providerId="ADAL" clId="{87EF6450-6290-43A8-AF68-5CAB91C3488A}" dt="2026-06-29T19:54:09.674" v="2095" actId="1038"/>
          <ac:grpSpMkLst>
            <pc:docMk/>
            <pc:sldMk cId="1566604116" sldId="268"/>
            <ac:grpSpMk id="10" creationId="{938F7736-06AA-87DC-E976-A2B56AD349DB}"/>
          </ac:grpSpMkLst>
        </pc:grpChg>
        <pc:picChg chg="mod">
          <ac:chgData name="Samuel Norman" userId="9a27d180-b6f2-4a30-bb5e-d4ef114d5113" providerId="ADAL" clId="{87EF6450-6290-43A8-AF68-5CAB91C3488A}" dt="2026-06-29T19:02:47.002" v="1752" actId="1076"/>
          <ac:picMkLst>
            <pc:docMk/>
            <pc:sldMk cId="1566604116" sldId="268"/>
            <ac:picMk id="5" creationId="{225016AC-BCDD-74BE-C05F-D07E9BD5B522}"/>
          </ac:picMkLst>
        </pc:picChg>
        <pc:picChg chg="mod">
          <ac:chgData name="Samuel Norman" userId="9a27d180-b6f2-4a30-bb5e-d4ef114d5113" providerId="ADAL" clId="{87EF6450-6290-43A8-AF68-5CAB91C3488A}" dt="2026-06-29T10:20:24.398" v="50" actId="1076"/>
          <ac:picMkLst>
            <pc:docMk/>
            <pc:sldMk cId="1566604116" sldId="268"/>
            <ac:picMk id="7" creationId="{7C0DE4CB-FFCE-6BF0-8039-E7A90D065AC7}"/>
          </ac:picMkLst>
        </pc:picChg>
        <pc:picChg chg="mod">
          <ac:chgData name="Samuel Norman" userId="9a27d180-b6f2-4a30-bb5e-d4ef114d5113" providerId="ADAL" clId="{87EF6450-6290-43A8-AF68-5CAB91C3488A}" dt="2026-06-29T10:20:24.398" v="50" actId="1076"/>
          <ac:picMkLst>
            <pc:docMk/>
            <pc:sldMk cId="1566604116" sldId="268"/>
            <ac:picMk id="9" creationId="{A0C2BB19-7880-BBC7-9098-9DEE1B96D79B}"/>
          </ac:picMkLst>
        </pc:picChg>
        <pc:picChg chg="mod">
          <ac:chgData name="Samuel Norman" userId="9a27d180-b6f2-4a30-bb5e-d4ef114d5113" providerId="ADAL" clId="{87EF6450-6290-43A8-AF68-5CAB91C3488A}" dt="2026-06-29T19:52:23.886" v="2003"/>
          <ac:picMkLst>
            <pc:docMk/>
            <pc:sldMk cId="1566604116" sldId="268"/>
            <ac:picMk id="12" creationId="{375AFE22-DC68-F8D0-906E-D962E4021D62}"/>
          </ac:picMkLst>
        </pc:picChg>
        <pc:picChg chg="mod">
          <ac:chgData name="Samuel Norman" userId="9a27d180-b6f2-4a30-bb5e-d4ef114d5113" providerId="ADAL" clId="{87EF6450-6290-43A8-AF68-5CAB91C3488A}" dt="2026-06-29T19:52:23.886" v="2003"/>
          <ac:picMkLst>
            <pc:docMk/>
            <pc:sldMk cId="1566604116" sldId="268"/>
            <ac:picMk id="13" creationId="{3B88C899-BCE2-6F17-DF8A-DF2D0D6F4642}"/>
          </ac:picMkLst>
        </pc:picChg>
        <pc:cxnChg chg="mod">
          <ac:chgData name="Samuel Norman" userId="9a27d180-b6f2-4a30-bb5e-d4ef114d5113" providerId="ADAL" clId="{87EF6450-6290-43A8-AF68-5CAB91C3488A}" dt="2026-06-29T10:20:24.398" v="50" actId="1076"/>
          <ac:cxnSpMkLst>
            <pc:docMk/>
            <pc:sldMk cId="1566604116" sldId="268"/>
            <ac:cxnSpMk id="11" creationId="{C7E419F5-9E73-1548-DE1B-3DE551E2E60F}"/>
          </ac:cxnSpMkLst>
        </pc:cxnChg>
        <pc:cxnChg chg="mod">
          <ac:chgData name="Samuel Norman" userId="9a27d180-b6f2-4a30-bb5e-d4ef114d5113" providerId="ADAL" clId="{87EF6450-6290-43A8-AF68-5CAB91C3488A}" dt="2026-06-29T10:20:24.398" v="50" actId="1076"/>
          <ac:cxnSpMkLst>
            <pc:docMk/>
            <pc:sldMk cId="1566604116" sldId="268"/>
            <ac:cxnSpMk id="15" creationId="{53346E2F-2834-E5CF-539E-9ECF5D495B55}"/>
          </ac:cxnSpMkLst>
        </pc:cxnChg>
        <pc:cxnChg chg="mod">
          <ac:chgData name="Samuel Norman" userId="9a27d180-b6f2-4a30-bb5e-d4ef114d5113" providerId="ADAL" clId="{87EF6450-6290-43A8-AF68-5CAB91C3488A}" dt="2026-06-29T10:20:24.398" v="50" actId="1076"/>
          <ac:cxnSpMkLst>
            <pc:docMk/>
            <pc:sldMk cId="1566604116" sldId="268"/>
            <ac:cxnSpMk id="16" creationId="{8D918A48-F15F-F6CD-6672-4C57AEED0619}"/>
          </ac:cxnSpMkLst>
        </pc:cxnChg>
        <pc:cxnChg chg="mod">
          <ac:chgData name="Samuel Norman" userId="9a27d180-b6f2-4a30-bb5e-d4ef114d5113" providerId="ADAL" clId="{87EF6450-6290-43A8-AF68-5CAB91C3488A}" dt="2026-06-29T19:52:23.886" v="2003"/>
          <ac:cxnSpMkLst>
            <pc:docMk/>
            <pc:sldMk cId="1566604116" sldId="268"/>
            <ac:cxnSpMk id="21" creationId="{C271F4C3-E3A7-8278-6C24-9CA707FB5E0E}"/>
          </ac:cxnSpMkLst>
        </pc:cxnChg>
      </pc:sldChg>
      <pc:sldChg chg="addSp modSp del mod ord">
        <pc:chgData name="Samuel Norman" userId="9a27d180-b6f2-4a30-bb5e-d4ef114d5113" providerId="ADAL" clId="{87EF6450-6290-43A8-AF68-5CAB91C3488A}" dt="2026-06-29T19:58:30.995" v="2182" actId="47"/>
        <pc:sldMkLst>
          <pc:docMk/>
          <pc:sldMk cId="1617942698" sldId="269"/>
        </pc:sldMkLst>
        <pc:spChg chg="mod">
          <ac:chgData name="Samuel Norman" userId="9a27d180-b6f2-4a30-bb5e-d4ef114d5113" providerId="ADAL" clId="{87EF6450-6290-43A8-AF68-5CAB91C3488A}" dt="2026-06-29T19:56:53.155" v="2121" actId="403"/>
          <ac:spMkLst>
            <pc:docMk/>
            <pc:sldMk cId="1617942698" sldId="269"/>
            <ac:spMk id="2" creationId="{8BFBF4AB-384E-CD0A-9520-BF7E3C47C206}"/>
          </ac:spMkLst>
        </pc:spChg>
        <pc:spChg chg="add mod">
          <ac:chgData name="Samuel Norman" userId="9a27d180-b6f2-4a30-bb5e-d4ef114d5113" providerId="ADAL" clId="{87EF6450-6290-43A8-AF68-5CAB91C3488A}" dt="2026-06-29T19:33:56.747" v="1897" actId="1076"/>
          <ac:spMkLst>
            <pc:docMk/>
            <pc:sldMk cId="1617942698" sldId="269"/>
            <ac:spMk id="3" creationId="{87DCB2FF-38E1-59F2-F81A-85705BBB96E3}"/>
          </ac:spMkLst>
        </pc:spChg>
        <pc:spChg chg="add mod">
          <ac:chgData name="Samuel Norman" userId="9a27d180-b6f2-4a30-bb5e-d4ef114d5113" providerId="ADAL" clId="{87EF6450-6290-43A8-AF68-5CAB91C3488A}" dt="2026-06-29T19:33:45.291" v="1896" actId="1582"/>
          <ac:spMkLst>
            <pc:docMk/>
            <pc:sldMk cId="1617942698" sldId="269"/>
            <ac:spMk id="4" creationId="{D882C738-7F4C-6522-9340-3E42FCB8A68B}"/>
          </ac:spMkLst>
        </pc:spChg>
        <pc:spChg chg="mod">
          <ac:chgData name="Samuel Norman" userId="9a27d180-b6f2-4a30-bb5e-d4ef114d5113" providerId="ADAL" clId="{87EF6450-6290-43A8-AF68-5CAB91C3488A}" dt="2026-06-29T19:52:29.886" v="2004"/>
          <ac:spMkLst>
            <pc:docMk/>
            <pc:sldMk cId="1617942698" sldId="269"/>
            <ac:spMk id="8" creationId="{202F2392-97B3-213F-E212-AA7B9A14CD7B}"/>
          </ac:spMkLst>
        </pc:spChg>
        <pc:spChg chg="mod">
          <ac:chgData name="Samuel Norman" userId="9a27d180-b6f2-4a30-bb5e-d4ef114d5113" providerId="ADAL" clId="{87EF6450-6290-43A8-AF68-5CAB91C3488A}" dt="2026-06-29T19:52:29.886" v="2004"/>
          <ac:spMkLst>
            <pc:docMk/>
            <pc:sldMk cId="1617942698" sldId="269"/>
            <ac:spMk id="10" creationId="{F9469362-AA3A-22C1-1DC2-4367EF35475A}"/>
          </ac:spMkLst>
        </pc:spChg>
        <pc:spChg chg="mod">
          <ac:chgData name="Samuel Norman" userId="9a27d180-b6f2-4a30-bb5e-d4ef114d5113" providerId="ADAL" clId="{87EF6450-6290-43A8-AF68-5CAB91C3488A}" dt="2026-06-29T19:52:29.886" v="2004"/>
          <ac:spMkLst>
            <pc:docMk/>
            <pc:sldMk cId="1617942698" sldId="269"/>
            <ac:spMk id="12" creationId="{B30F4F79-CF43-1B4D-1603-43C09C9C7184}"/>
          </ac:spMkLst>
        </pc:spChg>
        <pc:spChg chg="mod">
          <ac:chgData name="Samuel Norman" userId="9a27d180-b6f2-4a30-bb5e-d4ef114d5113" providerId="ADAL" clId="{87EF6450-6290-43A8-AF68-5CAB91C3488A}" dt="2026-06-29T19:34:02.442" v="1898" actId="1076"/>
          <ac:spMkLst>
            <pc:docMk/>
            <pc:sldMk cId="1617942698" sldId="269"/>
            <ac:spMk id="17" creationId="{6054AB11-9921-0B2F-04E5-2C90933974DD}"/>
          </ac:spMkLst>
        </pc:spChg>
        <pc:spChg chg="mod">
          <ac:chgData name="Samuel Norman" userId="9a27d180-b6f2-4a30-bb5e-d4ef114d5113" providerId="ADAL" clId="{87EF6450-6290-43A8-AF68-5CAB91C3488A}" dt="2026-06-29T19:33:01.059" v="1888" actId="1076"/>
          <ac:spMkLst>
            <pc:docMk/>
            <pc:sldMk cId="1617942698" sldId="269"/>
            <ac:spMk id="18" creationId="{2376E79B-7A88-ED3E-515A-FCDB7BB0E18E}"/>
          </ac:spMkLst>
        </pc:spChg>
        <pc:spChg chg="mod">
          <ac:chgData name="Samuel Norman" userId="9a27d180-b6f2-4a30-bb5e-d4ef114d5113" providerId="ADAL" clId="{87EF6450-6290-43A8-AF68-5CAB91C3488A}" dt="2026-06-29T19:33:04.163" v="1889" actId="1076"/>
          <ac:spMkLst>
            <pc:docMk/>
            <pc:sldMk cId="1617942698" sldId="269"/>
            <ac:spMk id="28" creationId="{95CB22C5-CC73-4152-44F4-03585274FB1F}"/>
          </ac:spMkLst>
        </pc:spChg>
        <pc:grpChg chg="add mod">
          <ac:chgData name="Samuel Norman" userId="9a27d180-b6f2-4a30-bb5e-d4ef114d5113" providerId="ADAL" clId="{87EF6450-6290-43A8-AF68-5CAB91C3488A}" dt="2026-06-29T19:52:29.886" v="2004"/>
          <ac:grpSpMkLst>
            <pc:docMk/>
            <pc:sldMk cId="1617942698" sldId="269"/>
            <ac:grpSpMk id="5" creationId="{BED62377-5BA5-9263-678A-C94AD6817131}"/>
          </ac:grpSpMkLst>
        </pc:grpChg>
        <pc:picChg chg="mod">
          <ac:chgData name="Samuel Norman" userId="9a27d180-b6f2-4a30-bb5e-d4ef114d5113" providerId="ADAL" clId="{87EF6450-6290-43A8-AF68-5CAB91C3488A}" dt="2026-06-29T19:52:29.886" v="2004"/>
          <ac:picMkLst>
            <pc:docMk/>
            <pc:sldMk cId="1617942698" sldId="269"/>
            <ac:picMk id="6" creationId="{D8B27AA6-7CE5-0744-379A-638077329C05}"/>
          </ac:picMkLst>
        </pc:picChg>
        <pc:picChg chg="mod">
          <ac:chgData name="Samuel Norman" userId="9a27d180-b6f2-4a30-bb5e-d4ef114d5113" providerId="ADAL" clId="{87EF6450-6290-43A8-AF68-5CAB91C3488A}" dt="2026-06-29T19:52:29.886" v="2004"/>
          <ac:picMkLst>
            <pc:docMk/>
            <pc:sldMk cId="1617942698" sldId="269"/>
            <ac:picMk id="7" creationId="{5BC7C51F-BC45-98B6-E4E7-20605CBAB220}"/>
          </ac:picMkLst>
        </pc:picChg>
        <pc:cxnChg chg="mod">
          <ac:chgData name="Samuel Norman" userId="9a27d180-b6f2-4a30-bb5e-d4ef114d5113" providerId="ADAL" clId="{87EF6450-6290-43A8-AF68-5CAB91C3488A}" dt="2026-06-29T19:52:29.886" v="2004"/>
          <ac:cxnSpMkLst>
            <pc:docMk/>
            <pc:sldMk cId="1617942698" sldId="269"/>
            <ac:cxnSpMk id="13" creationId="{90F94408-25B8-930B-23C6-0F99A45774D0}"/>
          </ac:cxnSpMkLst>
        </pc:cxnChg>
      </pc:sldChg>
      <pc:sldChg chg="addSp delSp modSp del mod ord">
        <pc:chgData name="Samuel Norman" userId="9a27d180-b6f2-4a30-bb5e-d4ef114d5113" providerId="ADAL" clId="{87EF6450-6290-43A8-AF68-5CAB91C3488A}" dt="2026-06-29T19:59:42.945" v="2220" actId="47"/>
        <pc:sldMkLst>
          <pc:docMk/>
          <pc:sldMk cId="2754171323" sldId="270"/>
        </pc:sldMkLst>
        <pc:spChg chg="mod">
          <ac:chgData name="Samuel Norman" userId="9a27d180-b6f2-4a30-bb5e-d4ef114d5113" providerId="ADAL" clId="{87EF6450-6290-43A8-AF68-5CAB91C3488A}" dt="2026-06-29T19:58:46.344" v="2188" actId="404"/>
          <ac:spMkLst>
            <pc:docMk/>
            <pc:sldMk cId="2754171323" sldId="270"/>
            <ac:spMk id="2" creationId="{709AC038-11EB-1541-F25A-84B2881104E9}"/>
          </ac:spMkLst>
        </pc:spChg>
        <pc:spChg chg="add del mod">
          <ac:chgData name="Samuel Norman" userId="9a27d180-b6f2-4a30-bb5e-d4ef114d5113" providerId="ADAL" clId="{87EF6450-6290-43A8-AF68-5CAB91C3488A}" dt="2026-06-29T10:52:49.196" v="87" actId="931"/>
          <ac:spMkLst>
            <pc:docMk/>
            <pc:sldMk cId="2754171323" sldId="270"/>
            <ac:spMk id="6" creationId="{9829D5C2-8722-FFF3-8FD5-55D54D33A652}"/>
          </ac:spMkLst>
        </pc:spChg>
        <pc:spChg chg="mod">
          <ac:chgData name="Samuel Norman" userId="9a27d180-b6f2-4a30-bb5e-d4ef114d5113" providerId="ADAL" clId="{87EF6450-6290-43A8-AF68-5CAB91C3488A}" dt="2026-06-29T19:52:33.317" v="2005"/>
          <ac:spMkLst>
            <pc:docMk/>
            <pc:sldMk cId="2754171323" sldId="270"/>
            <ac:spMk id="13" creationId="{1B62AFDB-7AFF-5190-017C-7C5B042F1BAC}"/>
          </ac:spMkLst>
        </pc:spChg>
        <pc:spChg chg="mod">
          <ac:chgData name="Samuel Norman" userId="9a27d180-b6f2-4a30-bb5e-d4ef114d5113" providerId="ADAL" clId="{87EF6450-6290-43A8-AF68-5CAB91C3488A}" dt="2026-06-29T19:52:33.317" v="2005"/>
          <ac:spMkLst>
            <pc:docMk/>
            <pc:sldMk cId="2754171323" sldId="270"/>
            <ac:spMk id="14" creationId="{1BB56205-6905-A497-AC89-51B0244277BC}"/>
          </ac:spMkLst>
        </pc:spChg>
        <pc:spChg chg="mod">
          <ac:chgData name="Samuel Norman" userId="9a27d180-b6f2-4a30-bb5e-d4ef114d5113" providerId="ADAL" clId="{87EF6450-6290-43A8-AF68-5CAB91C3488A}" dt="2026-06-29T19:52:33.317" v="2005"/>
          <ac:spMkLst>
            <pc:docMk/>
            <pc:sldMk cId="2754171323" sldId="270"/>
            <ac:spMk id="15" creationId="{10AD288B-D157-A729-122D-69558655A6C7}"/>
          </ac:spMkLst>
        </pc:spChg>
        <pc:grpChg chg="add mod">
          <ac:chgData name="Samuel Norman" userId="9a27d180-b6f2-4a30-bb5e-d4ef114d5113" providerId="ADAL" clId="{87EF6450-6290-43A8-AF68-5CAB91C3488A}" dt="2026-06-29T19:52:33.317" v="2005"/>
          <ac:grpSpMkLst>
            <pc:docMk/>
            <pc:sldMk cId="2754171323" sldId="270"/>
            <ac:grpSpMk id="10" creationId="{F72452E0-146A-F82E-B0ED-728BE298E339}"/>
          </ac:grpSpMkLst>
        </pc:grpChg>
        <pc:picChg chg="add del">
          <ac:chgData name="Samuel Norman" userId="9a27d180-b6f2-4a30-bb5e-d4ef114d5113" providerId="ADAL" clId="{87EF6450-6290-43A8-AF68-5CAB91C3488A}" dt="2026-06-29T10:47:26.842" v="85" actId="478"/>
          <ac:picMkLst>
            <pc:docMk/>
            <pc:sldMk cId="2754171323" sldId="270"/>
            <ac:picMk id="4" creationId="{68C620C1-731E-3B7C-25A3-550B77DB1C8B}"/>
          </ac:picMkLst>
        </pc:picChg>
        <pc:picChg chg="add mod ord">
          <ac:chgData name="Samuel Norman" userId="9a27d180-b6f2-4a30-bb5e-d4ef114d5113" providerId="ADAL" clId="{87EF6450-6290-43A8-AF68-5CAB91C3488A}" dt="2026-06-29T10:53:00.251" v="91" actId="1076"/>
          <ac:picMkLst>
            <pc:docMk/>
            <pc:sldMk cId="2754171323" sldId="270"/>
            <ac:picMk id="8" creationId="{80C2BAC4-8080-3E71-A6CA-9B07C7A1E77D}"/>
          </ac:picMkLst>
        </pc:picChg>
        <pc:picChg chg="del">
          <ac:chgData name="Samuel Norman" userId="9a27d180-b6f2-4a30-bb5e-d4ef114d5113" providerId="ADAL" clId="{87EF6450-6290-43A8-AF68-5CAB91C3488A}" dt="2026-06-29T10:47:29.116" v="86" actId="478"/>
          <ac:picMkLst>
            <pc:docMk/>
            <pc:sldMk cId="2754171323" sldId="270"/>
            <ac:picMk id="9" creationId="{2AE0110D-3BB9-EB53-1791-5D128F54CB5A}"/>
          </ac:picMkLst>
        </pc:picChg>
        <pc:picChg chg="mod">
          <ac:chgData name="Samuel Norman" userId="9a27d180-b6f2-4a30-bb5e-d4ef114d5113" providerId="ADAL" clId="{87EF6450-6290-43A8-AF68-5CAB91C3488A}" dt="2026-06-29T19:52:33.317" v="2005"/>
          <ac:picMkLst>
            <pc:docMk/>
            <pc:sldMk cId="2754171323" sldId="270"/>
            <ac:picMk id="11" creationId="{B2F0A20C-2F7B-F7F4-FEEA-31FC7A447142}"/>
          </ac:picMkLst>
        </pc:picChg>
        <pc:picChg chg="mod">
          <ac:chgData name="Samuel Norman" userId="9a27d180-b6f2-4a30-bb5e-d4ef114d5113" providerId="ADAL" clId="{87EF6450-6290-43A8-AF68-5CAB91C3488A}" dt="2026-06-29T19:52:33.317" v="2005"/>
          <ac:picMkLst>
            <pc:docMk/>
            <pc:sldMk cId="2754171323" sldId="270"/>
            <ac:picMk id="12" creationId="{8A681F2E-3D23-12F6-2359-BD6931E5C7F3}"/>
          </ac:picMkLst>
        </pc:picChg>
        <pc:cxnChg chg="mod">
          <ac:chgData name="Samuel Norman" userId="9a27d180-b6f2-4a30-bb5e-d4ef114d5113" providerId="ADAL" clId="{87EF6450-6290-43A8-AF68-5CAB91C3488A}" dt="2026-06-29T19:52:33.317" v="2005"/>
          <ac:cxnSpMkLst>
            <pc:docMk/>
            <pc:sldMk cId="2754171323" sldId="270"/>
            <ac:cxnSpMk id="16" creationId="{230C4B96-34E5-7952-CF76-5F8D81B3F9D8}"/>
          </ac:cxnSpMkLst>
        </pc:cxnChg>
      </pc:sldChg>
      <pc:sldChg chg="addSp delSp modSp del mod ord">
        <pc:chgData name="Samuel Norman" userId="9a27d180-b6f2-4a30-bb5e-d4ef114d5113" providerId="ADAL" clId="{87EF6450-6290-43A8-AF68-5CAB91C3488A}" dt="2026-06-29T20:00:35.442" v="2248" actId="47"/>
        <pc:sldMkLst>
          <pc:docMk/>
          <pc:sldMk cId="2284151493" sldId="271"/>
        </pc:sldMkLst>
        <pc:spChg chg="mod">
          <ac:chgData name="Samuel Norman" userId="9a27d180-b6f2-4a30-bb5e-d4ef114d5113" providerId="ADAL" clId="{87EF6450-6290-43A8-AF68-5CAB91C3488A}" dt="2026-06-29T19:59:54.592" v="2226" actId="404"/>
          <ac:spMkLst>
            <pc:docMk/>
            <pc:sldMk cId="2284151493" sldId="271"/>
            <ac:spMk id="2" creationId="{A0388854-E131-A46F-0531-11901D99E77D}"/>
          </ac:spMkLst>
        </pc:spChg>
        <pc:spChg chg="add del mod">
          <ac:chgData name="Samuel Norman" userId="9a27d180-b6f2-4a30-bb5e-d4ef114d5113" providerId="ADAL" clId="{87EF6450-6290-43A8-AF68-5CAB91C3488A}" dt="2026-06-29T11:03:37.598" v="93" actId="931"/>
          <ac:spMkLst>
            <pc:docMk/>
            <pc:sldMk cId="2284151493" sldId="271"/>
            <ac:spMk id="5" creationId="{FDDF4164-4A3E-DAEB-92C3-9A0D0CA7B9E8}"/>
          </ac:spMkLst>
        </pc:spChg>
        <pc:spChg chg="mod">
          <ac:chgData name="Samuel Norman" userId="9a27d180-b6f2-4a30-bb5e-d4ef114d5113" providerId="ADAL" clId="{87EF6450-6290-43A8-AF68-5CAB91C3488A}" dt="2026-06-29T19:52:37.349" v="2006"/>
          <ac:spMkLst>
            <pc:docMk/>
            <pc:sldMk cId="2284151493" sldId="271"/>
            <ac:spMk id="12" creationId="{2D7950AD-1190-247C-694E-B27D563B586C}"/>
          </ac:spMkLst>
        </pc:spChg>
        <pc:spChg chg="mod">
          <ac:chgData name="Samuel Norman" userId="9a27d180-b6f2-4a30-bb5e-d4ef114d5113" providerId="ADAL" clId="{87EF6450-6290-43A8-AF68-5CAB91C3488A}" dt="2026-06-29T19:52:37.349" v="2006"/>
          <ac:spMkLst>
            <pc:docMk/>
            <pc:sldMk cId="2284151493" sldId="271"/>
            <ac:spMk id="13" creationId="{AD55EF3B-F0B8-08A9-824F-13981B008A60}"/>
          </ac:spMkLst>
        </pc:spChg>
        <pc:spChg chg="mod">
          <ac:chgData name="Samuel Norman" userId="9a27d180-b6f2-4a30-bb5e-d4ef114d5113" providerId="ADAL" clId="{87EF6450-6290-43A8-AF68-5CAB91C3488A}" dt="2026-06-29T19:52:37.349" v="2006"/>
          <ac:spMkLst>
            <pc:docMk/>
            <pc:sldMk cId="2284151493" sldId="271"/>
            <ac:spMk id="14" creationId="{81927333-806B-159A-AB9A-74CFF338AD78}"/>
          </ac:spMkLst>
        </pc:spChg>
        <pc:grpChg chg="add mod">
          <ac:chgData name="Samuel Norman" userId="9a27d180-b6f2-4a30-bb5e-d4ef114d5113" providerId="ADAL" clId="{87EF6450-6290-43A8-AF68-5CAB91C3488A}" dt="2026-06-29T19:52:37.349" v="2006"/>
          <ac:grpSpMkLst>
            <pc:docMk/>
            <pc:sldMk cId="2284151493" sldId="271"/>
            <ac:grpSpMk id="8" creationId="{655C4818-F040-383C-9F4F-1389484A2FC2}"/>
          </ac:grpSpMkLst>
        </pc:grpChg>
        <pc:picChg chg="add mod ord">
          <ac:chgData name="Samuel Norman" userId="9a27d180-b6f2-4a30-bb5e-d4ef114d5113" providerId="ADAL" clId="{87EF6450-6290-43A8-AF68-5CAB91C3488A}" dt="2026-06-29T11:03:53.967" v="96" actId="167"/>
          <ac:picMkLst>
            <pc:docMk/>
            <pc:sldMk cId="2284151493" sldId="271"/>
            <ac:picMk id="7" creationId="{22F8A483-5563-2858-92C5-D26C378FFC1B}"/>
          </ac:picMkLst>
        </pc:picChg>
        <pc:picChg chg="del">
          <ac:chgData name="Samuel Norman" userId="9a27d180-b6f2-4a30-bb5e-d4ef114d5113" providerId="ADAL" clId="{87EF6450-6290-43A8-AF68-5CAB91C3488A}" dt="2026-06-29T11:00:11.962" v="92" actId="478"/>
          <ac:picMkLst>
            <pc:docMk/>
            <pc:sldMk cId="2284151493" sldId="271"/>
            <ac:picMk id="9" creationId="{496E1496-BE6E-2A00-6FD7-5D722E04DC97}"/>
          </ac:picMkLst>
        </pc:picChg>
        <pc:picChg chg="mod">
          <ac:chgData name="Samuel Norman" userId="9a27d180-b6f2-4a30-bb5e-d4ef114d5113" providerId="ADAL" clId="{87EF6450-6290-43A8-AF68-5CAB91C3488A}" dt="2026-06-29T19:52:37.349" v="2006"/>
          <ac:picMkLst>
            <pc:docMk/>
            <pc:sldMk cId="2284151493" sldId="271"/>
            <ac:picMk id="10" creationId="{F634A886-8C86-6EA9-4A19-F135EA7136BE}"/>
          </ac:picMkLst>
        </pc:picChg>
        <pc:picChg chg="mod">
          <ac:chgData name="Samuel Norman" userId="9a27d180-b6f2-4a30-bb5e-d4ef114d5113" providerId="ADAL" clId="{87EF6450-6290-43A8-AF68-5CAB91C3488A}" dt="2026-06-29T19:52:37.349" v="2006"/>
          <ac:picMkLst>
            <pc:docMk/>
            <pc:sldMk cId="2284151493" sldId="271"/>
            <ac:picMk id="11" creationId="{73E4E9E0-0D4B-D9CA-1897-A54F6C20D978}"/>
          </ac:picMkLst>
        </pc:picChg>
        <pc:cxnChg chg="mod">
          <ac:chgData name="Samuel Norman" userId="9a27d180-b6f2-4a30-bb5e-d4ef114d5113" providerId="ADAL" clId="{87EF6450-6290-43A8-AF68-5CAB91C3488A}" dt="2026-06-29T19:52:37.349" v="2006"/>
          <ac:cxnSpMkLst>
            <pc:docMk/>
            <pc:sldMk cId="2284151493" sldId="271"/>
            <ac:cxnSpMk id="15" creationId="{CCADC119-4E08-6D12-964D-764916A1FDCC}"/>
          </ac:cxnSpMkLst>
        </pc:cxnChg>
      </pc:sldChg>
      <pc:sldChg chg="addSp delSp modSp mod">
        <pc:chgData name="Samuel Norman" userId="9a27d180-b6f2-4a30-bb5e-d4ef114d5113" providerId="ADAL" clId="{87EF6450-6290-43A8-AF68-5CAB91C3488A}" dt="2026-06-29T20:22:13.139" v="2891" actId="20577"/>
        <pc:sldMkLst>
          <pc:docMk/>
          <pc:sldMk cId="1318305277" sldId="272"/>
        </pc:sldMkLst>
        <pc:spChg chg="mod">
          <ac:chgData name="Samuel Norman" userId="9a27d180-b6f2-4a30-bb5e-d4ef114d5113" providerId="ADAL" clId="{87EF6450-6290-43A8-AF68-5CAB91C3488A}" dt="2026-06-29T20:11:50.713" v="2638" actId="404"/>
          <ac:spMkLst>
            <pc:docMk/>
            <pc:sldMk cId="1318305277" sldId="272"/>
            <ac:spMk id="2" creationId="{B3DCDD9B-3B27-E9EC-481F-B92258A187AB}"/>
          </ac:spMkLst>
        </pc:spChg>
        <pc:spChg chg="add del mod">
          <ac:chgData name="Samuel Norman" userId="9a27d180-b6f2-4a30-bb5e-d4ef114d5113" providerId="ADAL" clId="{87EF6450-6290-43A8-AF68-5CAB91C3488A}" dt="2026-06-29T15:41:28.852" v="581" actId="478"/>
          <ac:spMkLst>
            <pc:docMk/>
            <pc:sldMk cId="1318305277" sldId="272"/>
            <ac:spMk id="4" creationId="{DF2A76BA-4F09-11E4-D581-AEAEC5749741}"/>
          </ac:spMkLst>
        </pc:spChg>
        <pc:spChg chg="add mod ord">
          <ac:chgData name="Samuel Norman" userId="9a27d180-b6f2-4a30-bb5e-d4ef114d5113" providerId="ADAL" clId="{87EF6450-6290-43A8-AF68-5CAB91C3488A}" dt="2026-06-29T15:43:01.654" v="585" actId="167"/>
          <ac:spMkLst>
            <pc:docMk/>
            <pc:sldMk cId="1318305277" sldId="272"/>
            <ac:spMk id="9" creationId="{D42563E4-7939-DF94-5BDC-68CF07EFC0E4}"/>
          </ac:spMkLst>
        </pc:spChg>
        <pc:spChg chg="add mod ord">
          <ac:chgData name="Samuel Norman" userId="9a27d180-b6f2-4a30-bb5e-d4ef114d5113" providerId="ADAL" clId="{87EF6450-6290-43A8-AF68-5CAB91C3488A}" dt="2026-06-29T15:43:01.654" v="585" actId="167"/>
          <ac:spMkLst>
            <pc:docMk/>
            <pc:sldMk cId="1318305277" sldId="272"/>
            <ac:spMk id="11" creationId="{D427A9B7-C3F7-188B-05B5-372B9C029B88}"/>
          </ac:spMkLst>
        </pc:spChg>
        <pc:spChg chg="add mod ord">
          <ac:chgData name="Samuel Norman" userId="9a27d180-b6f2-4a30-bb5e-d4ef114d5113" providerId="ADAL" clId="{87EF6450-6290-43A8-AF68-5CAB91C3488A}" dt="2026-06-29T15:43:01.654" v="585" actId="167"/>
          <ac:spMkLst>
            <pc:docMk/>
            <pc:sldMk cId="1318305277" sldId="272"/>
            <ac:spMk id="14" creationId="{E8C3422E-FF52-A0F5-5247-FBBD7CC42351}"/>
          </ac:spMkLst>
        </pc:spChg>
        <pc:spChg chg="add mod ord">
          <ac:chgData name="Samuel Norman" userId="9a27d180-b6f2-4a30-bb5e-d4ef114d5113" providerId="ADAL" clId="{87EF6450-6290-43A8-AF68-5CAB91C3488A}" dt="2026-06-29T15:43:01.654" v="585" actId="167"/>
          <ac:spMkLst>
            <pc:docMk/>
            <pc:sldMk cId="1318305277" sldId="272"/>
            <ac:spMk id="16" creationId="{90297F20-B95E-FBDA-A337-F079C609CC5A}"/>
          </ac:spMkLst>
        </pc:spChg>
        <pc:spChg chg="add mod ord">
          <ac:chgData name="Samuel Norman" userId="9a27d180-b6f2-4a30-bb5e-d4ef114d5113" providerId="ADAL" clId="{87EF6450-6290-43A8-AF68-5CAB91C3488A}" dt="2026-06-29T15:43:01.654" v="585" actId="167"/>
          <ac:spMkLst>
            <pc:docMk/>
            <pc:sldMk cId="1318305277" sldId="272"/>
            <ac:spMk id="18" creationId="{D83141B6-2A07-8CDC-2BAF-4A6246A7B6C3}"/>
          </ac:spMkLst>
        </pc:spChg>
        <pc:spChg chg="add mod ord">
          <ac:chgData name="Samuel Norman" userId="9a27d180-b6f2-4a30-bb5e-d4ef114d5113" providerId="ADAL" clId="{87EF6450-6290-43A8-AF68-5CAB91C3488A}" dt="2026-06-29T15:43:01.654" v="585" actId="167"/>
          <ac:spMkLst>
            <pc:docMk/>
            <pc:sldMk cId="1318305277" sldId="272"/>
            <ac:spMk id="20" creationId="{1FCDB66C-D8EF-8D45-6711-084387715A0C}"/>
          </ac:spMkLst>
        </pc:spChg>
        <pc:spChg chg="add mod">
          <ac:chgData name="Samuel Norman" userId="9a27d180-b6f2-4a30-bb5e-d4ef114d5113" providerId="ADAL" clId="{87EF6450-6290-43A8-AF68-5CAB91C3488A}" dt="2026-06-29T16:30:42.192" v="1106" actId="20577"/>
          <ac:spMkLst>
            <pc:docMk/>
            <pc:sldMk cId="1318305277" sldId="272"/>
            <ac:spMk id="21" creationId="{BA70F2DF-EF3E-1800-DC3E-A7FB260A43CC}"/>
          </ac:spMkLst>
        </pc:spChg>
        <pc:spChg chg="mod">
          <ac:chgData name="Samuel Norman" userId="9a27d180-b6f2-4a30-bb5e-d4ef114d5113" providerId="ADAL" clId="{87EF6450-6290-43A8-AF68-5CAB91C3488A}" dt="2026-06-29T19:53:01.888" v="2016"/>
          <ac:spMkLst>
            <pc:docMk/>
            <pc:sldMk cId="1318305277" sldId="272"/>
            <ac:spMk id="25" creationId="{F28FE9A9-191E-F297-C3E5-1F7A0DBDA456}"/>
          </ac:spMkLst>
        </pc:spChg>
        <pc:spChg chg="mod">
          <ac:chgData name="Samuel Norman" userId="9a27d180-b6f2-4a30-bb5e-d4ef114d5113" providerId="ADAL" clId="{87EF6450-6290-43A8-AF68-5CAB91C3488A}" dt="2026-06-29T20:22:13.139" v="2891" actId="20577"/>
          <ac:spMkLst>
            <pc:docMk/>
            <pc:sldMk cId="1318305277" sldId="272"/>
            <ac:spMk id="26" creationId="{153BE3B9-11CA-A028-7F87-9D99907E5E6A}"/>
          </ac:spMkLst>
        </pc:spChg>
        <pc:spChg chg="mod">
          <ac:chgData name="Samuel Norman" userId="9a27d180-b6f2-4a30-bb5e-d4ef114d5113" providerId="ADAL" clId="{87EF6450-6290-43A8-AF68-5CAB91C3488A}" dt="2026-06-29T20:10:55.999" v="2627" actId="1076"/>
          <ac:spMkLst>
            <pc:docMk/>
            <pc:sldMk cId="1318305277" sldId="272"/>
            <ac:spMk id="27" creationId="{BD276A4E-A626-C22B-F92F-BCBEE89DA868}"/>
          </ac:spMkLst>
        </pc:spChg>
        <pc:grpChg chg="add mod">
          <ac:chgData name="Samuel Norman" userId="9a27d180-b6f2-4a30-bb5e-d4ef114d5113" providerId="ADAL" clId="{87EF6450-6290-43A8-AF68-5CAB91C3488A}" dt="2026-06-29T19:53:01.888" v="2016"/>
          <ac:grpSpMkLst>
            <pc:docMk/>
            <pc:sldMk cId="1318305277" sldId="272"/>
            <ac:grpSpMk id="22" creationId="{C872506A-EF6E-011A-A050-D253628A9B39}"/>
          </ac:grpSpMkLst>
        </pc:grpChg>
        <pc:picChg chg="del">
          <ac:chgData name="Samuel Norman" userId="9a27d180-b6f2-4a30-bb5e-d4ef114d5113" providerId="ADAL" clId="{87EF6450-6290-43A8-AF68-5CAB91C3488A}" dt="2026-06-29T15:41:23.080" v="580" actId="478"/>
          <ac:picMkLst>
            <pc:docMk/>
            <pc:sldMk cId="1318305277" sldId="272"/>
            <ac:picMk id="5" creationId="{445EC869-93DE-F357-B0EC-C979744C7252}"/>
          </ac:picMkLst>
        </pc:picChg>
        <pc:picChg chg="add mod ord">
          <ac:chgData name="Samuel Norman" userId="9a27d180-b6f2-4a30-bb5e-d4ef114d5113" providerId="ADAL" clId="{87EF6450-6290-43A8-AF68-5CAB91C3488A}" dt="2026-06-29T19:15:59.337" v="1755" actId="171"/>
          <ac:picMkLst>
            <pc:docMk/>
            <pc:sldMk cId="1318305277" sldId="272"/>
            <ac:picMk id="6" creationId="{1A6BABBA-2DCE-50B2-AA04-6EB2598EEC42}"/>
          </ac:picMkLst>
        </pc:picChg>
        <pc:picChg chg="del">
          <ac:chgData name="Samuel Norman" userId="9a27d180-b6f2-4a30-bb5e-d4ef114d5113" providerId="ADAL" clId="{87EF6450-6290-43A8-AF68-5CAB91C3488A}" dt="2026-06-29T15:41:31.153" v="582" actId="478"/>
          <ac:picMkLst>
            <pc:docMk/>
            <pc:sldMk cId="1318305277" sldId="272"/>
            <ac:picMk id="7" creationId="{C3ED66C6-E695-689A-6545-98CCD88FAEC3}"/>
          </ac:picMkLst>
        </pc:picChg>
        <pc:picChg chg="mod">
          <ac:chgData name="Samuel Norman" userId="9a27d180-b6f2-4a30-bb5e-d4ef114d5113" providerId="ADAL" clId="{87EF6450-6290-43A8-AF68-5CAB91C3488A}" dt="2026-06-29T19:53:01.888" v="2016"/>
          <ac:picMkLst>
            <pc:docMk/>
            <pc:sldMk cId="1318305277" sldId="272"/>
            <ac:picMk id="23" creationId="{DABB418A-0F3E-7A92-FADA-543C3D7F72CC}"/>
          </ac:picMkLst>
        </pc:picChg>
        <pc:picChg chg="mod">
          <ac:chgData name="Samuel Norman" userId="9a27d180-b6f2-4a30-bb5e-d4ef114d5113" providerId="ADAL" clId="{87EF6450-6290-43A8-AF68-5CAB91C3488A}" dt="2026-06-29T19:53:01.888" v="2016"/>
          <ac:picMkLst>
            <pc:docMk/>
            <pc:sldMk cId="1318305277" sldId="272"/>
            <ac:picMk id="24" creationId="{5D693472-70CB-5F2E-5E52-217B0EBE3DB5}"/>
          </ac:picMkLst>
        </pc:picChg>
        <pc:cxnChg chg="add mod ord">
          <ac:chgData name="Samuel Norman" userId="9a27d180-b6f2-4a30-bb5e-d4ef114d5113" providerId="ADAL" clId="{87EF6450-6290-43A8-AF68-5CAB91C3488A}" dt="2026-06-29T15:43:01.654" v="585" actId="167"/>
          <ac:cxnSpMkLst>
            <pc:docMk/>
            <pc:sldMk cId="1318305277" sldId="272"/>
            <ac:cxnSpMk id="8" creationId="{FF257B2B-4A9B-0127-DBE4-F522FBFFF26B}"/>
          </ac:cxnSpMkLst>
        </pc:cxnChg>
        <pc:cxnChg chg="add mod ord">
          <ac:chgData name="Samuel Norman" userId="9a27d180-b6f2-4a30-bb5e-d4ef114d5113" providerId="ADAL" clId="{87EF6450-6290-43A8-AF68-5CAB91C3488A}" dt="2026-06-29T15:48:11.652" v="586" actId="170"/>
          <ac:cxnSpMkLst>
            <pc:docMk/>
            <pc:sldMk cId="1318305277" sldId="272"/>
            <ac:cxnSpMk id="15" creationId="{26C61E0E-3441-ADE0-26F6-B6AF8FAD88BA}"/>
          </ac:cxnSpMkLst>
        </pc:cxnChg>
        <pc:cxnChg chg="add mod ord">
          <ac:chgData name="Samuel Norman" userId="9a27d180-b6f2-4a30-bb5e-d4ef114d5113" providerId="ADAL" clId="{87EF6450-6290-43A8-AF68-5CAB91C3488A}" dt="2026-06-29T15:43:01.654" v="585" actId="167"/>
          <ac:cxnSpMkLst>
            <pc:docMk/>
            <pc:sldMk cId="1318305277" sldId="272"/>
            <ac:cxnSpMk id="19" creationId="{80EEFE9D-210B-6474-CE93-6871CD844255}"/>
          </ac:cxnSpMkLst>
        </pc:cxnChg>
        <pc:cxnChg chg="mod">
          <ac:chgData name="Samuel Norman" userId="9a27d180-b6f2-4a30-bb5e-d4ef114d5113" providerId="ADAL" clId="{87EF6450-6290-43A8-AF68-5CAB91C3488A}" dt="2026-06-29T20:10:45.050" v="2626" actId="14100"/>
          <ac:cxnSpMkLst>
            <pc:docMk/>
            <pc:sldMk cId="1318305277" sldId="272"/>
            <ac:cxnSpMk id="28" creationId="{C5190020-00EA-C241-C33E-FE67EF08B866}"/>
          </ac:cxnSpMkLst>
        </pc:cxnChg>
      </pc:sldChg>
      <pc:sldChg chg="addSp delSp modSp new mod modNotesTx">
        <pc:chgData name="Samuel Norman" userId="9a27d180-b6f2-4a30-bb5e-d4ef114d5113" providerId="ADAL" clId="{87EF6450-6290-43A8-AF68-5CAB91C3488A}" dt="2026-06-29T20:22:08.434" v="2888" actId="20577"/>
        <pc:sldMkLst>
          <pc:docMk/>
          <pc:sldMk cId="4053852404" sldId="273"/>
        </pc:sldMkLst>
        <pc:spChg chg="mod">
          <ac:chgData name="Samuel Norman" userId="9a27d180-b6f2-4a30-bb5e-d4ef114d5113" providerId="ADAL" clId="{87EF6450-6290-43A8-AF68-5CAB91C3488A}" dt="2026-06-29T20:09:29.774" v="2583" actId="403"/>
          <ac:spMkLst>
            <pc:docMk/>
            <pc:sldMk cId="4053852404" sldId="273"/>
            <ac:spMk id="2" creationId="{A433D6EE-DD3D-756C-8B8D-A52A8730A9B9}"/>
          </ac:spMkLst>
        </pc:spChg>
        <pc:spChg chg="del">
          <ac:chgData name="Samuel Norman" userId="9a27d180-b6f2-4a30-bb5e-d4ef114d5113" providerId="ADAL" clId="{87EF6450-6290-43A8-AF68-5CAB91C3488A}" dt="2026-06-29T14:32:35.414" v="326"/>
          <ac:spMkLst>
            <pc:docMk/>
            <pc:sldMk cId="4053852404" sldId="273"/>
            <ac:spMk id="3" creationId="{E9806CAA-1EFD-BD06-ED4A-60863B144371}"/>
          </ac:spMkLst>
        </pc:spChg>
        <pc:spChg chg="add del mod">
          <ac:chgData name="Samuel Norman" userId="9a27d180-b6f2-4a30-bb5e-d4ef114d5113" providerId="ADAL" clId="{87EF6450-6290-43A8-AF68-5CAB91C3488A}" dt="2026-06-29T14:39:48.083" v="337"/>
          <ac:spMkLst>
            <pc:docMk/>
            <pc:sldMk cId="4053852404" sldId="273"/>
            <ac:spMk id="5" creationId="{8BFFEA2B-71B5-0058-5AE3-FD9EFE5691D3}"/>
          </ac:spMkLst>
        </pc:spChg>
        <pc:spChg chg="mod">
          <ac:chgData name="Samuel Norman" userId="9a27d180-b6f2-4a30-bb5e-d4ef114d5113" providerId="ADAL" clId="{87EF6450-6290-43A8-AF68-5CAB91C3488A}" dt="2026-06-29T19:53:00.292" v="2015"/>
          <ac:spMkLst>
            <pc:docMk/>
            <pc:sldMk cId="4053852404" sldId="273"/>
            <ac:spMk id="12" creationId="{F907332A-4863-FD07-5D8C-E8B4E2A00281}"/>
          </ac:spMkLst>
        </pc:spChg>
        <pc:spChg chg="mod">
          <ac:chgData name="Samuel Norman" userId="9a27d180-b6f2-4a30-bb5e-d4ef114d5113" providerId="ADAL" clId="{87EF6450-6290-43A8-AF68-5CAB91C3488A}" dt="2026-06-29T20:22:08.434" v="2888" actId="20577"/>
          <ac:spMkLst>
            <pc:docMk/>
            <pc:sldMk cId="4053852404" sldId="273"/>
            <ac:spMk id="13" creationId="{B95441E0-3412-C558-929F-71542F98F236}"/>
          </ac:spMkLst>
        </pc:spChg>
        <pc:spChg chg="mod">
          <ac:chgData name="Samuel Norman" userId="9a27d180-b6f2-4a30-bb5e-d4ef114d5113" providerId="ADAL" clId="{87EF6450-6290-43A8-AF68-5CAB91C3488A}" dt="2026-06-29T19:53:00.292" v="2015"/>
          <ac:spMkLst>
            <pc:docMk/>
            <pc:sldMk cId="4053852404" sldId="273"/>
            <ac:spMk id="14" creationId="{4B800685-305B-891C-5DAC-B5B2E7D8B4DE}"/>
          </ac:spMkLst>
        </pc:spChg>
        <pc:spChg chg="add mod">
          <ac:chgData name="Samuel Norman" userId="9a27d180-b6f2-4a30-bb5e-d4ef114d5113" providerId="ADAL" clId="{87EF6450-6290-43A8-AF68-5CAB91C3488A}" dt="2026-06-29T20:09:36.459" v="2584" actId="1076"/>
          <ac:spMkLst>
            <pc:docMk/>
            <pc:sldMk cId="4053852404" sldId="273"/>
            <ac:spMk id="22" creationId="{0D3A27F5-565D-DF49-AC92-16D07C06BC88}"/>
          </ac:spMkLst>
        </pc:spChg>
        <pc:grpChg chg="add mod">
          <ac:chgData name="Samuel Norman" userId="9a27d180-b6f2-4a30-bb5e-d4ef114d5113" providerId="ADAL" clId="{87EF6450-6290-43A8-AF68-5CAB91C3488A}" dt="2026-06-29T19:53:00.292" v="2015"/>
          <ac:grpSpMkLst>
            <pc:docMk/>
            <pc:sldMk cId="4053852404" sldId="273"/>
            <ac:grpSpMk id="9" creationId="{420B9B6D-47B6-2F1C-AEB8-B52FD9DDAB46}"/>
          </ac:grpSpMkLst>
        </pc:grpChg>
        <pc:picChg chg="add mod">
          <ac:chgData name="Samuel Norman" userId="9a27d180-b6f2-4a30-bb5e-d4ef114d5113" providerId="ADAL" clId="{87EF6450-6290-43A8-AF68-5CAB91C3488A}" dt="2026-06-29T14:46:43.338" v="340" actId="1076"/>
          <ac:picMkLst>
            <pc:docMk/>
            <pc:sldMk cId="4053852404" sldId="273"/>
            <ac:picMk id="6" creationId="{DD812E81-C154-FBBD-8DD9-5D4BA574C9CE}"/>
          </ac:picMkLst>
        </pc:picChg>
        <pc:picChg chg="add mod">
          <ac:chgData name="Samuel Norman" userId="9a27d180-b6f2-4a30-bb5e-d4ef114d5113" providerId="ADAL" clId="{87EF6450-6290-43A8-AF68-5CAB91C3488A}" dt="2026-06-29T14:47:14.742" v="344" actId="1076"/>
          <ac:picMkLst>
            <pc:docMk/>
            <pc:sldMk cId="4053852404" sldId="273"/>
            <ac:picMk id="8" creationId="{4BA8F206-122D-18A9-5944-0698C8CFF7CF}"/>
          </ac:picMkLst>
        </pc:picChg>
        <pc:picChg chg="mod">
          <ac:chgData name="Samuel Norman" userId="9a27d180-b6f2-4a30-bb5e-d4ef114d5113" providerId="ADAL" clId="{87EF6450-6290-43A8-AF68-5CAB91C3488A}" dt="2026-06-29T19:53:00.292" v="2015"/>
          <ac:picMkLst>
            <pc:docMk/>
            <pc:sldMk cId="4053852404" sldId="273"/>
            <ac:picMk id="10" creationId="{3C4F31FF-BF34-9B9D-BE50-4E9A7DB60672}"/>
          </ac:picMkLst>
        </pc:picChg>
        <pc:picChg chg="mod">
          <ac:chgData name="Samuel Norman" userId="9a27d180-b6f2-4a30-bb5e-d4ef114d5113" providerId="ADAL" clId="{87EF6450-6290-43A8-AF68-5CAB91C3488A}" dt="2026-06-29T19:53:00.292" v="2015"/>
          <ac:picMkLst>
            <pc:docMk/>
            <pc:sldMk cId="4053852404" sldId="273"/>
            <ac:picMk id="11" creationId="{C43AC3A8-90D6-DCC7-A19E-13C28A7EEE57}"/>
          </ac:picMkLst>
        </pc:picChg>
        <pc:picChg chg="add del mod">
          <ac:chgData name="Samuel Norman" userId="9a27d180-b6f2-4a30-bb5e-d4ef114d5113" providerId="ADAL" clId="{87EF6450-6290-43A8-AF68-5CAB91C3488A}" dt="2026-06-29T14:32:58.464" v="327" actId="21"/>
          <ac:picMkLst>
            <pc:docMk/>
            <pc:sldMk cId="4053852404" sldId="273"/>
            <ac:picMk id="17" creationId="{1AAC9C95-714A-12C9-D30E-2747D194F136}"/>
          </ac:picMkLst>
        </pc:picChg>
        <pc:picChg chg="add del mod">
          <ac:chgData name="Samuel Norman" userId="9a27d180-b6f2-4a30-bb5e-d4ef114d5113" providerId="ADAL" clId="{87EF6450-6290-43A8-AF68-5CAB91C3488A}" dt="2026-06-29T14:33:16.802" v="334" actId="478"/>
          <ac:picMkLst>
            <pc:docMk/>
            <pc:sldMk cId="4053852404" sldId="273"/>
            <ac:picMk id="20" creationId="{5454090F-F2F1-BCE4-8BD7-8F70753C3EEE}"/>
          </ac:picMkLst>
        </pc:picChg>
        <pc:cxnChg chg="mod">
          <ac:chgData name="Samuel Norman" userId="9a27d180-b6f2-4a30-bb5e-d4ef114d5113" providerId="ADAL" clId="{87EF6450-6290-43A8-AF68-5CAB91C3488A}" dt="2026-06-29T19:53:00.292" v="2015"/>
          <ac:cxnSpMkLst>
            <pc:docMk/>
            <pc:sldMk cId="4053852404" sldId="273"/>
            <ac:cxnSpMk id="15" creationId="{948EEA00-D891-AA1D-292C-8C9BB48E8CC1}"/>
          </ac:cxnSpMkLst>
        </pc:cxnChg>
      </pc:sldChg>
      <pc:sldChg chg="addSp delSp modSp new mod setBg modAnim">
        <pc:chgData name="Samuel Norman" userId="9a27d180-b6f2-4a30-bb5e-d4ef114d5113" providerId="ADAL" clId="{87EF6450-6290-43A8-AF68-5CAB91C3488A}" dt="2026-06-29T20:22:30.346" v="2898" actId="6549"/>
        <pc:sldMkLst>
          <pc:docMk/>
          <pc:sldMk cId="2704360229" sldId="274"/>
        </pc:sldMkLst>
        <pc:spChg chg="mod">
          <ac:chgData name="Samuel Norman" userId="9a27d180-b6f2-4a30-bb5e-d4ef114d5113" providerId="ADAL" clId="{87EF6450-6290-43A8-AF68-5CAB91C3488A}" dt="2026-06-29T20:12:02.014" v="2640" actId="403"/>
          <ac:spMkLst>
            <pc:docMk/>
            <pc:sldMk cId="2704360229" sldId="274"/>
            <ac:spMk id="2" creationId="{53BB6FF8-7C3D-5808-57E0-D28B631F2D70}"/>
          </ac:spMkLst>
        </pc:spChg>
        <pc:spChg chg="add del mod">
          <ac:chgData name="Samuel Norman" userId="9a27d180-b6f2-4a30-bb5e-d4ef114d5113" providerId="ADAL" clId="{87EF6450-6290-43A8-AF68-5CAB91C3488A}" dt="2026-06-29T19:01:03.164" v="1751"/>
          <ac:spMkLst>
            <pc:docMk/>
            <pc:sldMk cId="2704360229" sldId="274"/>
            <ac:spMk id="3" creationId="{8AA02C90-EDC0-C965-E14A-485A2B1D8045}"/>
          </ac:spMkLst>
        </pc:spChg>
        <pc:spChg chg="add mod">
          <ac:chgData name="Samuel Norman" userId="9a27d180-b6f2-4a30-bb5e-d4ef114d5113" providerId="ADAL" clId="{87EF6450-6290-43A8-AF68-5CAB91C3488A}" dt="2026-06-29T16:55:31.406" v="1698"/>
          <ac:spMkLst>
            <pc:docMk/>
            <pc:sldMk cId="2704360229" sldId="274"/>
            <ac:spMk id="7" creationId="{1405D180-0E03-6B68-DE05-F43C1FDA3B8D}"/>
          </ac:spMkLst>
        </pc:spChg>
        <pc:spChg chg="add mod">
          <ac:chgData name="Samuel Norman" userId="9a27d180-b6f2-4a30-bb5e-d4ef114d5113" providerId="ADAL" clId="{87EF6450-6290-43A8-AF68-5CAB91C3488A}" dt="2026-06-29T16:55:31.406" v="1698"/>
          <ac:spMkLst>
            <pc:docMk/>
            <pc:sldMk cId="2704360229" sldId="274"/>
            <ac:spMk id="9" creationId="{853696EC-EA37-08C3-067F-3F2469733211}"/>
          </ac:spMkLst>
        </pc:spChg>
        <pc:spChg chg="add del">
          <ac:chgData name="Samuel Norman" userId="9a27d180-b6f2-4a30-bb5e-d4ef114d5113" providerId="ADAL" clId="{87EF6450-6290-43A8-AF68-5CAB91C3488A}" dt="2026-06-29T16:41:59.665" v="1180" actId="26606"/>
          <ac:spMkLst>
            <pc:docMk/>
            <pc:sldMk cId="2704360229" sldId="274"/>
            <ac:spMk id="10" creationId="{353CF00F-82D0-0DBA-75D5-1D01B4526C68}"/>
          </ac:spMkLst>
        </pc:spChg>
        <pc:spChg chg="add mod">
          <ac:chgData name="Samuel Norman" userId="9a27d180-b6f2-4a30-bb5e-d4ef114d5113" providerId="ADAL" clId="{87EF6450-6290-43A8-AF68-5CAB91C3488A}" dt="2026-06-29T16:55:31.406" v="1698"/>
          <ac:spMkLst>
            <pc:docMk/>
            <pc:sldMk cId="2704360229" sldId="274"/>
            <ac:spMk id="13" creationId="{893C1992-9DD9-6EEA-9772-AFC88DE32C19}"/>
          </ac:spMkLst>
        </pc:spChg>
        <pc:spChg chg="add mod">
          <ac:chgData name="Samuel Norman" userId="9a27d180-b6f2-4a30-bb5e-d4ef114d5113" providerId="ADAL" clId="{87EF6450-6290-43A8-AF68-5CAB91C3488A}" dt="2026-06-29T16:55:31.406" v="1698"/>
          <ac:spMkLst>
            <pc:docMk/>
            <pc:sldMk cId="2704360229" sldId="274"/>
            <ac:spMk id="15" creationId="{758DB823-A7FC-CC43-A754-753FB617D0DC}"/>
          </ac:spMkLst>
        </pc:spChg>
        <pc:spChg chg="add mod">
          <ac:chgData name="Samuel Norman" userId="9a27d180-b6f2-4a30-bb5e-d4ef114d5113" providerId="ADAL" clId="{87EF6450-6290-43A8-AF68-5CAB91C3488A}" dt="2026-06-29T16:55:31.406" v="1698"/>
          <ac:spMkLst>
            <pc:docMk/>
            <pc:sldMk cId="2704360229" sldId="274"/>
            <ac:spMk id="17" creationId="{3AB10C74-C861-EF8A-2498-DFAEA9BC18B8}"/>
          </ac:spMkLst>
        </pc:spChg>
        <pc:spChg chg="add mod">
          <ac:chgData name="Samuel Norman" userId="9a27d180-b6f2-4a30-bb5e-d4ef114d5113" providerId="ADAL" clId="{87EF6450-6290-43A8-AF68-5CAB91C3488A}" dt="2026-06-29T16:55:31.406" v="1698"/>
          <ac:spMkLst>
            <pc:docMk/>
            <pc:sldMk cId="2704360229" sldId="274"/>
            <ac:spMk id="19" creationId="{6B1C6BBD-FF11-0BAE-13B3-854FBDB4F4BE}"/>
          </ac:spMkLst>
        </pc:spChg>
        <pc:spChg chg="mod">
          <ac:chgData name="Samuel Norman" userId="9a27d180-b6f2-4a30-bb5e-d4ef114d5113" providerId="ADAL" clId="{87EF6450-6290-43A8-AF68-5CAB91C3488A}" dt="2026-06-29T19:53:06.745" v="2018"/>
          <ac:spMkLst>
            <pc:docMk/>
            <pc:sldMk cId="2704360229" sldId="274"/>
            <ac:spMk id="23" creationId="{F963C32B-BD7E-DDC4-25CB-6A7D5540B153}"/>
          </ac:spMkLst>
        </pc:spChg>
        <pc:spChg chg="mod">
          <ac:chgData name="Samuel Norman" userId="9a27d180-b6f2-4a30-bb5e-d4ef114d5113" providerId="ADAL" clId="{87EF6450-6290-43A8-AF68-5CAB91C3488A}" dt="2026-06-29T20:22:30.346" v="2898" actId="6549"/>
          <ac:spMkLst>
            <pc:docMk/>
            <pc:sldMk cId="2704360229" sldId="274"/>
            <ac:spMk id="24" creationId="{F2792482-4034-EE67-72EE-B7FEA02275C5}"/>
          </ac:spMkLst>
        </pc:spChg>
        <pc:spChg chg="mod">
          <ac:chgData name="Samuel Norman" userId="9a27d180-b6f2-4a30-bb5e-d4ef114d5113" providerId="ADAL" clId="{87EF6450-6290-43A8-AF68-5CAB91C3488A}" dt="2026-06-29T19:53:06.745" v="2018"/>
          <ac:spMkLst>
            <pc:docMk/>
            <pc:sldMk cId="2704360229" sldId="274"/>
            <ac:spMk id="25" creationId="{6DECB8F3-F14C-E4E3-823A-B600223CC645}"/>
          </ac:spMkLst>
        </pc:spChg>
        <pc:grpChg chg="add mod">
          <ac:chgData name="Samuel Norman" userId="9a27d180-b6f2-4a30-bb5e-d4ef114d5113" providerId="ADAL" clId="{87EF6450-6290-43A8-AF68-5CAB91C3488A}" dt="2026-06-29T19:53:06.745" v="2018"/>
          <ac:grpSpMkLst>
            <pc:docMk/>
            <pc:sldMk cId="2704360229" sldId="274"/>
            <ac:grpSpMk id="20" creationId="{22632DAB-7733-B06D-AB00-F126E013B767}"/>
          </ac:grpSpMkLst>
        </pc:grpChg>
        <pc:graphicFrameChg chg="add del">
          <ac:chgData name="Samuel Norman" userId="9a27d180-b6f2-4a30-bb5e-d4ef114d5113" providerId="ADAL" clId="{87EF6450-6290-43A8-AF68-5CAB91C3488A}" dt="2026-06-29T16:41:59.665" v="1180" actId="26606"/>
          <ac:graphicFrameMkLst>
            <pc:docMk/>
            <pc:sldMk cId="2704360229" sldId="274"/>
            <ac:graphicFrameMk id="5" creationId="{8AA02C90-EDC0-C965-E14A-485A2B1D8045}"/>
          </ac:graphicFrameMkLst>
        </pc:graphicFrameChg>
        <pc:picChg chg="add mod">
          <ac:chgData name="Samuel Norman" userId="9a27d180-b6f2-4a30-bb5e-d4ef114d5113" providerId="ADAL" clId="{87EF6450-6290-43A8-AF68-5CAB91C3488A}" dt="2026-06-29T16:55:32.777" v="1699"/>
          <ac:picMkLst>
            <pc:docMk/>
            <pc:sldMk cId="2704360229" sldId="274"/>
            <ac:picMk id="4" creationId="{DC9B7725-345E-93E3-4F9E-EBCDF6A0A2C0}"/>
          </ac:picMkLst>
        </pc:picChg>
        <pc:picChg chg="mod">
          <ac:chgData name="Samuel Norman" userId="9a27d180-b6f2-4a30-bb5e-d4ef114d5113" providerId="ADAL" clId="{87EF6450-6290-43A8-AF68-5CAB91C3488A}" dt="2026-06-29T19:53:06.745" v="2018"/>
          <ac:picMkLst>
            <pc:docMk/>
            <pc:sldMk cId="2704360229" sldId="274"/>
            <ac:picMk id="21" creationId="{E1044E19-D455-0D38-9792-C00FA060272A}"/>
          </ac:picMkLst>
        </pc:picChg>
        <pc:picChg chg="mod">
          <ac:chgData name="Samuel Norman" userId="9a27d180-b6f2-4a30-bb5e-d4ef114d5113" providerId="ADAL" clId="{87EF6450-6290-43A8-AF68-5CAB91C3488A}" dt="2026-06-29T19:53:06.745" v="2018"/>
          <ac:picMkLst>
            <pc:docMk/>
            <pc:sldMk cId="2704360229" sldId="274"/>
            <ac:picMk id="22" creationId="{E048782A-812E-FA3C-B2B2-2B2589F53B7D}"/>
          </ac:picMkLst>
        </pc:picChg>
        <pc:cxnChg chg="add mod">
          <ac:chgData name="Samuel Norman" userId="9a27d180-b6f2-4a30-bb5e-d4ef114d5113" providerId="ADAL" clId="{87EF6450-6290-43A8-AF68-5CAB91C3488A}" dt="2026-06-29T16:55:31.406" v="1698"/>
          <ac:cxnSpMkLst>
            <pc:docMk/>
            <pc:sldMk cId="2704360229" sldId="274"/>
            <ac:cxnSpMk id="6" creationId="{7DAAAC62-FEA4-8430-BAB6-EEA3B72309E0}"/>
          </ac:cxnSpMkLst>
        </pc:cxnChg>
        <pc:cxnChg chg="add mod">
          <ac:chgData name="Samuel Norman" userId="9a27d180-b6f2-4a30-bb5e-d4ef114d5113" providerId="ADAL" clId="{87EF6450-6290-43A8-AF68-5CAB91C3488A}" dt="2026-06-29T16:55:31.406" v="1698"/>
          <ac:cxnSpMkLst>
            <pc:docMk/>
            <pc:sldMk cId="2704360229" sldId="274"/>
            <ac:cxnSpMk id="11" creationId="{A1CD8EF9-9B53-E55D-F347-980252DBDD15}"/>
          </ac:cxnSpMkLst>
        </pc:cxnChg>
        <pc:cxnChg chg="add mod">
          <ac:chgData name="Samuel Norman" userId="9a27d180-b6f2-4a30-bb5e-d4ef114d5113" providerId="ADAL" clId="{87EF6450-6290-43A8-AF68-5CAB91C3488A}" dt="2026-06-29T16:55:31.406" v="1698"/>
          <ac:cxnSpMkLst>
            <pc:docMk/>
            <pc:sldMk cId="2704360229" sldId="274"/>
            <ac:cxnSpMk id="16" creationId="{7AD84606-606F-51E3-D3C9-FBE90D61050D}"/>
          </ac:cxnSpMkLst>
        </pc:cxnChg>
        <pc:cxnChg chg="mod">
          <ac:chgData name="Samuel Norman" userId="9a27d180-b6f2-4a30-bb5e-d4ef114d5113" providerId="ADAL" clId="{87EF6450-6290-43A8-AF68-5CAB91C3488A}" dt="2026-06-29T19:53:06.745" v="2018"/>
          <ac:cxnSpMkLst>
            <pc:docMk/>
            <pc:sldMk cId="2704360229" sldId="274"/>
            <ac:cxnSpMk id="26" creationId="{A79BC127-6DF5-3BEF-E363-737950C87304}"/>
          </ac:cxnSpMkLst>
        </pc:cxnChg>
      </pc:sldChg>
      <pc:sldChg chg="del">
        <pc:chgData name="Samuel Norman" userId="9a27d180-b6f2-4a30-bb5e-d4ef114d5113" providerId="ADAL" clId="{87EF6450-6290-43A8-AF68-5CAB91C3488A}" dt="2026-06-29T10:02:59.213" v="0" actId="47"/>
        <pc:sldMkLst>
          <pc:docMk/>
          <pc:sldMk cId="3367780136" sldId="275"/>
        </pc:sldMkLst>
      </pc:sldChg>
      <pc:sldChg chg="addSp delSp modSp add mod ord setBg delAnim">
        <pc:chgData name="Samuel Norman" userId="9a27d180-b6f2-4a30-bb5e-d4ef114d5113" providerId="ADAL" clId="{87EF6450-6290-43A8-AF68-5CAB91C3488A}" dt="2026-06-29T20:22:17.852" v="2894" actId="20577"/>
        <pc:sldMkLst>
          <pc:docMk/>
          <pc:sldMk cId="3825895020" sldId="275"/>
        </pc:sldMkLst>
        <pc:spChg chg="del">
          <ac:chgData name="Samuel Norman" userId="9a27d180-b6f2-4a30-bb5e-d4ef114d5113" providerId="ADAL" clId="{87EF6450-6290-43A8-AF68-5CAB91C3488A}" dt="2026-06-29T20:11:18.125" v="2630" actId="478"/>
          <ac:spMkLst>
            <pc:docMk/>
            <pc:sldMk cId="3825895020" sldId="275"/>
            <ac:spMk id="8" creationId="{2C309B2D-14C9-7B84-6046-CA80679C9905}"/>
          </ac:spMkLst>
        </pc:spChg>
        <pc:spChg chg="del">
          <ac:chgData name="Samuel Norman" userId="9a27d180-b6f2-4a30-bb5e-d4ef114d5113" providerId="ADAL" clId="{87EF6450-6290-43A8-AF68-5CAB91C3488A}" dt="2026-06-29T20:11:25.415" v="2633" actId="478"/>
          <ac:spMkLst>
            <pc:docMk/>
            <pc:sldMk cId="3825895020" sldId="275"/>
            <ac:spMk id="9" creationId="{DE1815D4-5D71-7421-9BD4-165229F66AEC}"/>
          </ac:spMkLst>
        </pc:spChg>
        <pc:spChg chg="del mod">
          <ac:chgData name="Samuel Norman" userId="9a27d180-b6f2-4a30-bb5e-d4ef114d5113" providerId="ADAL" clId="{87EF6450-6290-43A8-AF68-5CAB91C3488A}" dt="2026-06-29T20:11:22.484" v="2632" actId="478"/>
          <ac:spMkLst>
            <pc:docMk/>
            <pc:sldMk cId="3825895020" sldId="275"/>
            <ac:spMk id="10" creationId="{8B791E3D-BA49-6B07-D596-E031F74DDD76}"/>
          </ac:spMkLst>
        </pc:spChg>
        <pc:spChg chg="mod">
          <ac:chgData name="Samuel Norman" userId="9a27d180-b6f2-4a30-bb5e-d4ef114d5113" providerId="ADAL" clId="{87EF6450-6290-43A8-AF68-5CAB91C3488A}" dt="2026-06-29T19:24:27.800" v="1777" actId="6549"/>
          <ac:spMkLst>
            <pc:docMk/>
            <pc:sldMk cId="3825895020" sldId="275"/>
            <ac:spMk id="11" creationId="{774CD1EB-A063-32B6-5925-FB2371DBA07B}"/>
          </ac:spMkLst>
        </pc:spChg>
        <pc:spChg chg="mod">
          <ac:chgData name="Samuel Norman" userId="9a27d180-b6f2-4a30-bb5e-d4ef114d5113" providerId="ADAL" clId="{87EF6450-6290-43A8-AF68-5CAB91C3488A}" dt="2026-06-29T19:53:04.773" v="2017"/>
          <ac:spMkLst>
            <pc:docMk/>
            <pc:sldMk cId="3825895020" sldId="275"/>
            <ac:spMk id="18" creationId="{933F88D5-93B4-8980-7614-2C85AE96C708}"/>
          </ac:spMkLst>
        </pc:spChg>
        <pc:spChg chg="mod">
          <ac:chgData name="Samuel Norman" userId="9a27d180-b6f2-4a30-bb5e-d4ef114d5113" providerId="ADAL" clId="{87EF6450-6290-43A8-AF68-5CAB91C3488A}" dt="2026-06-29T20:22:17.852" v="2894" actId="20577"/>
          <ac:spMkLst>
            <pc:docMk/>
            <pc:sldMk cId="3825895020" sldId="275"/>
            <ac:spMk id="19" creationId="{E667D64E-1FC8-3C6B-9F3F-218BA73A9DDF}"/>
          </ac:spMkLst>
        </pc:spChg>
        <pc:spChg chg="mod">
          <ac:chgData name="Samuel Norman" userId="9a27d180-b6f2-4a30-bb5e-d4ef114d5113" providerId="ADAL" clId="{87EF6450-6290-43A8-AF68-5CAB91C3488A}" dt="2026-06-29T19:53:04.773" v="2017"/>
          <ac:spMkLst>
            <pc:docMk/>
            <pc:sldMk cId="3825895020" sldId="275"/>
            <ac:spMk id="20" creationId="{0C628EAB-702B-5C12-8D12-4D3C50FEF4BE}"/>
          </ac:spMkLst>
        </pc:spChg>
        <pc:grpChg chg="del">
          <ac:chgData name="Samuel Norman" userId="9a27d180-b6f2-4a30-bb5e-d4ef114d5113" providerId="ADAL" clId="{87EF6450-6290-43A8-AF68-5CAB91C3488A}" dt="2026-06-29T19:24:31.249" v="1778" actId="478"/>
          <ac:grpSpMkLst>
            <pc:docMk/>
            <pc:sldMk cId="3825895020" sldId="275"/>
            <ac:grpSpMk id="13" creationId="{F1E8A725-E75A-9677-B245-A63D9B06EE04}"/>
          </ac:grpSpMkLst>
        </pc:grpChg>
        <pc:grpChg chg="del">
          <ac:chgData name="Samuel Norman" userId="9a27d180-b6f2-4a30-bb5e-d4ef114d5113" providerId="ADAL" clId="{87EF6450-6290-43A8-AF68-5CAB91C3488A}" dt="2026-06-29T19:24:36.602" v="1779" actId="478"/>
          <ac:grpSpMkLst>
            <pc:docMk/>
            <pc:sldMk cId="3825895020" sldId="275"/>
            <ac:grpSpMk id="14" creationId="{7F2280F2-222A-2FAD-8557-058BC2524E9E}"/>
          </ac:grpSpMkLst>
        </pc:grpChg>
        <pc:grpChg chg="add mod">
          <ac:chgData name="Samuel Norman" userId="9a27d180-b6f2-4a30-bb5e-d4ef114d5113" providerId="ADAL" clId="{87EF6450-6290-43A8-AF68-5CAB91C3488A}" dt="2026-06-29T19:53:04.773" v="2017"/>
          <ac:grpSpMkLst>
            <pc:docMk/>
            <pc:sldMk cId="3825895020" sldId="275"/>
            <ac:grpSpMk id="15" creationId="{A1885038-9358-0AB7-478E-8DEFF8819215}"/>
          </ac:grpSpMkLst>
        </pc:grpChg>
        <pc:picChg chg="del">
          <ac:chgData name="Samuel Norman" userId="9a27d180-b6f2-4a30-bb5e-d4ef114d5113" providerId="ADAL" clId="{87EF6450-6290-43A8-AF68-5CAB91C3488A}" dt="2026-06-29T20:11:28.933" v="2634" actId="478"/>
          <ac:picMkLst>
            <pc:docMk/>
            <pc:sldMk cId="3825895020" sldId="275"/>
            <ac:picMk id="6" creationId="{3D8545C3-548C-6C46-A021-4567F70BD930}"/>
          </ac:picMkLst>
        </pc:picChg>
        <pc:picChg chg="del">
          <ac:chgData name="Samuel Norman" userId="9a27d180-b6f2-4a30-bb5e-d4ef114d5113" providerId="ADAL" clId="{87EF6450-6290-43A8-AF68-5CAB91C3488A}" dt="2026-06-29T20:11:14.957" v="2629" actId="478"/>
          <ac:picMkLst>
            <pc:docMk/>
            <pc:sldMk cId="3825895020" sldId="275"/>
            <ac:picMk id="7" creationId="{DAA99760-611A-9A6B-82DB-338E539FF9DC}"/>
          </ac:picMkLst>
        </pc:picChg>
        <pc:picChg chg="mod">
          <ac:chgData name="Samuel Norman" userId="9a27d180-b6f2-4a30-bb5e-d4ef114d5113" providerId="ADAL" clId="{87EF6450-6290-43A8-AF68-5CAB91C3488A}" dt="2026-06-29T19:53:04.773" v="2017"/>
          <ac:picMkLst>
            <pc:docMk/>
            <pc:sldMk cId="3825895020" sldId="275"/>
            <ac:picMk id="16" creationId="{270AE5C8-90E1-BD7A-9A46-A497523F6FFA}"/>
          </ac:picMkLst>
        </pc:picChg>
        <pc:picChg chg="mod">
          <ac:chgData name="Samuel Norman" userId="9a27d180-b6f2-4a30-bb5e-d4ef114d5113" providerId="ADAL" clId="{87EF6450-6290-43A8-AF68-5CAB91C3488A}" dt="2026-06-29T19:53:04.773" v="2017"/>
          <ac:picMkLst>
            <pc:docMk/>
            <pc:sldMk cId="3825895020" sldId="275"/>
            <ac:picMk id="17" creationId="{46F0C70D-C189-F6AE-9478-4745E32827FB}"/>
          </ac:picMkLst>
        </pc:picChg>
        <pc:cxnChg chg="mod">
          <ac:chgData name="Samuel Norman" userId="9a27d180-b6f2-4a30-bb5e-d4ef114d5113" providerId="ADAL" clId="{87EF6450-6290-43A8-AF68-5CAB91C3488A}" dt="2026-06-29T19:53:04.773" v="2017"/>
          <ac:cxnSpMkLst>
            <pc:docMk/>
            <pc:sldMk cId="3825895020" sldId="275"/>
            <ac:cxnSpMk id="21" creationId="{4272EF6A-6958-3B1D-37CB-FD2AA87F7851}"/>
          </ac:cxnSpMkLst>
        </pc:cxnChg>
      </pc:sldChg>
      <pc:sldChg chg="addSp delSp modSp new mod">
        <pc:chgData name="Samuel Norman" userId="9a27d180-b6f2-4a30-bb5e-d4ef114d5113" providerId="ADAL" clId="{87EF6450-6290-43A8-AF68-5CAB91C3488A}" dt="2026-06-29T20:16:15.292" v="2830" actId="20577"/>
        <pc:sldMkLst>
          <pc:docMk/>
          <pc:sldMk cId="1332994339" sldId="276"/>
        </pc:sldMkLst>
        <pc:spChg chg="mod">
          <ac:chgData name="Samuel Norman" userId="9a27d180-b6f2-4a30-bb5e-d4ef114d5113" providerId="ADAL" clId="{87EF6450-6290-43A8-AF68-5CAB91C3488A}" dt="2026-06-29T20:16:11.240" v="2827" actId="20577"/>
          <ac:spMkLst>
            <pc:docMk/>
            <pc:sldMk cId="1332994339" sldId="276"/>
            <ac:spMk id="2" creationId="{1458FC8B-90FB-5F92-5BBC-CB5E319791A7}"/>
          </ac:spMkLst>
        </pc:spChg>
        <pc:spChg chg="add del">
          <ac:chgData name="Samuel Norman" userId="9a27d180-b6f2-4a30-bb5e-d4ef114d5113" providerId="ADAL" clId="{87EF6450-6290-43A8-AF68-5CAB91C3488A}" dt="2026-06-29T19:44:01.573" v="1951" actId="478"/>
          <ac:spMkLst>
            <pc:docMk/>
            <pc:sldMk cId="1332994339" sldId="276"/>
            <ac:spMk id="3" creationId="{B0070BC5-1FBC-FBD4-5503-C4224EE017BE}"/>
          </ac:spMkLst>
        </pc:spChg>
        <pc:spChg chg="add mod">
          <ac:chgData name="Samuel Norman" userId="9a27d180-b6f2-4a30-bb5e-d4ef114d5113" providerId="ADAL" clId="{87EF6450-6290-43A8-AF68-5CAB91C3488A}" dt="2026-06-29T19:43:59.557" v="1950"/>
          <ac:spMkLst>
            <pc:docMk/>
            <pc:sldMk cId="1332994339" sldId="276"/>
            <ac:spMk id="9" creationId="{42CB2CA3-28A5-935E-A8F6-A2327A871A73}"/>
          </ac:spMkLst>
        </pc:spChg>
        <pc:spChg chg="add del mod">
          <ac:chgData name="Samuel Norman" userId="9a27d180-b6f2-4a30-bb5e-d4ef114d5113" providerId="ADAL" clId="{87EF6450-6290-43A8-AF68-5CAB91C3488A}" dt="2026-06-29T20:14:34.322" v="2753"/>
          <ac:spMkLst>
            <pc:docMk/>
            <pc:sldMk cId="1332994339" sldId="276"/>
            <ac:spMk id="10" creationId="{0769B00D-6655-BE06-9BEF-EC16A297BDC5}"/>
          </ac:spMkLst>
        </pc:spChg>
        <pc:spChg chg="add del mod">
          <ac:chgData name="Samuel Norman" userId="9a27d180-b6f2-4a30-bb5e-d4ef114d5113" providerId="ADAL" clId="{87EF6450-6290-43A8-AF68-5CAB91C3488A}" dt="2026-06-29T20:14:34.327" v="2755"/>
          <ac:spMkLst>
            <pc:docMk/>
            <pc:sldMk cId="1332994339" sldId="276"/>
            <ac:spMk id="11" creationId="{670E3869-90F9-BE13-6915-746FBDE1D1BA}"/>
          </ac:spMkLst>
        </pc:spChg>
        <pc:spChg chg="mod">
          <ac:chgData name="Samuel Norman" userId="9a27d180-b6f2-4a30-bb5e-d4ef114d5113" providerId="ADAL" clId="{87EF6450-6290-43A8-AF68-5CAB91C3488A}" dt="2026-06-29T19:53:09.265" v="2019"/>
          <ac:spMkLst>
            <pc:docMk/>
            <pc:sldMk cId="1332994339" sldId="276"/>
            <ac:spMk id="15" creationId="{ECC8FB33-9E27-D03E-F7B5-85D28495329D}"/>
          </ac:spMkLst>
        </pc:spChg>
        <pc:spChg chg="mod">
          <ac:chgData name="Samuel Norman" userId="9a27d180-b6f2-4a30-bb5e-d4ef114d5113" providerId="ADAL" clId="{87EF6450-6290-43A8-AF68-5CAB91C3488A}" dt="2026-06-29T19:53:09.265" v="2019"/>
          <ac:spMkLst>
            <pc:docMk/>
            <pc:sldMk cId="1332994339" sldId="276"/>
            <ac:spMk id="16" creationId="{D5573ACE-330A-8633-0448-C21E7137172B}"/>
          </ac:spMkLst>
        </pc:spChg>
        <pc:spChg chg="mod">
          <ac:chgData name="Samuel Norman" userId="9a27d180-b6f2-4a30-bb5e-d4ef114d5113" providerId="ADAL" clId="{87EF6450-6290-43A8-AF68-5CAB91C3488A}" dt="2026-06-29T19:53:09.265" v="2019"/>
          <ac:spMkLst>
            <pc:docMk/>
            <pc:sldMk cId="1332994339" sldId="276"/>
            <ac:spMk id="17" creationId="{DB5BAE0F-C729-D210-55F3-6F36CA8E63C2}"/>
          </ac:spMkLst>
        </pc:spChg>
        <pc:spChg chg="add mod">
          <ac:chgData name="Samuel Norman" userId="9a27d180-b6f2-4a30-bb5e-d4ef114d5113" providerId="ADAL" clId="{87EF6450-6290-43A8-AF68-5CAB91C3488A}" dt="2026-06-29T20:16:15.292" v="2830" actId="20577"/>
          <ac:spMkLst>
            <pc:docMk/>
            <pc:sldMk cId="1332994339" sldId="276"/>
            <ac:spMk id="25" creationId="{1D1B937F-39C1-6C57-A693-E5AE5C0FCF30}"/>
          </ac:spMkLst>
        </pc:spChg>
        <pc:grpChg chg="add del mod">
          <ac:chgData name="Samuel Norman" userId="9a27d180-b6f2-4a30-bb5e-d4ef114d5113" providerId="ADAL" clId="{87EF6450-6290-43A8-AF68-5CAB91C3488A}" dt="2026-06-29T20:12:12.273" v="2641" actId="478"/>
          <ac:grpSpMkLst>
            <pc:docMk/>
            <pc:sldMk cId="1332994339" sldId="276"/>
            <ac:grpSpMk id="12" creationId="{71D2A903-213E-5E2B-89D6-A708C6E5BF31}"/>
          </ac:grpSpMkLst>
        </pc:grpChg>
        <pc:grpChg chg="add mod">
          <ac:chgData name="Samuel Norman" userId="9a27d180-b6f2-4a30-bb5e-d4ef114d5113" providerId="ADAL" clId="{87EF6450-6290-43A8-AF68-5CAB91C3488A}" dt="2026-06-29T20:13:05.533" v="2683" actId="1036"/>
          <ac:grpSpMkLst>
            <pc:docMk/>
            <pc:sldMk cId="1332994339" sldId="276"/>
            <ac:grpSpMk id="19" creationId="{AA37CDEC-B68E-E4FD-9EF6-150684AB4CAC}"/>
          </ac:grpSpMkLst>
        </pc:grpChg>
        <pc:picChg chg="add del mod">
          <ac:chgData name="Samuel Norman" userId="9a27d180-b6f2-4a30-bb5e-d4ef114d5113" providerId="ADAL" clId="{87EF6450-6290-43A8-AF68-5CAB91C3488A}" dt="2026-06-29T20:12:42.263" v="2647" actId="478"/>
          <ac:picMkLst>
            <pc:docMk/>
            <pc:sldMk cId="1332994339" sldId="276"/>
            <ac:picMk id="4" creationId="{64C95A7D-4EDC-1494-88B1-74CCFF496113}"/>
          </ac:picMkLst>
        </pc:picChg>
        <pc:picChg chg="add del mod">
          <ac:chgData name="Samuel Norman" userId="9a27d180-b6f2-4a30-bb5e-d4ef114d5113" providerId="ADAL" clId="{87EF6450-6290-43A8-AF68-5CAB91C3488A}" dt="2026-06-29T20:12:43.829" v="2649" actId="478"/>
          <ac:picMkLst>
            <pc:docMk/>
            <pc:sldMk cId="1332994339" sldId="276"/>
            <ac:picMk id="5" creationId="{406B218E-AA1E-06E7-8C46-3D6FDFBCC81F}"/>
          </ac:picMkLst>
        </pc:picChg>
        <pc:picChg chg="add del mod">
          <ac:chgData name="Samuel Norman" userId="9a27d180-b6f2-4a30-bb5e-d4ef114d5113" providerId="ADAL" clId="{87EF6450-6290-43A8-AF68-5CAB91C3488A}" dt="2026-06-29T20:12:44.530" v="2650" actId="478"/>
          <ac:picMkLst>
            <pc:docMk/>
            <pc:sldMk cId="1332994339" sldId="276"/>
            <ac:picMk id="6" creationId="{DD3E4BAC-A6CC-DC27-B515-8418730F975C}"/>
          </ac:picMkLst>
        </pc:picChg>
        <pc:picChg chg="add del mod">
          <ac:chgData name="Samuel Norman" userId="9a27d180-b6f2-4a30-bb5e-d4ef114d5113" providerId="ADAL" clId="{87EF6450-6290-43A8-AF68-5CAB91C3488A}" dt="2026-06-29T20:12:43.015" v="2648" actId="478"/>
          <ac:picMkLst>
            <pc:docMk/>
            <pc:sldMk cId="1332994339" sldId="276"/>
            <ac:picMk id="7" creationId="{88875EA5-113C-44A1-C27A-A315E38FCA30}"/>
          </ac:picMkLst>
        </pc:picChg>
        <pc:picChg chg="add del mod">
          <ac:chgData name="Samuel Norman" userId="9a27d180-b6f2-4a30-bb5e-d4ef114d5113" providerId="ADAL" clId="{87EF6450-6290-43A8-AF68-5CAB91C3488A}" dt="2026-06-29T20:12:45.259" v="2651" actId="478"/>
          <ac:picMkLst>
            <pc:docMk/>
            <pc:sldMk cId="1332994339" sldId="276"/>
            <ac:picMk id="8" creationId="{C16037A7-4677-837D-E676-35ED2F6BC467}"/>
          </ac:picMkLst>
        </pc:picChg>
        <pc:picChg chg="mod">
          <ac:chgData name="Samuel Norman" userId="9a27d180-b6f2-4a30-bb5e-d4ef114d5113" providerId="ADAL" clId="{87EF6450-6290-43A8-AF68-5CAB91C3488A}" dt="2026-06-29T19:53:09.265" v="2019"/>
          <ac:picMkLst>
            <pc:docMk/>
            <pc:sldMk cId="1332994339" sldId="276"/>
            <ac:picMk id="13" creationId="{755D8C19-76D4-48AE-FFC9-07D61728905B}"/>
          </ac:picMkLst>
        </pc:picChg>
        <pc:picChg chg="mod">
          <ac:chgData name="Samuel Norman" userId="9a27d180-b6f2-4a30-bb5e-d4ef114d5113" providerId="ADAL" clId="{87EF6450-6290-43A8-AF68-5CAB91C3488A}" dt="2026-06-29T19:53:09.265" v="2019"/>
          <ac:picMkLst>
            <pc:docMk/>
            <pc:sldMk cId="1332994339" sldId="276"/>
            <ac:picMk id="14" creationId="{E2A3F07B-5557-DC28-CBAA-A13CE02412F6}"/>
          </ac:picMkLst>
        </pc:picChg>
        <pc:picChg chg="mod">
          <ac:chgData name="Samuel Norman" userId="9a27d180-b6f2-4a30-bb5e-d4ef114d5113" providerId="ADAL" clId="{87EF6450-6290-43A8-AF68-5CAB91C3488A}" dt="2026-06-29T20:12:45.883" v="2652"/>
          <ac:picMkLst>
            <pc:docMk/>
            <pc:sldMk cId="1332994339" sldId="276"/>
            <ac:picMk id="20" creationId="{FFFC10A1-8A09-AA3F-8FD5-A569D5693235}"/>
          </ac:picMkLst>
        </pc:picChg>
        <pc:picChg chg="mod">
          <ac:chgData name="Samuel Norman" userId="9a27d180-b6f2-4a30-bb5e-d4ef114d5113" providerId="ADAL" clId="{87EF6450-6290-43A8-AF68-5CAB91C3488A}" dt="2026-06-29T20:12:45.883" v="2652"/>
          <ac:picMkLst>
            <pc:docMk/>
            <pc:sldMk cId="1332994339" sldId="276"/>
            <ac:picMk id="21" creationId="{6E5E4111-0DE5-3D88-3537-8E7B4B72E6BF}"/>
          </ac:picMkLst>
        </pc:picChg>
        <pc:picChg chg="mod">
          <ac:chgData name="Samuel Norman" userId="9a27d180-b6f2-4a30-bb5e-d4ef114d5113" providerId="ADAL" clId="{87EF6450-6290-43A8-AF68-5CAB91C3488A}" dt="2026-06-29T20:12:45.883" v="2652"/>
          <ac:picMkLst>
            <pc:docMk/>
            <pc:sldMk cId="1332994339" sldId="276"/>
            <ac:picMk id="22" creationId="{C5E75A32-E4C2-02A9-C536-0807DAC2616A}"/>
          </ac:picMkLst>
        </pc:picChg>
        <pc:picChg chg="mod">
          <ac:chgData name="Samuel Norman" userId="9a27d180-b6f2-4a30-bb5e-d4ef114d5113" providerId="ADAL" clId="{87EF6450-6290-43A8-AF68-5CAB91C3488A}" dt="2026-06-29T20:12:45.883" v="2652"/>
          <ac:picMkLst>
            <pc:docMk/>
            <pc:sldMk cId="1332994339" sldId="276"/>
            <ac:picMk id="23" creationId="{6A20FDB3-3042-C33C-5E53-92A5347C7AFF}"/>
          </ac:picMkLst>
        </pc:picChg>
        <pc:picChg chg="mod">
          <ac:chgData name="Samuel Norman" userId="9a27d180-b6f2-4a30-bb5e-d4ef114d5113" providerId="ADAL" clId="{87EF6450-6290-43A8-AF68-5CAB91C3488A}" dt="2026-06-29T20:12:45.883" v="2652"/>
          <ac:picMkLst>
            <pc:docMk/>
            <pc:sldMk cId="1332994339" sldId="276"/>
            <ac:picMk id="24" creationId="{910EA38F-576D-4535-66B0-849D7BDC1DB0}"/>
          </ac:picMkLst>
        </pc:picChg>
        <pc:cxnChg chg="mod">
          <ac:chgData name="Samuel Norman" userId="9a27d180-b6f2-4a30-bb5e-d4ef114d5113" providerId="ADAL" clId="{87EF6450-6290-43A8-AF68-5CAB91C3488A}" dt="2026-06-29T19:53:09.265" v="2019"/>
          <ac:cxnSpMkLst>
            <pc:docMk/>
            <pc:sldMk cId="1332994339" sldId="276"/>
            <ac:cxnSpMk id="18" creationId="{3456A193-358E-C9F4-70CF-CBBB1176E0C1}"/>
          </ac:cxnSpMkLst>
        </pc:cxnChg>
        <pc:cxnChg chg="add mod">
          <ac:chgData name="Samuel Norman" userId="9a27d180-b6f2-4a30-bb5e-d4ef114d5113" providerId="ADAL" clId="{87EF6450-6290-43A8-AF68-5CAB91C3488A}" dt="2026-06-29T20:15:51.852" v="2826"/>
          <ac:cxnSpMkLst>
            <pc:docMk/>
            <pc:sldMk cId="1332994339" sldId="276"/>
            <ac:cxnSpMk id="26" creationId="{89459A71-0E5A-A099-6B5C-0F6D7E9BBCA0}"/>
          </ac:cxnSpMkLst>
        </pc:cxnChg>
      </pc:sldChg>
      <pc:sldChg chg="del">
        <pc:chgData name="Samuel Norman" userId="9a27d180-b6f2-4a30-bb5e-d4ef114d5113" providerId="ADAL" clId="{87EF6450-6290-43A8-AF68-5CAB91C3488A}" dt="2026-06-29T10:03:00.228" v="1" actId="47"/>
        <pc:sldMkLst>
          <pc:docMk/>
          <pc:sldMk cId="3771305980" sldId="276"/>
        </pc:sldMkLst>
      </pc:sldChg>
      <pc:sldChg chg="addSp delSp modSp add mod delAnim">
        <pc:chgData name="Samuel Norman" userId="9a27d180-b6f2-4a30-bb5e-d4ef114d5113" providerId="ADAL" clId="{87EF6450-6290-43A8-AF68-5CAB91C3488A}" dt="2026-06-29T19:55:52.984" v="2107" actId="20577"/>
        <pc:sldMkLst>
          <pc:docMk/>
          <pc:sldMk cId="692608673" sldId="277"/>
        </pc:sldMkLst>
        <pc:spChg chg="del mod">
          <ac:chgData name="Samuel Norman" userId="9a27d180-b6f2-4a30-bb5e-d4ef114d5113" providerId="ADAL" clId="{87EF6450-6290-43A8-AF68-5CAB91C3488A}" dt="2026-06-29T19:55:26.190" v="2103"/>
          <ac:spMkLst>
            <pc:docMk/>
            <pc:sldMk cId="692608673" sldId="277"/>
            <ac:spMk id="2" creationId="{12324C5D-1AE3-C942-BE17-2B9F8557A53C}"/>
          </ac:spMkLst>
        </pc:spChg>
        <pc:spChg chg="mod">
          <ac:chgData name="Samuel Norman" userId="9a27d180-b6f2-4a30-bb5e-d4ef114d5113" providerId="ADAL" clId="{87EF6450-6290-43A8-AF68-5CAB91C3488A}" dt="2026-06-29T19:55:52.984" v="2107" actId="20577"/>
          <ac:spMkLst>
            <pc:docMk/>
            <pc:sldMk cId="692608673" sldId="277"/>
            <ac:spMk id="9" creationId="{7C17C0D7-D7AC-3E5A-5ABF-104DB94F19C8}"/>
          </ac:spMkLst>
        </pc:spChg>
        <pc:spChg chg="add del mod">
          <ac:chgData name="Samuel Norman" userId="9a27d180-b6f2-4a30-bb5e-d4ef114d5113" providerId="ADAL" clId="{87EF6450-6290-43A8-AF68-5CAB91C3488A}" dt="2026-06-29T19:55:39.545" v="2104" actId="478"/>
          <ac:spMkLst>
            <pc:docMk/>
            <pc:sldMk cId="692608673" sldId="277"/>
            <ac:spMk id="17" creationId="{54FF7619-4BA0-1168-A189-6C682681F0F6}"/>
          </ac:spMkLst>
        </pc:spChg>
        <pc:spChg chg="add mod">
          <ac:chgData name="Samuel Norman" userId="9a27d180-b6f2-4a30-bb5e-d4ef114d5113" providerId="ADAL" clId="{87EF6450-6290-43A8-AF68-5CAB91C3488A}" dt="2026-06-29T19:55:26.190" v="2103"/>
          <ac:spMkLst>
            <pc:docMk/>
            <pc:sldMk cId="692608673" sldId="277"/>
            <ac:spMk id="19" creationId="{A39BEE40-1C73-ABF9-5694-99DD46A56C19}"/>
          </ac:spMkLst>
        </pc:spChg>
        <pc:spChg chg="add mod">
          <ac:chgData name="Samuel Norman" userId="9a27d180-b6f2-4a30-bb5e-d4ef114d5113" providerId="ADAL" clId="{87EF6450-6290-43A8-AF68-5CAB91C3488A}" dt="2026-06-29T19:55:40.033" v="2105"/>
          <ac:spMkLst>
            <pc:docMk/>
            <pc:sldMk cId="692608673" sldId="277"/>
            <ac:spMk id="26" creationId="{71B88AEE-3CF3-07CD-D460-FD5B70D03CD0}"/>
          </ac:spMkLst>
        </pc:spChg>
        <pc:spChg chg="add mod">
          <ac:chgData name="Samuel Norman" userId="9a27d180-b6f2-4a30-bb5e-d4ef114d5113" providerId="ADAL" clId="{87EF6450-6290-43A8-AF68-5CAB91C3488A}" dt="2026-06-29T19:55:40.033" v="2105"/>
          <ac:spMkLst>
            <pc:docMk/>
            <pc:sldMk cId="692608673" sldId="277"/>
            <ac:spMk id="27" creationId="{67B42BB7-8C2B-A7DF-FC8B-8619F84A550A}"/>
          </ac:spMkLst>
        </pc:spChg>
        <pc:spChg chg="add mod">
          <ac:chgData name="Samuel Norman" userId="9a27d180-b6f2-4a30-bb5e-d4ef114d5113" providerId="ADAL" clId="{87EF6450-6290-43A8-AF68-5CAB91C3488A}" dt="2026-06-29T19:55:40.033" v="2105"/>
          <ac:spMkLst>
            <pc:docMk/>
            <pc:sldMk cId="692608673" sldId="277"/>
            <ac:spMk id="28" creationId="{1E26F192-1F24-6D4A-DD02-A7F59EB2D094}"/>
          </ac:spMkLst>
        </pc:spChg>
        <pc:spChg chg="add mod">
          <ac:chgData name="Samuel Norman" userId="9a27d180-b6f2-4a30-bb5e-d4ef114d5113" providerId="ADAL" clId="{87EF6450-6290-43A8-AF68-5CAB91C3488A}" dt="2026-06-29T19:55:40.033" v="2105"/>
          <ac:spMkLst>
            <pc:docMk/>
            <pc:sldMk cId="692608673" sldId="277"/>
            <ac:spMk id="29" creationId="{2CB1B310-E43E-541F-1CD6-0EBFDDC1EF92}"/>
          </ac:spMkLst>
        </pc:spChg>
        <pc:spChg chg="add mod">
          <ac:chgData name="Samuel Norman" userId="9a27d180-b6f2-4a30-bb5e-d4ef114d5113" providerId="ADAL" clId="{87EF6450-6290-43A8-AF68-5CAB91C3488A}" dt="2026-06-29T19:55:40.033" v="2105"/>
          <ac:spMkLst>
            <pc:docMk/>
            <pc:sldMk cId="692608673" sldId="277"/>
            <ac:spMk id="30" creationId="{9DA654AE-D32D-39C3-5107-51F53FA8BF36}"/>
          </ac:spMkLst>
        </pc:spChg>
        <pc:spChg chg="add mod">
          <ac:chgData name="Samuel Norman" userId="9a27d180-b6f2-4a30-bb5e-d4ef114d5113" providerId="ADAL" clId="{87EF6450-6290-43A8-AF68-5CAB91C3488A}" dt="2026-06-29T19:55:40.033" v="2105"/>
          <ac:spMkLst>
            <pc:docMk/>
            <pc:sldMk cId="692608673" sldId="277"/>
            <ac:spMk id="31" creationId="{3475E31F-A6C9-C6DF-9109-D42566CA6F58}"/>
          </ac:spMkLst>
        </pc:spChg>
        <pc:grpChg chg="del">
          <ac:chgData name="Samuel Norman" userId="9a27d180-b6f2-4a30-bb5e-d4ef114d5113" providerId="ADAL" clId="{87EF6450-6290-43A8-AF68-5CAB91C3488A}" dt="2026-06-29T19:54:55.955" v="2099" actId="478"/>
          <ac:grpSpMkLst>
            <pc:docMk/>
            <pc:sldMk cId="692608673" sldId="277"/>
            <ac:grpSpMk id="13" creationId="{0D785D29-05D5-7672-DAF0-B88CA573FE2D}"/>
          </ac:grpSpMkLst>
        </pc:grpChg>
        <pc:grpChg chg="del">
          <ac:chgData name="Samuel Norman" userId="9a27d180-b6f2-4a30-bb5e-d4ef114d5113" providerId="ADAL" clId="{87EF6450-6290-43A8-AF68-5CAB91C3488A}" dt="2026-06-29T19:55:07.858" v="2101" actId="478"/>
          <ac:grpSpMkLst>
            <pc:docMk/>
            <pc:sldMk cId="692608673" sldId="277"/>
            <ac:grpSpMk id="14" creationId="{CADF7A60-8805-58F9-2BB1-94A6A43D4940}"/>
          </ac:grpSpMkLst>
        </pc:grpChg>
        <pc:graphicFrameChg chg="del">
          <ac:chgData name="Samuel Norman" userId="9a27d180-b6f2-4a30-bb5e-d4ef114d5113" providerId="ADAL" clId="{87EF6450-6290-43A8-AF68-5CAB91C3488A}" dt="2026-06-29T19:54:41.627" v="2098" actId="478"/>
          <ac:graphicFrameMkLst>
            <pc:docMk/>
            <pc:sldMk cId="692608673" sldId="277"/>
            <ac:graphicFrameMk id="5" creationId="{71884800-AF0F-39A1-B43A-8CCC6167C33A}"/>
          </ac:graphicFrameMkLst>
        </pc:graphicFrameChg>
        <pc:picChg chg="add mod">
          <ac:chgData name="Samuel Norman" userId="9a27d180-b6f2-4a30-bb5e-d4ef114d5113" providerId="ADAL" clId="{87EF6450-6290-43A8-AF68-5CAB91C3488A}" dt="2026-06-29T19:55:40.033" v="2105"/>
          <ac:picMkLst>
            <pc:docMk/>
            <pc:sldMk cId="692608673" sldId="277"/>
            <ac:picMk id="20" creationId="{9241F599-EEBF-1D8E-88D3-578115A48BB4}"/>
          </ac:picMkLst>
        </pc:picChg>
        <pc:picChg chg="add mod">
          <ac:chgData name="Samuel Norman" userId="9a27d180-b6f2-4a30-bb5e-d4ef114d5113" providerId="ADAL" clId="{87EF6450-6290-43A8-AF68-5CAB91C3488A}" dt="2026-06-29T19:55:40.033" v="2105"/>
          <ac:picMkLst>
            <pc:docMk/>
            <pc:sldMk cId="692608673" sldId="277"/>
            <ac:picMk id="21" creationId="{0237D711-7988-B5F0-7E9F-F5B4BEBF972A}"/>
          </ac:picMkLst>
        </pc:picChg>
        <pc:picChg chg="add mod">
          <ac:chgData name="Samuel Norman" userId="9a27d180-b6f2-4a30-bb5e-d4ef114d5113" providerId="ADAL" clId="{87EF6450-6290-43A8-AF68-5CAB91C3488A}" dt="2026-06-29T19:55:40.033" v="2105"/>
          <ac:picMkLst>
            <pc:docMk/>
            <pc:sldMk cId="692608673" sldId="277"/>
            <ac:picMk id="22" creationId="{EBF291C9-D089-763C-BAEF-8F38C8C72A70}"/>
          </ac:picMkLst>
        </pc:picChg>
        <pc:cxnChg chg="add mod">
          <ac:chgData name="Samuel Norman" userId="9a27d180-b6f2-4a30-bb5e-d4ef114d5113" providerId="ADAL" clId="{87EF6450-6290-43A8-AF68-5CAB91C3488A}" dt="2026-06-29T19:55:40.033" v="2105"/>
          <ac:cxnSpMkLst>
            <pc:docMk/>
            <pc:sldMk cId="692608673" sldId="277"/>
            <ac:cxnSpMk id="25" creationId="{904C26AE-C38B-FE9D-26AF-186E20350CBA}"/>
          </ac:cxnSpMkLst>
        </pc:cxnChg>
      </pc:sldChg>
      <pc:sldChg chg="addSp delSp modSp add mod">
        <pc:chgData name="Samuel Norman" userId="9a27d180-b6f2-4a30-bb5e-d4ef114d5113" providerId="ADAL" clId="{87EF6450-6290-43A8-AF68-5CAB91C3488A}" dt="2026-06-29T19:59:30.278" v="2217" actId="20577"/>
        <pc:sldMkLst>
          <pc:docMk/>
          <pc:sldMk cId="771051927" sldId="278"/>
        </pc:sldMkLst>
        <pc:spChg chg="add del mod">
          <ac:chgData name="Samuel Norman" userId="9a27d180-b6f2-4a30-bb5e-d4ef114d5113" providerId="ADAL" clId="{87EF6450-6290-43A8-AF68-5CAB91C3488A}" dt="2026-06-29T19:56:58.909" v="2122"/>
          <ac:spMkLst>
            <pc:docMk/>
            <pc:sldMk cId="771051927" sldId="278"/>
            <ac:spMk id="3" creationId="{27D5D7AE-1F09-325E-938F-AC9566B37BC5}"/>
          </ac:spMkLst>
        </pc:spChg>
        <pc:spChg chg="add del mod">
          <ac:chgData name="Samuel Norman" userId="9a27d180-b6f2-4a30-bb5e-d4ef114d5113" providerId="ADAL" clId="{87EF6450-6290-43A8-AF68-5CAB91C3488A}" dt="2026-06-29T19:56:28.487" v="2113" actId="478"/>
          <ac:spMkLst>
            <pc:docMk/>
            <pc:sldMk cId="771051927" sldId="278"/>
            <ac:spMk id="5" creationId="{D565D640-CFFB-26F2-B7AE-548317C3F533}"/>
          </ac:spMkLst>
        </pc:spChg>
        <pc:spChg chg="mod">
          <ac:chgData name="Samuel Norman" userId="9a27d180-b6f2-4a30-bb5e-d4ef114d5113" providerId="ADAL" clId="{87EF6450-6290-43A8-AF68-5CAB91C3488A}" dt="2026-06-29T19:59:30.278" v="2217" actId="20577"/>
          <ac:spMkLst>
            <pc:docMk/>
            <pc:sldMk cId="771051927" sldId="278"/>
            <ac:spMk id="9" creationId="{31FF7F38-5188-0F50-257C-7307035B8B12}"/>
          </ac:spMkLst>
        </pc:spChg>
        <pc:spChg chg="add mod">
          <ac:chgData name="Samuel Norman" userId="9a27d180-b6f2-4a30-bb5e-d4ef114d5113" providerId="ADAL" clId="{87EF6450-6290-43A8-AF68-5CAB91C3488A}" dt="2026-06-29T19:56:58.909" v="2122"/>
          <ac:spMkLst>
            <pc:docMk/>
            <pc:sldMk cId="771051927" sldId="278"/>
            <ac:spMk id="11" creationId="{1CB682D0-A19B-26ED-A283-9D290A6233D9}"/>
          </ac:spMkLst>
        </pc:spChg>
        <pc:spChg chg="add mod">
          <ac:chgData name="Samuel Norman" userId="9a27d180-b6f2-4a30-bb5e-d4ef114d5113" providerId="ADAL" clId="{87EF6450-6290-43A8-AF68-5CAB91C3488A}" dt="2026-06-29T19:58:16.098" v="2180" actId="164"/>
          <ac:spMkLst>
            <pc:docMk/>
            <pc:sldMk cId="771051927" sldId="278"/>
            <ac:spMk id="15" creationId="{46E135EE-B127-74D0-C173-CBA854B375C9}"/>
          </ac:spMkLst>
        </pc:spChg>
        <pc:spChg chg="add mod">
          <ac:chgData name="Samuel Norman" userId="9a27d180-b6f2-4a30-bb5e-d4ef114d5113" providerId="ADAL" clId="{87EF6450-6290-43A8-AF68-5CAB91C3488A}" dt="2026-06-29T19:58:16.098" v="2180" actId="164"/>
          <ac:spMkLst>
            <pc:docMk/>
            <pc:sldMk cId="771051927" sldId="278"/>
            <ac:spMk id="17" creationId="{6260F3F9-8837-FB88-DBFA-E7A78E2A7AF3}"/>
          </ac:spMkLst>
        </pc:spChg>
        <pc:spChg chg="del">
          <ac:chgData name="Samuel Norman" userId="9a27d180-b6f2-4a30-bb5e-d4ef114d5113" providerId="ADAL" clId="{87EF6450-6290-43A8-AF68-5CAB91C3488A}" dt="2026-06-29T19:56:18.593" v="2110" actId="478"/>
          <ac:spMkLst>
            <pc:docMk/>
            <pc:sldMk cId="771051927" sldId="278"/>
            <ac:spMk id="19" creationId="{535F264E-2C16-6482-2E10-CDCDF0CB2547}"/>
          </ac:spMkLst>
        </pc:spChg>
        <pc:spChg chg="del">
          <ac:chgData name="Samuel Norman" userId="9a27d180-b6f2-4a30-bb5e-d4ef114d5113" providerId="ADAL" clId="{87EF6450-6290-43A8-AF68-5CAB91C3488A}" dt="2026-06-29T19:56:24.195" v="2111" actId="478"/>
          <ac:spMkLst>
            <pc:docMk/>
            <pc:sldMk cId="771051927" sldId="278"/>
            <ac:spMk id="26" creationId="{E3212676-6183-4695-D466-F0BA68F9CA10}"/>
          </ac:spMkLst>
        </pc:spChg>
        <pc:spChg chg="del">
          <ac:chgData name="Samuel Norman" userId="9a27d180-b6f2-4a30-bb5e-d4ef114d5113" providerId="ADAL" clId="{87EF6450-6290-43A8-AF68-5CAB91C3488A}" dt="2026-06-29T19:56:24.195" v="2111" actId="478"/>
          <ac:spMkLst>
            <pc:docMk/>
            <pc:sldMk cId="771051927" sldId="278"/>
            <ac:spMk id="27" creationId="{07290F39-D552-D92A-2A46-9B608403409F}"/>
          </ac:spMkLst>
        </pc:spChg>
        <pc:spChg chg="del">
          <ac:chgData name="Samuel Norman" userId="9a27d180-b6f2-4a30-bb5e-d4ef114d5113" providerId="ADAL" clId="{87EF6450-6290-43A8-AF68-5CAB91C3488A}" dt="2026-06-29T19:56:24.195" v="2111" actId="478"/>
          <ac:spMkLst>
            <pc:docMk/>
            <pc:sldMk cId="771051927" sldId="278"/>
            <ac:spMk id="28" creationId="{353411B4-65FF-B455-7AB2-1B53601BC1B4}"/>
          </ac:spMkLst>
        </pc:spChg>
        <pc:spChg chg="del">
          <ac:chgData name="Samuel Norman" userId="9a27d180-b6f2-4a30-bb5e-d4ef114d5113" providerId="ADAL" clId="{87EF6450-6290-43A8-AF68-5CAB91C3488A}" dt="2026-06-29T19:56:24.195" v="2111" actId="478"/>
          <ac:spMkLst>
            <pc:docMk/>
            <pc:sldMk cId="771051927" sldId="278"/>
            <ac:spMk id="29" creationId="{4D8D4722-282A-E67C-6C49-5905DB7837A7}"/>
          </ac:spMkLst>
        </pc:spChg>
        <pc:spChg chg="del">
          <ac:chgData name="Samuel Norman" userId="9a27d180-b6f2-4a30-bb5e-d4ef114d5113" providerId="ADAL" clId="{87EF6450-6290-43A8-AF68-5CAB91C3488A}" dt="2026-06-29T19:56:24.195" v="2111" actId="478"/>
          <ac:spMkLst>
            <pc:docMk/>
            <pc:sldMk cId="771051927" sldId="278"/>
            <ac:spMk id="30" creationId="{6CC708C1-1AFA-2658-3A11-6FD8D06B44FD}"/>
          </ac:spMkLst>
        </pc:spChg>
        <pc:spChg chg="del">
          <ac:chgData name="Samuel Norman" userId="9a27d180-b6f2-4a30-bb5e-d4ef114d5113" providerId="ADAL" clId="{87EF6450-6290-43A8-AF68-5CAB91C3488A}" dt="2026-06-29T19:56:30.363" v="2114" actId="478"/>
          <ac:spMkLst>
            <pc:docMk/>
            <pc:sldMk cId="771051927" sldId="278"/>
            <ac:spMk id="31" creationId="{32D40164-812E-5E62-08DE-7F621BC3F3B0}"/>
          </ac:spMkLst>
        </pc:spChg>
        <pc:spChg chg="add mod">
          <ac:chgData name="Samuel Norman" userId="9a27d180-b6f2-4a30-bb5e-d4ef114d5113" providerId="ADAL" clId="{87EF6450-6290-43A8-AF68-5CAB91C3488A}" dt="2026-06-29T19:57:51.266" v="2177" actId="14100"/>
          <ac:spMkLst>
            <pc:docMk/>
            <pc:sldMk cId="771051927" sldId="278"/>
            <ac:spMk id="34" creationId="{78471BF6-98B0-D7D6-F4FB-928390852B6B}"/>
          </ac:spMkLst>
        </pc:spChg>
        <pc:spChg chg="add mod">
          <ac:chgData name="Samuel Norman" userId="9a27d180-b6f2-4a30-bb5e-d4ef114d5113" providerId="ADAL" clId="{87EF6450-6290-43A8-AF68-5CAB91C3488A}" dt="2026-06-29T19:57:51.266" v="2177" actId="14100"/>
          <ac:spMkLst>
            <pc:docMk/>
            <pc:sldMk cId="771051927" sldId="278"/>
            <ac:spMk id="35" creationId="{0F11DA3F-A7EB-6699-E070-D55A93D92EEC}"/>
          </ac:spMkLst>
        </pc:spChg>
        <pc:spChg chg="add mod">
          <ac:chgData name="Samuel Norman" userId="9a27d180-b6f2-4a30-bb5e-d4ef114d5113" providerId="ADAL" clId="{87EF6450-6290-43A8-AF68-5CAB91C3488A}" dt="2026-06-29T19:58:16.098" v="2180" actId="164"/>
          <ac:spMkLst>
            <pc:docMk/>
            <pc:sldMk cId="771051927" sldId="278"/>
            <ac:spMk id="36" creationId="{820704DE-33EE-65B7-3890-EDC38AB5A189}"/>
          </ac:spMkLst>
        </pc:spChg>
        <pc:spChg chg="add mod">
          <ac:chgData name="Samuel Norman" userId="9a27d180-b6f2-4a30-bb5e-d4ef114d5113" providerId="ADAL" clId="{87EF6450-6290-43A8-AF68-5CAB91C3488A}" dt="2026-06-29T19:58:16.098" v="2180" actId="164"/>
          <ac:spMkLst>
            <pc:docMk/>
            <pc:sldMk cId="771051927" sldId="278"/>
            <ac:spMk id="37" creationId="{BF15A165-8172-B09D-A278-FB172799DFD9}"/>
          </ac:spMkLst>
        </pc:spChg>
        <pc:spChg chg="add mod">
          <ac:chgData name="Samuel Norman" userId="9a27d180-b6f2-4a30-bb5e-d4ef114d5113" providerId="ADAL" clId="{87EF6450-6290-43A8-AF68-5CAB91C3488A}" dt="2026-06-29T19:58:16.098" v="2180" actId="164"/>
          <ac:spMkLst>
            <pc:docMk/>
            <pc:sldMk cId="771051927" sldId="278"/>
            <ac:spMk id="38" creationId="{9A5BFC21-BDDC-FBCA-CF85-C3BB2702CC23}"/>
          </ac:spMkLst>
        </pc:spChg>
        <pc:grpChg chg="add mod">
          <ac:chgData name="Samuel Norman" userId="9a27d180-b6f2-4a30-bb5e-d4ef114d5113" providerId="ADAL" clId="{87EF6450-6290-43A8-AF68-5CAB91C3488A}" dt="2026-06-29T19:58:20.376" v="2181" actId="1076"/>
          <ac:grpSpMkLst>
            <pc:docMk/>
            <pc:sldMk cId="771051927" sldId="278"/>
            <ac:grpSpMk id="43" creationId="{74D807D3-6122-B244-32FB-0CCCEBE2D8DB}"/>
          </ac:grpSpMkLst>
        </pc:grpChg>
        <pc:picChg chg="add mod">
          <ac:chgData name="Samuel Norman" userId="9a27d180-b6f2-4a30-bb5e-d4ef114d5113" providerId="ADAL" clId="{87EF6450-6290-43A8-AF68-5CAB91C3488A}" dt="2026-06-29T19:57:51.266" v="2177" actId="14100"/>
          <ac:picMkLst>
            <pc:docMk/>
            <pc:sldMk cId="771051927" sldId="278"/>
            <ac:picMk id="12" creationId="{F4D3C80F-8427-E76A-B310-FF9E090AFD9F}"/>
          </ac:picMkLst>
        </pc:picChg>
        <pc:picChg chg="add mod">
          <ac:chgData name="Samuel Norman" userId="9a27d180-b6f2-4a30-bb5e-d4ef114d5113" providerId="ADAL" clId="{87EF6450-6290-43A8-AF68-5CAB91C3488A}" dt="2026-06-29T19:57:51.266" v="2177" actId="14100"/>
          <ac:picMkLst>
            <pc:docMk/>
            <pc:sldMk cId="771051927" sldId="278"/>
            <ac:picMk id="14" creationId="{9CD13F2C-1A3E-C67B-174E-B2590C1B3D32}"/>
          </ac:picMkLst>
        </pc:picChg>
        <pc:picChg chg="del">
          <ac:chgData name="Samuel Norman" userId="9a27d180-b6f2-4a30-bb5e-d4ef114d5113" providerId="ADAL" clId="{87EF6450-6290-43A8-AF68-5CAB91C3488A}" dt="2026-06-29T19:56:25.587" v="2112" actId="478"/>
          <ac:picMkLst>
            <pc:docMk/>
            <pc:sldMk cId="771051927" sldId="278"/>
            <ac:picMk id="20" creationId="{ED979BF0-1F62-C72B-3C9C-C0C35A7D63B3}"/>
          </ac:picMkLst>
        </pc:picChg>
        <pc:picChg chg="del">
          <ac:chgData name="Samuel Norman" userId="9a27d180-b6f2-4a30-bb5e-d4ef114d5113" providerId="ADAL" clId="{87EF6450-6290-43A8-AF68-5CAB91C3488A}" dt="2026-06-29T19:56:24.195" v="2111" actId="478"/>
          <ac:picMkLst>
            <pc:docMk/>
            <pc:sldMk cId="771051927" sldId="278"/>
            <ac:picMk id="21" creationId="{E6AEDF34-59AD-4D4C-5D20-A88B413DFE4E}"/>
          </ac:picMkLst>
        </pc:picChg>
        <pc:picChg chg="del">
          <ac:chgData name="Samuel Norman" userId="9a27d180-b6f2-4a30-bb5e-d4ef114d5113" providerId="ADAL" clId="{87EF6450-6290-43A8-AF68-5CAB91C3488A}" dt="2026-06-29T19:56:24.195" v="2111" actId="478"/>
          <ac:picMkLst>
            <pc:docMk/>
            <pc:sldMk cId="771051927" sldId="278"/>
            <ac:picMk id="22" creationId="{DACC4AFA-FA9F-A424-2A72-B4519C7564B0}"/>
          </ac:picMkLst>
        </pc:picChg>
        <pc:cxnChg chg="mod">
          <ac:chgData name="Samuel Norman" userId="9a27d180-b6f2-4a30-bb5e-d4ef114d5113" providerId="ADAL" clId="{87EF6450-6290-43A8-AF68-5CAB91C3488A}" dt="2026-06-29T19:57:59.551" v="2178" actId="14100"/>
          <ac:cxnSpMkLst>
            <pc:docMk/>
            <pc:sldMk cId="771051927" sldId="278"/>
            <ac:cxnSpMk id="13" creationId="{9FE9DB5F-B7D2-43C3-0EE9-EC6786D99C63}"/>
          </ac:cxnSpMkLst>
        </pc:cxnChg>
        <pc:cxnChg chg="del">
          <ac:chgData name="Samuel Norman" userId="9a27d180-b6f2-4a30-bb5e-d4ef114d5113" providerId="ADAL" clId="{87EF6450-6290-43A8-AF68-5CAB91C3488A}" dt="2026-06-29T19:56:24.195" v="2111" actId="478"/>
          <ac:cxnSpMkLst>
            <pc:docMk/>
            <pc:sldMk cId="771051927" sldId="278"/>
            <ac:cxnSpMk id="23" creationId="{73A13713-630E-517E-8B9E-398069ABEF9B}"/>
          </ac:cxnSpMkLst>
        </pc:cxnChg>
        <pc:cxnChg chg="del">
          <ac:chgData name="Samuel Norman" userId="9a27d180-b6f2-4a30-bb5e-d4ef114d5113" providerId="ADAL" clId="{87EF6450-6290-43A8-AF68-5CAB91C3488A}" dt="2026-06-29T19:56:24.195" v="2111" actId="478"/>
          <ac:cxnSpMkLst>
            <pc:docMk/>
            <pc:sldMk cId="771051927" sldId="278"/>
            <ac:cxnSpMk id="24" creationId="{E056184E-837A-3542-A29F-067CE9F5F328}"/>
          </ac:cxnSpMkLst>
        </pc:cxnChg>
        <pc:cxnChg chg="del">
          <ac:chgData name="Samuel Norman" userId="9a27d180-b6f2-4a30-bb5e-d4ef114d5113" providerId="ADAL" clId="{87EF6450-6290-43A8-AF68-5CAB91C3488A}" dt="2026-06-29T19:56:24.195" v="2111" actId="478"/>
          <ac:cxnSpMkLst>
            <pc:docMk/>
            <pc:sldMk cId="771051927" sldId="278"/>
            <ac:cxnSpMk id="25" creationId="{E693B99E-CB26-4CAE-13D4-1D52EA2D1021}"/>
          </ac:cxnSpMkLst>
        </pc:cxnChg>
        <pc:cxnChg chg="add mod">
          <ac:chgData name="Samuel Norman" userId="9a27d180-b6f2-4a30-bb5e-d4ef114d5113" providerId="ADAL" clId="{87EF6450-6290-43A8-AF68-5CAB91C3488A}" dt="2026-06-29T19:57:51.266" v="2177" actId="14100"/>
          <ac:cxnSpMkLst>
            <pc:docMk/>
            <pc:sldMk cId="771051927" sldId="278"/>
            <ac:cxnSpMk id="32" creationId="{3B9ECC81-501C-6837-3C99-A5A0A303E817}"/>
          </ac:cxnSpMkLst>
        </pc:cxnChg>
      </pc:sldChg>
      <pc:sldChg chg="addSp modSp add mod">
        <pc:chgData name="Samuel Norman" userId="9a27d180-b6f2-4a30-bb5e-d4ef114d5113" providerId="ADAL" clId="{87EF6450-6290-43A8-AF68-5CAB91C3488A}" dt="2026-06-29T19:59:35.155" v="2219" actId="20577"/>
        <pc:sldMkLst>
          <pc:docMk/>
          <pc:sldMk cId="3975488566" sldId="279"/>
        </pc:sldMkLst>
        <pc:spChg chg="mod">
          <ac:chgData name="Samuel Norman" userId="9a27d180-b6f2-4a30-bb5e-d4ef114d5113" providerId="ADAL" clId="{87EF6450-6290-43A8-AF68-5CAB91C3488A}" dt="2026-06-29T19:58:59.191" v="2191" actId="403"/>
          <ac:spMkLst>
            <pc:docMk/>
            <pc:sldMk cId="3975488566" sldId="279"/>
            <ac:spMk id="3" creationId="{37655F2A-DE5B-E2B7-743B-BB814969D6CC}"/>
          </ac:spMkLst>
        </pc:spChg>
        <pc:spChg chg="mod">
          <ac:chgData name="Samuel Norman" userId="9a27d180-b6f2-4a30-bb5e-d4ef114d5113" providerId="ADAL" clId="{87EF6450-6290-43A8-AF68-5CAB91C3488A}" dt="2026-06-29T19:59:35.155" v="2219" actId="20577"/>
          <ac:spMkLst>
            <pc:docMk/>
            <pc:sldMk cId="3975488566" sldId="279"/>
            <ac:spMk id="9" creationId="{60DDCD93-5593-BDCC-6DDB-258AF97BAD78}"/>
          </ac:spMkLst>
        </pc:spChg>
        <pc:picChg chg="add mod">
          <ac:chgData name="Samuel Norman" userId="9a27d180-b6f2-4a30-bb5e-d4ef114d5113" providerId="ADAL" clId="{87EF6450-6290-43A8-AF68-5CAB91C3488A}" dt="2026-06-29T19:59:18.194" v="2215" actId="1035"/>
          <ac:picMkLst>
            <pc:docMk/>
            <pc:sldMk cId="3975488566" sldId="279"/>
            <ac:picMk id="2" creationId="{B59D401A-8FDB-53B7-5E4E-78684CAD0048}"/>
          </ac:picMkLst>
        </pc:picChg>
      </pc:sldChg>
      <pc:sldChg chg="addSp modSp add mod modAnim">
        <pc:chgData name="Samuel Norman" userId="9a27d180-b6f2-4a30-bb5e-d4ef114d5113" providerId="ADAL" clId="{87EF6450-6290-43A8-AF68-5CAB91C3488A}" dt="2026-06-29T20:20:17.682" v="2832" actId="20577"/>
        <pc:sldMkLst>
          <pc:docMk/>
          <pc:sldMk cId="989888557" sldId="280"/>
        </pc:sldMkLst>
        <pc:spChg chg="mod">
          <ac:chgData name="Samuel Norman" userId="9a27d180-b6f2-4a30-bb5e-d4ef114d5113" providerId="ADAL" clId="{87EF6450-6290-43A8-AF68-5CAB91C3488A}" dt="2026-06-29T20:00:01.197" v="2229" actId="403"/>
          <ac:spMkLst>
            <pc:docMk/>
            <pc:sldMk cId="989888557" sldId="280"/>
            <ac:spMk id="3" creationId="{00F753B0-B8A7-EC52-61B4-74B886BFDBB2}"/>
          </ac:spMkLst>
        </pc:spChg>
        <pc:spChg chg="add mod">
          <ac:chgData name="Samuel Norman" userId="9a27d180-b6f2-4a30-bb5e-d4ef114d5113" providerId="ADAL" clId="{87EF6450-6290-43A8-AF68-5CAB91C3488A}" dt="2026-06-29T20:00:28.194" v="2247" actId="1036"/>
          <ac:spMkLst>
            <pc:docMk/>
            <pc:sldMk cId="989888557" sldId="280"/>
            <ac:spMk id="4" creationId="{8387059F-3A03-4DB3-A14E-CB2294D0D8E2}"/>
          </ac:spMkLst>
        </pc:spChg>
        <pc:spChg chg="mod">
          <ac:chgData name="Samuel Norman" userId="9a27d180-b6f2-4a30-bb5e-d4ef114d5113" providerId="ADAL" clId="{87EF6450-6290-43A8-AF68-5CAB91C3488A}" dt="2026-06-29T20:20:17.682" v="2832" actId="20577"/>
          <ac:spMkLst>
            <pc:docMk/>
            <pc:sldMk cId="989888557" sldId="280"/>
            <ac:spMk id="9" creationId="{F3441C02-7353-54CE-40FD-05D833B7961E}"/>
          </ac:spMkLst>
        </pc:spChg>
        <pc:picChg chg="add mod">
          <ac:chgData name="Samuel Norman" userId="9a27d180-b6f2-4a30-bb5e-d4ef114d5113" providerId="ADAL" clId="{87EF6450-6290-43A8-AF68-5CAB91C3488A}" dt="2026-06-29T20:00:28.194" v="2247" actId="1036"/>
          <ac:picMkLst>
            <pc:docMk/>
            <pc:sldMk cId="989888557" sldId="280"/>
            <ac:picMk id="2" creationId="{E8798922-CB89-FB5D-5D39-49CCA3985A7B}"/>
          </ac:picMkLst>
        </pc:picChg>
      </pc:sldChg>
      <pc:sldChg chg="addSp modSp add mod modAnim">
        <pc:chgData name="Samuel Norman" userId="9a27d180-b6f2-4a30-bb5e-d4ef114d5113" providerId="ADAL" clId="{87EF6450-6290-43A8-AF68-5CAB91C3488A}" dt="2026-06-29T20:20:24.073" v="2834" actId="20577"/>
        <pc:sldMkLst>
          <pc:docMk/>
          <pc:sldMk cId="1298256960" sldId="281"/>
        </pc:sldMkLst>
        <pc:spChg chg="mod">
          <ac:chgData name="Samuel Norman" userId="9a27d180-b6f2-4a30-bb5e-d4ef114d5113" providerId="ADAL" clId="{87EF6450-6290-43A8-AF68-5CAB91C3488A}" dt="2026-06-29T20:00:56.493" v="2255" actId="403"/>
          <ac:spMkLst>
            <pc:docMk/>
            <pc:sldMk cId="1298256960" sldId="281"/>
            <ac:spMk id="3" creationId="{4A44E5F6-1799-8ACF-79A6-EDE9105AECAB}"/>
          </ac:spMkLst>
        </pc:spChg>
        <pc:spChg chg="add mod">
          <ac:chgData name="Samuel Norman" userId="9a27d180-b6f2-4a30-bb5e-d4ef114d5113" providerId="ADAL" clId="{87EF6450-6290-43A8-AF68-5CAB91C3488A}" dt="2026-06-29T20:01:17.201" v="2273" actId="1037"/>
          <ac:spMkLst>
            <pc:docMk/>
            <pc:sldMk cId="1298256960" sldId="281"/>
            <ac:spMk id="4" creationId="{15937680-E886-32F9-2F8C-65A357428424}"/>
          </ac:spMkLst>
        </pc:spChg>
        <pc:spChg chg="add mod">
          <ac:chgData name="Samuel Norman" userId="9a27d180-b6f2-4a30-bb5e-d4ef114d5113" providerId="ADAL" clId="{87EF6450-6290-43A8-AF68-5CAB91C3488A}" dt="2026-06-29T20:01:17.201" v="2273" actId="1037"/>
          <ac:spMkLst>
            <pc:docMk/>
            <pc:sldMk cId="1298256960" sldId="281"/>
            <ac:spMk id="5" creationId="{9E94781E-080F-59B4-E399-A3D54EB58088}"/>
          </ac:spMkLst>
        </pc:spChg>
        <pc:spChg chg="mod">
          <ac:chgData name="Samuel Norman" userId="9a27d180-b6f2-4a30-bb5e-d4ef114d5113" providerId="ADAL" clId="{87EF6450-6290-43A8-AF68-5CAB91C3488A}" dt="2026-06-29T20:20:24.073" v="2834" actId="20577"/>
          <ac:spMkLst>
            <pc:docMk/>
            <pc:sldMk cId="1298256960" sldId="281"/>
            <ac:spMk id="9" creationId="{5C439CBA-20B0-ABF4-F34E-7D1B490CC187}"/>
          </ac:spMkLst>
        </pc:spChg>
        <pc:spChg chg="add mod">
          <ac:chgData name="Samuel Norman" userId="9a27d180-b6f2-4a30-bb5e-d4ef114d5113" providerId="ADAL" clId="{87EF6450-6290-43A8-AF68-5CAB91C3488A}" dt="2026-06-29T20:01:46.086" v="2330" actId="1035"/>
          <ac:spMkLst>
            <pc:docMk/>
            <pc:sldMk cId="1298256960" sldId="281"/>
            <ac:spMk id="11" creationId="{012C945D-6304-7B31-E7C8-B2FA88D1E95D}"/>
          </ac:spMkLst>
        </pc:spChg>
        <pc:spChg chg="add mod">
          <ac:chgData name="Samuel Norman" userId="9a27d180-b6f2-4a30-bb5e-d4ef114d5113" providerId="ADAL" clId="{87EF6450-6290-43A8-AF68-5CAB91C3488A}" dt="2026-06-29T20:01:39.968" v="2306" actId="1035"/>
          <ac:spMkLst>
            <pc:docMk/>
            <pc:sldMk cId="1298256960" sldId="281"/>
            <ac:spMk id="12" creationId="{349139E4-F003-15CC-CC5F-5AB13CEEEF54}"/>
          </ac:spMkLst>
        </pc:spChg>
        <pc:spChg chg="add mod">
          <ac:chgData name="Samuel Norman" userId="9a27d180-b6f2-4a30-bb5e-d4ef114d5113" providerId="ADAL" clId="{87EF6450-6290-43A8-AF68-5CAB91C3488A}" dt="2026-06-29T20:01:25.453" v="2287" actId="1038"/>
          <ac:spMkLst>
            <pc:docMk/>
            <pc:sldMk cId="1298256960" sldId="281"/>
            <ac:spMk id="13" creationId="{4FD53AF2-E51D-C08F-C290-B2FA6FF794B9}"/>
          </ac:spMkLst>
        </pc:spChg>
        <pc:spChg chg="add mod">
          <ac:chgData name="Samuel Norman" userId="9a27d180-b6f2-4a30-bb5e-d4ef114d5113" providerId="ADAL" clId="{87EF6450-6290-43A8-AF68-5CAB91C3488A}" dt="2026-06-29T20:01:17.201" v="2273" actId="1037"/>
          <ac:spMkLst>
            <pc:docMk/>
            <pc:sldMk cId="1298256960" sldId="281"/>
            <ac:spMk id="14" creationId="{087F550B-D20C-2FF9-6742-EEB629E1331F}"/>
          </ac:spMkLst>
        </pc:spChg>
        <pc:spChg chg="add mod">
          <ac:chgData name="Samuel Norman" userId="9a27d180-b6f2-4a30-bb5e-d4ef114d5113" providerId="ADAL" clId="{87EF6450-6290-43A8-AF68-5CAB91C3488A}" dt="2026-06-29T20:01:34.638" v="2296" actId="1037"/>
          <ac:spMkLst>
            <pc:docMk/>
            <pc:sldMk cId="1298256960" sldId="281"/>
            <ac:spMk id="15" creationId="{33E2A6AE-31D6-DBF0-9FE7-A1040FDF3EC7}"/>
          </ac:spMkLst>
        </pc:spChg>
        <pc:spChg chg="add mod">
          <ac:chgData name="Samuel Norman" userId="9a27d180-b6f2-4a30-bb5e-d4ef114d5113" providerId="ADAL" clId="{87EF6450-6290-43A8-AF68-5CAB91C3488A}" dt="2026-06-29T20:01:17.201" v="2273" actId="1037"/>
          <ac:spMkLst>
            <pc:docMk/>
            <pc:sldMk cId="1298256960" sldId="281"/>
            <ac:spMk id="17" creationId="{E29AB0AF-9C80-3E77-3129-5B801F8E5745}"/>
          </ac:spMkLst>
        </pc:spChg>
        <pc:picChg chg="add mod">
          <ac:chgData name="Samuel Norman" userId="9a27d180-b6f2-4a30-bb5e-d4ef114d5113" providerId="ADAL" clId="{87EF6450-6290-43A8-AF68-5CAB91C3488A}" dt="2026-06-29T20:01:17.201" v="2273" actId="1037"/>
          <ac:picMkLst>
            <pc:docMk/>
            <pc:sldMk cId="1298256960" sldId="281"/>
            <ac:picMk id="2" creationId="{31AAE0B9-44E7-F259-3BA6-3A097821F86E}"/>
          </ac:picMkLst>
        </pc:picChg>
      </pc:sldChg>
      <pc:sldChg chg="addSp modSp add mod">
        <pc:chgData name="Samuel Norman" userId="9a27d180-b6f2-4a30-bb5e-d4ef114d5113" providerId="ADAL" clId="{87EF6450-6290-43A8-AF68-5CAB91C3488A}" dt="2026-06-29T20:20:32.467" v="2836" actId="20577"/>
        <pc:sldMkLst>
          <pc:docMk/>
          <pc:sldMk cId="412692546" sldId="282"/>
        </pc:sldMkLst>
        <pc:spChg chg="mod">
          <ac:chgData name="Samuel Norman" userId="9a27d180-b6f2-4a30-bb5e-d4ef114d5113" providerId="ADAL" clId="{87EF6450-6290-43A8-AF68-5CAB91C3488A}" dt="2026-06-29T20:02:16.181" v="2336" actId="403"/>
          <ac:spMkLst>
            <pc:docMk/>
            <pc:sldMk cId="412692546" sldId="282"/>
            <ac:spMk id="3" creationId="{938E643C-FBDA-1B62-DDCE-E1D352ED16C1}"/>
          </ac:spMkLst>
        </pc:spChg>
        <pc:spChg chg="mod">
          <ac:chgData name="Samuel Norman" userId="9a27d180-b6f2-4a30-bb5e-d4ef114d5113" providerId="ADAL" clId="{87EF6450-6290-43A8-AF68-5CAB91C3488A}" dt="2026-06-29T20:20:32.467" v="2836" actId="20577"/>
          <ac:spMkLst>
            <pc:docMk/>
            <pc:sldMk cId="412692546" sldId="282"/>
            <ac:spMk id="9" creationId="{BC210E58-99D8-C3CE-86F9-D00F507C65BE}"/>
          </ac:spMkLst>
        </pc:spChg>
        <pc:picChg chg="add mod">
          <ac:chgData name="Samuel Norman" userId="9a27d180-b6f2-4a30-bb5e-d4ef114d5113" providerId="ADAL" clId="{87EF6450-6290-43A8-AF68-5CAB91C3488A}" dt="2026-06-29T20:03:04.248" v="2385" actId="1036"/>
          <ac:picMkLst>
            <pc:docMk/>
            <pc:sldMk cId="412692546" sldId="282"/>
            <ac:picMk id="2" creationId="{2FD5DF40-EA02-8755-8021-685828AFDF1F}"/>
          </ac:picMkLst>
        </pc:picChg>
        <pc:picChg chg="add mod">
          <ac:chgData name="Samuel Norman" userId="9a27d180-b6f2-4a30-bb5e-d4ef114d5113" providerId="ADAL" clId="{87EF6450-6290-43A8-AF68-5CAB91C3488A}" dt="2026-06-29T20:03:00.614" v="2378" actId="1038"/>
          <ac:picMkLst>
            <pc:docMk/>
            <pc:sldMk cId="412692546" sldId="282"/>
            <ac:picMk id="4" creationId="{7533F3F5-32A5-A48D-BF67-66E4FE49C475}"/>
          </ac:picMkLst>
        </pc:picChg>
      </pc:sldChg>
      <pc:sldChg chg="addSp delSp modSp add mod">
        <pc:chgData name="Samuel Norman" userId="9a27d180-b6f2-4a30-bb5e-d4ef114d5113" providerId="ADAL" clId="{87EF6450-6290-43A8-AF68-5CAB91C3488A}" dt="2026-06-29T20:21:19.924" v="2853" actId="1037"/>
        <pc:sldMkLst>
          <pc:docMk/>
          <pc:sldMk cId="2168839084" sldId="283"/>
        </pc:sldMkLst>
        <pc:spChg chg="mod">
          <ac:chgData name="Samuel Norman" userId="9a27d180-b6f2-4a30-bb5e-d4ef114d5113" providerId="ADAL" clId="{87EF6450-6290-43A8-AF68-5CAB91C3488A}" dt="2026-06-29T20:03:21.035" v="2389" actId="403"/>
          <ac:spMkLst>
            <pc:docMk/>
            <pc:sldMk cId="2168839084" sldId="283"/>
            <ac:spMk id="3" creationId="{46CB9654-D9BF-5A72-8B6E-FA687C554154}"/>
          </ac:spMkLst>
        </pc:spChg>
        <pc:spChg chg="add del">
          <ac:chgData name="Samuel Norman" userId="9a27d180-b6f2-4a30-bb5e-d4ef114d5113" providerId="ADAL" clId="{87EF6450-6290-43A8-AF68-5CAB91C3488A}" dt="2026-06-29T20:03:28.708" v="2391" actId="22"/>
          <ac:spMkLst>
            <pc:docMk/>
            <pc:sldMk cId="2168839084" sldId="283"/>
            <ac:spMk id="4" creationId="{9C73D77F-457E-AB76-EC04-0BDCFE8C95D3}"/>
          </ac:spMkLst>
        </pc:spChg>
        <pc:spChg chg="mod">
          <ac:chgData name="Samuel Norman" userId="9a27d180-b6f2-4a30-bb5e-d4ef114d5113" providerId="ADAL" clId="{87EF6450-6290-43A8-AF68-5CAB91C3488A}" dt="2026-06-29T20:21:06.096" v="2839" actId="20577"/>
          <ac:spMkLst>
            <pc:docMk/>
            <pc:sldMk cId="2168839084" sldId="283"/>
            <ac:spMk id="9" creationId="{F177DE03-E376-0375-49C7-768CEC8F4FC8}"/>
          </ac:spMkLst>
        </pc:spChg>
        <pc:spChg chg="add mod">
          <ac:chgData name="Samuel Norman" userId="9a27d180-b6f2-4a30-bb5e-d4ef114d5113" providerId="ADAL" clId="{87EF6450-6290-43A8-AF68-5CAB91C3488A}" dt="2026-06-29T20:21:19.924" v="2853" actId="1037"/>
          <ac:spMkLst>
            <pc:docMk/>
            <pc:sldMk cId="2168839084" sldId="283"/>
            <ac:spMk id="11" creationId="{BD143A56-6362-C2ED-A584-C9F993819F61}"/>
          </ac:spMkLst>
        </pc:spChg>
        <pc:picChg chg="add mod">
          <ac:chgData name="Samuel Norman" userId="9a27d180-b6f2-4a30-bb5e-d4ef114d5113" providerId="ADAL" clId="{87EF6450-6290-43A8-AF68-5CAB91C3488A}" dt="2026-06-29T20:05:02.827" v="2448" actId="1035"/>
          <ac:picMkLst>
            <pc:docMk/>
            <pc:sldMk cId="2168839084" sldId="283"/>
            <ac:picMk id="5" creationId="{548F1214-ADA4-004E-BD71-0B7DB9534227}"/>
          </ac:picMkLst>
        </pc:picChg>
      </pc:sldChg>
      <pc:sldChg chg="addSp delSp modSp add mod">
        <pc:chgData name="Samuel Norman" userId="9a27d180-b6f2-4a30-bb5e-d4ef114d5113" providerId="ADAL" clId="{87EF6450-6290-43A8-AF68-5CAB91C3488A}" dt="2026-06-29T20:46:22.722" v="2906" actId="1076"/>
        <pc:sldMkLst>
          <pc:docMk/>
          <pc:sldMk cId="2916848614" sldId="284"/>
        </pc:sldMkLst>
        <pc:spChg chg="mod">
          <ac:chgData name="Samuel Norman" userId="9a27d180-b6f2-4a30-bb5e-d4ef114d5113" providerId="ADAL" clId="{87EF6450-6290-43A8-AF68-5CAB91C3488A}" dt="2026-06-29T20:21:38.856" v="2873" actId="20577"/>
          <ac:spMkLst>
            <pc:docMk/>
            <pc:sldMk cId="2916848614" sldId="284"/>
            <ac:spMk id="9" creationId="{139CFB33-1A94-C6FB-A178-A1756746B079}"/>
          </ac:spMkLst>
        </pc:spChg>
        <pc:spChg chg="del">
          <ac:chgData name="Samuel Norman" userId="9a27d180-b6f2-4a30-bb5e-d4ef114d5113" providerId="ADAL" clId="{87EF6450-6290-43A8-AF68-5CAB91C3488A}" dt="2026-06-29T20:06:08.032" v="2462" actId="478"/>
          <ac:spMkLst>
            <pc:docMk/>
            <pc:sldMk cId="2916848614" sldId="284"/>
            <ac:spMk id="11" creationId="{E86A415F-33FA-2FE3-961B-408D7ADF1F61}"/>
          </ac:spMkLst>
        </pc:spChg>
        <pc:spChg chg="add del mod">
          <ac:chgData name="Samuel Norman" userId="9a27d180-b6f2-4a30-bb5e-d4ef114d5113" providerId="ADAL" clId="{87EF6450-6290-43A8-AF68-5CAB91C3488A}" dt="2026-06-29T20:06:11.009" v="2463" actId="478"/>
          <ac:spMkLst>
            <pc:docMk/>
            <pc:sldMk cId="2916848614" sldId="284"/>
            <ac:spMk id="12" creationId="{B7019F93-D7D5-8A1D-D71F-27EBFFBCD744}"/>
          </ac:spMkLst>
        </pc:spChg>
        <pc:spChg chg="mod">
          <ac:chgData name="Samuel Norman" userId="9a27d180-b6f2-4a30-bb5e-d4ef114d5113" providerId="ADAL" clId="{87EF6450-6290-43A8-AF68-5CAB91C3488A}" dt="2026-06-29T20:06:11.973" v="2464"/>
          <ac:spMkLst>
            <pc:docMk/>
            <pc:sldMk cId="2916848614" sldId="284"/>
            <ac:spMk id="14" creationId="{45BB9B71-5B72-13B0-9A48-DCA79BE457E1}"/>
          </ac:spMkLst>
        </pc:spChg>
        <pc:grpChg chg="add mod">
          <ac:chgData name="Samuel Norman" userId="9a27d180-b6f2-4a30-bb5e-d4ef114d5113" providerId="ADAL" clId="{87EF6450-6290-43A8-AF68-5CAB91C3488A}" dt="2026-06-29T20:45:30.925" v="2901" actId="1076"/>
          <ac:grpSpMkLst>
            <pc:docMk/>
            <pc:sldMk cId="2916848614" sldId="284"/>
            <ac:grpSpMk id="13" creationId="{E111ADE0-7597-E69C-F5F5-C62F9E64584F}"/>
          </ac:grpSpMkLst>
        </pc:grpChg>
        <pc:picChg chg="add mod">
          <ac:chgData name="Samuel Norman" userId="9a27d180-b6f2-4a30-bb5e-d4ef114d5113" providerId="ADAL" clId="{87EF6450-6290-43A8-AF68-5CAB91C3488A}" dt="2026-06-29T20:06:48.084" v="2545" actId="1038"/>
          <ac:picMkLst>
            <pc:docMk/>
            <pc:sldMk cId="2916848614" sldId="284"/>
            <ac:picMk id="2" creationId="{7AF56A4F-BBEC-22C7-5620-DDC1F3011599}"/>
          </ac:picMkLst>
        </pc:picChg>
        <pc:picChg chg="del">
          <ac:chgData name="Samuel Norman" userId="9a27d180-b6f2-4a30-bb5e-d4ef114d5113" providerId="ADAL" clId="{87EF6450-6290-43A8-AF68-5CAB91C3488A}" dt="2026-06-29T20:05:44.063" v="2458" actId="478"/>
          <ac:picMkLst>
            <pc:docMk/>
            <pc:sldMk cId="2916848614" sldId="284"/>
            <ac:picMk id="5" creationId="{8F7BB409-8E30-CBEA-27A6-54CA61D93862}"/>
          </ac:picMkLst>
        </pc:picChg>
        <pc:cxnChg chg="mod">
          <ac:chgData name="Samuel Norman" userId="9a27d180-b6f2-4a30-bb5e-d4ef114d5113" providerId="ADAL" clId="{87EF6450-6290-43A8-AF68-5CAB91C3488A}" dt="2026-06-29T20:46:22.722" v="2906" actId="1076"/>
          <ac:cxnSpMkLst>
            <pc:docMk/>
            <pc:sldMk cId="2916848614" sldId="284"/>
            <ac:cxnSpMk id="15" creationId="{3A994F17-3F73-42EA-3805-81B9AC68B7F8}"/>
          </ac:cxnSpMkLst>
        </pc:cxnChg>
      </pc:sldChg>
      <pc:sldChg chg="addSp delSp modSp add mod">
        <pc:chgData name="Samuel Norman" userId="9a27d180-b6f2-4a30-bb5e-d4ef114d5113" providerId="ADAL" clId="{87EF6450-6290-43A8-AF68-5CAB91C3488A}" dt="2026-06-29T20:46:11.442" v="2905" actId="1076"/>
        <pc:sldMkLst>
          <pc:docMk/>
          <pc:sldMk cId="1536331224" sldId="285"/>
        </pc:sldMkLst>
        <pc:spChg chg="mod">
          <ac:chgData name="Samuel Norman" userId="9a27d180-b6f2-4a30-bb5e-d4ef114d5113" providerId="ADAL" clId="{87EF6450-6290-43A8-AF68-5CAB91C3488A}" dt="2026-06-29T20:45:19.372" v="2900" actId="1076"/>
          <ac:spMkLst>
            <pc:docMk/>
            <pc:sldMk cId="1536331224" sldId="285"/>
            <ac:spMk id="5" creationId="{E334A379-7B40-A290-49A2-71A2DD176BBB}"/>
          </ac:spMkLst>
        </pc:spChg>
        <pc:spChg chg="mod">
          <ac:chgData name="Samuel Norman" userId="9a27d180-b6f2-4a30-bb5e-d4ef114d5113" providerId="ADAL" clId="{87EF6450-6290-43A8-AF68-5CAB91C3488A}" dt="2026-06-29T20:21:44.950" v="2876" actId="20577"/>
          <ac:spMkLst>
            <pc:docMk/>
            <pc:sldMk cId="1536331224" sldId="285"/>
            <ac:spMk id="9" creationId="{D3FCC787-8984-F1B3-C30D-9F19DEAA96B8}"/>
          </ac:spMkLst>
        </pc:spChg>
        <pc:grpChg chg="add mod">
          <ac:chgData name="Samuel Norman" userId="9a27d180-b6f2-4a30-bb5e-d4ef114d5113" providerId="ADAL" clId="{87EF6450-6290-43A8-AF68-5CAB91C3488A}" dt="2026-06-29T20:46:02.657" v="2904" actId="1076"/>
          <ac:grpSpMkLst>
            <pc:docMk/>
            <pc:sldMk cId="1536331224" sldId="285"/>
            <ac:grpSpMk id="4" creationId="{0BADFF8C-BE3D-8011-CBCF-A688F1E77062}"/>
          </ac:grpSpMkLst>
        </pc:grpChg>
        <pc:grpChg chg="del">
          <ac:chgData name="Samuel Norman" userId="9a27d180-b6f2-4a30-bb5e-d4ef114d5113" providerId="ADAL" clId="{87EF6450-6290-43A8-AF68-5CAB91C3488A}" dt="2026-06-29T20:07:31.177" v="2549" actId="478"/>
          <ac:grpSpMkLst>
            <pc:docMk/>
            <pc:sldMk cId="1536331224" sldId="285"/>
            <ac:grpSpMk id="13" creationId="{E8A754CA-BE37-3996-5358-6F36345D2F36}"/>
          </ac:grpSpMkLst>
        </pc:grpChg>
        <pc:picChg chg="del">
          <ac:chgData name="Samuel Norman" userId="9a27d180-b6f2-4a30-bb5e-d4ef114d5113" providerId="ADAL" clId="{87EF6450-6290-43A8-AF68-5CAB91C3488A}" dt="2026-06-29T20:07:42.709" v="2552" actId="478"/>
          <ac:picMkLst>
            <pc:docMk/>
            <pc:sldMk cId="1536331224" sldId="285"/>
            <ac:picMk id="2" creationId="{4469AD71-6759-7274-8865-911B11545473}"/>
          </ac:picMkLst>
        </pc:picChg>
        <pc:picChg chg="add mod">
          <ac:chgData name="Samuel Norman" userId="9a27d180-b6f2-4a30-bb5e-d4ef114d5113" providerId="ADAL" clId="{87EF6450-6290-43A8-AF68-5CAB91C3488A}" dt="2026-06-29T20:07:55.304" v="2563" actId="1076"/>
          <ac:picMkLst>
            <pc:docMk/>
            <pc:sldMk cId="1536331224" sldId="285"/>
            <ac:picMk id="12" creationId="{383CED6E-F77F-909D-42B3-3B176E1846C3}"/>
          </ac:picMkLst>
        </pc:picChg>
        <pc:cxnChg chg="mod">
          <ac:chgData name="Samuel Norman" userId="9a27d180-b6f2-4a30-bb5e-d4ef114d5113" providerId="ADAL" clId="{87EF6450-6290-43A8-AF68-5CAB91C3488A}" dt="2026-06-29T20:46:11.442" v="2905" actId="1076"/>
          <ac:cxnSpMkLst>
            <pc:docMk/>
            <pc:sldMk cId="1536331224" sldId="285"/>
            <ac:cxnSpMk id="11" creationId="{B6EAC5E8-66BC-D452-9D30-97ED63D85783}"/>
          </ac:cxnSpMkLst>
        </pc:cxn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29B50E-9439-4A0A-8F2F-A0541E004804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4A5FB22-18F1-41A8-94B7-CA857EA77473}">
      <dgm:prSet/>
      <dgm:spPr/>
      <dgm:t>
        <a:bodyPr/>
        <a:lstStyle/>
        <a:p>
          <a:r>
            <a:rPr lang="en-GB" dirty="0"/>
            <a:t>100-200 fs resolution</a:t>
          </a:r>
          <a:endParaRPr lang="en-US" dirty="0"/>
        </a:p>
      </dgm:t>
    </dgm:pt>
    <dgm:pt modelId="{03A6B7CD-F4BD-457D-B6F0-C05E59C4684D}" type="parTrans" cxnId="{D170DA0E-B7EF-4FCA-A15A-F32DF5124B73}">
      <dgm:prSet/>
      <dgm:spPr/>
      <dgm:t>
        <a:bodyPr/>
        <a:lstStyle/>
        <a:p>
          <a:endParaRPr lang="en-US"/>
        </a:p>
      </dgm:t>
    </dgm:pt>
    <dgm:pt modelId="{A77CF05E-784C-48F6-8B67-AF5E8D1AFBA1}" type="sibTrans" cxnId="{D170DA0E-B7EF-4FCA-A15A-F32DF5124B73}">
      <dgm:prSet/>
      <dgm:spPr/>
      <dgm:t>
        <a:bodyPr/>
        <a:lstStyle/>
        <a:p>
          <a:endParaRPr lang="en-US"/>
        </a:p>
      </dgm:t>
    </dgm:pt>
    <dgm:pt modelId="{7AC32B0B-0B61-4D23-B94F-A379D4E59C66}">
      <dgm:prSet/>
      <dgm:spPr/>
      <dgm:t>
        <a:bodyPr/>
        <a:lstStyle/>
        <a:p>
          <a:r>
            <a:rPr lang="en-GB" dirty="0"/>
            <a:t>Compact</a:t>
          </a:r>
          <a:endParaRPr lang="en-US" dirty="0"/>
        </a:p>
      </dgm:t>
    </dgm:pt>
    <dgm:pt modelId="{12631917-7E6A-44D7-8408-86D70D074202}" type="parTrans" cxnId="{F2BEC49A-2F53-4C84-A590-F27BE25B3D9A}">
      <dgm:prSet/>
      <dgm:spPr/>
      <dgm:t>
        <a:bodyPr/>
        <a:lstStyle/>
        <a:p>
          <a:endParaRPr lang="en-US"/>
        </a:p>
      </dgm:t>
    </dgm:pt>
    <dgm:pt modelId="{EA1A3820-C0EE-4081-8928-2900CB65CC6B}" type="sibTrans" cxnId="{F2BEC49A-2F53-4C84-A590-F27BE25B3D9A}">
      <dgm:prSet/>
      <dgm:spPr/>
      <dgm:t>
        <a:bodyPr/>
        <a:lstStyle/>
        <a:p>
          <a:endParaRPr lang="en-US"/>
        </a:p>
      </dgm:t>
    </dgm:pt>
    <dgm:pt modelId="{33624B7C-5FF0-4F89-9BC3-CFFBD6CAEF63}">
      <dgm:prSet/>
      <dgm:spPr/>
      <dgm:t>
        <a:bodyPr/>
        <a:lstStyle/>
        <a:p>
          <a:r>
            <a:rPr lang="en-US" dirty="0"/>
            <a:t>Low “facility footprint”</a:t>
          </a:r>
        </a:p>
      </dgm:t>
    </dgm:pt>
    <dgm:pt modelId="{C1F92F12-E4BD-4DE7-BB0E-8C2D70E5E2EB}" type="parTrans" cxnId="{8C86EF0D-3F4F-41BB-8D61-CC00CA657EB1}">
      <dgm:prSet/>
      <dgm:spPr/>
      <dgm:t>
        <a:bodyPr/>
        <a:lstStyle/>
        <a:p>
          <a:endParaRPr lang="en-US"/>
        </a:p>
      </dgm:t>
    </dgm:pt>
    <dgm:pt modelId="{70D1D88D-5BE8-4367-8CE3-FCC3D394FBCC}" type="sibTrans" cxnId="{8C86EF0D-3F4F-41BB-8D61-CC00CA657EB1}">
      <dgm:prSet/>
      <dgm:spPr/>
      <dgm:t>
        <a:bodyPr/>
        <a:lstStyle/>
        <a:p>
          <a:endParaRPr lang="en-US"/>
        </a:p>
      </dgm:t>
    </dgm:pt>
    <dgm:pt modelId="{F3155277-4A45-4808-81AC-F416C0F1B315}">
      <dgm:prSet/>
      <dgm:spPr/>
      <dgm:t>
        <a:bodyPr/>
        <a:lstStyle/>
        <a:p>
          <a:r>
            <a:rPr lang="en-US" dirty="0"/>
            <a:t>Non-destructive</a:t>
          </a:r>
        </a:p>
      </dgm:t>
    </dgm:pt>
    <dgm:pt modelId="{CAD4067C-2732-4B1F-8EDB-DF22B3E9DC6B}" type="parTrans" cxnId="{1EF611C8-2E83-4831-BE61-74F9CA906156}">
      <dgm:prSet/>
      <dgm:spPr/>
      <dgm:t>
        <a:bodyPr/>
        <a:lstStyle/>
        <a:p>
          <a:endParaRPr lang="en-GB"/>
        </a:p>
      </dgm:t>
    </dgm:pt>
    <dgm:pt modelId="{4DC735C5-9A80-42E1-AC12-DC1E55364984}" type="sibTrans" cxnId="{1EF611C8-2E83-4831-BE61-74F9CA906156}">
      <dgm:prSet/>
      <dgm:spPr/>
      <dgm:t>
        <a:bodyPr/>
        <a:lstStyle/>
        <a:p>
          <a:endParaRPr lang="en-US"/>
        </a:p>
        <a:p>
          <a:endParaRPr lang="en-GB"/>
        </a:p>
      </dgm:t>
    </dgm:pt>
    <dgm:pt modelId="{126DEEFD-E9D0-4183-9105-DA89BE74E76E}">
      <dgm:prSet/>
      <dgm:spPr/>
      <dgm:t>
        <a:bodyPr/>
        <a:lstStyle/>
        <a:p>
          <a:r>
            <a:rPr lang="en-US" dirty="0"/>
            <a:t>Single Shot</a:t>
          </a:r>
        </a:p>
      </dgm:t>
    </dgm:pt>
    <dgm:pt modelId="{711031F4-C88C-4111-8D34-F2CB5D48A413}" type="parTrans" cxnId="{733DEAE3-BCE5-460D-9B0F-5371EC1449B3}">
      <dgm:prSet/>
      <dgm:spPr/>
      <dgm:t>
        <a:bodyPr/>
        <a:lstStyle/>
        <a:p>
          <a:endParaRPr lang="en-GB"/>
        </a:p>
      </dgm:t>
    </dgm:pt>
    <dgm:pt modelId="{79C27AAF-D443-4AAB-B24B-FF367D772475}" type="sibTrans" cxnId="{733DEAE3-BCE5-460D-9B0F-5371EC1449B3}">
      <dgm:prSet/>
      <dgm:spPr/>
      <dgm:t>
        <a:bodyPr/>
        <a:lstStyle/>
        <a:p>
          <a:endParaRPr lang="en-GB"/>
        </a:p>
      </dgm:t>
    </dgm:pt>
    <dgm:pt modelId="{C5BD2029-5321-4A9D-A117-DAF24A6FDF5A}">
      <dgm:prSet/>
      <dgm:spPr/>
      <dgm:t>
        <a:bodyPr/>
        <a:lstStyle/>
        <a:p>
          <a:r>
            <a:rPr lang="en-GB" dirty="0"/>
            <a:t>High measurement rate (</a:t>
          </a:r>
          <a:r>
            <a:rPr lang="en-GB" i="1" dirty="0"/>
            <a:t>e.g. </a:t>
          </a:r>
          <a:r>
            <a:rPr lang="en-GB" dirty="0"/>
            <a:t>FELs operate at MHz)</a:t>
          </a:r>
          <a:endParaRPr lang="en-US" dirty="0"/>
        </a:p>
      </dgm:t>
    </dgm:pt>
    <dgm:pt modelId="{06F3AA86-62D4-4E2F-9646-4B3E41D0FD89}" type="parTrans" cxnId="{7095FD04-0B88-4A52-8F1A-7A43ECE16B1B}">
      <dgm:prSet/>
      <dgm:spPr/>
      <dgm:t>
        <a:bodyPr/>
        <a:lstStyle/>
        <a:p>
          <a:endParaRPr lang="en-GB"/>
        </a:p>
      </dgm:t>
    </dgm:pt>
    <dgm:pt modelId="{15B2510A-6847-4F45-A381-981411C8CBCF}" type="sibTrans" cxnId="{7095FD04-0B88-4A52-8F1A-7A43ECE16B1B}">
      <dgm:prSet/>
      <dgm:spPr/>
      <dgm:t>
        <a:bodyPr/>
        <a:lstStyle/>
        <a:p>
          <a:endParaRPr lang="en-GB"/>
        </a:p>
      </dgm:t>
    </dgm:pt>
    <dgm:pt modelId="{EA7D2F1F-1620-4388-81CD-43CFB91FED7F}" type="pres">
      <dgm:prSet presAssocID="{B029B50E-9439-4A0A-8F2F-A0541E004804}" presName="Name0" presStyleCnt="0">
        <dgm:presLayoutVars>
          <dgm:animLvl val="lvl"/>
          <dgm:resizeHandles val="exact"/>
        </dgm:presLayoutVars>
      </dgm:prSet>
      <dgm:spPr/>
    </dgm:pt>
    <dgm:pt modelId="{6E095D9B-E73F-45A3-B48A-68343DFD8656}" type="pres">
      <dgm:prSet presAssocID="{44A5FB22-18F1-41A8-94B7-CA857EA77473}" presName="compositeNode" presStyleCnt="0">
        <dgm:presLayoutVars>
          <dgm:bulletEnabled val="1"/>
        </dgm:presLayoutVars>
      </dgm:prSet>
      <dgm:spPr/>
    </dgm:pt>
    <dgm:pt modelId="{DAD1BF53-D29D-4092-9B49-7CFE0B62B320}" type="pres">
      <dgm:prSet presAssocID="{44A5FB22-18F1-41A8-94B7-CA857EA77473}" presName="bgRect" presStyleLbl="alignNode1" presStyleIdx="0" presStyleCnt="6"/>
      <dgm:spPr/>
    </dgm:pt>
    <dgm:pt modelId="{D478E026-607C-471E-A9BF-7CB99E0E29D6}" type="pres">
      <dgm:prSet presAssocID="{A77CF05E-784C-48F6-8B67-AF5E8D1AFBA1}" presName="sibTransNodeRect" presStyleLbl="alignNode1" presStyleIdx="0" presStyleCnt="6">
        <dgm:presLayoutVars>
          <dgm:chMax val="0"/>
          <dgm:bulletEnabled val="1"/>
        </dgm:presLayoutVars>
      </dgm:prSet>
      <dgm:spPr/>
    </dgm:pt>
    <dgm:pt modelId="{57261682-6AB9-410A-93B0-866E85D31417}" type="pres">
      <dgm:prSet presAssocID="{44A5FB22-18F1-41A8-94B7-CA857EA77473}" presName="nodeRect" presStyleLbl="alignNode1" presStyleIdx="0" presStyleCnt="6">
        <dgm:presLayoutVars>
          <dgm:bulletEnabled val="1"/>
        </dgm:presLayoutVars>
      </dgm:prSet>
      <dgm:spPr/>
    </dgm:pt>
    <dgm:pt modelId="{F134CD7E-7EC3-4EC0-B620-41AD5CAE780E}" type="pres">
      <dgm:prSet presAssocID="{A77CF05E-784C-48F6-8B67-AF5E8D1AFBA1}" presName="sibTrans" presStyleCnt="0"/>
      <dgm:spPr/>
    </dgm:pt>
    <dgm:pt modelId="{60BE6F77-E6AB-4008-85B3-513FB0A29758}" type="pres">
      <dgm:prSet presAssocID="{126DEEFD-E9D0-4183-9105-DA89BE74E76E}" presName="compositeNode" presStyleCnt="0">
        <dgm:presLayoutVars>
          <dgm:bulletEnabled val="1"/>
        </dgm:presLayoutVars>
      </dgm:prSet>
      <dgm:spPr/>
    </dgm:pt>
    <dgm:pt modelId="{4EE59BD6-75D2-44E1-AE3F-137CED979F0E}" type="pres">
      <dgm:prSet presAssocID="{126DEEFD-E9D0-4183-9105-DA89BE74E76E}" presName="bgRect" presStyleLbl="alignNode1" presStyleIdx="1" presStyleCnt="6"/>
      <dgm:spPr/>
    </dgm:pt>
    <dgm:pt modelId="{D2730754-2972-4A6A-BD27-CBFFCA6AFC39}" type="pres">
      <dgm:prSet presAssocID="{79C27AAF-D443-4AAB-B24B-FF367D772475}" presName="sibTransNodeRect" presStyleLbl="alignNode1" presStyleIdx="1" presStyleCnt="6">
        <dgm:presLayoutVars>
          <dgm:chMax val="0"/>
          <dgm:bulletEnabled val="1"/>
        </dgm:presLayoutVars>
      </dgm:prSet>
      <dgm:spPr/>
    </dgm:pt>
    <dgm:pt modelId="{9976CEB8-B62B-45A8-99CD-74312D0B8D5D}" type="pres">
      <dgm:prSet presAssocID="{126DEEFD-E9D0-4183-9105-DA89BE74E76E}" presName="nodeRect" presStyleLbl="alignNode1" presStyleIdx="1" presStyleCnt="6">
        <dgm:presLayoutVars>
          <dgm:bulletEnabled val="1"/>
        </dgm:presLayoutVars>
      </dgm:prSet>
      <dgm:spPr/>
    </dgm:pt>
    <dgm:pt modelId="{71744708-DDDA-4DE1-8E1A-E458CB1DD12B}" type="pres">
      <dgm:prSet presAssocID="{79C27AAF-D443-4AAB-B24B-FF367D772475}" presName="sibTrans" presStyleCnt="0"/>
      <dgm:spPr/>
    </dgm:pt>
    <dgm:pt modelId="{06502B52-8E79-4B29-8A20-93186D2C49AC}" type="pres">
      <dgm:prSet presAssocID="{7AC32B0B-0B61-4D23-B94F-A379D4E59C66}" presName="compositeNode" presStyleCnt="0">
        <dgm:presLayoutVars>
          <dgm:bulletEnabled val="1"/>
        </dgm:presLayoutVars>
      </dgm:prSet>
      <dgm:spPr/>
    </dgm:pt>
    <dgm:pt modelId="{D7810759-75B4-4465-A601-1E7ADB7029A6}" type="pres">
      <dgm:prSet presAssocID="{7AC32B0B-0B61-4D23-B94F-A379D4E59C66}" presName="bgRect" presStyleLbl="alignNode1" presStyleIdx="2" presStyleCnt="6"/>
      <dgm:spPr/>
    </dgm:pt>
    <dgm:pt modelId="{B2FF716A-A620-4DEC-A577-958C8F2AFD1B}" type="pres">
      <dgm:prSet presAssocID="{EA1A3820-C0EE-4081-8928-2900CB65CC6B}" presName="sibTransNodeRect" presStyleLbl="alignNode1" presStyleIdx="2" presStyleCnt="6">
        <dgm:presLayoutVars>
          <dgm:chMax val="0"/>
          <dgm:bulletEnabled val="1"/>
        </dgm:presLayoutVars>
      </dgm:prSet>
      <dgm:spPr/>
    </dgm:pt>
    <dgm:pt modelId="{C29DFC84-AE93-42DE-A0C3-5CEC2FE7AD20}" type="pres">
      <dgm:prSet presAssocID="{7AC32B0B-0B61-4D23-B94F-A379D4E59C66}" presName="nodeRect" presStyleLbl="alignNode1" presStyleIdx="2" presStyleCnt="6">
        <dgm:presLayoutVars>
          <dgm:bulletEnabled val="1"/>
        </dgm:presLayoutVars>
      </dgm:prSet>
      <dgm:spPr/>
    </dgm:pt>
    <dgm:pt modelId="{49214B0D-8F5B-411D-A7B7-6D7D52B1C0B7}" type="pres">
      <dgm:prSet presAssocID="{EA1A3820-C0EE-4081-8928-2900CB65CC6B}" presName="sibTrans" presStyleCnt="0"/>
      <dgm:spPr/>
    </dgm:pt>
    <dgm:pt modelId="{21FAA66E-5B1D-4D9A-81A3-C6D7CB542370}" type="pres">
      <dgm:prSet presAssocID="{F3155277-4A45-4808-81AC-F416C0F1B315}" presName="compositeNode" presStyleCnt="0">
        <dgm:presLayoutVars>
          <dgm:bulletEnabled val="1"/>
        </dgm:presLayoutVars>
      </dgm:prSet>
      <dgm:spPr/>
    </dgm:pt>
    <dgm:pt modelId="{7C48A0D4-92F4-4F29-BAFF-4DDC3B20B449}" type="pres">
      <dgm:prSet presAssocID="{F3155277-4A45-4808-81AC-F416C0F1B315}" presName="bgRect" presStyleLbl="alignNode1" presStyleIdx="3" presStyleCnt="6"/>
      <dgm:spPr/>
    </dgm:pt>
    <dgm:pt modelId="{B61EA745-88FC-4AFB-919F-CA81ABC8B08A}" type="pres">
      <dgm:prSet presAssocID="{4DC735C5-9A80-42E1-AC12-DC1E55364984}" presName="sibTransNodeRect" presStyleLbl="alignNode1" presStyleIdx="3" presStyleCnt="6">
        <dgm:presLayoutVars>
          <dgm:chMax val="0"/>
          <dgm:bulletEnabled val="1"/>
        </dgm:presLayoutVars>
      </dgm:prSet>
      <dgm:spPr/>
    </dgm:pt>
    <dgm:pt modelId="{9730543F-5590-4D86-974D-727CE57F69B9}" type="pres">
      <dgm:prSet presAssocID="{F3155277-4A45-4808-81AC-F416C0F1B315}" presName="nodeRect" presStyleLbl="alignNode1" presStyleIdx="3" presStyleCnt="6">
        <dgm:presLayoutVars>
          <dgm:bulletEnabled val="1"/>
        </dgm:presLayoutVars>
      </dgm:prSet>
      <dgm:spPr/>
    </dgm:pt>
    <dgm:pt modelId="{435A2656-CE2D-4964-A307-989A044CD1B4}" type="pres">
      <dgm:prSet presAssocID="{4DC735C5-9A80-42E1-AC12-DC1E55364984}" presName="sibTrans" presStyleCnt="0"/>
      <dgm:spPr/>
    </dgm:pt>
    <dgm:pt modelId="{87CB20FD-EC4A-4EC0-82B5-67CFA5B79FAA}" type="pres">
      <dgm:prSet presAssocID="{C5BD2029-5321-4A9D-A117-DAF24A6FDF5A}" presName="compositeNode" presStyleCnt="0">
        <dgm:presLayoutVars>
          <dgm:bulletEnabled val="1"/>
        </dgm:presLayoutVars>
      </dgm:prSet>
      <dgm:spPr/>
    </dgm:pt>
    <dgm:pt modelId="{DC4C38FA-5A39-42A0-A441-640AE7D2A388}" type="pres">
      <dgm:prSet presAssocID="{C5BD2029-5321-4A9D-A117-DAF24A6FDF5A}" presName="bgRect" presStyleLbl="alignNode1" presStyleIdx="4" presStyleCnt="6"/>
      <dgm:spPr/>
    </dgm:pt>
    <dgm:pt modelId="{F9721E4A-717A-47AB-BECB-18CC9FFC4D82}" type="pres">
      <dgm:prSet presAssocID="{15B2510A-6847-4F45-A381-981411C8CBCF}" presName="sibTransNodeRect" presStyleLbl="alignNode1" presStyleIdx="4" presStyleCnt="6">
        <dgm:presLayoutVars>
          <dgm:chMax val="0"/>
          <dgm:bulletEnabled val="1"/>
        </dgm:presLayoutVars>
      </dgm:prSet>
      <dgm:spPr/>
    </dgm:pt>
    <dgm:pt modelId="{2EBF9017-3E13-4190-BBB8-2D6C47B7BBDA}" type="pres">
      <dgm:prSet presAssocID="{C5BD2029-5321-4A9D-A117-DAF24A6FDF5A}" presName="nodeRect" presStyleLbl="alignNode1" presStyleIdx="4" presStyleCnt="6">
        <dgm:presLayoutVars>
          <dgm:bulletEnabled val="1"/>
        </dgm:presLayoutVars>
      </dgm:prSet>
      <dgm:spPr/>
    </dgm:pt>
    <dgm:pt modelId="{18543C04-D7E1-4E4F-943C-CDAC5CC845A4}" type="pres">
      <dgm:prSet presAssocID="{15B2510A-6847-4F45-A381-981411C8CBCF}" presName="sibTrans" presStyleCnt="0"/>
      <dgm:spPr/>
    </dgm:pt>
    <dgm:pt modelId="{EB7BEB5A-EDC8-42C5-A842-C7FAC17D5B9A}" type="pres">
      <dgm:prSet presAssocID="{33624B7C-5FF0-4F89-9BC3-CFFBD6CAEF63}" presName="compositeNode" presStyleCnt="0">
        <dgm:presLayoutVars>
          <dgm:bulletEnabled val="1"/>
        </dgm:presLayoutVars>
      </dgm:prSet>
      <dgm:spPr/>
    </dgm:pt>
    <dgm:pt modelId="{378622CD-16CD-4D59-9306-345BF37A8D13}" type="pres">
      <dgm:prSet presAssocID="{33624B7C-5FF0-4F89-9BC3-CFFBD6CAEF63}" presName="bgRect" presStyleLbl="alignNode1" presStyleIdx="5" presStyleCnt="6"/>
      <dgm:spPr/>
    </dgm:pt>
    <dgm:pt modelId="{9C54CF29-B80A-4400-9A32-B6DDB9BB518A}" type="pres">
      <dgm:prSet presAssocID="{70D1D88D-5BE8-4367-8CE3-FCC3D394FBCC}" presName="sibTransNodeRect" presStyleLbl="alignNode1" presStyleIdx="5" presStyleCnt="6">
        <dgm:presLayoutVars>
          <dgm:chMax val="0"/>
          <dgm:bulletEnabled val="1"/>
        </dgm:presLayoutVars>
      </dgm:prSet>
      <dgm:spPr/>
    </dgm:pt>
    <dgm:pt modelId="{0E830385-0E82-4D6A-940E-BEA9134D15E0}" type="pres">
      <dgm:prSet presAssocID="{33624B7C-5FF0-4F89-9BC3-CFFBD6CAEF63}" presName="nodeRect" presStyleLbl="alignNode1" presStyleIdx="5" presStyleCnt="6">
        <dgm:presLayoutVars>
          <dgm:bulletEnabled val="1"/>
        </dgm:presLayoutVars>
      </dgm:prSet>
      <dgm:spPr/>
    </dgm:pt>
  </dgm:ptLst>
  <dgm:cxnLst>
    <dgm:cxn modelId="{7095FD04-0B88-4A52-8F1A-7A43ECE16B1B}" srcId="{B029B50E-9439-4A0A-8F2F-A0541E004804}" destId="{C5BD2029-5321-4A9D-A117-DAF24A6FDF5A}" srcOrd="4" destOrd="0" parTransId="{06F3AA86-62D4-4E2F-9646-4B3E41D0FD89}" sibTransId="{15B2510A-6847-4F45-A381-981411C8CBCF}"/>
    <dgm:cxn modelId="{8C86EF0D-3F4F-41BB-8D61-CC00CA657EB1}" srcId="{B029B50E-9439-4A0A-8F2F-A0541E004804}" destId="{33624B7C-5FF0-4F89-9BC3-CFFBD6CAEF63}" srcOrd="5" destOrd="0" parTransId="{C1F92F12-E4BD-4DE7-BB0E-8C2D70E5E2EB}" sibTransId="{70D1D88D-5BE8-4367-8CE3-FCC3D394FBCC}"/>
    <dgm:cxn modelId="{D170DA0E-B7EF-4FCA-A15A-F32DF5124B73}" srcId="{B029B50E-9439-4A0A-8F2F-A0541E004804}" destId="{44A5FB22-18F1-41A8-94B7-CA857EA77473}" srcOrd="0" destOrd="0" parTransId="{03A6B7CD-F4BD-457D-B6F0-C05E59C4684D}" sibTransId="{A77CF05E-784C-48F6-8B67-AF5E8D1AFBA1}"/>
    <dgm:cxn modelId="{CABAE813-C1D0-4362-B229-C843D45F874D}" type="presOf" srcId="{126DEEFD-E9D0-4183-9105-DA89BE74E76E}" destId="{9976CEB8-B62B-45A8-99CD-74312D0B8D5D}" srcOrd="1" destOrd="0" presId="urn:microsoft.com/office/officeart/2016/7/layout/LinearBlockProcessNumbered"/>
    <dgm:cxn modelId="{4107B62D-24FF-44BB-AF0B-0BCCAA458374}" type="presOf" srcId="{B029B50E-9439-4A0A-8F2F-A0541E004804}" destId="{EA7D2F1F-1620-4388-81CD-43CFB91FED7F}" srcOrd="0" destOrd="0" presId="urn:microsoft.com/office/officeart/2016/7/layout/LinearBlockProcessNumbered"/>
    <dgm:cxn modelId="{C9610535-162B-4C7D-AB70-68D09BD7D1AF}" type="presOf" srcId="{15B2510A-6847-4F45-A381-981411C8CBCF}" destId="{F9721E4A-717A-47AB-BECB-18CC9FFC4D82}" srcOrd="0" destOrd="0" presId="urn:microsoft.com/office/officeart/2016/7/layout/LinearBlockProcessNumbered"/>
    <dgm:cxn modelId="{F6D90E37-AA86-4524-B0E2-692D23B56A19}" type="presOf" srcId="{70D1D88D-5BE8-4367-8CE3-FCC3D394FBCC}" destId="{9C54CF29-B80A-4400-9A32-B6DDB9BB518A}" srcOrd="0" destOrd="0" presId="urn:microsoft.com/office/officeart/2016/7/layout/LinearBlockProcessNumbered"/>
    <dgm:cxn modelId="{4AE73449-D51B-4A9D-9A34-80989C110AF8}" type="presOf" srcId="{44A5FB22-18F1-41A8-94B7-CA857EA77473}" destId="{DAD1BF53-D29D-4092-9B49-7CFE0B62B320}" srcOrd="0" destOrd="0" presId="urn:microsoft.com/office/officeart/2016/7/layout/LinearBlockProcessNumbered"/>
    <dgm:cxn modelId="{01D0AA4B-8A54-4D2C-9E28-A9AE75BEAFD2}" type="presOf" srcId="{33624B7C-5FF0-4F89-9BC3-CFFBD6CAEF63}" destId="{0E830385-0E82-4D6A-940E-BEA9134D15E0}" srcOrd="1" destOrd="0" presId="urn:microsoft.com/office/officeart/2016/7/layout/LinearBlockProcessNumbered"/>
    <dgm:cxn modelId="{F2253B6E-5F73-45C6-9B5E-3C5C2EE74494}" type="presOf" srcId="{EA1A3820-C0EE-4081-8928-2900CB65CC6B}" destId="{B2FF716A-A620-4DEC-A577-958C8F2AFD1B}" srcOrd="0" destOrd="0" presId="urn:microsoft.com/office/officeart/2016/7/layout/LinearBlockProcessNumbered"/>
    <dgm:cxn modelId="{B393E151-ADDD-4EE4-853A-5D42E25D73CC}" type="presOf" srcId="{4DC735C5-9A80-42E1-AC12-DC1E55364984}" destId="{B61EA745-88FC-4AFB-919F-CA81ABC8B08A}" srcOrd="0" destOrd="0" presId="urn:microsoft.com/office/officeart/2016/7/layout/LinearBlockProcessNumbered"/>
    <dgm:cxn modelId="{331D8753-176A-44CA-9FE4-4A367DF960BB}" type="presOf" srcId="{F3155277-4A45-4808-81AC-F416C0F1B315}" destId="{7C48A0D4-92F4-4F29-BAFF-4DDC3B20B449}" srcOrd="0" destOrd="0" presId="urn:microsoft.com/office/officeart/2016/7/layout/LinearBlockProcessNumbered"/>
    <dgm:cxn modelId="{FE613277-C57C-4B17-AA30-28C304F676D1}" type="presOf" srcId="{C5BD2029-5321-4A9D-A117-DAF24A6FDF5A}" destId="{DC4C38FA-5A39-42A0-A441-640AE7D2A388}" srcOrd="0" destOrd="0" presId="urn:microsoft.com/office/officeart/2016/7/layout/LinearBlockProcessNumbered"/>
    <dgm:cxn modelId="{01597285-361C-4DD7-B09E-B7577C6DBD60}" type="presOf" srcId="{44A5FB22-18F1-41A8-94B7-CA857EA77473}" destId="{57261682-6AB9-410A-93B0-866E85D31417}" srcOrd="1" destOrd="0" presId="urn:microsoft.com/office/officeart/2016/7/layout/LinearBlockProcessNumbered"/>
    <dgm:cxn modelId="{39665D8D-BAB6-4191-AC30-51DDE3F025FF}" type="presOf" srcId="{79C27AAF-D443-4AAB-B24B-FF367D772475}" destId="{D2730754-2972-4A6A-BD27-CBFFCA6AFC39}" srcOrd="0" destOrd="0" presId="urn:microsoft.com/office/officeart/2016/7/layout/LinearBlockProcessNumbered"/>
    <dgm:cxn modelId="{F2BEC49A-2F53-4C84-A590-F27BE25B3D9A}" srcId="{B029B50E-9439-4A0A-8F2F-A0541E004804}" destId="{7AC32B0B-0B61-4D23-B94F-A379D4E59C66}" srcOrd="2" destOrd="0" parTransId="{12631917-7E6A-44D7-8408-86D70D074202}" sibTransId="{EA1A3820-C0EE-4081-8928-2900CB65CC6B}"/>
    <dgm:cxn modelId="{A939699F-258B-4478-ADFA-4B65D9CAE771}" type="presOf" srcId="{C5BD2029-5321-4A9D-A117-DAF24A6FDF5A}" destId="{2EBF9017-3E13-4190-BBB8-2D6C47B7BBDA}" srcOrd="1" destOrd="0" presId="urn:microsoft.com/office/officeart/2016/7/layout/LinearBlockProcessNumbered"/>
    <dgm:cxn modelId="{1EF611C8-2E83-4831-BE61-74F9CA906156}" srcId="{B029B50E-9439-4A0A-8F2F-A0541E004804}" destId="{F3155277-4A45-4808-81AC-F416C0F1B315}" srcOrd="3" destOrd="0" parTransId="{CAD4067C-2732-4B1F-8EDB-DF22B3E9DC6B}" sibTransId="{4DC735C5-9A80-42E1-AC12-DC1E55364984}"/>
    <dgm:cxn modelId="{AD5FA6CE-A259-421C-9E46-917B8BDB4698}" type="presOf" srcId="{7AC32B0B-0B61-4D23-B94F-A379D4E59C66}" destId="{D7810759-75B4-4465-A601-1E7ADB7029A6}" srcOrd="0" destOrd="0" presId="urn:microsoft.com/office/officeart/2016/7/layout/LinearBlockProcessNumbered"/>
    <dgm:cxn modelId="{226564D4-F7B1-47E3-92DF-79041E5530AE}" type="presOf" srcId="{F3155277-4A45-4808-81AC-F416C0F1B315}" destId="{9730543F-5590-4D86-974D-727CE57F69B9}" srcOrd="1" destOrd="0" presId="urn:microsoft.com/office/officeart/2016/7/layout/LinearBlockProcessNumbered"/>
    <dgm:cxn modelId="{CC6B3EDA-A315-4699-9556-D03AFB1D58BD}" type="presOf" srcId="{7AC32B0B-0B61-4D23-B94F-A379D4E59C66}" destId="{C29DFC84-AE93-42DE-A0C3-5CEC2FE7AD20}" srcOrd="1" destOrd="0" presId="urn:microsoft.com/office/officeart/2016/7/layout/LinearBlockProcessNumbered"/>
    <dgm:cxn modelId="{A87FC5DA-3F88-468D-9398-0F27F432B7C3}" type="presOf" srcId="{33624B7C-5FF0-4F89-9BC3-CFFBD6CAEF63}" destId="{378622CD-16CD-4D59-9306-345BF37A8D13}" srcOrd="0" destOrd="0" presId="urn:microsoft.com/office/officeart/2016/7/layout/LinearBlockProcessNumbered"/>
    <dgm:cxn modelId="{47908EDD-2806-4FAB-B12E-27F88AF791BD}" type="presOf" srcId="{A77CF05E-784C-48F6-8B67-AF5E8D1AFBA1}" destId="{D478E026-607C-471E-A9BF-7CB99E0E29D6}" srcOrd="0" destOrd="0" presId="urn:microsoft.com/office/officeart/2016/7/layout/LinearBlockProcessNumbered"/>
    <dgm:cxn modelId="{733DEAE3-BCE5-460D-9B0F-5371EC1449B3}" srcId="{B029B50E-9439-4A0A-8F2F-A0541E004804}" destId="{126DEEFD-E9D0-4183-9105-DA89BE74E76E}" srcOrd="1" destOrd="0" parTransId="{711031F4-C88C-4111-8D34-F2CB5D48A413}" sibTransId="{79C27AAF-D443-4AAB-B24B-FF367D772475}"/>
    <dgm:cxn modelId="{083EB3F3-D046-4C23-8210-AC02DD9B64B2}" type="presOf" srcId="{126DEEFD-E9D0-4183-9105-DA89BE74E76E}" destId="{4EE59BD6-75D2-44E1-AE3F-137CED979F0E}" srcOrd="0" destOrd="0" presId="urn:microsoft.com/office/officeart/2016/7/layout/LinearBlockProcessNumbered"/>
    <dgm:cxn modelId="{264896ED-26E6-4269-B2C8-4F01FAA16543}" type="presParOf" srcId="{EA7D2F1F-1620-4388-81CD-43CFB91FED7F}" destId="{6E095D9B-E73F-45A3-B48A-68343DFD8656}" srcOrd="0" destOrd="0" presId="urn:microsoft.com/office/officeart/2016/7/layout/LinearBlockProcessNumbered"/>
    <dgm:cxn modelId="{42E0A442-0A48-4D7B-86D1-FEF2A21D9105}" type="presParOf" srcId="{6E095D9B-E73F-45A3-B48A-68343DFD8656}" destId="{DAD1BF53-D29D-4092-9B49-7CFE0B62B320}" srcOrd="0" destOrd="0" presId="urn:microsoft.com/office/officeart/2016/7/layout/LinearBlockProcessNumbered"/>
    <dgm:cxn modelId="{35DA1385-2268-435E-BFD9-2345EFAF6846}" type="presParOf" srcId="{6E095D9B-E73F-45A3-B48A-68343DFD8656}" destId="{D478E026-607C-471E-A9BF-7CB99E0E29D6}" srcOrd="1" destOrd="0" presId="urn:microsoft.com/office/officeart/2016/7/layout/LinearBlockProcessNumbered"/>
    <dgm:cxn modelId="{3B62D2CF-DD4F-42FE-9A3F-6C8E0F59CD7C}" type="presParOf" srcId="{6E095D9B-E73F-45A3-B48A-68343DFD8656}" destId="{57261682-6AB9-410A-93B0-866E85D31417}" srcOrd="2" destOrd="0" presId="urn:microsoft.com/office/officeart/2016/7/layout/LinearBlockProcessNumbered"/>
    <dgm:cxn modelId="{366731CF-BB50-473B-891E-EF07B71DAC37}" type="presParOf" srcId="{EA7D2F1F-1620-4388-81CD-43CFB91FED7F}" destId="{F134CD7E-7EC3-4EC0-B620-41AD5CAE780E}" srcOrd="1" destOrd="0" presId="urn:microsoft.com/office/officeart/2016/7/layout/LinearBlockProcessNumbered"/>
    <dgm:cxn modelId="{67586691-D765-47B1-A760-739BC179F8D1}" type="presParOf" srcId="{EA7D2F1F-1620-4388-81CD-43CFB91FED7F}" destId="{60BE6F77-E6AB-4008-85B3-513FB0A29758}" srcOrd="2" destOrd="0" presId="urn:microsoft.com/office/officeart/2016/7/layout/LinearBlockProcessNumbered"/>
    <dgm:cxn modelId="{CF895821-F8D0-4EAC-91E3-92259826E30F}" type="presParOf" srcId="{60BE6F77-E6AB-4008-85B3-513FB0A29758}" destId="{4EE59BD6-75D2-44E1-AE3F-137CED979F0E}" srcOrd="0" destOrd="0" presId="urn:microsoft.com/office/officeart/2016/7/layout/LinearBlockProcessNumbered"/>
    <dgm:cxn modelId="{0B912040-CD81-4D9F-9B96-B9AC032062C6}" type="presParOf" srcId="{60BE6F77-E6AB-4008-85B3-513FB0A29758}" destId="{D2730754-2972-4A6A-BD27-CBFFCA6AFC39}" srcOrd="1" destOrd="0" presId="urn:microsoft.com/office/officeart/2016/7/layout/LinearBlockProcessNumbered"/>
    <dgm:cxn modelId="{03762C2D-E5FF-4A4A-B0AC-0813724ACB3B}" type="presParOf" srcId="{60BE6F77-E6AB-4008-85B3-513FB0A29758}" destId="{9976CEB8-B62B-45A8-99CD-74312D0B8D5D}" srcOrd="2" destOrd="0" presId="urn:microsoft.com/office/officeart/2016/7/layout/LinearBlockProcessNumbered"/>
    <dgm:cxn modelId="{54AAB083-F577-43F7-8473-7196F4FA0758}" type="presParOf" srcId="{EA7D2F1F-1620-4388-81CD-43CFB91FED7F}" destId="{71744708-DDDA-4DE1-8E1A-E458CB1DD12B}" srcOrd="3" destOrd="0" presId="urn:microsoft.com/office/officeart/2016/7/layout/LinearBlockProcessNumbered"/>
    <dgm:cxn modelId="{872C9A92-D0E6-48DA-92D7-80EE96DCD4AF}" type="presParOf" srcId="{EA7D2F1F-1620-4388-81CD-43CFB91FED7F}" destId="{06502B52-8E79-4B29-8A20-93186D2C49AC}" srcOrd="4" destOrd="0" presId="urn:microsoft.com/office/officeart/2016/7/layout/LinearBlockProcessNumbered"/>
    <dgm:cxn modelId="{BCE7E91F-B18F-41D9-B928-B79071D7EAFA}" type="presParOf" srcId="{06502B52-8E79-4B29-8A20-93186D2C49AC}" destId="{D7810759-75B4-4465-A601-1E7ADB7029A6}" srcOrd="0" destOrd="0" presId="urn:microsoft.com/office/officeart/2016/7/layout/LinearBlockProcessNumbered"/>
    <dgm:cxn modelId="{B95C70D2-C37A-4183-80BA-40990365CAF6}" type="presParOf" srcId="{06502B52-8E79-4B29-8A20-93186D2C49AC}" destId="{B2FF716A-A620-4DEC-A577-958C8F2AFD1B}" srcOrd="1" destOrd="0" presId="urn:microsoft.com/office/officeart/2016/7/layout/LinearBlockProcessNumbered"/>
    <dgm:cxn modelId="{8A88E88F-5D40-4B73-95A3-A9E9BE28D014}" type="presParOf" srcId="{06502B52-8E79-4B29-8A20-93186D2C49AC}" destId="{C29DFC84-AE93-42DE-A0C3-5CEC2FE7AD20}" srcOrd="2" destOrd="0" presId="urn:microsoft.com/office/officeart/2016/7/layout/LinearBlockProcessNumbered"/>
    <dgm:cxn modelId="{AD84D4FE-3AEC-49AD-BB4E-298683D4047B}" type="presParOf" srcId="{EA7D2F1F-1620-4388-81CD-43CFB91FED7F}" destId="{49214B0D-8F5B-411D-A7B7-6D7D52B1C0B7}" srcOrd="5" destOrd="0" presId="urn:microsoft.com/office/officeart/2016/7/layout/LinearBlockProcessNumbered"/>
    <dgm:cxn modelId="{D885F044-95E1-4FFC-824A-9217316D85E7}" type="presParOf" srcId="{EA7D2F1F-1620-4388-81CD-43CFB91FED7F}" destId="{21FAA66E-5B1D-4D9A-81A3-C6D7CB542370}" srcOrd="6" destOrd="0" presId="urn:microsoft.com/office/officeart/2016/7/layout/LinearBlockProcessNumbered"/>
    <dgm:cxn modelId="{C3B7F4FA-069D-47EE-9D58-5756847E5139}" type="presParOf" srcId="{21FAA66E-5B1D-4D9A-81A3-C6D7CB542370}" destId="{7C48A0D4-92F4-4F29-BAFF-4DDC3B20B449}" srcOrd="0" destOrd="0" presId="urn:microsoft.com/office/officeart/2016/7/layout/LinearBlockProcessNumbered"/>
    <dgm:cxn modelId="{16E29890-85A1-4248-9C8A-FCBEFD81B281}" type="presParOf" srcId="{21FAA66E-5B1D-4D9A-81A3-C6D7CB542370}" destId="{B61EA745-88FC-4AFB-919F-CA81ABC8B08A}" srcOrd="1" destOrd="0" presId="urn:microsoft.com/office/officeart/2016/7/layout/LinearBlockProcessNumbered"/>
    <dgm:cxn modelId="{F7B040AA-7AED-4A76-865B-E16D0222FA42}" type="presParOf" srcId="{21FAA66E-5B1D-4D9A-81A3-C6D7CB542370}" destId="{9730543F-5590-4D86-974D-727CE57F69B9}" srcOrd="2" destOrd="0" presId="urn:microsoft.com/office/officeart/2016/7/layout/LinearBlockProcessNumbered"/>
    <dgm:cxn modelId="{A553C8D6-0CD7-42C3-B18F-1447DF366EAC}" type="presParOf" srcId="{EA7D2F1F-1620-4388-81CD-43CFB91FED7F}" destId="{435A2656-CE2D-4964-A307-989A044CD1B4}" srcOrd="7" destOrd="0" presId="urn:microsoft.com/office/officeart/2016/7/layout/LinearBlockProcessNumbered"/>
    <dgm:cxn modelId="{4DC5F973-E437-4F06-88B4-E2F029875DA4}" type="presParOf" srcId="{EA7D2F1F-1620-4388-81CD-43CFB91FED7F}" destId="{87CB20FD-EC4A-4EC0-82B5-67CFA5B79FAA}" srcOrd="8" destOrd="0" presId="urn:microsoft.com/office/officeart/2016/7/layout/LinearBlockProcessNumbered"/>
    <dgm:cxn modelId="{C9F8A8FD-6D1C-447F-8067-36B64174544B}" type="presParOf" srcId="{87CB20FD-EC4A-4EC0-82B5-67CFA5B79FAA}" destId="{DC4C38FA-5A39-42A0-A441-640AE7D2A388}" srcOrd="0" destOrd="0" presId="urn:microsoft.com/office/officeart/2016/7/layout/LinearBlockProcessNumbered"/>
    <dgm:cxn modelId="{31184005-3E30-4E12-9E6E-4153E87B6D4E}" type="presParOf" srcId="{87CB20FD-EC4A-4EC0-82B5-67CFA5B79FAA}" destId="{F9721E4A-717A-47AB-BECB-18CC9FFC4D82}" srcOrd="1" destOrd="0" presId="urn:microsoft.com/office/officeart/2016/7/layout/LinearBlockProcessNumbered"/>
    <dgm:cxn modelId="{C42A2619-3239-400C-A4A6-1FC760184DAF}" type="presParOf" srcId="{87CB20FD-EC4A-4EC0-82B5-67CFA5B79FAA}" destId="{2EBF9017-3E13-4190-BBB8-2D6C47B7BBDA}" srcOrd="2" destOrd="0" presId="urn:microsoft.com/office/officeart/2016/7/layout/LinearBlockProcessNumbered"/>
    <dgm:cxn modelId="{74BFFB99-138E-4862-8AE3-8397951FF736}" type="presParOf" srcId="{EA7D2F1F-1620-4388-81CD-43CFB91FED7F}" destId="{18543C04-D7E1-4E4F-943C-CDAC5CC845A4}" srcOrd="9" destOrd="0" presId="urn:microsoft.com/office/officeart/2016/7/layout/LinearBlockProcessNumbered"/>
    <dgm:cxn modelId="{03FF40C1-AF2C-4C12-99BF-92EDD72ABE3A}" type="presParOf" srcId="{EA7D2F1F-1620-4388-81CD-43CFB91FED7F}" destId="{EB7BEB5A-EDC8-42C5-A842-C7FAC17D5B9A}" srcOrd="10" destOrd="0" presId="urn:microsoft.com/office/officeart/2016/7/layout/LinearBlockProcessNumbered"/>
    <dgm:cxn modelId="{0DD1085B-98E5-4F57-AC62-97F2532E89C7}" type="presParOf" srcId="{EB7BEB5A-EDC8-42C5-A842-C7FAC17D5B9A}" destId="{378622CD-16CD-4D59-9306-345BF37A8D13}" srcOrd="0" destOrd="0" presId="urn:microsoft.com/office/officeart/2016/7/layout/LinearBlockProcessNumbered"/>
    <dgm:cxn modelId="{E5B606BD-55DA-4F41-BF5D-F53A2FAD6883}" type="presParOf" srcId="{EB7BEB5A-EDC8-42C5-A842-C7FAC17D5B9A}" destId="{9C54CF29-B80A-4400-9A32-B6DDB9BB518A}" srcOrd="1" destOrd="0" presId="urn:microsoft.com/office/officeart/2016/7/layout/LinearBlockProcessNumbered"/>
    <dgm:cxn modelId="{40746699-55EB-4997-9EE4-49D8564E42D8}" type="presParOf" srcId="{EB7BEB5A-EDC8-42C5-A842-C7FAC17D5B9A}" destId="{0E830385-0E82-4D6A-940E-BEA9134D15E0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29B50E-9439-4A0A-8F2F-A0541E004804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4A5FB22-18F1-41A8-94B7-CA857EA77473}">
      <dgm:prSet/>
      <dgm:spPr/>
      <dgm:t>
        <a:bodyPr/>
        <a:lstStyle/>
        <a:p>
          <a:r>
            <a:rPr lang="en-GB" dirty="0"/>
            <a:t>100-200 fs resolution</a:t>
          </a:r>
          <a:endParaRPr lang="en-US" dirty="0"/>
        </a:p>
      </dgm:t>
    </dgm:pt>
    <dgm:pt modelId="{03A6B7CD-F4BD-457D-B6F0-C05E59C4684D}" type="parTrans" cxnId="{D170DA0E-B7EF-4FCA-A15A-F32DF5124B73}">
      <dgm:prSet/>
      <dgm:spPr/>
      <dgm:t>
        <a:bodyPr/>
        <a:lstStyle/>
        <a:p>
          <a:endParaRPr lang="en-US"/>
        </a:p>
      </dgm:t>
    </dgm:pt>
    <dgm:pt modelId="{A77CF05E-784C-48F6-8B67-AF5E8D1AFBA1}" type="sibTrans" cxnId="{D170DA0E-B7EF-4FCA-A15A-F32DF5124B73}">
      <dgm:prSet/>
      <dgm:spPr/>
      <dgm:t>
        <a:bodyPr/>
        <a:lstStyle/>
        <a:p>
          <a:endParaRPr lang="en-US"/>
        </a:p>
      </dgm:t>
    </dgm:pt>
    <dgm:pt modelId="{7AC32B0B-0B61-4D23-B94F-A379D4E59C66}">
      <dgm:prSet/>
      <dgm:spPr/>
      <dgm:t>
        <a:bodyPr/>
        <a:lstStyle/>
        <a:p>
          <a:r>
            <a:rPr lang="en-GB" dirty="0"/>
            <a:t>Compact</a:t>
          </a:r>
          <a:endParaRPr lang="en-US" dirty="0"/>
        </a:p>
      </dgm:t>
    </dgm:pt>
    <dgm:pt modelId="{12631917-7E6A-44D7-8408-86D70D074202}" type="parTrans" cxnId="{F2BEC49A-2F53-4C84-A590-F27BE25B3D9A}">
      <dgm:prSet/>
      <dgm:spPr/>
      <dgm:t>
        <a:bodyPr/>
        <a:lstStyle/>
        <a:p>
          <a:endParaRPr lang="en-US"/>
        </a:p>
      </dgm:t>
    </dgm:pt>
    <dgm:pt modelId="{EA1A3820-C0EE-4081-8928-2900CB65CC6B}" type="sibTrans" cxnId="{F2BEC49A-2F53-4C84-A590-F27BE25B3D9A}">
      <dgm:prSet/>
      <dgm:spPr/>
      <dgm:t>
        <a:bodyPr/>
        <a:lstStyle/>
        <a:p>
          <a:endParaRPr lang="en-US"/>
        </a:p>
      </dgm:t>
    </dgm:pt>
    <dgm:pt modelId="{33624B7C-5FF0-4F89-9BC3-CFFBD6CAEF63}">
      <dgm:prSet/>
      <dgm:spPr/>
      <dgm:t>
        <a:bodyPr/>
        <a:lstStyle/>
        <a:p>
          <a:r>
            <a:rPr lang="en-US" dirty="0"/>
            <a:t>Low “facility footprint”</a:t>
          </a:r>
        </a:p>
      </dgm:t>
    </dgm:pt>
    <dgm:pt modelId="{C1F92F12-E4BD-4DE7-BB0E-8C2D70E5E2EB}" type="parTrans" cxnId="{8C86EF0D-3F4F-41BB-8D61-CC00CA657EB1}">
      <dgm:prSet/>
      <dgm:spPr/>
      <dgm:t>
        <a:bodyPr/>
        <a:lstStyle/>
        <a:p>
          <a:endParaRPr lang="en-US"/>
        </a:p>
      </dgm:t>
    </dgm:pt>
    <dgm:pt modelId="{70D1D88D-5BE8-4367-8CE3-FCC3D394FBCC}" type="sibTrans" cxnId="{8C86EF0D-3F4F-41BB-8D61-CC00CA657EB1}">
      <dgm:prSet/>
      <dgm:spPr/>
      <dgm:t>
        <a:bodyPr/>
        <a:lstStyle/>
        <a:p>
          <a:endParaRPr lang="en-US"/>
        </a:p>
      </dgm:t>
    </dgm:pt>
    <dgm:pt modelId="{F3155277-4A45-4808-81AC-F416C0F1B315}">
      <dgm:prSet/>
      <dgm:spPr/>
      <dgm:t>
        <a:bodyPr/>
        <a:lstStyle/>
        <a:p>
          <a:r>
            <a:rPr lang="en-US" dirty="0"/>
            <a:t>Non-destructive</a:t>
          </a:r>
        </a:p>
      </dgm:t>
    </dgm:pt>
    <dgm:pt modelId="{CAD4067C-2732-4B1F-8EDB-DF22B3E9DC6B}" type="parTrans" cxnId="{1EF611C8-2E83-4831-BE61-74F9CA906156}">
      <dgm:prSet/>
      <dgm:spPr/>
      <dgm:t>
        <a:bodyPr/>
        <a:lstStyle/>
        <a:p>
          <a:endParaRPr lang="en-GB"/>
        </a:p>
      </dgm:t>
    </dgm:pt>
    <dgm:pt modelId="{4DC735C5-9A80-42E1-AC12-DC1E55364984}" type="sibTrans" cxnId="{1EF611C8-2E83-4831-BE61-74F9CA906156}">
      <dgm:prSet/>
      <dgm:spPr/>
      <dgm:t>
        <a:bodyPr/>
        <a:lstStyle/>
        <a:p>
          <a:endParaRPr lang="en-US"/>
        </a:p>
        <a:p>
          <a:endParaRPr lang="en-GB"/>
        </a:p>
      </dgm:t>
    </dgm:pt>
    <dgm:pt modelId="{126DEEFD-E9D0-4183-9105-DA89BE74E76E}">
      <dgm:prSet/>
      <dgm:spPr/>
      <dgm:t>
        <a:bodyPr/>
        <a:lstStyle/>
        <a:p>
          <a:r>
            <a:rPr lang="en-US" dirty="0"/>
            <a:t>Single Shot</a:t>
          </a:r>
        </a:p>
      </dgm:t>
    </dgm:pt>
    <dgm:pt modelId="{711031F4-C88C-4111-8D34-F2CB5D48A413}" type="parTrans" cxnId="{733DEAE3-BCE5-460D-9B0F-5371EC1449B3}">
      <dgm:prSet/>
      <dgm:spPr/>
      <dgm:t>
        <a:bodyPr/>
        <a:lstStyle/>
        <a:p>
          <a:endParaRPr lang="en-GB"/>
        </a:p>
      </dgm:t>
    </dgm:pt>
    <dgm:pt modelId="{79C27AAF-D443-4AAB-B24B-FF367D772475}" type="sibTrans" cxnId="{733DEAE3-BCE5-460D-9B0F-5371EC1449B3}">
      <dgm:prSet/>
      <dgm:spPr/>
      <dgm:t>
        <a:bodyPr/>
        <a:lstStyle/>
        <a:p>
          <a:endParaRPr lang="en-GB"/>
        </a:p>
      </dgm:t>
    </dgm:pt>
    <dgm:pt modelId="{C5BD2029-5321-4A9D-A117-DAF24A6FDF5A}">
      <dgm:prSet/>
      <dgm:spPr/>
      <dgm:t>
        <a:bodyPr/>
        <a:lstStyle/>
        <a:p>
          <a:r>
            <a:rPr lang="en-GB" dirty="0"/>
            <a:t>High measurement rate (</a:t>
          </a:r>
          <a:r>
            <a:rPr lang="en-GB" i="1" dirty="0"/>
            <a:t>e.g. </a:t>
          </a:r>
          <a:r>
            <a:rPr lang="en-GB" dirty="0"/>
            <a:t>FELs operate at MHz)</a:t>
          </a:r>
          <a:endParaRPr lang="en-US" dirty="0"/>
        </a:p>
      </dgm:t>
    </dgm:pt>
    <dgm:pt modelId="{06F3AA86-62D4-4E2F-9646-4B3E41D0FD89}" type="parTrans" cxnId="{7095FD04-0B88-4A52-8F1A-7A43ECE16B1B}">
      <dgm:prSet/>
      <dgm:spPr/>
      <dgm:t>
        <a:bodyPr/>
        <a:lstStyle/>
        <a:p>
          <a:endParaRPr lang="en-GB"/>
        </a:p>
      </dgm:t>
    </dgm:pt>
    <dgm:pt modelId="{15B2510A-6847-4F45-A381-981411C8CBCF}" type="sibTrans" cxnId="{7095FD04-0B88-4A52-8F1A-7A43ECE16B1B}">
      <dgm:prSet/>
      <dgm:spPr/>
      <dgm:t>
        <a:bodyPr/>
        <a:lstStyle/>
        <a:p>
          <a:endParaRPr lang="en-GB"/>
        </a:p>
      </dgm:t>
    </dgm:pt>
    <dgm:pt modelId="{EA7D2F1F-1620-4388-81CD-43CFB91FED7F}" type="pres">
      <dgm:prSet presAssocID="{B029B50E-9439-4A0A-8F2F-A0541E004804}" presName="Name0" presStyleCnt="0">
        <dgm:presLayoutVars>
          <dgm:animLvl val="lvl"/>
          <dgm:resizeHandles val="exact"/>
        </dgm:presLayoutVars>
      </dgm:prSet>
      <dgm:spPr/>
    </dgm:pt>
    <dgm:pt modelId="{6E095D9B-E73F-45A3-B48A-68343DFD8656}" type="pres">
      <dgm:prSet presAssocID="{44A5FB22-18F1-41A8-94B7-CA857EA77473}" presName="compositeNode" presStyleCnt="0">
        <dgm:presLayoutVars>
          <dgm:bulletEnabled val="1"/>
        </dgm:presLayoutVars>
      </dgm:prSet>
      <dgm:spPr/>
    </dgm:pt>
    <dgm:pt modelId="{DAD1BF53-D29D-4092-9B49-7CFE0B62B320}" type="pres">
      <dgm:prSet presAssocID="{44A5FB22-18F1-41A8-94B7-CA857EA77473}" presName="bgRect" presStyleLbl="alignNode1" presStyleIdx="0" presStyleCnt="6"/>
      <dgm:spPr/>
    </dgm:pt>
    <dgm:pt modelId="{D478E026-607C-471E-A9BF-7CB99E0E29D6}" type="pres">
      <dgm:prSet presAssocID="{A77CF05E-784C-48F6-8B67-AF5E8D1AFBA1}" presName="sibTransNodeRect" presStyleLbl="alignNode1" presStyleIdx="0" presStyleCnt="6">
        <dgm:presLayoutVars>
          <dgm:chMax val="0"/>
          <dgm:bulletEnabled val="1"/>
        </dgm:presLayoutVars>
      </dgm:prSet>
      <dgm:spPr/>
    </dgm:pt>
    <dgm:pt modelId="{57261682-6AB9-410A-93B0-866E85D31417}" type="pres">
      <dgm:prSet presAssocID="{44A5FB22-18F1-41A8-94B7-CA857EA77473}" presName="nodeRect" presStyleLbl="alignNode1" presStyleIdx="0" presStyleCnt="6">
        <dgm:presLayoutVars>
          <dgm:bulletEnabled val="1"/>
        </dgm:presLayoutVars>
      </dgm:prSet>
      <dgm:spPr/>
    </dgm:pt>
    <dgm:pt modelId="{F134CD7E-7EC3-4EC0-B620-41AD5CAE780E}" type="pres">
      <dgm:prSet presAssocID="{A77CF05E-784C-48F6-8B67-AF5E8D1AFBA1}" presName="sibTrans" presStyleCnt="0"/>
      <dgm:spPr/>
    </dgm:pt>
    <dgm:pt modelId="{60BE6F77-E6AB-4008-85B3-513FB0A29758}" type="pres">
      <dgm:prSet presAssocID="{126DEEFD-E9D0-4183-9105-DA89BE74E76E}" presName="compositeNode" presStyleCnt="0">
        <dgm:presLayoutVars>
          <dgm:bulletEnabled val="1"/>
        </dgm:presLayoutVars>
      </dgm:prSet>
      <dgm:spPr/>
    </dgm:pt>
    <dgm:pt modelId="{4EE59BD6-75D2-44E1-AE3F-137CED979F0E}" type="pres">
      <dgm:prSet presAssocID="{126DEEFD-E9D0-4183-9105-DA89BE74E76E}" presName="bgRect" presStyleLbl="alignNode1" presStyleIdx="1" presStyleCnt="6"/>
      <dgm:spPr/>
    </dgm:pt>
    <dgm:pt modelId="{D2730754-2972-4A6A-BD27-CBFFCA6AFC39}" type="pres">
      <dgm:prSet presAssocID="{79C27AAF-D443-4AAB-B24B-FF367D772475}" presName="sibTransNodeRect" presStyleLbl="alignNode1" presStyleIdx="1" presStyleCnt="6">
        <dgm:presLayoutVars>
          <dgm:chMax val="0"/>
          <dgm:bulletEnabled val="1"/>
        </dgm:presLayoutVars>
      </dgm:prSet>
      <dgm:spPr/>
    </dgm:pt>
    <dgm:pt modelId="{9976CEB8-B62B-45A8-99CD-74312D0B8D5D}" type="pres">
      <dgm:prSet presAssocID="{126DEEFD-E9D0-4183-9105-DA89BE74E76E}" presName="nodeRect" presStyleLbl="alignNode1" presStyleIdx="1" presStyleCnt="6">
        <dgm:presLayoutVars>
          <dgm:bulletEnabled val="1"/>
        </dgm:presLayoutVars>
      </dgm:prSet>
      <dgm:spPr/>
    </dgm:pt>
    <dgm:pt modelId="{71744708-DDDA-4DE1-8E1A-E458CB1DD12B}" type="pres">
      <dgm:prSet presAssocID="{79C27AAF-D443-4AAB-B24B-FF367D772475}" presName="sibTrans" presStyleCnt="0"/>
      <dgm:spPr/>
    </dgm:pt>
    <dgm:pt modelId="{06502B52-8E79-4B29-8A20-93186D2C49AC}" type="pres">
      <dgm:prSet presAssocID="{7AC32B0B-0B61-4D23-B94F-A379D4E59C66}" presName="compositeNode" presStyleCnt="0">
        <dgm:presLayoutVars>
          <dgm:bulletEnabled val="1"/>
        </dgm:presLayoutVars>
      </dgm:prSet>
      <dgm:spPr/>
    </dgm:pt>
    <dgm:pt modelId="{D7810759-75B4-4465-A601-1E7ADB7029A6}" type="pres">
      <dgm:prSet presAssocID="{7AC32B0B-0B61-4D23-B94F-A379D4E59C66}" presName="bgRect" presStyleLbl="alignNode1" presStyleIdx="2" presStyleCnt="6"/>
      <dgm:spPr/>
    </dgm:pt>
    <dgm:pt modelId="{B2FF716A-A620-4DEC-A577-958C8F2AFD1B}" type="pres">
      <dgm:prSet presAssocID="{EA1A3820-C0EE-4081-8928-2900CB65CC6B}" presName="sibTransNodeRect" presStyleLbl="alignNode1" presStyleIdx="2" presStyleCnt="6">
        <dgm:presLayoutVars>
          <dgm:chMax val="0"/>
          <dgm:bulletEnabled val="1"/>
        </dgm:presLayoutVars>
      </dgm:prSet>
      <dgm:spPr/>
    </dgm:pt>
    <dgm:pt modelId="{C29DFC84-AE93-42DE-A0C3-5CEC2FE7AD20}" type="pres">
      <dgm:prSet presAssocID="{7AC32B0B-0B61-4D23-B94F-A379D4E59C66}" presName="nodeRect" presStyleLbl="alignNode1" presStyleIdx="2" presStyleCnt="6">
        <dgm:presLayoutVars>
          <dgm:bulletEnabled val="1"/>
        </dgm:presLayoutVars>
      </dgm:prSet>
      <dgm:spPr/>
    </dgm:pt>
    <dgm:pt modelId="{49214B0D-8F5B-411D-A7B7-6D7D52B1C0B7}" type="pres">
      <dgm:prSet presAssocID="{EA1A3820-C0EE-4081-8928-2900CB65CC6B}" presName="sibTrans" presStyleCnt="0"/>
      <dgm:spPr/>
    </dgm:pt>
    <dgm:pt modelId="{21FAA66E-5B1D-4D9A-81A3-C6D7CB542370}" type="pres">
      <dgm:prSet presAssocID="{F3155277-4A45-4808-81AC-F416C0F1B315}" presName="compositeNode" presStyleCnt="0">
        <dgm:presLayoutVars>
          <dgm:bulletEnabled val="1"/>
        </dgm:presLayoutVars>
      </dgm:prSet>
      <dgm:spPr/>
    </dgm:pt>
    <dgm:pt modelId="{7C48A0D4-92F4-4F29-BAFF-4DDC3B20B449}" type="pres">
      <dgm:prSet presAssocID="{F3155277-4A45-4808-81AC-F416C0F1B315}" presName="bgRect" presStyleLbl="alignNode1" presStyleIdx="3" presStyleCnt="6"/>
      <dgm:spPr/>
    </dgm:pt>
    <dgm:pt modelId="{B61EA745-88FC-4AFB-919F-CA81ABC8B08A}" type="pres">
      <dgm:prSet presAssocID="{4DC735C5-9A80-42E1-AC12-DC1E55364984}" presName="sibTransNodeRect" presStyleLbl="alignNode1" presStyleIdx="3" presStyleCnt="6">
        <dgm:presLayoutVars>
          <dgm:chMax val="0"/>
          <dgm:bulletEnabled val="1"/>
        </dgm:presLayoutVars>
      </dgm:prSet>
      <dgm:spPr/>
    </dgm:pt>
    <dgm:pt modelId="{9730543F-5590-4D86-974D-727CE57F69B9}" type="pres">
      <dgm:prSet presAssocID="{F3155277-4A45-4808-81AC-F416C0F1B315}" presName="nodeRect" presStyleLbl="alignNode1" presStyleIdx="3" presStyleCnt="6">
        <dgm:presLayoutVars>
          <dgm:bulletEnabled val="1"/>
        </dgm:presLayoutVars>
      </dgm:prSet>
      <dgm:spPr/>
    </dgm:pt>
    <dgm:pt modelId="{435A2656-CE2D-4964-A307-989A044CD1B4}" type="pres">
      <dgm:prSet presAssocID="{4DC735C5-9A80-42E1-AC12-DC1E55364984}" presName="sibTrans" presStyleCnt="0"/>
      <dgm:spPr/>
    </dgm:pt>
    <dgm:pt modelId="{87CB20FD-EC4A-4EC0-82B5-67CFA5B79FAA}" type="pres">
      <dgm:prSet presAssocID="{C5BD2029-5321-4A9D-A117-DAF24A6FDF5A}" presName="compositeNode" presStyleCnt="0">
        <dgm:presLayoutVars>
          <dgm:bulletEnabled val="1"/>
        </dgm:presLayoutVars>
      </dgm:prSet>
      <dgm:spPr/>
    </dgm:pt>
    <dgm:pt modelId="{DC4C38FA-5A39-42A0-A441-640AE7D2A388}" type="pres">
      <dgm:prSet presAssocID="{C5BD2029-5321-4A9D-A117-DAF24A6FDF5A}" presName="bgRect" presStyleLbl="alignNode1" presStyleIdx="4" presStyleCnt="6"/>
      <dgm:spPr/>
    </dgm:pt>
    <dgm:pt modelId="{F9721E4A-717A-47AB-BECB-18CC9FFC4D82}" type="pres">
      <dgm:prSet presAssocID="{15B2510A-6847-4F45-A381-981411C8CBCF}" presName="sibTransNodeRect" presStyleLbl="alignNode1" presStyleIdx="4" presStyleCnt="6">
        <dgm:presLayoutVars>
          <dgm:chMax val="0"/>
          <dgm:bulletEnabled val="1"/>
        </dgm:presLayoutVars>
      </dgm:prSet>
      <dgm:spPr/>
    </dgm:pt>
    <dgm:pt modelId="{2EBF9017-3E13-4190-BBB8-2D6C47B7BBDA}" type="pres">
      <dgm:prSet presAssocID="{C5BD2029-5321-4A9D-A117-DAF24A6FDF5A}" presName="nodeRect" presStyleLbl="alignNode1" presStyleIdx="4" presStyleCnt="6">
        <dgm:presLayoutVars>
          <dgm:bulletEnabled val="1"/>
        </dgm:presLayoutVars>
      </dgm:prSet>
      <dgm:spPr/>
    </dgm:pt>
    <dgm:pt modelId="{18543C04-D7E1-4E4F-943C-CDAC5CC845A4}" type="pres">
      <dgm:prSet presAssocID="{15B2510A-6847-4F45-A381-981411C8CBCF}" presName="sibTrans" presStyleCnt="0"/>
      <dgm:spPr/>
    </dgm:pt>
    <dgm:pt modelId="{EB7BEB5A-EDC8-42C5-A842-C7FAC17D5B9A}" type="pres">
      <dgm:prSet presAssocID="{33624B7C-5FF0-4F89-9BC3-CFFBD6CAEF63}" presName="compositeNode" presStyleCnt="0">
        <dgm:presLayoutVars>
          <dgm:bulletEnabled val="1"/>
        </dgm:presLayoutVars>
      </dgm:prSet>
      <dgm:spPr/>
    </dgm:pt>
    <dgm:pt modelId="{378622CD-16CD-4D59-9306-345BF37A8D13}" type="pres">
      <dgm:prSet presAssocID="{33624B7C-5FF0-4F89-9BC3-CFFBD6CAEF63}" presName="bgRect" presStyleLbl="alignNode1" presStyleIdx="5" presStyleCnt="6"/>
      <dgm:spPr/>
    </dgm:pt>
    <dgm:pt modelId="{9C54CF29-B80A-4400-9A32-B6DDB9BB518A}" type="pres">
      <dgm:prSet presAssocID="{70D1D88D-5BE8-4367-8CE3-FCC3D394FBCC}" presName="sibTransNodeRect" presStyleLbl="alignNode1" presStyleIdx="5" presStyleCnt="6">
        <dgm:presLayoutVars>
          <dgm:chMax val="0"/>
          <dgm:bulletEnabled val="1"/>
        </dgm:presLayoutVars>
      </dgm:prSet>
      <dgm:spPr/>
    </dgm:pt>
    <dgm:pt modelId="{0E830385-0E82-4D6A-940E-BEA9134D15E0}" type="pres">
      <dgm:prSet presAssocID="{33624B7C-5FF0-4F89-9BC3-CFFBD6CAEF63}" presName="nodeRect" presStyleLbl="alignNode1" presStyleIdx="5" presStyleCnt="6">
        <dgm:presLayoutVars>
          <dgm:bulletEnabled val="1"/>
        </dgm:presLayoutVars>
      </dgm:prSet>
      <dgm:spPr/>
    </dgm:pt>
  </dgm:ptLst>
  <dgm:cxnLst>
    <dgm:cxn modelId="{7095FD04-0B88-4A52-8F1A-7A43ECE16B1B}" srcId="{B029B50E-9439-4A0A-8F2F-A0541E004804}" destId="{C5BD2029-5321-4A9D-A117-DAF24A6FDF5A}" srcOrd="4" destOrd="0" parTransId="{06F3AA86-62D4-4E2F-9646-4B3E41D0FD89}" sibTransId="{15B2510A-6847-4F45-A381-981411C8CBCF}"/>
    <dgm:cxn modelId="{8977E105-319C-412E-9118-B5A1F7381B51}" type="presOf" srcId="{126DEEFD-E9D0-4183-9105-DA89BE74E76E}" destId="{9976CEB8-B62B-45A8-99CD-74312D0B8D5D}" srcOrd="1" destOrd="0" presId="urn:microsoft.com/office/officeart/2016/7/layout/LinearBlockProcessNumbered"/>
    <dgm:cxn modelId="{8C86EF0D-3F4F-41BB-8D61-CC00CA657EB1}" srcId="{B029B50E-9439-4A0A-8F2F-A0541E004804}" destId="{33624B7C-5FF0-4F89-9BC3-CFFBD6CAEF63}" srcOrd="5" destOrd="0" parTransId="{C1F92F12-E4BD-4DE7-BB0E-8C2D70E5E2EB}" sibTransId="{70D1D88D-5BE8-4367-8CE3-FCC3D394FBCC}"/>
    <dgm:cxn modelId="{D170DA0E-B7EF-4FCA-A15A-F32DF5124B73}" srcId="{B029B50E-9439-4A0A-8F2F-A0541E004804}" destId="{44A5FB22-18F1-41A8-94B7-CA857EA77473}" srcOrd="0" destOrd="0" parTransId="{03A6B7CD-F4BD-457D-B6F0-C05E59C4684D}" sibTransId="{A77CF05E-784C-48F6-8B67-AF5E8D1AFBA1}"/>
    <dgm:cxn modelId="{1226540F-FD5F-4B96-87E0-ACA4DDABCB05}" type="presOf" srcId="{F3155277-4A45-4808-81AC-F416C0F1B315}" destId="{9730543F-5590-4D86-974D-727CE57F69B9}" srcOrd="1" destOrd="0" presId="urn:microsoft.com/office/officeart/2016/7/layout/LinearBlockProcessNumbered"/>
    <dgm:cxn modelId="{9F95F814-C1FF-44F2-9D1A-57DDFBC2FE8C}" type="presOf" srcId="{44A5FB22-18F1-41A8-94B7-CA857EA77473}" destId="{57261682-6AB9-410A-93B0-866E85D31417}" srcOrd="1" destOrd="0" presId="urn:microsoft.com/office/officeart/2016/7/layout/LinearBlockProcessNumbered"/>
    <dgm:cxn modelId="{4107B62D-24FF-44BB-AF0B-0BCCAA458374}" type="presOf" srcId="{B029B50E-9439-4A0A-8F2F-A0541E004804}" destId="{EA7D2F1F-1620-4388-81CD-43CFB91FED7F}" srcOrd="0" destOrd="0" presId="urn:microsoft.com/office/officeart/2016/7/layout/LinearBlockProcessNumbered"/>
    <dgm:cxn modelId="{024D4831-7DD7-4686-8F91-0D6DFBF169A6}" type="presOf" srcId="{A77CF05E-784C-48F6-8B67-AF5E8D1AFBA1}" destId="{D478E026-607C-471E-A9BF-7CB99E0E29D6}" srcOrd="0" destOrd="0" presId="urn:microsoft.com/office/officeart/2016/7/layout/LinearBlockProcessNumbered"/>
    <dgm:cxn modelId="{5CF21537-3E86-468C-B722-70DF9A9C2A7B}" type="presOf" srcId="{70D1D88D-5BE8-4367-8CE3-FCC3D394FBCC}" destId="{9C54CF29-B80A-4400-9A32-B6DDB9BB518A}" srcOrd="0" destOrd="0" presId="urn:microsoft.com/office/officeart/2016/7/layout/LinearBlockProcessNumbered"/>
    <dgm:cxn modelId="{E07AD03F-FDE6-4FCC-B248-198A6D120FE7}" type="presOf" srcId="{F3155277-4A45-4808-81AC-F416C0F1B315}" destId="{7C48A0D4-92F4-4F29-BAFF-4DDC3B20B449}" srcOrd="0" destOrd="0" presId="urn:microsoft.com/office/officeart/2016/7/layout/LinearBlockProcessNumbered"/>
    <dgm:cxn modelId="{74D3C160-D111-4E0D-BD25-6D49387FA0FD}" type="presOf" srcId="{15B2510A-6847-4F45-A381-981411C8CBCF}" destId="{F9721E4A-717A-47AB-BECB-18CC9FFC4D82}" srcOrd="0" destOrd="0" presId="urn:microsoft.com/office/officeart/2016/7/layout/LinearBlockProcessNumbered"/>
    <dgm:cxn modelId="{095F3D68-5523-43F7-8342-076F27156934}" type="presOf" srcId="{79C27AAF-D443-4AAB-B24B-FF367D772475}" destId="{D2730754-2972-4A6A-BD27-CBFFCA6AFC39}" srcOrd="0" destOrd="0" presId="urn:microsoft.com/office/officeart/2016/7/layout/LinearBlockProcessNumbered"/>
    <dgm:cxn modelId="{4A2EE953-F0AD-479C-836D-EA616D957087}" type="presOf" srcId="{C5BD2029-5321-4A9D-A117-DAF24A6FDF5A}" destId="{2EBF9017-3E13-4190-BBB8-2D6C47B7BBDA}" srcOrd="1" destOrd="0" presId="urn:microsoft.com/office/officeart/2016/7/layout/LinearBlockProcessNumbered"/>
    <dgm:cxn modelId="{BD17F675-414B-4416-BB68-C7AA8FF10D3A}" type="presOf" srcId="{EA1A3820-C0EE-4081-8928-2900CB65CC6B}" destId="{B2FF716A-A620-4DEC-A577-958C8F2AFD1B}" srcOrd="0" destOrd="0" presId="urn:microsoft.com/office/officeart/2016/7/layout/LinearBlockProcessNumbered"/>
    <dgm:cxn modelId="{050E4C77-35A8-4119-8EE3-4937E6D6849A}" type="presOf" srcId="{33624B7C-5FF0-4F89-9BC3-CFFBD6CAEF63}" destId="{0E830385-0E82-4D6A-940E-BEA9134D15E0}" srcOrd="1" destOrd="0" presId="urn:microsoft.com/office/officeart/2016/7/layout/LinearBlockProcessNumbered"/>
    <dgm:cxn modelId="{697EE279-33E3-4AB7-8904-0D14D4F7EBF8}" type="presOf" srcId="{4DC735C5-9A80-42E1-AC12-DC1E55364984}" destId="{B61EA745-88FC-4AFB-919F-CA81ABC8B08A}" srcOrd="0" destOrd="0" presId="urn:microsoft.com/office/officeart/2016/7/layout/LinearBlockProcessNumbered"/>
    <dgm:cxn modelId="{CB052A85-AF54-45F2-8FA9-D0D26387FC43}" type="presOf" srcId="{7AC32B0B-0B61-4D23-B94F-A379D4E59C66}" destId="{C29DFC84-AE93-42DE-A0C3-5CEC2FE7AD20}" srcOrd="1" destOrd="0" presId="urn:microsoft.com/office/officeart/2016/7/layout/LinearBlockProcessNumbered"/>
    <dgm:cxn modelId="{F2BEC49A-2F53-4C84-A590-F27BE25B3D9A}" srcId="{B029B50E-9439-4A0A-8F2F-A0541E004804}" destId="{7AC32B0B-0B61-4D23-B94F-A379D4E59C66}" srcOrd="2" destOrd="0" parTransId="{12631917-7E6A-44D7-8408-86D70D074202}" sibTransId="{EA1A3820-C0EE-4081-8928-2900CB65CC6B}"/>
    <dgm:cxn modelId="{1EF611C8-2E83-4831-BE61-74F9CA906156}" srcId="{B029B50E-9439-4A0A-8F2F-A0541E004804}" destId="{F3155277-4A45-4808-81AC-F416C0F1B315}" srcOrd="3" destOrd="0" parTransId="{CAD4067C-2732-4B1F-8EDB-DF22B3E9DC6B}" sibTransId="{4DC735C5-9A80-42E1-AC12-DC1E55364984}"/>
    <dgm:cxn modelId="{44FAA1DF-CF7E-4B57-884A-12492CA01C3A}" type="presOf" srcId="{33624B7C-5FF0-4F89-9BC3-CFFBD6CAEF63}" destId="{378622CD-16CD-4D59-9306-345BF37A8D13}" srcOrd="0" destOrd="0" presId="urn:microsoft.com/office/officeart/2016/7/layout/LinearBlockProcessNumbered"/>
    <dgm:cxn modelId="{733DEAE3-BCE5-460D-9B0F-5371EC1449B3}" srcId="{B029B50E-9439-4A0A-8F2F-A0541E004804}" destId="{126DEEFD-E9D0-4183-9105-DA89BE74E76E}" srcOrd="1" destOrd="0" parTransId="{711031F4-C88C-4111-8D34-F2CB5D48A413}" sibTransId="{79C27AAF-D443-4AAB-B24B-FF367D772475}"/>
    <dgm:cxn modelId="{01F73EE4-45ED-4B83-9918-BE0E17705F34}" type="presOf" srcId="{126DEEFD-E9D0-4183-9105-DA89BE74E76E}" destId="{4EE59BD6-75D2-44E1-AE3F-137CED979F0E}" srcOrd="0" destOrd="0" presId="urn:microsoft.com/office/officeart/2016/7/layout/LinearBlockProcessNumbered"/>
    <dgm:cxn modelId="{63EC41E6-D902-42F4-89D7-5A8A928A8228}" type="presOf" srcId="{44A5FB22-18F1-41A8-94B7-CA857EA77473}" destId="{DAD1BF53-D29D-4092-9B49-7CFE0B62B320}" srcOrd="0" destOrd="0" presId="urn:microsoft.com/office/officeart/2016/7/layout/LinearBlockProcessNumbered"/>
    <dgm:cxn modelId="{B9D0DDE8-85CF-47AB-9EB5-E5F7ECF1BA06}" type="presOf" srcId="{7AC32B0B-0B61-4D23-B94F-A379D4E59C66}" destId="{D7810759-75B4-4465-A601-1E7ADB7029A6}" srcOrd="0" destOrd="0" presId="urn:microsoft.com/office/officeart/2016/7/layout/LinearBlockProcessNumbered"/>
    <dgm:cxn modelId="{492EF0E8-28D2-4547-A8CB-BCBF9FB87E0C}" type="presOf" srcId="{C5BD2029-5321-4A9D-A117-DAF24A6FDF5A}" destId="{DC4C38FA-5A39-42A0-A441-640AE7D2A388}" srcOrd="0" destOrd="0" presId="urn:microsoft.com/office/officeart/2016/7/layout/LinearBlockProcessNumbered"/>
    <dgm:cxn modelId="{264896ED-26E6-4269-B2C8-4F01FAA16543}" type="presParOf" srcId="{EA7D2F1F-1620-4388-81CD-43CFB91FED7F}" destId="{6E095D9B-E73F-45A3-B48A-68343DFD8656}" srcOrd="0" destOrd="0" presId="urn:microsoft.com/office/officeart/2016/7/layout/LinearBlockProcessNumbered"/>
    <dgm:cxn modelId="{356F1743-2A7A-489B-86E1-B0AC9C7DD8E5}" type="presParOf" srcId="{6E095D9B-E73F-45A3-B48A-68343DFD8656}" destId="{DAD1BF53-D29D-4092-9B49-7CFE0B62B320}" srcOrd="0" destOrd="0" presId="urn:microsoft.com/office/officeart/2016/7/layout/LinearBlockProcessNumbered"/>
    <dgm:cxn modelId="{42EB75DC-564C-4067-B49D-EF9D7994EF4D}" type="presParOf" srcId="{6E095D9B-E73F-45A3-B48A-68343DFD8656}" destId="{D478E026-607C-471E-A9BF-7CB99E0E29D6}" srcOrd="1" destOrd="0" presId="urn:microsoft.com/office/officeart/2016/7/layout/LinearBlockProcessNumbered"/>
    <dgm:cxn modelId="{F20B9AED-CABC-466A-8D97-91B4AEC0D384}" type="presParOf" srcId="{6E095D9B-E73F-45A3-B48A-68343DFD8656}" destId="{57261682-6AB9-410A-93B0-866E85D31417}" srcOrd="2" destOrd="0" presId="urn:microsoft.com/office/officeart/2016/7/layout/LinearBlockProcessNumbered"/>
    <dgm:cxn modelId="{366731CF-BB50-473B-891E-EF07B71DAC37}" type="presParOf" srcId="{EA7D2F1F-1620-4388-81CD-43CFB91FED7F}" destId="{F134CD7E-7EC3-4EC0-B620-41AD5CAE780E}" srcOrd="1" destOrd="0" presId="urn:microsoft.com/office/officeart/2016/7/layout/LinearBlockProcessNumbered"/>
    <dgm:cxn modelId="{67586691-D765-47B1-A760-739BC179F8D1}" type="presParOf" srcId="{EA7D2F1F-1620-4388-81CD-43CFB91FED7F}" destId="{60BE6F77-E6AB-4008-85B3-513FB0A29758}" srcOrd="2" destOrd="0" presId="urn:microsoft.com/office/officeart/2016/7/layout/LinearBlockProcessNumbered"/>
    <dgm:cxn modelId="{23058FBD-6D38-4A05-9433-7AC1C383A4C1}" type="presParOf" srcId="{60BE6F77-E6AB-4008-85B3-513FB0A29758}" destId="{4EE59BD6-75D2-44E1-AE3F-137CED979F0E}" srcOrd="0" destOrd="0" presId="urn:microsoft.com/office/officeart/2016/7/layout/LinearBlockProcessNumbered"/>
    <dgm:cxn modelId="{A1D3AF0D-7DAA-49B4-983C-972947AA1933}" type="presParOf" srcId="{60BE6F77-E6AB-4008-85B3-513FB0A29758}" destId="{D2730754-2972-4A6A-BD27-CBFFCA6AFC39}" srcOrd="1" destOrd="0" presId="urn:microsoft.com/office/officeart/2016/7/layout/LinearBlockProcessNumbered"/>
    <dgm:cxn modelId="{D81FC150-6DB6-4916-8F18-2CA26F142A28}" type="presParOf" srcId="{60BE6F77-E6AB-4008-85B3-513FB0A29758}" destId="{9976CEB8-B62B-45A8-99CD-74312D0B8D5D}" srcOrd="2" destOrd="0" presId="urn:microsoft.com/office/officeart/2016/7/layout/LinearBlockProcessNumbered"/>
    <dgm:cxn modelId="{54AAB083-F577-43F7-8473-7196F4FA0758}" type="presParOf" srcId="{EA7D2F1F-1620-4388-81CD-43CFB91FED7F}" destId="{71744708-DDDA-4DE1-8E1A-E458CB1DD12B}" srcOrd="3" destOrd="0" presId="urn:microsoft.com/office/officeart/2016/7/layout/LinearBlockProcessNumbered"/>
    <dgm:cxn modelId="{872C9A92-D0E6-48DA-92D7-80EE96DCD4AF}" type="presParOf" srcId="{EA7D2F1F-1620-4388-81CD-43CFB91FED7F}" destId="{06502B52-8E79-4B29-8A20-93186D2C49AC}" srcOrd="4" destOrd="0" presId="urn:microsoft.com/office/officeart/2016/7/layout/LinearBlockProcessNumbered"/>
    <dgm:cxn modelId="{25BF2593-30F2-4ED4-B557-BA8694AA3A86}" type="presParOf" srcId="{06502B52-8E79-4B29-8A20-93186D2C49AC}" destId="{D7810759-75B4-4465-A601-1E7ADB7029A6}" srcOrd="0" destOrd="0" presId="urn:microsoft.com/office/officeart/2016/7/layout/LinearBlockProcessNumbered"/>
    <dgm:cxn modelId="{09F74848-BA16-4A54-81E0-F13344EB09C0}" type="presParOf" srcId="{06502B52-8E79-4B29-8A20-93186D2C49AC}" destId="{B2FF716A-A620-4DEC-A577-958C8F2AFD1B}" srcOrd="1" destOrd="0" presId="urn:microsoft.com/office/officeart/2016/7/layout/LinearBlockProcessNumbered"/>
    <dgm:cxn modelId="{E36BBD86-1617-4D04-B1B9-E78963F1D60D}" type="presParOf" srcId="{06502B52-8E79-4B29-8A20-93186D2C49AC}" destId="{C29DFC84-AE93-42DE-A0C3-5CEC2FE7AD20}" srcOrd="2" destOrd="0" presId="urn:microsoft.com/office/officeart/2016/7/layout/LinearBlockProcessNumbered"/>
    <dgm:cxn modelId="{AD84D4FE-3AEC-49AD-BB4E-298683D4047B}" type="presParOf" srcId="{EA7D2F1F-1620-4388-81CD-43CFB91FED7F}" destId="{49214B0D-8F5B-411D-A7B7-6D7D52B1C0B7}" srcOrd="5" destOrd="0" presId="urn:microsoft.com/office/officeart/2016/7/layout/LinearBlockProcessNumbered"/>
    <dgm:cxn modelId="{D885F044-95E1-4FFC-824A-9217316D85E7}" type="presParOf" srcId="{EA7D2F1F-1620-4388-81CD-43CFB91FED7F}" destId="{21FAA66E-5B1D-4D9A-81A3-C6D7CB542370}" srcOrd="6" destOrd="0" presId="urn:microsoft.com/office/officeart/2016/7/layout/LinearBlockProcessNumbered"/>
    <dgm:cxn modelId="{F14C8B38-F998-4794-A992-A642A51F87E2}" type="presParOf" srcId="{21FAA66E-5B1D-4D9A-81A3-C6D7CB542370}" destId="{7C48A0D4-92F4-4F29-BAFF-4DDC3B20B449}" srcOrd="0" destOrd="0" presId="urn:microsoft.com/office/officeart/2016/7/layout/LinearBlockProcessNumbered"/>
    <dgm:cxn modelId="{A33CEF90-909D-42D4-A246-919DF95E622A}" type="presParOf" srcId="{21FAA66E-5B1D-4D9A-81A3-C6D7CB542370}" destId="{B61EA745-88FC-4AFB-919F-CA81ABC8B08A}" srcOrd="1" destOrd="0" presId="urn:microsoft.com/office/officeart/2016/7/layout/LinearBlockProcessNumbered"/>
    <dgm:cxn modelId="{61DB7208-9487-4091-BE4C-920EEB416178}" type="presParOf" srcId="{21FAA66E-5B1D-4D9A-81A3-C6D7CB542370}" destId="{9730543F-5590-4D86-974D-727CE57F69B9}" srcOrd="2" destOrd="0" presId="urn:microsoft.com/office/officeart/2016/7/layout/LinearBlockProcessNumbered"/>
    <dgm:cxn modelId="{A553C8D6-0CD7-42C3-B18F-1447DF366EAC}" type="presParOf" srcId="{EA7D2F1F-1620-4388-81CD-43CFB91FED7F}" destId="{435A2656-CE2D-4964-A307-989A044CD1B4}" srcOrd="7" destOrd="0" presId="urn:microsoft.com/office/officeart/2016/7/layout/LinearBlockProcessNumbered"/>
    <dgm:cxn modelId="{4DC5F973-E437-4F06-88B4-E2F029875DA4}" type="presParOf" srcId="{EA7D2F1F-1620-4388-81CD-43CFB91FED7F}" destId="{87CB20FD-EC4A-4EC0-82B5-67CFA5B79FAA}" srcOrd="8" destOrd="0" presId="urn:microsoft.com/office/officeart/2016/7/layout/LinearBlockProcessNumbered"/>
    <dgm:cxn modelId="{2B79F813-5DDB-4825-BA9C-ACBD280A7F35}" type="presParOf" srcId="{87CB20FD-EC4A-4EC0-82B5-67CFA5B79FAA}" destId="{DC4C38FA-5A39-42A0-A441-640AE7D2A388}" srcOrd="0" destOrd="0" presId="urn:microsoft.com/office/officeart/2016/7/layout/LinearBlockProcessNumbered"/>
    <dgm:cxn modelId="{C9015A4A-93DB-458A-B216-E1DE01D95D6A}" type="presParOf" srcId="{87CB20FD-EC4A-4EC0-82B5-67CFA5B79FAA}" destId="{F9721E4A-717A-47AB-BECB-18CC9FFC4D82}" srcOrd="1" destOrd="0" presId="urn:microsoft.com/office/officeart/2016/7/layout/LinearBlockProcessNumbered"/>
    <dgm:cxn modelId="{90A4DCF9-77FA-41CD-9384-83989ED0A50D}" type="presParOf" srcId="{87CB20FD-EC4A-4EC0-82B5-67CFA5B79FAA}" destId="{2EBF9017-3E13-4190-BBB8-2D6C47B7BBDA}" srcOrd="2" destOrd="0" presId="urn:microsoft.com/office/officeart/2016/7/layout/LinearBlockProcessNumbered"/>
    <dgm:cxn modelId="{74BFFB99-138E-4862-8AE3-8397951FF736}" type="presParOf" srcId="{EA7D2F1F-1620-4388-81CD-43CFB91FED7F}" destId="{18543C04-D7E1-4E4F-943C-CDAC5CC845A4}" srcOrd="9" destOrd="0" presId="urn:microsoft.com/office/officeart/2016/7/layout/LinearBlockProcessNumbered"/>
    <dgm:cxn modelId="{03FF40C1-AF2C-4C12-99BF-92EDD72ABE3A}" type="presParOf" srcId="{EA7D2F1F-1620-4388-81CD-43CFB91FED7F}" destId="{EB7BEB5A-EDC8-42C5-A842-C7FAC17D5B9A}" srcOrd="10" destOrd="0" presId="urn:microsoft.com/office/officeart/2016/7/layout/LinearBlockProcessNumbered"/>
    <dgm:cxn modelId="{41BC470E-0011-406F-810E-5DEA9D40816E}" type="presParOf" srcId="{EB7BEB5A-EDC8-42C5-A842-C7FAC17D5B9A}" destId="{378622CD-16CD-4D59-9306-345BF37A8D13}" srcOrd="0" destOrd="0" presId="urn:microsoft.com/office/officeart/2016/7/layout/LinearBlockProcessNumbered"/>
    <dgm:cxn modelId="{8AB0775F-8BEA-4709-943A-597F9F9CCC5E}" type="presParOf" srcId="{EB7BEB5A-EDC8-42C5-A842-C7FAC17D5B9A}" destId="{9C54CF29-B80A-4400-9A32-B6DDB9BB518A}" srcOrd="1" destOrd="0" presId="urn:microsoft.com/office/officeart/2016/7/layout/LinearBlockProcessNumbered"/>
    <dgm:cxn modelId="{E8ECC92A-775D-4694-9204-196BBF1EBC93}" type="presParOf" srcId="{EB7BEB5A-EDC8-42C5-A842-C7FAC17D5B9A}" destId="{0E830385-0E82-4D6A-940E-BEA9134D15E0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D1BF53-D29D-4092-9B49-7CFE0B62B320}">
      <dsp:nvSpPr>
        <dsp:cNvPr id="0" name=""/>
        <dsp:cNvSpPr/>
      </dsp:nvSpPr>
      <dsp:spPr>
        <a:xfrm>
          <a:off x="0" y="988600"/>
          <a:ext cx="1643062" cy="197167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100-200 fs resolution</a:t>
          </a:r>
          <a:endParaRPr lang="en-US" sz="1500" kern="1200" dirty="0"/>
        </a:p>
      </dsp:txBody>
      <dsp:txXfrm>
        <a:off x="0" y="1777270"/>
        <a:ext cx="1643062" cy="1183005"/>
      </dsp:txXfrm>
    </dsp:sp>
    <dsp:sp modelId="{D478E026-607C-471E-A9BF-7CB99E0E29D6}">
      <dsp:nvSpPr>
        <dsp:cNvPr id="0" name=""/>
        <dsp:cNvSpPr/>
      </dsp:nvSpPr>
      <dsp:spPr>
        <a:xfrm>
          <a:off x="0" y="988600"/>
          <a:ext cx="1643062" cy="788670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0" y="988600"/>
        <a:ext cx="1643062" cy="788670"/>
      </dsp:txXfrm>
    </dsp:sp>
    <dsp:sp modelId="{4EE59BD6-75D2-44E1-AE3F-137CED979F0E}">
      <dsp:nvSpPr>
        <dsp:cNvPr id="0" name=""/>
        <dsp:cNvSpPr/>
      </dsp:nvSpPr>
      <dsp:spPr>
        <a:xfrm>
          <a:off x="1774507" y="988600"/>
          <a:ext cx="1643062" cy="1971675"/>
        </a:xfrm>
        <a:prstGeom prst="rect">
          <a:avLst/>
        </a:prstGeom>
        <a:solidFill>
          <a:schemeClr val="accent5">
            <a:hueOff val="-2430430"/>
            <a:satOff val="-165"/>
            <a:lumOff val="392"/>
            <a:alphaOff val="0"/>
          </a:schemeClr>
        </a:solidFill>
        <a:ln w="19050" cap="flat" cmpd="sng" algn="ctr">
          <a:solidFill>
            <a:schemeClr val="accent5">
              <a:hueOff val="-2430430"/>
              <a:satOff val="-165"/>
              <a:lumOff val="3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Single Shot</a:t>
          </a:r>
        </a:p>
      </dsp:txBody>
      <dsp:txXfrm>
        <a:off x="1774507" y="1777270"/>
        <a:ext cx="1643062" cy="1183005"/>
      </dsp:txXfrm>
    </dsp:sp>
    <dsp:sp modelId="{D2730754-2972-4A6A-BD27-CBFFCA6AFC39}">
      <dsp:nvSpPr>
        <dsp:cNvPr id="0" name=""/>
        <dsp:cNvSpPr/>
      </dsp:nvSpPr>
      <dsp:spPr>
        <a:xfrm>
          <a:off x="1774507" y="988600"/>
          <a:ext cx="1643062" cy="788670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1774507" y="988600"/>
        <a:ext cx="1643062" cy="788670"/>
      </dsp:txXfrm>
    </dsp:sp>
    <dsp:sp modelId="{D7810759-75B4-4465-A601-1E7ADB7029A6}">
      <dsp:nvSpPr>
        <dsp:cNvPr id="0" name=""/>
        <dsp:cNvSpPr/>
      </dsp:nvSpPr>
      <dsp:spPr>
        <a:xfrm>
          <a:off x="3549015" y="988600"/>
          <a:ext cx="1643062" cy="1971675"/>
        </a:xfrm>
        <a:prstGeom prst="rect">
          <a:avLst/>
        </a:prstGeom>
        <a:solidFill>
          <a:schemeClr val="accent5">
            <a:hueOff val="-4860860"/>
            <a:satOff val="-330"/>
            <a:lumOff val="784"/>
            <a:alphaOff val="0"/>
          </a:schemeClr>
        </a:solidFill>
        <a:ln w="19050" cap="flat" cmpd="sng" algn="ctr">
          <a:solidFill>
            <a:schemeClr val="accent5">
              <a:hueOff val="-4860860"/>
              <a:satOff val="-330"/>
              <a:lumOff val="7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Compact</a:t>
          </a:r>
          <a:endParaRPr lang="en-US" sz="1500" kern="1200" dirty="0"/>
        </a:p>
      </dsp:txBody>
      <dsp:txXfrm>
        <a:off x="3549015" y="1777270"/>
        <a:ext cx="1643062" cy="1183005"/>
      </dsp:txXfrm>
    </dsp:sp>
    <dsp:sp modelId="{B2FF716A-A620-4DEC-A577-958C8F2AFD1B}">
      <dsp:nvSpPr>
        <dsp:cNvPr id="0" name=""/>
        <dsp:cNvSpPr/>
      </dsp:nvSpPr>
      <dsp:spPr>
        <a:xfrm>
          <a:off x="3549015" y="988600"/>
          <a:ext cx="1643062" cy="788670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549015" y="988600"/>
        <a:ext cx="1643062" cy="788670"/>
      </dsp:txXfrm>
    </dsp:sp>
    <dsp:sp modelId="{7C48A0D4-92F4-4F29-BAFF-4DDC3B20B449}">
      <dsp:nvSpPr>
        <dsp:cNvPr id="0" name=""/>
        <dsp:cNvSpPr/>
      </dsp:nvSpPr>
      <dsp:spPr>
        <a:xfrm>
          <a:off x="5323522" y="988600"/>
          <a:ext cx="1643062" cy="1971675"/>
        </a:xfrm>
        <a:prstGeom prst="rect">
          <a:avLst/>
        </a:prstGeom>
        <a:solidFill>
          <a:schemeClr val="accent5">
            <a:hueOff val="-7291290"/>
            <a:satOff val="-496"/>
            <a:lumOff val="1177"/>
            <a:alphaOff val="0"/>
          </a:schemeClr>
        </a:solidFill>
        <a:ln w="19050" cap="flat" cmpd="sng" algn="ctr">
          <a:solidFill>
            <a:schemeClr val="accent5">
              <a:hueOff val="-7291290"/>
              <a:satOff val="-496"/>
              <a:lumOff val="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Non-destructive</a:t>
          </a:r>
        </a:p>
      </dsp:txBody>
      <dsp:txXfrm>
        <a:off x="5323522" y="1777270"/>
        <a:ext cx="1643062" cy="1183005"/>
      </dsp:txXfrm>
    </dsp:sp>
    <dsp:sp modelId="{B61EA745-88FC-4AFB-919F-CA81ABC8B08A}">
      <dsp:nvSpPr>
        <dsp:cNvPr id="0" name=""/>
        <dsp:cNvSpPr/>
      </dsp:nvSpPr>
      <dsp:spPr>
        <a:xfrm>
          <a:off x="5323522" y="988600"/>
          <a:ext cx="1643062" cy="788670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5323522" y="988600"/>
        <a:ext cx="1643062" cy="788670"/>
      </dsp:txXfrm>
    </dsp:sp>
    <dsp:sp modelId="{DC4C38FA-5A39-42A0-A441-640AE7D2A388}">
      <dsp:nvSpPr>
        <dsp:cNvPr id="0" name=""/>
        <dsp:cNvSpPr/>
      </dsp:nvSpPr>
      <dsp:spPr>
        <a:xfrm>
          <a:off x="7098030" y="988600"/>
          <a:ext cx="1643062" cy="1971675"/>
        </a:xfrm>
        <a:prstGeom prst="rect">
          <a:avLst/>
        </a:prstGeom>
        <a:solidFill>
          <a:schemeClr val="accent5">
            <a:hueOff val="-9721720"/>
            <a:satOff val="-661"/>
            <a:lumOff val="1569"/>
            <a:alphaOff val="0"/>
          </a:schemeClr>
        </a:solidFill>
        <a:ln w="19050" cap="flat" cmpd="sng" algn="ctr">
          <a:solidFill>
            <a:schemeClr val="accent5">
              <a:hueOff val="-9721720"/>
              <a:satOff val="-661"/>
              <a:lumOff val="15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High measurement rate (</a:t>
          </a:r>
          <a:r>
            <a:rPr lang="en-GB" sz="1500" i="1" kern="1200" dirty="0"/>
            <a:t>e.g. </a:t>
          </a:r>
          <a:r>
            <a:rPr lang="en-GB" sz="1500" kern="1200" dirty="0"/>
            <a:t>FELs operate at MHz)</a:t>
          </a:r>
          <a:endParaRPr lang="en-US" sz="1500" kern="1200" dirty="0"/>
        </a:p>
      </dsp:txBody>
      <dsp:txXfrm>
        <a:off x="7098030" y="1777270"/>
        <a:ext cx="1643062" cy="1183005"/>
      </dsp:txXfrm>
    </dsp:sp>
    <dsp:sp modelId="{F9721E4A-717A-47AB-BECB-18CC9FFC4D82}">
      <dsp:nvSpPr>
        <dsp:cNvPr id="0" name=""/>
        <dsp:cNvSpPr/>
      </dsp:nvSpPr>
      <dsp:spPr>
        <a:xfrm>
          <a:off x="7098030" y="988600"/>
          <a:ext cx="1643062" cy="788670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7098030" y="988600"/>
        <a:ext cx="1643062" cy="788670"/>
      </dsp:txXfrm>
    </dsp:sp>
    <dsp:sp modelId="{378622CD-16CD-4D59-9306-345BF37A8D13}">
      <dsp:nvSpPr>
        <dsp:cNvPr id="0" name=""/>
        <dsp:cNvSpPr/>
      </dsp:nvSpPr>
      <dsp:spPr>
        <a:xfrm>
          <a:off x="8872537" y="988600"/>
          <a:ext cx="1643062" cy="1971675"/>
        </a:xfrm>
        <a:prstGeom prst="rect">
          <a:avLst/>
        </a:prstGeom>
        <a:solidFill>
          <a:schemeClr val="accent5">
            <a:hueOff val="-12152150"/>
            <a:satOff val="-826"/>
            <a:lumOff val="1961"/>
            <a:alphaOff val="0"/>
          </a:schemeClr>
        </a:solidFill>
        <a:ln w="19050" cap="flat" cmpd="sng" algn="ctr">
          <a:solidFill>
            <a:schemeClr val="accent5">
              <a:hueOff val="-12152150"/>
              <a:satOff val="-826"/>
              <a:lumOff val="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Low “facility footprint”</a:t>
          </a:r>
        </a:p>
      </dsp:txBody>
      <dsp:txXfrm>
        <a:off x="8872537" y="1777270"/>
        <a:ext cx="1643062" cy="1183005"/>
      </dsp:txXfrm>
    </dsp:sp>
    <dsp:sp modelId="{9C54CF29-B80A-4400-9A32-B6DDB9BB518A}">
      <dsp:nvSpPr>
        <dsp:cNvPr id="0" name=""/>
        <dsp:cNvSpPr/>
      </dsp:nvSpPr>
      <dsp:spPr>
        <a:xfrm>
          <a:off x="8872537" y="988600"/>
          <a:ext cx="1643062" cy="788670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8872537" y="988600"/>
        <a:ext cx="1643062" cy="7886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D1BF53-D29D-4092-9B49-7CFE0B62B320}">
      <dsp:nvSpPr>
        <dsp:cNvPr id="0" name=""/>
        <dsp:cNvSpPr/>
      </dsp:nvSpPr>
      <dsp:spPr>
        <a:xfrm>
          <a:off x="0" y="988600"/>
          <a:ext cx="1643062" cy="197167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100-200 fs resolution</a:t>
          </a:r>
          <a:endParaRPr lang="en-US" sz="1500" kern="1200" dirty="0"/>
        </a:p>
      </dsp:txBody>
      <dsp:txXfrm>
        <a:off x="0" y="1777270"/>
        <a:ext cx="1643062" cy="1183005"/>
      </dsp:txXfrm>
    </dsp:sp>
    <dsp:sp modelId="{D478E026-607C-471E-A9BF-7CB99E0E29D6}">
      <dsp:nvSpPr>
        <dsp:cNvPr id="0" name=""/>
        <dsp:cNvSpPr/>
      </dsp:nvSpPr>
      <dsp:spPr>
        <a:xfrm>
          <a:off x="0" y="988600"/>
          <a:ext cx="1643062" cy="788670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0" y="988600"/>
        <a:ext cx="1643062" cy="788670"/>
      </dsp:txXfrm>
    </dsp:sp>
    <dsp:sp modelId="{4EE59BD6-75D2-44E1-AE3F-137CED979F0E}">
      <dsp:nvSpPr>
        <dsp:cNvPr id="0" name=""/>
        <dsp:cNvSpPr/>
      </dsp:nvSpPr>
      <dsp:spPr>
        <a:xfrm>
          <a:off x="1774507" y="988600"/>
          <a:ext cx="1643062" cy="1971675"/>
        </a:xfrm>
        <a:prstGeom prst="rect">
          <a:avLst/>
        </a:prstGeom>
        <a:solidFill>
          <a:schemeClr val="accent5">
            <a:hueOff val="-2430430"/>
            <a:satOff val="-165"/>
            <a:lumOff val="392"/>
            <a:alphaOff val="0"/>
          </a:schemeClr>
        </a:solidFill>
        <a:ln w="19050" cap="flat" cmpd="sng" algn="ctr">
          <a:solidFill>
            <a:schemeClr val="accent5">
              <a:hueOff val="-2430430"/>
              <a:satOff val="-165"/>
              <a:lumOff val="3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Single Shot</a:t>
          </a:r>
        </a:p>
      </dsp:txBody>
      <dsp:txXfrm>
        <a:off x="1774507" y="1777270"/>
        <a:ext cx="1643062" cy="1183005"/>
      </dsp:txXfrm>
    </dsp:sp>
    <dsp:sp modelId="{D2730754-2972-4A6A-BD27-CBFFCA6AFC39}">
      <dsp:nvSpPr>
        <dsp:cNvPr id="0" name=""/>
        <dsp:cNvSpPr/>
      </dsp:nvSpPr>
      <dsp:spPr>
        <a:xfrm>
          <a:off x="1774507" y="988600"/>
          <a:ext cx="1643062" cy="788670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1774507" y="988600"/>
        <a:ext cx="1643062" cy="788670"/>
      </dsp:txXfrm>
    </dsp:sp>
    <dsp:sp modelId="{D7810759-75B4-4465-A601-1E7ADB7029A6}">
      <dsp:nvSpPr>
        <dsp:cNvPr id="0" name=""/>
        <dsp:cNvSpPr/>
      </dsp:nvSpPr>
      <dsp:spPr>
        <a:xfrm>
          <a:off x="3549015" y="988600"/>
          <a:ext cx="1643062" cy="1971675"/>
        </a:xfrm>
        <a:prstGeom prst="rect">
          <a:avLst/>
        </a:prstGeom>
        <a:solidFill>
          <a:schemeClr val="accent5">
            <a:hueOff val="-4860860"/>
            <a:satOff val="-330"/>
            <a:lumOff val="784"/>
            <a:alphaOff val="0"/>
          </a:schemeClr>
        </a:solidFill>
        <a:ln w="19050" cap="flat" cmpd="sng" algn="ctr">
          <a:solidFill>
            <a:schemeClr val="accent5">
              <a:hueOff val="-4860860"/>
              <a:satOff val="-330"/>
              <a:lumOff val="7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Compact</a:t>
          </a:r>
          <a:endParaRPr lang="en-US" sz="1500" kern="1200" dirty="0"/>
        </a:p>
      </dsp:txBody>
      <dsp:txXfrm>
        <a:off x="3549015" y="1777270"/>
        <a:ext cx="1643062" cy="1183005"/>
      </dsp:txXfrm>
    </dsp:sp>
    <dsp:sp modelId="{B2FF716A-A620-4DEC-A577-958C8F2AFD1B}">
      <dsp:nvSpPr>
        <dsp:cNvPr id="0" name=""/>
        <dsp:cNvSpPr/>
      </dsp:nvSpPr>
      <dsp:spPr>
        <a:xfrm>
          <a:off x="3549015" y="988600"/>
          <a:ext cx="1643062" cy="788670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549015" y="988600"/>
        <a:ext cx="1643062" cy="788670"/>
      </dsp:txXfrm>
    </dsp:sp>
    <dsp:sp modelId="{7C48A0D4-92F4-4F29-BAFF-4DDC3B20B449}">
      <dsp:nvSpPr>
        <dsp:cNvPr id="0" name=""/>
        <dsp:cNvSpPr/>
      </dsp:nvSpPr>
      <dsp:spPr>
        <a:xfrm>
          <a:off x="5323522" y="988600"/>
          <a:ext cx="1643062" cy="1971675"/>
        </a:xfrm>
        <a:prstGeom prst="rect">
          <a:avLst/>
        </a:prstGeom>
        <a:solidFill>
          <a:schemeClr val="accent5">
            <a:hueOff val="-7291290"/>
            <a:satOff val="-496"/>
            <a:lumOff val="1177"/>
            <a:alphaOff val="0"/>
          </a:schemeClr>
        </a:solidFill>
        <a:ln w="19050" cap="flat" cmpd="sng" algn="ctr">
          <a:solidFill>
            <a:schemeClr val="accent5">
              <a:hueOff val="-7291290"/>
              <a:satOff val="-496"/>
              <a:lumOff val="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Non-destructive</a:t>
          </a:r>
        </a:p>
      </dsp:txBody>
      <dsp:txXfrm>
        <a:off x="5323522" y="1777270"/>
        <a:ext cx="1643062" cy="1183005"/>
      </dsp:txXfrm>
    </dsp:sp>
    <dsp:sp modelId="{B61EA745-88FC-4AFB-919F-CA81ABC8B08A}">
      <dsp:nvSpPr>
        <dsp:cNvPr id="0" name=""/>
        <dsp:cNvSpPr/>
      </dsp:nvSpPr>
      <dsp:spPr>
        <a:xfrm>
          <a:off x="5323522" y="988600"/>
          <a:ext cx="1643062" cy="788670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5323522" y="988600"/>
        <a:ext cx="1643062" cy="788670"/>
      </dsp:txXfrm>
    </dsp:sp>
    <dsp:sp modelId="{DC4C38FA-5A39-42A0-A441-640AE7D2A388}">
      <dsp:nvSpPr>
        <dsp:cNvPr id="0" name=""/>
        <dsp:cNvSpPr/>
      </dsp:nvSpPr>
      <dsp:spPr>
        <a:xfrm>
          <a:off x="7098030" y="988600"/>
          <a:ext cx="1643062" cy="1971675"/>
        </a:xfrm>
        <a:prstGeom prst="rect">
          <a:avLst/>
        </a:prstGeom>
        <a:solidFill>
          <a:schemeClr val="accent5">
            <a:hueOff val="-9721720"/>
            <a:satOff val="-661"/>
            <a:lumOff val="1569"/>
            <a:alphaOff val="0"/>
          </a:schemeClr>
        </a:solidFill>
        <a:ln w="19050" cap="flat" cmpd="sng" algn="ctr">
          <a:solidFill>
            <a:schemeClr val="accent5">
              <a:hueOff val="-9721720"/>
              <a:satOff val="-661"/>
              <a:lumOff val="15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High measurement rate (</a:t>
          </a:r>
          <a:r>
            <a:rPr lang="en-GB" sz="1500" i="1" kern="1200" dirty="0"/>
            <a:t>e.g. </a:t>
          </a:r>
          <a:r>
            <a:rPr lang="en-GB" sz="1500" kern="1200" dirty="0"/>
            <a:t>FELs operate at MHz)</a:t>
          </a:r>
          <a:endParaRPr lang="en-US" sz="1500" kern="1200" dirty="0"/>
        </a:p>
      </dsp:txBody>
      <dsp:txXfrm>
        <a:off x="7098030" y="1777270"/>
        <a:ext cx="1643062" cy="1183005"/>
      </dsp:txXfrm>
    </dsp:sp>
    <dsp:sp modelId="{F9721E4A-717A-47AB-BECB-18CC9FFC4D82}">
      <dsp:nvSpPr>
        <dsp:cNvPr id="0" name=""/>
        <dsp:cNvSpPr/>
      </dsp:nvSpPr>
      <dsp:spPr>
        <a:xfrm>
          <a:off x="7098030" y="988600"/>
          <a:ext cx="1643062" cy="788670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7098030" y="988600"/>
        <a:ext cx="1643062" cy="788670"/>
      </dsp:txXfrm>
    </dsp:sp>
    <dsp:sp modelId="{378622CD-16CD-4D59-9306-345BF37A8D13}">
      <dsp:nvSpPr>
        <dsp:cNvPr id="0" name=""/>
        <dsp:cNvSpPr/>
      </dsp:nvSpPr>
      <dsp:spPr>
        <a:xfrm>
          <a:off x="8872537" y="988600"/>
          <a:ext cx="1643062" cy="1971675"/>
        </a:xfrm>
        <a:prstGeom prst="rect">
          <a:avLst/>
        </a:prstGeom>
        <a:solidFill>
          <a:schemeClr val="accent5">
            <a:hueOff val="-12152150"/>
            <a:satOff val="-826"/>
            <a:lumOff val="1961"/>
            <a:alphaOff val="0"/>
          </a:schemeClr>
        </a:solidFill>
        <a:ln w="19050" cap="flat" cmpd="sng" algn="ctr">
          <a:solidFill>
            <a:schemeClr val="accent5">
              <a:hueOff val="-12152150"/>
              <a:satOff val="-826"/>
              <a:lumOff val="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Low “facility footprint”</a:t>
          </a:r>
        </a:p>
      </dsp:txBody>
      <dsp:txXfrm>
        <a:off x="8872537" y="1777270"/>
        <a:ext cx="1643062" cy="1183005"/>
      </dsp:txXfrm>
    </dsp:sp>
    <dsp:sp modelId="{9C54CF29-B80A-4400-9A32-B6DDB9BB518A}">
      <dsp:nvSpPr>
        <dsp:cNvPr id="0" name=""/>
        <dsp:cNvSpPr/>
      </dsp:nvSpPr>
      <dsp:spPr>
        <a:xfrm>
          <a:off x="8872537" y="988600"/>
          <a:ext cx="1643062" cy="788670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8872537" y="988600"/>
        <a:ext cx="1643062" cy="7886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2DB36F-1C64-4C2D-A90B-AB930A0781F7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2F8DB9-D037-4076-9DF8-FFEB07C365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751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2F8DB9-D037-4076-9DF8-FFEB07C365C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375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1475BC-F42C-78FE-EFD3-C9099BD6A9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FB7074-F12C-F3F4-2F1E-5A8B831FD6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6F4D5D-EECE-9130-6844-0E33D25597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F490D9-3A5C-F97F-1F6A-1EAF97BE35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2F8DB9-D037-4076-9DF8-FFEB07C365C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5079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E2917C-9E50-A1FF-B3DC-4F93E64AF9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36826E-66DC-5940-7C5F-0075CFB44F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FDC5B1-2426-BD51-9181-F594F0B1E1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6FEC57-C5B6-F53B-EF84-6A2806A547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2F8DB9-D037-4076-9DF8-FFEB07C365C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6918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2F8DB9-D037-4076-9DF8-FFEB07C365C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131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Add note that this was at CLARA</a:t>
            </a:r>
          </a:p>
          <a:p>
            <a:endParaRPr lang="en-GB" dirty="0"/>
          </a:p>
          <a:p>
            <a:r>
              <a:rPr lang="en-GB" dirty="0"/>
              <a:t>Bunch variation was due to thermal instability and associated RF phase/power drift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2F8DB9-D037-4076-9DF8-FFEB07C365C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9534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18E9AA-81F3-0FC7-E8F9-86BC2C5540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49D49B-1F94-15BC-168B-D0F75BFAF8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2F9B9D-6DFE-C908-9E9C-1EA9976B83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81D371-FFA4-E0A5-3F92-D2F1088E29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2F8DB9-D037-4076-9DF8-FFEB07C365C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515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2F8DB9-D037-4076-9DF8-FFEB07C365C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720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CB7CB4-A16C-38CA-E1D4-227C62CB00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C5D923-971C-A79F-841D-7F6C3951ED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A2D9B1-AA73-9D63-2D46-C4D982DD90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95E552-40B2-F228-ED86-1DA4FEE964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2F8DB9-D037-4076-9DF8-FFEB07C365C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383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59F5C2-CC10-A88A-9C15-8366CDEEF7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BC723A-06CE-B636-EDD8-BA88E534A9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ECF12D-FAA4-FB34-8219-226F52E1C6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F58FDA-DF89-9212-E461-DD8DA2C03C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2F8DB9-D037-4076-9DF8-FFEB07C365C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217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FF7065-B9F3-D791-EC2A-9E907A9EB2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B2F0DC9-73DF-2C73-11B5-F0A14D8569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7489365-90A0-A686-F4B0-4259304D4A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228A78-BDD4-2771-CD55-A9E6453AAE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2F8DB9-D037-4076-9DF8-FFEB07C365C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082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5FE05-1D09-988A-4C88-9D38DE5B93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52756F-7A6C-1AF9-45EF-967229AD1D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D7ACF2-A5EB-D014-F849-84C493A924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C7E8E1-2AA7-1134-0E4B-1C0585FDCC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2F8DB9-D037-4076-9DF8-FFEB07C365C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0869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C14994-A02E-FD31-4251-E748DEA3C0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9DAB5D-0FA3-AA19-209D-158ED19D19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37D424-D87A-8D33-1603-4A5F7DE85F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8A4B21-7688-4DB6-4C30-A312D0D4BC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2F8DB9-D037-4076-9DF8-FFEB07C365C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6310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D7AFE2-A0C7-082A-4B77-3DC8C3C466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82A364-5AFB-1D52-25CA-0D759D3111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0A812E-0289-F287-BF37-B62B118CD9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3B10CE-1AB2-A196-4E47-B9F2CF7735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2F8DB9-D037-4076-9DF8-FFEB07C365C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0613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3C9222-E1D2-FF2C-78FC-E0622AFCD6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AD44DB-D714-0432-C00A-8669288517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995A26-93E8-BE93-CCEA-C298AB9261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2C3345-984F-647D-E3BF-D76EBADEC4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2F8DB9-D037-4076-9DF8-FFEB07C365C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801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B054E-EC22-BE12-D562-B6521E18F2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389D25-EC57-DC35-B3B5-1B5CD1D50E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CE311B-6EA5-6C66-686E-A02B49C44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C127-25B7-477A-906D-BD277AA13ACF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654EEC-A997-1C5E-2777-57BAB635C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42BB5-80AC-99FB-18E2-B94122297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1BCC-D9B9-41CC-9AC7-EA5B1EA29A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755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3AFD5-16BB-46A5-A831-3B1CBF8A7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02EC62-5F64-6E06-EBD7-99B5A671B4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B85363-0700-03E9-F3D1-F074E595A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C127-25B7-477A-906D-BD277AA13ACF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CBEB4D-2BE7-16E9-7EAB-CE2CB71BF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1D5E69-8583-5F72-972E-27EC32056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1BCC-D9B9-41CC-9AC7-EA5B1EA29A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205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40C4B0-B555-FDC3-88DE-C3777DF7C6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FBC26C-E0E8-92A5-A957-CAEE98AA95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51252D-A34C-5F80-4725-705E23483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C127-25B7-477A-906D-BD277AA13ACF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51379-07EF-581C-E764-F1406FD27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1414A-CDDF-D506-064B-F99D9A033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1BCC-D9B9-41CC-9AC7-EA5B1EA29A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227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4BCD5-1496-3BE2-4C29-B66CD1D1C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603AEF-9AB0-9B9D-63C5-C1429EC990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DF6D9D-A352-F439-1A8D-9066B65EA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C127-25B7-477A-906D-BD277AA13ACF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5400F-CE7B-4F40-7317-3699C504D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26B517-3362-390F-1C8C-C93761CFA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1BCC-D9B9-41CC-9AC7-EA5B1EA29A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996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EBDF3-ABFE-5936-5EB8-1A5164567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348C9D-D904-BFF8-DFE7-CDA798D68D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1D7BC9-A66A-55AE-D252-4FF611F31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C127-25B7-477A-906D-BD277AA13ACF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933030-76C6-68CD-B30E-E624AC645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54E1D-389F-A971-A041-581A0B19D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1BCC-D9B9-41CC-9AC7-EA5B1EA29A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969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D1FEB-1DC3-CBF6-E842-8E61C4342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AFC635-F2BC-509B-35B6-72D25421E7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FFC77C-9CFC-078B-0AA1-8A73C83553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49A8A4-0A2D-3696-8C49-6B90B6AB2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C127-25B7-477A-906D-BD277AA13ACF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6BC6AF-5A0B-166B-1D6D-D9B648E9C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F69870-15BC-61C5-4A6C-CEA95A678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1BCC-D9B9-41CC-9AC7-EA5B1EA29A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855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6547F-908D-8CBA-B175-7AB41A18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25FA55-2246-48DB-9EF0-4E87AEDF8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E95A05-DC5E-1A7F-DE6D-34DF8B085E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433AE4-B338-3A7C-23EE-E482A3103A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6AAF41-1A7F-5E76-367D-6B0710E7B9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50D97A-4D3D-DC07-E7F1-707BF49BB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C127-25B7-477A-906D-BD277AA13ACF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B5F597-2150-4213-2E07-D69944D33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630539-E70D-B71D-0E5D-23C115E31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1BCC-D9B9-41CC-9AC7-EA5B1EA29A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884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108D4-7297-2AFD-D957-268531AE6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DB23B2-065F-346F-8EA0-3C387D42C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C127-25B7-477A-906D-BD277AA13ACF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BAD9FC-789B-BEB7-1325-3A182D2D9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276909-9379-08CF-E6C6-C4A4BC1E0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1BCC-D9B9-41CC-9AC7-EA5B1EA29A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80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BEDEAD-C47E-E3BA-9961-796FA448E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C127-25B7-477A-906D-BD277AA13ACF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9AC08D-D6AC-A6FA-07AC-551B62FC3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51929D-6A2C-4B62-CEB5-6F809DEF9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1BCC-D9B9-41CC-9AC7-EA5B1EA29A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910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81521-B622-50DB-CA40-E60C8CF03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ACC52-6AC1-5344-F738-2DB143A9DF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0DB1CE-2A92-36C4-7EB5-4148AAB221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ABE620-6041-FEB4-4EE2-AA8BBB47B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C127-25B7-477A-906D-BD277AA13ACF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D422E2-306D-ED8D-4322-9F4F587F2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BBA6AD-F9D0-8FB8-E691-E673225C8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1BCC-D9B9-41CC-9AC7-EA5B1EA29A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237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0CFDB-DFD2-6BAB-94A5-FB548B294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BF43D8-8F89-FB5E-5625-F9ED201706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796A00-6127-AFD2-9797-D3C9560C44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AD5935-BBFB-198F-EF69-49FCAD27C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C127-25B7-477A-906D-BD277AA13ACF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403DD3-61D8-87DC-05B4-54EF04C27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AC4543-8CCB-3FCF-6E9A-52A727033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1BCC-D9B9-41CC-9AC7-EA5B1EA29A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940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08058F-A223-305F-4DBC-F66F0819C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C07731-B43F-CE99-0885-5D85A08AF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35F311-4993-B784-EFFF-55509F68D7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65C127-25B7-477A-906D-BD277AA13ACF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AD06D-6FC3-339B-59EB-2332EA560F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3092A4-EA5D-79CB-82B9-5D99ABED92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BCE1BCC-D9B9-41CC-9AC7-EA5B1EA29A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20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19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0.png"/><Relationship Id="rId4" Type="http://schemas.openxmlformats.org/officeDocument/2006/relationships/image" Target="../media/image29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7BBD4-820E-1B82-6AFD-0E1E4B50D4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6149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/>
              <a:t>Electro-Optic Spectral Interferometry as a longitudinal bunch profile monitor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72E6306-B529-57B7-1F53-4CEF817572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60888"/>
            <a:ext cx="9144000" cy="1655762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/>
              <a:t>Samuel Norman</a:t>
            </a:r>
            <a:r>
              <a:rPr lang="en-US" b="1" baseline="30000" dirty="0"/>
              <a:t>1,2</a:t>
            </a:r>
            <a:r>
              <a:rPr lang="en-US" dirty="0"/>
              <a:t>, Collette Pakuza</a:t>
            </a:r>
            <a:r>
              <a:rPr lang="en-US" baseline="30000" dirty="0"/>
              <a:t>3</a:t>
            </a:r>
            <a:r>
              <a:rPr lang="en-US" dirty="0"/>
              <a:t>, Thibaut Lefevre</a:t>
            </a:r>
            <a:r>
              <a:rPr lang="en-US" baseline="30000" dirty="0"/>
              <a:t>3</a:t>
            </a:r>
            <a:r>
              <a:rPr lang="en-US" dirty="0"/>
              <a:t>, Michele Bergamaschi</a:t>
            </a:r>
            <a:r>
              <a:rPr lang="en-US" baseline="30000" dirty="0"/>
              <a:t>3</a:t>
            </a:r>
            <a:r>
              <a:rPr lang="en-US" dirty="0"/>
              <a:t>, David Walsh</a:t>
            </a:r>
            <a:r>
              <a:rPr lang="en-US" baseline="30000" dirty="0"/>
              <a:t>2,4</a:t>
            </a:r>
            <a:r>
              <a:rPr lang="en-US" dirty="0"/>
              <a:t>, Morgan Hibberd</a:t>
            </a:r>
            <a:r>
              <a:rPr lang="en-US" baseline="30000" dirty="0"/>
              <a:t>1,2</a:t>
            </a:r>
            <a:endParaRPr lang="en-US" dirty="0"/>
          </a:p>
          <a:p>
            <a:endParaRPr lang="en-US" dirty="0"/>
          </a:p>
          <a:p>
            <a:r>
              <a:rPr lang="en-US" baseline="30000" dirty="0"/>
              <a:t>1</a:t>
            </a:r>
            <a:r>
              <a:rPr lang="en-US" dirty="0"/>
              <a:t>The University of Manchester</a:t>
            </a:r>
          </a:p>
          <a:p>
            <a:r>
              <a:rPr lang="en-US" baseline="30000" dirty="0"/>
              <a:t>2</a:t>
            </a:r>
            <a:r>
              <a:rPr lang="en-US" dirty="0"/>
              <a:t>Cockcroft Institute</a:t>
            </a:r>
          </a:p>
          <a:p>
            <a:r>
              <a:rPr lang="en-US" baseline="30000" dirty="0"/>
              <a:t>3</a:t>
            </a:r>
            <a:r>
              <a:rPr lang="en-US" dirty="0"/>
              <a:t>CERN</a:t>
            </a:r>
          </a:p>
          <a:p>
            <a:r>
              <a:rPr lang="en-US" baseline="30000" dirty="0"/>
              <a:t>4</a:t>
            </a:r>
            <a:r>
              <a:rPr lang="en-US" dirty="0"/>
              <a:t>STFC Accelerator Science and Technology Centre</a:t>
            </a:r>
          </a:p>
          <a:p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AB7C23-ED4E-A9C5-E18A-B851580CE3CC}"/>
              </a:ext>
            </a:extLst>
          </p:cNvPr>
          <p:cNvGrpSpPr/>
          <p:nvPr/>
        </p:nvGrpSpPr>
        <p:grpSpPr>
          <a:xfrm>
            <a:off x="-168031" y="-74274"/>
            <a:ext cx="12047276" cy="2000088"/>
            <a:chOff x="-168031" y="-74274"/>
            <a:chExt cx="12047276" cy="2000088"/>
          </a:xfrm>
        </p:grpSpPr>
        <p:pic>
          <p:nvPicPr>
            <p:cNvPr id="4" name="Picture 3" descr="A logo with blue letters&#10;&#10;AI-generated content may be incorrect.">
              <a:extLst>
                <a:ext uri="{FF2B5EF4-FFF2-40B4-BE49-F238E27FC236}">
                  <a16:creationId xmlns:a16="http://schemas.microsoft.com/office/drawing/2014/main" id="{E0366E7D-494B-48B7-B0D7-889D8A6903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3916" y="368386"/>
              <a:ext cx="1919331" cy="981312"/>
            </a:xfrm>
            <a:prstGeom prst="rect">
              <a:avLst/>
            </a:prstGeom>
          </p:spPr>
        </p:pic>
        <p:pic>
          <p:nvPicPr>
            <p:cNvPr id="10" name="Picture 9" descr="A red and green letter e&#10;&#10;AI-generated content may be incorrect.">
              <a:extLst>
                <a:ext uri="{FF2B5EF4-FFF2-40B4-BE49-F238E27FC236}">
                  <a16:creationId xmlns:a16="http://schemas.microsoft.com/office/drawing/2014/main" id="{3B43D23F-BCF1-6391-2576-F1D80E914E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3683" y="368386"/>
              <a:ext cx="2220430" cy="817482"/>
            </a:xfrm>
            <a:prstGeom prst="rect">
              <a:avLst/>
            </a:prstGeom>
          </p:spPr>
        </p:pic>
        <p:pic>
          <p:nvPicPr>
            <p:cNvPr id="12" name="Picture 11" descr="A blue circle with black background&#10;&#10;AI-generated content may be incorrect.">
              <a:extLst>
                <a:ext uri="{FF2B5EF4-FFF2-40B4-BE49-F238E27FC236}">
                  <a16:creationId xmlns:a16="http://schemas.microsoft.com/office/drawing/2014/main" id="{4526DAD7-AE29-59F8-7877-ADB774A0FC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2591" y="298476"/>
              <a:ext cx="1877509" cy="1062670"/>
            </a:xfrm>
            <a:prstGeom prst="rect">
              <a:avLst/>
            </a:prstGeom>
          </p:spPr>
        </p:pic>
        <p:pic>
          <p:nvPicPr>
            <p:cNvPr id="14" name="Picture 13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DFA3D46B-ABE3-F921-AA78-F5B5B3EF40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68031" y="-74274"/>
              <a:ext cx="3000131" cy="2000088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743F6B6-6127-5A61-82C9-55DD492EBD9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021745" y="412596"/>
              <a:ext cx="2857500" cy="1143000"/>
            </a:xfrm>
            <a:prstGeom prst="rect">
              <a:avLst/>
            </a:prstGeom>
          </p:spPr>
        </p:pic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79EBC8A-3FC0-708C-D28B-576CC8E5F26E}"/>
              </a:ext>
            </a:extLst>
          </p:cNvPr>
          <p:cNvCxnSpPr/>
          <p:nvPr/>
        </p:nvCxnSpPr>
        <p:spPr>
          <a:xfrm>
            <a:off x="1799303" y="4296697"/>
            <a:ext cx="8534400" cy="0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2205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B71ED6-9F94-C27B-BB10-2DAFA575A8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3C3CF0B2-BDBA-6A8D-CB57-66B0E5CEBA74}"/>
              </a:ext>
            </a:extLst>
          </p:cNvPr>
          <p:cNvGrpSpPr/>
          <p:nvPr/>
        </p:nvGrpSpPr>
        <p:grpSpPr>
          <a:xfrm>
            <a:off x="838200" y="1562868"/>
            <a:ext cx="10714703" cy="5287605"/>
            <a:chOff x="838200" y="1562868"/>
            <a:chExt cx="10714703" cy="5287605"/>
          </a:xfrm>
        </p:grpSpPr>
        <p:pic>
          <p:nvPicPr>
            <p:cNvPr id="6" name="Picture 5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138ADA70-5382-FCE6-DA4D-3DAF4FA834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0140" y="5841964"/>
              <a:ext cx="1512763" cy="1008509"/>
            </a:xfrm>
            <a:prstGeom prst="rect">
              <a:avLst/>
            </a:prstGeom>
          </p:spPr>
        </p:pic>
        <p:pic>
          <p:nvPicPr>
            <p:cNvPr id="7" name="Picture 6" descr="A blue circle with black background&#10;&#10;AI-generated content may be incorrect.">
              <a:extLst>
                <a:ext uri="{FF2B5EF4-FFF2-40B4-BE49-F238E27FC236}">
                  <a16:creationId xmlns:a16="http://schemas.microsoft.com/office/drawing/2014/main" id="{E21ED939-4BC5-A368-F88D-77B2FA30D2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6065678"/>
              <a:ext cx="1017229" cy="57575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99E47D0-405A-4CA1-6902-AD8AA78CB54D}"/>
                </a:ext>
              </a:extLst>
            </p:cNvPr>
            <p:cNvSpPr txBox="1"/>
            <p:nvPr/>
          </p:nvSpPr>
          <p:spPr>
            <a:xfrm>
              <a:off x="2970078" y="6228067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Samuel Norman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39CFB33-1A94-C6FB-A178-A1756746B079}"/>
                </a:ext>
              </a:extLst>
            </p:cNvPr>
            <p:cNvSpPr txBox="1"/>
            <p:nvPr/>
          </p:nvSpPr>
          <p:spPr>
            <a:xfrm>
              <a:off x="7893173" y="6222749"/>
              <a:ext cx="8575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Slide 10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3D2BEA7-AE3C-A6C4-57A3-5673D5E6601B}"/>
                </a:ext>
              </a:extLst>
            </p:cNvPr>
            <p:cNvSpPr txBox="1"/>
            <p:nvPr/>
          </p:nvSpPr>
          <p:spPr>
            <a:xfrm>
              <a:off x="5526830" y="6222749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PAB 2026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93540AC-F77F-DB39-B3DA-17A6DF6AB6F1}"/>
                </a:ext>
              </a:extLst>
            </p:cNvPr>
            <p:cNvCxnSpPr>
              <a:cxnSpLocks/>
            </p:cNvCxnSpPr>
            <p:nvPr/>
          </p:nvCxnSpPr>
          <p:spPr>
            <a:xfrm>
              <a:off x="838528" y="1562868"/>
              <a:ext cx="10714375" cy="0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E7FDD2B5-3B54-A8FC-A90C-599ED02B2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EOSI – The Process</a:t>
            </a:r>
          </a:p>
        </p:txBody>
      </p:sp>
      <p:pic>
        <p:nvPicPr>
          <p:cNvPr id="2" name="Picture 1" descr="A graph of a waveform&#10;&#10;AI-generated content may be incorrect.">
            <a:extLst>
              <a:ext uri="{FF2B5EF4-FFF2-40B4-BE49-F238E27FC236}">
                <a16:creationId xmlns:a16="http://schemas.microsoft.com/office/drawing/2014/main" id="{7AF56A4F-BBEC-22C7-5620-DDC1F30115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676" y="1630759"/>
            <a:ext cx="4545474" cy="3569913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E111ADE0-7597-E69C-F5F5-C62F9E64584F}"/>
              </a:ext>
            </a:extLst>
          </p:cNvPr>
          <p:cNvGrpSpPr/>
          <p:nvPr/>
        </p:nvGrpSpPr>
        <p:grpSpPr>
          <a:xfrm>
            <a:off x="394716" y="5295132"/>
            <a:ext cx="11402568" cy="1127826"/>
            <a:chOff x="269748" y="5365049"/>
            <a:chExt cx="11402568" cy="112782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Content Placeholder 2">
                  <a:extLst>
                    <a:ext uri="{FF2B5EF4-FFF2-40B4-BE49-F238E27FC236}">
                      <a16:creationId xmlns:a16="http://schemas.microsoft.com/office/drawing/2014/main" id="{45BB9B71-5B72-13B0-9A48-DCA79BE457E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69748" y="5365049"/>
                  <a:ext cx="11402568" cy="1127826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 fontScale="70000" lnSpcReduction="20000"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Font typeface="Arial" panose="020B0604020202020204" pitchFamily="34" charset="0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𝑆</m:t>
                        </m:r>
                        <m:d>
                          <m:d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  <m:t>𝑝𝑟𝑜𝑏𝑒</m:t>
                                    </m:r>
                                  </m:sub>
                                </m:s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d>
                          </m:e>
                          <m:sup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  <m:t>𝑠𝑖𝑔𝑛𝑎𝑙</m:t>
                                    </m:r>
                                  </m:sub>
                                </m:s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d>
                          </m:e>
                          <m:sup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𝑝𝑟𝑜𝑏𝑒</m:t>
                                </m:r>
                              </m:sub>
                            </m:s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d>
                          <m:dPr>
                            <m:begChr m:val="|"/>
                            <m:endChr m:val="|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𝑠𝑖𝑔𝑛𝑎𝑙</m:t>
                                </m:r>
                              </m:sub>
                            </m:s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func>
                          <m:func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𝑝𝑟𝑜𝑏𝑒</m:t>
                                </m:r>
                              </m:sub>
                            </m:s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)−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𝑠𝑖𝑔𝑛𝑎𝑙</m:t>
                                </m:r>
                              </m:sub>
                            </m:s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)+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oMath>
                    </m:oMathPara>
                  </a14:m>
                  <a:endParaRPr lang="en-GB" dirty="0"/>
                </a:p>
                <a:p>
                  <a:endParaRPr lang="en-GB" dirty="0"/>
                </a:p>
              </p:txBody>
            </p:sp>
          </mc:Choice>
          <mc:Fallback xmlns="">
            <p:sp>
              <p:nvSpPr>
                <p:cNvPr id="14" name="Content Placeholder 2">
                  <a:extLst>
                    <a:ext uri="{FF2B5EF4-FFF2-40B4-BE49-F238E27FC236}">
                      <a16:creationId xmlns:a16="http://schemas.microsoft.com/office/drawing/2014/main" id="{45BB9B71-5B72-13B0-9A48-DCA79BE457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9748" y="5365049"/>
                  <a:ext cx="11402568" cy="1127826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A994F17-3F73-42EA-3805-81B9AC68B7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57344" y="5397090"/>
              <a:ext cx="1411224" cy="46085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16848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F8B9A7B-6560-619D-9CA3-1110326A43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A4E9ABB2-101E-ABFE-37CA-50AC166C5D8E}"/>
              </a:ext>
            </a:extLst>
          </p:cNvPr>
          <p:cNvGrpSpPr/>
          <p:nvPr/>
        </p:nvGrpSpPr>
        <p:grpSpPr>
          <a:xfrm>
            <a:off x="838200" y="1562868"/>
            <a:ext cx="10714703" cy="5287605"/>
            <a:chOff x="838200" y="1562868"/>
            <a:chExt cx="10714703" cy="5287605"/>
          </a:xfrm>
        </p:grpSpPr>
        <p:pic>
          <p:nvPicPr>
            <p:cNvPr id="6" name="Picture 5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22C9CD30-76AD-A1B2-82AB-1976912443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0140" y="5841964"/>
              <a:ext cx="1512763" cy="1008509"/>
            </a:xfrm>
            <a:prstGeom prst="rect">
              <a:avLst/>
            </a:prstGeom>
          </p:spPr>
        </p:pic>
        <p:pic>
          <p:nvPicPr>
            <p:cNvPr id="7" name="Picture 6" descr="A blue circle with black background&#10;&#10;AI-generated content may be incorrect.">
              <a:extLst>
                <a:ext uri="{FF2B5EF4-FFF2-40B4-BE49-F238E27FC236}">
                  <a16:creationId xmlns:a16="http://schemas.microsoft.com/office/drawing/2014/main" id="{CAB3A080-1758-35D3-E200-332D2B8E0A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6065678"/>
              <a:ext cx="1017229" cy="57575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97D303A-331F-1034-994D-3B8305F605C4}"/>
                </a:ext>
              </a:extLst>
            </p:cNvPr>
            <p:cNvSpPr txBox="1"/>
            <p:nvPr/>
          </p:nvSpPr>
          <p:spPr>
            <a:xfrm>
              <a:off x="2970078" y="6228067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Samuel Norman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3FCC787-8984-F1B3-C30D-9F19DEAA96B8}"/>
                </a:ext>
              </a:extLst>
            </p:cNvPr>
            <p:cNvSpPr txBox="1"/>
            <p:nvPr/>
          </p:nvSpPr>
          <p:spPr>
            <a:xfrm>
              <a:off x="7893173" y="6222749"/>
              <a:ext cx="8575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Slide 11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8915A0D-9E06-FDB5-541B-DF0D974D1841}"/>
                </a:ext>
              </a:extLst>
            </p:cNvPr>
            <p:cNvSpPr txBox="1"/>
            <p:nvPr/>
          </p:nvSpPr>
          <p:spPr>
            <a:xfrm>
              <a:off x="5526830" y="6222749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PAB 2026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9FF9B06-5752-A595-B6CE-AFDFB5DD5169}"/>
                </a:ext>
              </a:extLst>
            </p:cNvPr>
            <p:cNvCxnSpPr>
              <a:cxnSpLocks/>
            </p:cNvCxnSpPr>
            <p:nvPr/>
          </p:nvCxnSpPr>
          <p:spPr>
            <a:xfrm>
              <a:off x="838528" y="1562868"/>
              <a:ext cx="10714375" cy="0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B0C9B6F4-71EC-3D83-85DA-46B643273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EOSI – The Process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BADFF8C-BE3D-8011-CBCF-A688F1E77062}"/>
              </a:ext>
            </a:extLst>
          </p:cNvPr>
          <p:cNvGrpSpPr/>
          <p:nvPr/>
        </p:nvGrpSpPr>
        <p:grpSpPr>
          <a:xfrm>
            <a:off x="394716" y="5295132"/>
            <a:ext cx="11402568" cy="1127826"/>
            <a:chOff x="394716" y="5365049"/>
            <a:chExt cx="11402568" cy="112782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Content Placeholder 2">
                  <a:extLst>
                    <a:ext uri="{FF2B5EF4-FFF2-40B4-BE49-F238E27FC236}">
                      <a16:creationId xmlns:a16="http://schemas.microsoft.com/office/drawing/2014/main" id="{E334A379-7B40-A290-49A2-71A2DD176BBB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94716" y="5365049"/>
                  <a:ext cx="11402568" cy="1127826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 fontScale="70000" lnSpcReduction="20000"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Font typeface="Arial" panose="020B0604020202020204" pitchFamily="34" charset="0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𝑆</m:t>
                        </m:r>
                        <m:d>
                          <m:d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  <m:t>𝑝𝑟𝑜𝑏𝑒</m:t>
                                    </m:r>
                                  </m:sub>
                                </m:s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d>
                          </m:e>
                          <m:sup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  <m:t>𝑠𝑖𝑔𝑛𝑎𝑙</m:t>
                                    </m:r>
                                  </m:sub>
                                </m:s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d>
                          </m:e>
                          <m:sup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𝑝𝑟𝑜𝑏𝑒</m:t>
                                </m:r>
                              </m:sub>
                            </m:s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d>
                          <m:dPr>
                            <m:begChr m:val="|"/>
                            <m:endChr m:val="|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𝑠𝑖𝑔𝑛𝑎𝑙</m:t>
                                </m:r>
                              </m:sub>
                            </m:s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func>
                          <m:func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𝑝𝑟𝑜𝑏𝑒</m:t>
                                </m:r>
                              </m:sub>
                            </m:s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)−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𝑠𝑖𝑔𝑛𝑎𝑙</m:t>
                                </m:r>
                              </m:sub>
                            </m:s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)+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oMath>
                    </m:oMathPara>
                  </a14:m>
                  <a:endParaRPr lang="en-GB" dirty="0"/>
                </a:p>
                <a:p>
                  <a:endParaRPr lang="en-GB" dirty="0"/>
                </a:p>
              </p:txBody>
            </p:sp>
          </mc:Choice>
          <mc:Fallback>
            <p:sp>
              <p:nvSpPr>
                <p:cNvPr id="5" name="Content Placeholder 2">
                  <a:extLst>
                    <a:ext uri="{FF2B5EF4-FFF2-40B4-BE49-F238E27FC236}">
                      <a16:creationId xmlns:a16="http://schemas.microsoft.com/office/drawing/2014/main" id="{E334A379-7B40-A290-49A2-71A2DD176BB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4716" y="5365049"/>
                  <a:ext cx="11402568" cy="112782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6EAC5E8-66BC-D452-9D30-97ED63D857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78083" y="5415369"/>
              <a:ext cx="1411224" cy="46085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 descr="A graph of a number of blue and orange lines&#10;&#10;AI-generated content may be incorrect.">
            <a:extLst>
              <a:ext uri="{FF2B5EF4-FFF2-40B4-BE49-F238E27FC236}">
                <a16:creationId xmlns:a16="http://schemas.microsoft.com/office/drawing/2014/main" id="{383CED6E-F77F-909D-42B3-3B176E1846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390" y="1667318"/>
            <a:ext cx="4850879" cy="3569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331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269D97-0F90-BFE1-80D1-68A19FD680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770B62D9-7A8C-D4D5-8A32-E1FAD79FC98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716" y="5326561"/>
                <a:ext cx="11402568" cy="112782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  <m:t>𝑝𝑟𝑜𝑏𝑒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  <m:t>𝑠𝑖𝑔𝑛𝑎𝑙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2</m:t>
                      </m:r>
                      <m:d>
                        <m:dPr>
                          <m:begChr m:val="|"/>
                          <m:endChr m:val="|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𝑝𝑟𝑜𝑏𝑒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d>
                        <m:dPr>
                          <m:begChr m:val="|"/>
                          <m:endChr m:val="|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𝑠𝑖𝑔𝑛𝑎𝑙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func>
                        <m:func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𝑝𝑟𝑜𝑏𝑒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)−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𝑠𝑖𝑔𝑛𝑎𝑙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)+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770B62D9-7A8C-D4D5-8A32-E1FAD79FC9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716" y="5326561"/>
                <a:ext cx="11402568" cy="112782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24160EA2-510D-9EE8-12E2-C9BC3686B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EOSI – The Process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466290F-8858-273A-9D8D-1CC6C177BF6F}"/>
              </a:ext>
            </a:extLst>
          </p:cNvPr>
          <p:cNvCxnSpPr>
            <a:cxnSpLocks/>
          </p:cNvCxnSpPr>
          <p:nvPr/>
        </p:nvCxnSpPr>
        <p:spPr>
          <a:xfrm flipV="1">
            <a:off x="1453159" y="5377632"/>
            <a:ext cx="1411224" cy="4608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94F56BC8-00D4-9F32-733E-4E5CB3828C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648" y="1708216"/>
            <a:ext cx="4888364" cy="358691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0F947D-CFF7-5C47-9EF6-E3EF6B316DC1}"/>
              </a:ext>
            </a:extLst>
          </p:cNvPr>
          <p:cNvCxnSpPr>
            <a:cxnSpLocks/>
          </p:cNvCxnSpPr>
          <p:nvPr/>
        </p:nvCxnSpPr>
        <p:spPr>
          <a:xfrm flipV="1">
            <a:off x="3197916" y="5371131"/>
            <a:ext cx="1411224" cy="4608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422E411-EB9D-7CE1-4454-D6018A064325}"/>
              </a:ext>
            </a:extLst>
          </p:cNvPr>
          <p:cNvCxnSpPr>
            <a:cxnSpLocks/>
          </p:cNvCxnSpPr>
          <p:nvPr/>
        </p:nvCxnSpPr>
        <p:spPr>
          <a:xfrm flipV="1">
            <a:off x="10942664" y="5545150"/>
            <a:ext cx="527304" cy="1683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FA7A2AD7-9DCE-60A6-910A-46BA633E6B0D}"/>
              </a:ext>
            </a:extLst>
          </p:cNvPr>
          <p:cNvGrpSpPr/>
          <p:nvPr/>
        </p:nvGrpSpPr>
        <p:grpSpPr>
          <a:xfrm>
            <a:off x="838200" y="1562868"/>
            <a:ext cx="10714703" cy="5287605"/>
            <a:chOff x="838200" y="1562868"/>
            <a:chExt cx="10714703" cy="5287605"/>
          </a:xfrm>
        </p:grpSpPr>
        <p:pic>
          <p:nvPicPr>
            <p:cNvPr id="4" name="Picture 3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783A9B22-8358-7249-079E-C688D5B5C5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0140" y="5841964"/>
              <a:ext cx="1512763" cy="1008509"/>
            </a:xfrm>
            <a:prstGeom prst="rect">
              <a:avLst/>
            </a:prstGeom>
          </p:spPr>
        </p:pic>
        <p:pic>
          <p:nvPicPr>
            <p:cNvPr id="9" name="Picture 8" descr="A blue circle with black background&#10;&#10;AI-generated content may be incorrect.">
              <a:extLst>
                <a:ext uri="{FF2B5EF4-FFF2-40B4-BE49-F238E27FC236}">
                  <a16:creationId xmlns:a16="http://schemas.microsoft.com/office/drawing/2014/main" id="{CDCC872B-D95D-930F-9304-5A3C6AA45E1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6065678"/>
              <a:ext cx="1017229" cy="57575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1626DBB-37E1-B656-729D-8C46168C0AFC}"/>
                </a:ext>
              </a:extLst>
            </p:cNvPr>
            <p:cNvSpPr txBox="1"/>
            <p:nvPr/>
          </p:nvSpPr>
          <p:spPr>
            <a:xfrm>
              <a:off x="2970078" y="6228067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Samuel Norman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86DC634-7AC2-88EC-AB17-B368E6083D58}"/>
                </a:ext>
              </a:extLst>
            </p:cNvPr>
            <p:cNvSpPr txBox="1"/>
            <p:nvPr/>
          </p:nvSpPr>
          <p:spPr>
            <a:xfrm>
              <a:off x="7893173" y="6222749"/>
              <a:ext cx="8575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Slide 12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ADDB2A4-D14D-3345-ABF3-0A9911FD1875}"/>
                </a:ext>
              </a:extLst>
            </p:cNvPr>
            <p:cNvSpPr txBox="1"/>
            <p:nvPr/>
          </p:nvSpPr>
          <p:spPr>
            <a:xfrm>
              <a:off x="5526830" y="6222749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PAB 2026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43606F5-5969-6D74-65F1-BA09F32713EF}"/>
                </a:ext>
              </a:extLst>
            </p:cNvPr>
            <p:cNvCxnSpPr>
              <a:cxnSpLocks/>
            </p:cNvCxnSpPr>
            <p:nvPr/>
          </p:nvCxnSpPr>
          <p:spPr>
            <a:xfrm>
              <a:off x="838528" y="1562868"/>
              <a:ext cx="10714375" cy="0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583431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7859FC-4FC7-E8C8-8645-1A71B4EBA6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79328-9C4A-D892-A940-D03F46FFD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EOSI – The Process</a:t>
            </a:r>
          </a:p>
        </p:txBody>
      </p:sp>
      <p:pic>
        <p:nvPicPr>
          <p:cNvPr id="4" name="Picture 3" descr="A graph of a function&#10;&#10;AI-generated content may be incorrect.">
            <a:extLst>
              <a:ext uri="{FF2B5EF4-FFF2-40B4-BE49-F238E27FC236}">
                <a16:creationId xmlns:a16="http://schemas.microsoft.com/office/drawing/2014/main" id="{00E627CB-682A-F581-7C5B-01D9385AD3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711" y="1696814"/>
            <a:ext cx="4875721" cy="3569912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791B4242-8E6B-1A3E-3681-A2CCCFAC180C}"/>
              </a:ext>
            </a:extLst>
          </p:cNvPr>
          <p:cNvGrpSpPr/>
          <p:nvPr/>
        </p:nvGrpSpPr>
        <p:grpSpPr>
          <a:xfrm>
            <a:off x="394716" y="5278051"/>
            <a:ext cx="11402568" cy="1127826"/>
            <a:chOff x="394716" y="5228891"/>
            <a:chExt cx="11402568" cy="112782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Content Placeholder 2">
                  <a:extLst>
                    <a:ext uri="{FF2B5EF4-FFF2-40B4-BE49-F238E27FC236}">
                      <a16:creationId xmlns:a16="http://schemas.microsoft.com/office/drawing/2014/main" id="{BBDFC89F-EAA2-2916-17DC-6511869DF38B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94716" y="5228891"/>
                  <a:ext cx="11402568" cy="1127826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 fontScale="70000" lnSpcReduction="20000"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Font typeface="Arial" panose="020B0604020202020204" pitchFamily="34" charset="0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𝑆</m:t>
                        </m:r>
                        <m:d>
                          <m:d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  <m:t>𝑝𝑟𝑜𝑏𝑒</m:t>
                                    </m:r>
                                  </m:sub>
                                </m:s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d>
                          </m:e>
                          <m:sup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  <m:t>𝑠𝑖𝑔𝑛𝑎𝑙</m:t>
                                    </m:r>
                                  </m:sub>
                                </m:s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d>
                          </m:e>
                          <m:sup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𝑝𝑟𝑜𝑏𝑒</m:t>
                                </m:r>
                              </m:sub>
                            </m:s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d>
                          <m:dPr>
                            <m:begChr m:val="|"/>
                            <m:endChr m:val="|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𝑠𝑖𝑔𝑛𝑎𝑙</m:t>
                                </m:r>
                              </m:sub>
                            </m:s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func>
                          <m:func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𝑝𝑟𝑜𝑏𝑒</m:t>
                                </m:r>
                              </m:sub>
                            </m:s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)−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𝑠𝑖𝑔𝑛𝑎𝑙</m:t>
                                </m:r>
                              </m:sub>
                            </m:s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)+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oMath>
                    </m:oMathPara>
                  </a14:m>
                  <a:endParaRPr lang="en-GB" dirty="0"/>
                </a:p>
                <a:p>
                  <a:endParaRPr lang="en-GB" dirty="0"/>
                </a:p>
              </p:txBody>
            </p:sp>
          </mc:Choice>
          <mc:Fallback>
            <p:sp>
              <p:nvSpPr>
                <p:cNvPr id="11" name="Content Placeholder 2">
                  <a:extLst>
                    <a:ext uri="{FF2B5EF4-FFF2-40B4-BE49-F238E27FC236}">
                      <a16:creationId xmlns:a16="http://schemas.microsoft.com/office/drawing/2014/main" id="{BBDFC89F-EAA2-2916-17DC-6511869DF3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4716" y="5228891"/>
                  <a:ext cx="11402568" cy="112782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311A7BF-0559-2E4F-1649-16D76C9326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32593" y="5279316"/>
              <a:ext cx="1411224" cy="46085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45D674B-AEF0-5D1B-9229-464EDC1322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97916" y="5272024"/>
              <a:ext cx="1411224" cy="46085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071EA70-5B89-2F3E-E450-7BCAFC2BE0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54315" y="5412725"/>
              <a:ext cx="527304" cy="16837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ABA55D8-9075-C1DD-F54F-7C4162B842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91580" y="5448685"/>
              <a:ext cx="1318260" cy="16837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D9C022B-ECD8-9DF4-11FE-1D5427FBC069}"/>
              </a:ext>
            </a:extLst>
          </p:cNvPr>
          <p:cNvGrpSpPr/>
          <p:nvPr/>
        </p:nvGrpSpPr>
        <p:grpSpPr>
          <a:xfrm>
            <a:off x="838200" y="1562868"/>
            <a:ext cx="10714703" cy="5287605"/>
            <a:chOff x="838200" y="1562868"/>
            <a:chExt cx="10714703" cy="5287605"/>
          </a:xfrm>
        </p:grpSpPr>
        <p:pic>
          <p:nvPicPr>
            <p:cNvPr id="5" name="Picture 4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A2956C32-F4D0-C30C-3A28-787796FA91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0140" y="5841964"/>
              <a:ext cx="1512763" cy="1008509"/>
            </a:xfrm>
            <a:prstGeom prst="rect">
              <a:avLst/>
            </a:prstGeom>
          </p:spPr>
        </p:pic>
        <p:pic>
          <p:nvPicPr>
            <p:cNvPr id="10" name="Picture 9" descr="A blue circle with black background&#10;&#10;AI-generated content may be incorrect.">
              <a:extLst>
                <a:ext uri="{FF2B5EF4-FFF2-40B4-BE49-F238E27FC236}">
                  <a16:creationId xmlns:a16="http://schemas.microsoft.com/office/drawing/2014/main" id="{03C075A3-B718-E211-754F-D6E1EE3C103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6065678"/>
              <a:ext cx="1017229" cy="575751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2D2775-D9A3-90D9-5106-DE5EEAA477C4}"/>
                </a:ext>
              </a:extLst>
            </p:cNvPr>
            <p:cNvSpPr txBox="1"/>
            <p:nvPr/>
          </p:nvSpPr>
          <p:spPr>
            <a:xfrm>
              <a:off x="2970078" y="6228067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Samuel Norman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8629B13-195E-45C5-2932-53833F6139CB}"/>
                </a:ext>
              </a:extLst>
            </p:cNvPr>
            <p:cNvSpPr txBox="1"/>
            <p:nvPr/>
          </p:nvSpPr>
          <p:spPr>
            <a:xfrm>
              <a:off x="7893173" y="6222749"/>
              <a:ext cx="8575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Slide 13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56E90D0-5591-BFB0-40EF-8D39A7A64516}"/>
                </a:ext>
              </a:extLst>
            </p:cNvPr>
            <p:cNvSpPr txBox="1"/>
            <p:nvPr/>
          </p:nvSpPr>
          <p:spPr>
            <a:xfrm>
              <a:off x="5526830" y="6222749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PAB 2026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D1EB6BC-8CB4-D75C-E93F-2474286B1DAF}"/>
                </a:ext>
              </a:extLst>
            </p:cNvPr>
            <p:cNvCxnSpPr>
              <a:cxnSpLocks/>
            </p:cNvCxnSpPr>
            <p:nvPr/>
          </p:nvCxnSpPr>
          <p:spPr>
            <a:xfrm>
              <a:off x="838528" y="1562868"/>
              <a:ext cx="10714375" cy="0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56689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288468-5B77-B8E1-D2DA-57EB92DD39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76FEE-DE95-CB0E-4565-CF24489CC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EOSI –  CLEAR Results</a:t>
            </a:r>
          </a:p>
        </p:txBody>
      </p:sp>
      <p:pic>
        <p:nvPicPr>
          <p:cNvPr id="3" name="Content Placeholder 16" descr="A diagram of a graph&#10;&#10;AI-generated content may be incorrect.">
            <a:extLst>
              <a:ext uri="{FF2B5EF4-FFF2-40B4-BE49-F238E27FC236}">
                <a16:creationId xmlns:a16="http://schemas.microsoft.com/office/drawing/2014/main" id="{1AAC9C95-714A-12C9-D30E-2747D194F1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054" y="2298107"/>
            <a:ext cx="3101773" cy="3101773"/>
          </a:xfrm>
          <a:prstGeom prst="rect">
            <a:avLst/>
          </a:prstGeom>
        </p:spPr>
      </p:pic>
      <p:pic>
        <p:nvPicPr>
          <p:cNvPr id="12" name="Picture 11" descr="A graph with a line and a red line&#10;&#10;AI-generated content may be incorrect.">
            <a:extLst>
              <a:ext uri="{FF2B5EF4-FFF2-40B4-BE49-F238E27FC236}">
                <a16:creationId xmlns:a16="http://schemas.microsoft.com/office/drawing/2014/main" id="{B6300B7C-8827-4772-25E5-0FFBC93189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2" y="2327603"/>
            <a:ext cx="4670100" cy="3366111"/>
          </a:xfrm>
          <a:prstGeom prst="rect">
            <a:avLst/>
          </a:prstGeom>
        </p:spPr>
      </p:pic>
      <p:pic>
        <p:nvPicPr>
          <p:cNvPr id="14" name="Picture 13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B2BB1ACE-4067-5F51-D2CC-BBFA0265B3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666" y="2181983"/>
            <a:ext cx="3225325" cy="344802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F6F9922-C477-1053-E172-21036C627E8B}"/>
              </a:ext>
            </a:extLst>
          </p:cNvPr>
          <p:cNvSpPr txBox="1"/>
          <p:nvPr/>
        </p:nvSpPr>
        <p:spPr>
          <a:xfrm>
            <a:off x="838200" y="1673656"/>
            <a:ext cx="4999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Bunch: 1.3 </a:t>
            </a:r>
            <a:r>
              <a:rPr lang="en-GB" dirty="0" err="1"/>
              <a:t>ps</a:t>
            </a:r>
            <a:r>
              <a:rPr lang="en-GB" dirty="0"/>
              <a:t> RMS (3 </a:t>
            </a:r>
            <a:r>
              <a:rPr lang="en-GB" dirty="0" err="1"/>
              <a:t>ps</a:t>
            </a:r>
            <a:r>
              <a:rPr lang="en-GB" dirty="0"/>
              <a:t> FWHM), 70 </a:t>
            </a:r>
            <a:r>
              <a:rPr lang="en-GB" dirty="0" err="1"/>
              <a:t>pC</a:t>
            </a:r>
            <a:r>
              <a:rPr lang="en-GB" dirty="0"/>
              <a:t>, 160 MeV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C05D60-4AD3-C8F7-DC43-3F401FD20FEF}"/>
              </a:ext>
            </a:extLst>
          </p:cNvPr>
          <p:cNvSpPr txBox="1"/>
          <p:nvPr/>
        </p:nvSpPr>
        <p:spPr>
          <a:xfrm>
            <a:off x="6268821" y="5614889"/>
            <a:ext cx="60792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cs typeface="Arial" panose="020B0604020202020204" pitchFamily="34" charset="0"/>
              </a:rPr>
              <a:t>S. N. O. Norman </a:t>
            </a:r>
            <a:r>
              <a:rPr lang="en-US" sz="1200" i="1" dirty="0">
                <a:cs typeface="Arial" panose="020B0604020202020204" pitchFamily="34" charset="0"/>
              </a:rPr>
              <a:t>et al.</a:t>
            </a:r>
            <a:r>
              <a:rPr lang="en-US" sz="1200" dirty="0">
                <a:cs typeface="Arial" panose="020B0604020202020204" pitchFamily="34" charset="0"/>
              </a:rPr>
              <a:t> “</a:t>
            </a:r>
            <a:r>
              <a:rPr lang="en-GB" sz="1200" dirty="0"/>
              <a:t>Fibre-Coupled Oscillator-Driven Electro-Optic Spectral Interferometry as a Longitudinal Bunch Profile Monitor”</a:t>
            </a:r>
            <a:r>
              <a:rPr lang="en-GB" sz="1200" dirty="0">
                <a:cs typeface="Arial" panose="020B0604020202020204" pitchFamily="34" charset="0"/>
              </a:rPr>
              <a:t>, </a:t>
            </a:r>
            <a:r>
              <a:rPr lang="en-US" sz="1200" dirty="0">
                <a:cs typeface="Arial" panose="020B0604020202020204" pitchFamily="34" charset="0"/>
              </a:rPr>
              <a:t>IBIC’25, WEPCO40</a:t>
            </a:r>
            <a:endParaRPr lang="en-GB" sz="1200" dirty="0">
              <a:cs typeface="Arial" panose="020B0604020202020204" pitchFamily="34" charset="0"/>
            </a:endParaRPr>
          </a:p>
          <a:p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3BDBB3-D60A-55E6-CD41-02B1D980E38F}"/>
              </a:ext>
            </a:extLst>
          </p:cNvPr>
          <p:cNvGrpSpPr/>
          <p:nvPr/>
        </p:nvGrpSpPr>
        <p:grpSpPr>
          <a:xfrm>
            <a:off x="838200" y="1562868"/>
            <a:ext cx="10714703" cy="5287605"/>
            <a:chOff x="838200" y="1562868"/>
            <a:chExt cx="10714703" cy="5287605"/>
          </a:xfrm>
        </p:grpSpPr>
        <p:pic>
          <p:nvPicPr>
            <p:cNvPr id="6" name="Picture 5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BB776035-2E16-7A3A-D94A-189DDF2DE82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0140" y="5841964"/>
              <a:ext cx="1512763" cy="1008509"/>
            </a:xfrm>
            <a:prstGeom prst="rect">
              <a:avLst/>
            </a:prstGeom>
          </p:spPr>
        </p:pic>
        <p:pic>
          <p:nvPicPr>
            <p:cNvPr id="7" name="Picture 6" descr="A blue circle with black background&#10;&#10;AI-generated content may be incorrect.">
              <a:extLst>
                <a:ext uri="{FF2B5EF4-FFF2-40B4-BE49-F238E27FC236}">
                  <a16:creationId xmlns:a16="http://schemas.microsoft.com/office/drawing/2014/main" id="{444F0235-FA8C-451B-A360-62540F80914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6065678"/>
              <a:ext cx="1017229" cy="57575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5E9A880-AB60-47F0-48EF-0695CC68C4B0}"/>
                </a:ext>
              </a:extLst>
            </p:cNvPr>
            <p:cNvSpPr txBox="1"/>
            <p:nvPr/>
          </p:nvSpPr>
          <p:spPr>
            <a:xfrm>
              <a:off x="2970078" y="6228067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Samuel Norman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2C4BBEE-BA95-09DB-EF1B-C74465E928B6}"/>
                </a:ext>
              </a:extLst>
            </p:cNvPr>
            <p:cNvSpPr txBox="1"/>
            <p:nvPr/>
          </p:nvSpPr>
          <p:spPr>
            <a:xfrm>
              <a:off x="7893173" y="6222749"/>
              <a:ext cx="8575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Slide 14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698828F-5590-659E-89FE-C118AF182012}"/>
                </a:ext>
              </a:extLst>
            </p:cNvPr>
            <p:cNvSpPr txBox="1"/>
            <p:nvPr/>
          </p:nvSpPr>
          <p:spPr>
            <a:xfrm>
              <a:off x="5526830" y="6222749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PAB 2026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FC2AC47-F7DE-9E96-4327-1D70B37AE01C}"/>
                </a:ext>
              </a:extLst>
            </p:cNvPr>
            <p:cNvCxnSpPr>
              <a:cxnSpLocks/>
            </p:cNvCxnSpPr>
            <p:nvPr/>
          </p:nvCxnSpPr>
          <p:spPr>
            <a:xfrm>
              <a:off x="838528" y="1562868"/>
              <a:ext cx="10714375" cy="0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669899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3D6EE-DD3D-756C-8B8D-A52A8730A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EOSI – CLARA Results</a:t>
            </a:r>
          </a:p>
        </p:txBody>
      </p:sp>
      <p:pic>
        <p:nvPicPr>
          <p:cNvPr id="6" name="Content Placeholder 5" descr="A picture containing text, plot, line, diagram&#10;&#10;Description automatically generated">
            <a:extLst>
              <a:ext uri="{FF2B5EF4-FFF2-40B4-BE49-F238E27FC236}">
                <a16:creationId xmlns:a16="http://schemas.microsoft.com/office/drawing/2014/main" id="{DD812E81-C154-FBBD-8DD9-5D4BA574C9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5" r="64070"/>
          <a:stretch/>
        </p:blipFill>
        <p:spPr>
          <a:xfrm>
            <a:off x="1003517" y="1690688"/>
            <a:ext cx="3657166" cy="40005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D3A27F5-565D-DF49-AC92-16D07C06BC88}"/>
              </a:ext>
            </a:extLst>
          </p:cNvPr>
          <p:cNvSpPr txBox="1"/>
          <p:nvPr/>
        </p:nvSpPr>
        <p:spPr>
          <a:xfrm>
            <a:off x="6096000" y="5691188"/>
            <a:ext cx="49243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Demonstration of an Electro-Optic Spectral Interferometry Longitudinal Profile Monitor at Clara – D. Walsh et al., IPAC 2023, THPL171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A8F206-122D-18A9-5944-0698C8CFF7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752" y="1757107"/>
            <a:ext cx="6492146" cy="3867662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420B9B6D-47B6-2F1C-AEB8-B52FD9DDAB46}"/>
              </a:ext>
            </a:extLst>
          </p:cNvPr>
          <p:cNvGrpSpPr/>
          <p:nvPr/>
        </p:nvGrpSpPr>
        <p:grpSpPr>
          <a:xfrm>
            <a:off x="838200" y="1562868"/>
            <a:ext cx="10714703" cy="5287605"/>
            <a:chOff x="838200" y="1562868"/>
            <a:chExt cx="10714703" cy="5287605"/>
          </a:xfrm>
        </p:grpSpPr>
        <p:pic>
          <p:nvPicPr>
            <p:cNvPr id="10" name="Picture 9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3C4F31FF-BF34-9B9D-BE50-4E9A7DB6067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0140" y="5841964"/>
              <a:ext cx="1512763" cy="1008509"/>
            </a:xfrm>
            <a:prstGeom prst="rect">
              <a:avLst/>
            </a:prstGeom>
          </p:spPr>
        </p:pic>
        <p:pic>
          <p:nvPicPr>
            <p:cNvPr id="11" name="Picture 10" descr="A blue circle with black background&#10;&#10;AI-generated content may be incorrect.">
              <a:extLst>
                <a:ext uri="{FF2B5EF4-FFF2-40B4-BE49-F238E27FC236}">
                  <a16:creationId xmlns:a16="http://schemas.microsoft.com/office/drawing/2014/main" id="{C43AC3A8-90D6-DCC7-A19E-13C28A7EEE5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6065678"/>
              <a:ext cx="1017229" cy="575751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907332A-4863-FD07-5D8C-E8B4E2A00281}"/>
                </a:ext>
              </a:extLst>
            </p:cNvPr>
            <p:cNvSpPr txBox="1"/>
            <p:nvPr/>
          </p:nvSpPr>
          <p:spPr>
            <a:xfrm>
              <a:off x="2970078" y="6228067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Samuel Norman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95441E0-3412-C558-929F-71542F98F236}"/>
                </a:ext>
              </a:extLst>
            </p:cNvPr>
            <p:cNvSpPr txBox="1"/>
            <p:nvPr/>
          </p:nvSpPr>
          <p:spPr>
            <a:xfrm>
              <a:off x="7893173" y="6222749"/>
              <a:ext cx="8575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Slide 15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B800685-305B-891C-5DAC-B5B2E7D8B4DE}"/>
                </a:ext>
              </a:extLst>
            </p:cNvPr>
            <p:cNvSpPr txBox="1"/>
            <p:nvPr/>
          </p:nvSpPr>
          <p:spPr>
            <a:xfrm>
              <a:off x="5526830" y="6222749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PAB 2026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48EEA00-D891-AA1D-292C-8C9BB48E8CC1}"/>
                </a:ext>
              </a:extLst>
            </p:cNvPr>
            <p:cNvCxnSpPr>
              <a:cxnSpLocks/>
            </p:cNvCxnSpPr>
            <p:nvPr/>
          </p:nvCxnSpPr>
          <p:spPr>
            <a:xfrm>
              <a:off x="838528" y="1562868"/>
              <a:ext cx="10714375" cy="0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3852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1A6BABBA-2DCE-50B2-AA04-6EB2598EEC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73700" y="143759"/>
            <a:ext cx="4086225" cy="64307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3DCDD9B-3B27-E9EC-481F-B92258A18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Future - Implementation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F257B2B-4A9B-0127-DBE4-F522FBFFF26B}"/>
              </a:ext>
            </a:extLst>
          </p:cNvPr>
          <p:cNvCxnSpPr>
            <a:cxnSpLocks/>
          </p:cNvCxnSpPr>
          <p:nvPr/>
        </p:nvCxnSpPr>
        <p:spPr>
          <a:xfrm flipH="1" flipV="1">
            <a:off x="8865742" y="4756277"/>
            <a:ext cx="1660018" cy="10443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42563E4-7939-DF94-5BDC-68CF07EFC0E4}"/>
              </a:ext>
            </a:extLst>
          </p:cNvPr>
          <p:cNvSpPr txBox="1"/>
          <p:nvPr/>
        </p:nvSpPr>
        <p:spPr>
          <a:xfrm>
            <a:off x="9559925" y="4895342"/>
            <a:ext cx="373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</a:t>
            </a:r>
            <a:r>
              <a:rPr lang="en-GB" baseline="30000" dirty="0"/>
              <a:t>-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7C3475A-9480-15DD-4603-B64F32673AE5}"/>
              </a:ext>
            </a:extLst>
          </p:cNvPr>
          <p:cNvCxnSpPr>
            <a:cxnSpLocks/>
          </p:cNvCxnSpPr>
          <p:nvPr/>
        </p:nvCxnSpPr>
        <p:spPr>
          <a:xfrm flipV="1">
            <a:off x="6183502" y="5645150"/>
            <a:ext cx="958978" cy="5943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427A9B7-C3F7-188B-05B5-372B9C029B88}"/>
              </a:ext>
            </a:extLst>
          </p:cNvPr>
          <p:cNvSpPr txBox="1"/>
          <p:nvPr/>
        </p:nvSpPr>
        <p:spPr>
          <a:xfrm>
            <a:off x="6622986" y="5870178"/>
            <a:ext cx="1152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Laser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6EF6DA0-5C69-1556-2922-0026E15F8C17}"/>
              </a:ext>
            </a:extLst>
          </p:cNvPr>
          <p:cNvCxnSpPr>
            <a:cxnSpLocks/>
          </p:cNvCxnSpPr>
          <p:nvPr/>
        </p:nvCxnSpPr>
        <p:spPr>
          <a:xfrm rot="10800000" flipV="1">
            <a:off x="5923755" y="5497198"/>
            <a:ext cx="958978" cy="5943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50E5C4E-116C-F6BB-671D-7B133DB3882E}"/>
              </a:ext>
            </a:extLst>
          </p:cNvPr>
          <p:cNvCxnSpPr/>
          <p:nvPr/>
        </p:nvCxnSpPr>
        <p:spPr>
          <a:xfrm flipV="1">
            <a:off x="10044973" y="465827"/>
            <a:ext cx="0" cy="4493244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8C3422E-FF52-A0F5-5247-FBBD7CC42351}"/>
              </a:ext>
            </a:extLst>
          </p:cNvPr>
          <p:cNvSpPr txBox="1"/>
          <p:nvPr/>
        </p:nvSpPr>
        <p:spPr>
          <a:xfrm>
            <a:off x="9705944" y="2527783"/>
            <a:ext cx="93406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40 cm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297F20-B95E-FBDA-A337-F079C609CC5A}"/>
              </a:ext>
            </a:extLst>
          </p:cNvPr>
          <p:cNvSpPr txBox="1"/>
          <p:nvPr/>
        </p:nvSpPr>
        <p:spPr>
          <a:xfrm>
            <a:off x="9032148" y="3604797"/>
            <a:ext cx="6737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7 cm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6C61E0E-3441-ADE0-26F6-B6AF8FAD88BA}"/>
              </a:ext>
            </a:extLst>
          </p:cNvPr>
          <p:cNvCxnSpPr>
            <a:cxnSpLocks/>
          </p:cNvCxnSpPr>
          <p:nvPr/>
        </p:nvCxnSpPr>
        <p:spPr>
          <a:xfrm flipH="1" flipV="1">
            <a:off x="8865742" y="3804060"/>
            <a:ext cx="486580" cy="340139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1B40A96-740D-D996-33B1-056CBF562314}"/>
              </a:ext>
            </a:extLst>
          </p:cNvPr>
          <p:cNvCxnSpPr>
            <a:cxnSpLocks/>
          </p:cNvCxnSpPr>
          <p:nvPr/>
        </p:nvCxnSpPr>
        <p:spPr>
          <a:xfrm flipV="1">
            <a:off x="7142480" y="5645150"/>
            <a:ext cx="1641004" cy="992311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83141B6-2A07-8CDC-2BAF-4A6246A7B6C3}"/>
              </a:ext>
            </a:extLst>
          </p:cNvPr>
          <p:cNvSpPr txBox="1"/>
          <p:nvPr/>
        </p:nvSpPr>
        <p:spPr>
          <a:xfrm>
            <a:off x="7865302" y="5956639"/>
            <a:ext cx="93406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20 cm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0EEFE9D-210B-6474-CE93-6871CD844255}"/>
              </a:ext>
            </a:extLst>
          </p:cNvPr>
          <p:cNvCxnSpPr>
            <a:cxnSpLocks/>
          </p:cNvCxnSpPr>
          <p:nvPr/>
        </p:nvCxnSpPr>
        <p:spPr>
          <a:xfrm flipH="1" flipV="1">
            <a:off x="5895126" y="6128716"/>
            <a:ext cx="805010" cy="530075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FCDB66C-D8EF-8D45-6711-084387715A0C}"/>
              </a:ext>
            </a:extLst>
          </p:cNvPr>
          <p:cNvSpPr txBox="1"/>
          <p:nvPr/>
        </p:nvSpPr>
        <p:spPr>
          <a:xfrm>
            <a:off x="5681654" y="6253318"/>
            <a:ext cx="80501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10 cm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70F2DF-EF3E-1800-DC3E-A7FB260A43CC}"/>
              </a:ext>
            </a:extLst>
          </p:cNvPr>
          <p:cNvSpPr txBox="1"/>
          <p:nvPr/>
        </p:nvSpPr>
        <p:spPr>
          <a:xfrm>
            <a:off x="1041400" y="2292350"/>
            <a:ext cx="47561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AWAKE – </a:t>
            </a:r>
            <a:r>
              <a:rPr lang="en-GB" dirty="0"/>
              <a:t>CERN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Measure and monitor the 200 fs witness bunch prior to injection</a:t>
            </a:r>
          </a:p>
          <a:p>
            <a:r>
              <a:rPr lang="en-GB" b="1" dirty="0"/>
              <a:t>CLARA – </a:t>
            </a:r>
            <a:r>
              <a:rPr lang="en-GB" dirty="0"/>
              <a:t>Daresbury</a:t>
            </a:r>
            <a:endParaRPr lang="en-GB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Use EOSI as experimental diagnostic to observe reduction in timing jitter as well as bunch profile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872506A-EF6E-011A-A050-D253628A9B39}"/>
              </a:ext>
            </a:extLst>
          </p:cNvPr>
          <p:cNvGrpSpPr/>
          <p:nvPr/>
        </p:nvGrpSpPr>
        <p:grpSpPr>
          <a:xfrm>
            <a:off x="838200" y="1562868"/>
            <a:ext cx="10714703" cy="5287605"/>
            <a:chOff x="838200" y="1562868"/>
            <a:chExt cx="10714703" cy="5287605"/>
          </a:xfrm>
        </p:grpSpPr>
        <p:pic>
          <p:nvPicPr>
            <p:cNvPr id="23" name="Picture 22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DABB418A-0F3E-7A92-FADA-543C3D7F72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0140" y="5841964"/>
              <a:ext cx="1512763" cy="1008509"/>
            </a:xfrm>
            <a:prstGeom prst="rect">
              <a:avLst/>
            </a:prstGeom>
          </p:spPr>
        </p:pic>
        <p:pic>
          <p:nvPicPr>
            <p:cNvPr id="24" name="Picture 23" descr="A blue circle with black background&#10;&#10;AI-generated content may be incorrect.">
              <a:extLst>
                <a:ext uri="{FF2B5EF4-FFF2-40B4-BE49-F238E27FC236}">
                  <a16:creationId xmlns:a16="http://schemas.microsoft.com/office/drawing/2014/main" id="{5D693472-70CB-5F2E-5E52-217B0EBE3D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6065678"/>
              <a:ext cx="1017229" cy="575751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28FE9A9-191E-F297-C3E5-1F7A0DBDA456}"/>
                </a:ext>
              </a:extLst>
            </p:cNvPr>
            <p:cNvSpPr txBox="1"/>
            <p:nvPr/>
          </p:nvSpPr>
          <p:spPr>
            <a:xfrm>
              <a:off x="2970078" y="6228067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Samuel Norman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53BE3B9-11CA-A028-7F87-9D99907E5E6A}"/>
                </a:ext>
              </a:extLst>
            </p:cNvPr>
            <p:cNvSpPr txBox="1"/>
            <p:nvPr/>
          </p:nvSpPr>
          <p:spPr>
            <a:xfrm>
              <a:off x="9196756" y="6267161"/>
              <a:ext cx="8575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Slide 16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D276A4E-A626-C22B-F92F-BCBEE89DA868}"/>
                </a:ext>
              </a:extLst>
            </p:cNvPr>
            <p:cNvSpPr txBox="1"/>
            <p:nvPr/>
          </p:nvSpPr>
          <p:spPr>
            <a:xfrm>
              <a:off x="4750963" y="6233307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PAB 2026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5190020-00EA-C241-C33E-FE67EF08B866}"/>
                </a:ext>
              </a:extLst>
            </p:cNvPr>
            <p:cNvCxnSpPr>
              <a:cxnSpLocks/>
            </p:cNvCxnSpPr>
            <p:nvPr/>
          </p:nvCxnSpPr>
          <p:spPr>
            <a:xfrm>
              <a:off x="838528" y="1562868"/>
              <a:ext cx="6936602" cy="0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183052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69A75-C8C3-8B2F-70FB-84999156B9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7F7DC-1AD9-8076-AF68-5DF4ABDE1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Desirable Profiler Qualities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EF159D8-944D-6491-D9F2-2D15EF3C285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2228087"/>
          <a:ext cx="10515600" cy="394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5" name="Group 14">
            <a:extLst>
              <a:ext uri="{FF2B5EF4-FFF2-40B4-BE49-F238E27FC236}">
                <a16:creationId xmlns:a16="http://schemas.microsoft.com/office/drawing/2014/main" id="{A1885038-9358-0AB7-478E-8DEFF8819215}"/>
              </a:ext>
            </a:extLst>
          </p:cNvPr>
          <p:cNvGrpSpPr/>
          <p:nvPr/>
        </p:nvGrpSpPr>
        <p:grpSpPr>
          <a:xfrm>
            <a:off x="838200" y="1562868"/>
            <a:ext cx="10714703" cy="5287605"/>
            <a:chOff x="838200" y="1562868"/>
            <a:chExt cx="10714703" cy="5287605"/>
          </a:xfrm>
        </p:grpSpPr>
        <p:pic>
          <p:nvPicPr>
            <p:cNvPr id="16" name="Picture 15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270AE5C8-90E1-BD7A-9A46-A497523F6FF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0140" y="5841964"/>
              <a:ext cx="1512763" cy="1008509"/>
            </a:xfrm>
            <a:prstGeom prst="rect">
              <a:avLst/>
            </a:prstGeom>
          </p:spPr>
        </p:pic>
        <p:pic>
          <p:nvPicPr>
            <p:cNvPr id="17" name="Picture 16" descr="A blue circle with black background&#10;&#10;AI-generated content may be incorrect.">
              <a:extLst>
                <a:ext uri="{FF2B5EF4-FFF2-40B4-BE49-F238E27FC236}">
                  <a16:creationId xmlns:a16="http://schemas.microsoft.com/office/drawing/2014/main" id="{46F0C70D-C189-F6AE-9478-4745E32827F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6065678"/>
              <a:ext cx="1017229" cy="575751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33F88D5-93B4-8980-7614-2C85AE96C708}"/>
                </a:ext>
              </a:extLst>
            </p:cNvPr>
            <p:cNvSpPr txBox="1"/>
            <p:nvPr/>
          </p:nvSpPr>
          <p:spPr>
            <a:xfrm>
              <a:off x="2970078" y="6228067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Samuel Norman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667D64E-1FC8-3C6B-9F3F-218BA73A9DDF}"/>
                </a:ext>
              </a:extLst>
            </p:cNvPr>
            <p:cNvSpPr txBox="1"/>
            <p:nvPr/>
          </p:nvSpPr>
          <p:spPr>
            <a:xfrm>
              <a:off x="7893173" y="6222749"/>
              <a:ext cx="8575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Slide 17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C628EAB-702B-5C12-8D12-4D3C50FEF4BE}"/>
                </a:ext>
              </a:extLst>
            </p:cNvPr>
            <p:cNvSpPr txBox="1"/>
            <p:nvPr/>
          </p:nvSpPr>
          <p:spPr>
            <a:xfrm>
              <a:off x="5526830" y="6222749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PAB 2026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272EF6A-6958-3B1D-37CB-FD2AA87F7851}"/>
                </a:ext>
              </a:extLst>
            </p:cNvPr>
            <p:cNvCxnSpPr>
              <a:cxnSpLocks/>
            </p:cNvCxnSpPr>
            <p:nvPr/>
          </p:nvCxnSpPr>
          <p:spPr>
            <a:xfrm>
              <a:off x="838528" y="1562868"/>
              <a:ext cx="10714375" cy="0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258950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B6FF8-7C3D-5808-57E0-D28B631F2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Summary – EOSI Capabilities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A02C90-EDC0-C965-E14A-485A2B1D8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100-200 fs resolution </a:t>
            </a:r>
            <a:r>
              <a:rPr lang="en-GB" dirty="0"/>
              <a:t>– 195 fs measured on CLARA</a:t>
            </a:r>
          </a:p>
          <a:p>
            <a:pPr marL="0" indent="0">
              <a:buNone/>
            </a:pPr>
            <a:r>
              <a:rPr lang="en-GB" b="1" dirty="0"/>
              <a:t>Single Shot </a:t>
            </a:r>
            <a:r>
              <a:rPr lang="en-GB" dirty="0"/>
              <a:t>– Each profile measured independently</a:t>
            </a:r>
          </a:p>
          <a:p>
            <a:pPr marL="0" indent="0">
              <a:buNone/>
            </a:pPr>
            <a:r>
              <a:rPr lang="en-GB" b="1" dirty="0"/>
              <a:t>Compact</a:t>
            </a:r>
            <a:r>
              <a:rPr lang="en-GB" dirty="0"/>
              <a:t> – Just a few centimetres of beamline</a:t>
            </a:r>
          </a:p>
          <a:p>
            <a:pPr marL="0" indent="0">
              <a:buNone/>
            </a:pPr>
            <a:r>
              <a:rPr lang="en-GB" b="1" dirty="0"/>
              <a:t>Non-destructive</a:t>
            </a:r>
            <a:r>
              <a:rPr lang="en-GB" dirty="0"/>
              <a:t> – electrons are not intercepted</a:t>
            </a:r>
          </a:p>
          <a:p>
            <a:pPr marL="0" indent="0">
              <a:buNone/>
            </a:pPr>
            <a:r>
              <a:rPr lang="en-GB" b="1" dirty="0"/>
              <a:t>High measurement rate </a:t>
            </a:r>
            <a:r>
              <a:rPr lang="en-GB" dirty="0"/>
              <a:t>– Trivial computer calculations allow for live monitoring at 10+ Hz</a:t>
            </a:r>
          </a:p>
          <a:p>
            <a:pPr marL="0" indent="0">
              <a:buNone/>
            </a:pPr>
            <a:r>
              <a:rPr lang="en-GB" b="1" dirty="0"/>
              <a:t>Low facility footprint </a:t>
            </a:r>
            <a:r>
              <a:rPr lang="en-GB" dirty="0"/>
              <a:t>– small laser pulses used</a:t>
            </a:r>
          </a:p>
          <a:p>
            <a:pPr marL="0" indent="0">
              <a:buNone/>
            </a:pPr>
            <a:r>
              <a:rPr lang="en-GB" b="1" dirty="0"/>
              <a:t>Laser Synchronisation </a:t>
            </a:r>
            <a:r>
              <a:rPr lang="en-GB" dirty="0"/>
              <a:t>– Arrival times provided relative to a laser</a:t>
            </a:r>
          </a:p>
          <a:p>
            <a:endParaRPr lang="en-GB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2632DAB-7733-B06D-AB00-F126E013B767}"/>
              </a:ext>
            </a:extLst>
          </p:cNvPr>
          <p:cNvGrpSpPr/>
          <p:nvPr/>
        </p:nvGrpSpPr>
        <p:grpSpPr>
          <a:xfrm>
            <a:off x="838200" y="1562868"/>
            <a:ext cx="10714703" cy="5287605"/>
            <a:chOff x="838200" y="1562868"/>
            <a:chExt cx="10714703" cy="5287605"/>
          </a:xfrm>
        </p:grpSpPr>
        <p:pic>
          <p:nvPicPr>
            <p:cNvPr id="21" name="Picture 20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E1044E19-D455-0D38-9792-C00FA06027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0140" y="5841964"/>
              <a:ext cx="1512763" cy="1008509"/>
            </a:xfrm>
            <a:prstGeom prst="rect">
              <a:avLst/>
            </a:prstGeom>
          </p:spPr>
        </p:pic>
        <p:pic>
          <p:nvPicPr>
            <p:cNvPr id="22" name="Picture 21" descr="A blue circle with black background&#10;&#10;AI-generated content may be incorrect.">
              <a:extLst>
                <a:ext uri="{FF2B5EF4-FFF2-40B4-BE49-F238E27FC236}">
                  <a16:creationId xmlns:a16="http://schemas.microsoft.com/office/drawing/2014/main" id="{E048782A-812E-FA3C-B2B2-2B2589F53B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6065678"/>
              <a:ext cx="1017229" cy="575751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963C32B-BD7E-DDC4-25CB-6A7D5540B153}"/>
                </a:ext>
              </a:extLst>
            </p:cNvPr>
            <p:cNvSpPr txBox="1"/>
            <p:nvPr/>
          </p:nvSpPr>
          <p:spPr>
            <a:xfrm>
              <a:off x="2970078" y="6228067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Samuel Norman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2792482-4034-EE67-72EE-B7FEA02275C5}"/>
                </a:ext>
              </a:extLst>
            </p:cNvPr>
            <p:cNvSpPr txBox="1"/>
            <p:nvPr/>
          </p:nvSpPr>
          <p:spPr>
            <a:xfrm>
              <a:off x="7893173" y="6222749"/>
              <a:ext cx="8575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Slide18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DECB8F3-F14C-E4E3-823A-B600223CC645}"/>
                </a:ext>
              </a:extLst>
            </p:cNvPr>
            <p:cNvSpPr txBox="1"/>
            <p:nvPr/>
          </p:nvSpPr>
          <p:spPr>
            <a:xfrm>
              <a:off x="5526830" y="6222749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PAB 2026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79BC127-6DF5-3BEF-E363-737950C87304}"/>
                </a:ext>
              </a:extLst>
            </p:cNvPr>
            <p:cNvCxnSpPr>
              <a:cxnSpLocks/>
            </p:cNvCxnSpPr>
            <p:nvPr/>
          </p:nvCxnSpPr>
          <p:spPr>
            <a:xfrm>
              <a:off x="838528" y="1562868"/>
              <a:ext cx="10714375" cy="0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04360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8FC8B-90FB-5F92-5BBC-CB5E31979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Any Questions?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A37CDEC-B68E-E4FD-9EF6-150684AB4CAC}"/>
              </a:ext>
            </a:extLst>
          </p:cNvPr>
          <p:cNvGrpSpPr/>
          <p:nvPr/>
        </p:nvGrpSpPr>
        <p:grpSpPr>
          <a:xfrm>
            <a:off x="14521" y="5133209"/>
            <a:ext cx="12047276" cy="2000088"/>
            <a:chOff x="-168031" y="-74274"/>
            <a:chExt cx="12047276" cy="2000088"/>
          </a:xfrm>
        </p:grpSpPr>
        <p:pic>
          <p:nvPicPr>
            <p:cNvPr id="20" name="Picture 19" descr="A logo with blue letters&#10;&#10;AI-generated content may be incorrect.">
              <a:extLst>
                <a:ext uri="{FF2B5EF4-FFF2-40B4-BE49-F238E27FC236}">
                  <a16:creationId xmlns:a16="http://schemas.microsoft.com/office/drawing/2014/main" id="{FFFC10A1-8A09-AA3F-8FD5-A569D56932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3916" y="368386"/>
              <a:ext cx="1919331" cy="981312"/>
            </a:xfrm>
            <a:prstGeom prst="rect">
              <a:avLst/>
            </a:prstGeom>
          </p:spPr>
        </p:pic>
        <p:pic>
          <p:nvPicPr>
            <p:cNvPr id="21" name="Picture 20" descr="A red and green letter e&#10;&#10;AI-generated content may be incorrect.">
              <a:extLst>
                <a:ext uri="{FF2B5EF4-FFF2-40B4-BE49-F238E27FC236}">
                  <a16:creationId xmlns:a16="http://schemas.microsoft.com/office/drawing/2014/main" id="{6E5E4111-0DE5-3D88-3537-8E7B4B72E6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3683" y="368386"/>
              <a:ext cx="2220430" cy="817482"/>
            </a:xfrm>
            <a:prstGeom prst="rect">
              <a:avLst/>
            </a:prstGeom>
          </p:spPr>
        </p:pic>
        <p:pic>
          <p:nvPicPr>
            <p:cNvPr id="22" name="Picture 21" descr="A blue circle with black background&#10;&#10;AI-generated content may be incorrect.">
              <a:extLst>
                <a:ext uri="{FF2B5EF4-FFF2-40B4-BE49-F238E27FC236}">
                  <a16:creationId xmlns:a16="http://schemas.microsoft.com/office/drawing/2014/main" id="{C5E75A32-E4C2-02A9-C536-0807DAC261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2591" y="298476"/>
              <a:ext cx="1877509" cy="1062670"/>
            </a:xfrm>
            <a:prstGeom prst="rect">
              <a:avLst/>
            </a:prstGeom>
          </p:spPr>
        </p:pic>
        <p:pic>
          <p:nvPicPr>
            <p:cNvPr id="23" name="Picture 22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6A20FDB3-3042-C33C-5E53-92A5347C7AF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68031" y="-74274"/>
              <a:ext cx="3000131" cy="2000088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910EA38F-576D-4535-66B0-849D7BDC1D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021745" y="412596"/>
              <a:ext cx="2857500" cy="1143000"/>
            </a:xfrm>
            <a:prstGeom prst="rect">
              <a:avLst/>
            </a:prstGeom>
          </p:spPr>
        </p:pic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1D1B937F-39C1-6C57-A693-E5AE5C0FCF30}"/>
              </a:ext>
            </a:extLst>
          </p:cNvPr>
          <p:cNvSpPr txBox="1"/>
          <p:nvPr/>
        </p:nvSpPr>
        <p:spPr>
          <a:xfrm>
            <a:off x="838200" y="2086221"/>
            <a:ext cx="1102933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Our Publications: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D. Walsh </a:t>
            </a:r>
            <a:r>
              <a:rPr lang="en-GB" sz="2400" i="1" dirty="0"/>
              <a:t>et al.</a:t>
            </a:r>
            <a:r>
              <a:rPr lang="en-GB" sz="2400" dirty="0"/>
              <a:t> “Demonstration of an Electro-Optic Spectral Interferometry Longitudinal Profile Monitor at Clara”, IPAC 2023, THPL171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panose="020B0604020202020204" pitchFamily="34" charset="0"/>
              </a:rPr>
              <a:t>S. N. O. Norman </a:t>
            </a:r>
            <a:r>
              <a:rPr lang="en-US" sz="2400" i="1" dirty="0">
                <a:cs typeface="Arial" panose="020B0604020202020204" pitchFamily="34" charset="0"/>
              </a:rPr>
              <a:t>et al.</a:t>
            </a:r>
            <a:r>
              <a:rPr lang="en-US" sz="2400" dirty="0">
                <a:cs typeface="Arial" panose="020B0604020202020204" pitchFamily="34" charset="0"/>
              </a:rPr>
              <a:t> “</a:t>
            </a:r>
            <a:r>
              <a:rPr lang="en-GB" sz="2400" dirty="0"/>
              <a:t>Fibre-Coupled Oscillator-Driven Electro-Optic Spectral Interferometry as a Longitudinal Bunch Profile Monitor”</a:t>
            </a:r>
            <a:r>
              <a:rPr lang="en-GB" sz="2400" dirty="0">
                <a:cs typeface="Arial" panose="020B0604020202020204" pitchFamily="34" charset="0"/>
              </a:rPr>
              <a:t>, </a:t>
            </a:r>
            <a:r>
              <a:rPr lang="en-US" sz="2400" dirty="0">
                <a:cs typeface="Arial" panose="020B0604020202020204" pitchFamily="34" charset="0"/>
              </a:rPr>
              <a:t>IBIC’25, WEPCO40</a:t>
            </a:r>
            <a:endParaRPr lang="en-GB" sz="2400" dirty="0">
              <a:cs typeface="Arial" panose="020B0604020202020204" pitchFamily="34" charset="0"/>
            </a:endParaRPr>
          </a:p>
          <a:p>
            <a:endParaRPr lang="en-GB" sz="3200" dirty="0"/>
          </a:p>
          <a:p>
            <a:endParaRPr lang="en-GB" sz="32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9459A71-0E5A-A099-6B5C-0F6D7E9BBCA0}"/>
              </a:ext>
            </a:extLst>
          </p:cNvPr>
          <p:cNvCxnSpPr>
            <a:cxnSpLocks/>
          </p:cNvCxnSpPr>
          <p:nvPr/>
        </p:nvCxnSpPr>
        <p:spPr>
          <a:xfrm>
            <a:off x="838528" y="1562868"/>
            <a:ext cx="10714375" cy="0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2994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ECE87-71AD-97F2-A8CC-7AAFE10D8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Desirable Profiler Qualities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AFFCEAC-998B-A76E-86AA-00FB569B64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7319237"/>
              </p:ext>
            </p:extLst>
          </p:nvPr>
        </p:nvGraphicFramePr>
        <p:xfrm>
          <a:off x="838200" y="2228087"/>
          <a:ext cx="10515600" cy="394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74DEA0FB-BF17-EF36-2E0B-8C91357687D3}"/>
              </a:ext>
            </a:extLst>
          </p:cNvPr>
          <p:cNvGrpSpPr/>
          <p:nvPr/>
        </p:nvGrpSpPr>
        <p:grpSpPr>
          <a:xfrm>
            <a:off x="569075" y="2469106"/>
            <a:ext cx="3755274" cy="3235574"/>
            <a:chOff x="569075" y="2469106"/>
            <a:chExt cx="3755274" cy="3235574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225C984D-AB17-D3CD-1190-8EF678D38B20}"/>
                </a:ext>
              </a:extLst>
            </p:cNvPr>
            <p:cNvSpPr/>
            <p:nvPr/>
          </p:nvSpPr>
          <p:spPr>
            <a:xfrm>
              <a:off x="615950" y="2901950"/>
              <a:ext cx="3708399" cy="2802730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8477DD4-D560-BBAA-A176-1FEC260917FD}"/>
                </a:ext>
              </a:extLst>
            </p:cNvPr>
            <p:cNvSpPr txBox="1"/>
            <p:nvPr/>
          </p:nvSpPr>
          <p:spPr>
            <a:xfrm rot="21083024">
              <a:off x="569075" y="2469106"/>
              <a:ext cx="29827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Transverse Deflecting Cavity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37FEDAF-DD3F-47EC-FF71-8A2437A43F83}"/>
              </a:ext>
            </a:extLst>
          </p:cNvPr>
          <p:cNvGrpSpPr/>
          <p:nvPr/>
        </p:nvGrpSpPr>
        <p:grpSpPr>
          <a:xfrm>
            <a:off x="2593150" y="2458026"/>
            <a:ext cx="7156447" cy="3231419"/>
            <a:chOff x="2593150" y="2458026"/>
            <a:chExt cx="7156447" cy="323141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8D7CDE4D-EC07-18FE-1AF9-DFAD290DEB74}"/>
                </a:ext>
              </a:extLst>
            </p:cNvPr>
            <p:cNvSpPr/>
            <p:nvPr/>
          </p:nvSpPr>
          <p:spPr>
            <a:xfrm>
              <a:off x="2593150" y="2814935"/>
              <a:ext cx="7156447" cy="2874510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B3C35A4-E5B4-8D14-B5E8-C3DF55431D94}"/>
                </a:ext>
              </a:extLst>
            </p:cNvPr>
            <p:cNvSpPr txBox="1"/>
            <p:nvPr/>
          </p:nvSpPr>
          <p:spPr>
            <a:xfrm rot="211080">
              <a:off x="5708650" y="2458026"/>
              <a:ext cx="22467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Wall Current Monitor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1209E2-6B52-05EC-2D2B-CA2028AE6C31}"/>
              </a:ext>
            </a:extLst>
          </p:cNvPr>
          <p:cNvGrpSpPr/>
          <p:nvPr/>
        </p:nvGrpSpPr>
        <p:grpSpPr>
          <a:xfrm>
            <a:off x="838200" y="1562868"/>
            <a:ext cx="10714703" cy="5287605"/>
            <a:chOff x="838200" y="1562868"/>
            <a:chExt cx="10714703" cy="5287605"/>
          </a:xfrm>
        </p:grpSpPr>
        <p:pic>
          <p:nvPicPr>
            <p:cNvPr id="6" name="Picture 5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E32D6C3D-0CA3-79BA-8FE0-C3E60116044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0140" y="5841964"/>
              <a:ext cx="1512763" cy="1008509"/>
            </a:xfrm>
            <a:prstGeom prst="rect">
              <a:avLst/>
            </a:prstGeom>
          </p:spPr>
        </p:pic>
        <p:pic>
          <p:nvPicPr>
            <p:cNvPr id="7" name="Picture 6" descr="A blue circle with black background&#10;&#10;AI-generated content may be incorrect.">
              <a:extLst>
                <a:ext uri="{FF2B5EF4-FFF2-40B4-BE49-F238E27FC236}">
                  <a16:creationId xmlns:a16="http://schemas.microsoft.com/office/drawing/2014/main" id="{C282213E-4F04-CC27-D09B-962D8349343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6065678"/>
              <a:ext cx="1017229" cy="57575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49F84F6-AABC-F22D-61EB-AF9A5BC18BF6}"/>
                </a:ext>
              </a:extLst>
            </p:cNvPr>
            <p:cNvSpPr txBox="1"/>
            <p:nvPr/>
          </p:nvSpPr>
          <p:spPr>
            <a:xfrm>
              <a:off x="2970078" y="6228067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Samuel Norman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F5C110E-41AF-9DFE-AA44-9783FBEBDC44}"/>
                </a:ext>
              </a:extLst>
            </p:cNvPr>
            <p:cNvSpPr txBox="1"/>
            <p:nvPr/>
          </p:nvSpPr>
          <p:spPr>
            <a:xfrm>
              <a:off x="7893173" y="6222749"/>
              <a:ext cx="8575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Slide 2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D508196-4888-A210-4F86-B49FCCF918D6}"/>
                </a:ext>
              </a:extLst>
            </p:cNvPr>
            <p:cNvSpPr txBox="1"/>
            <p:nvPr/>
          </p:nvSpPr>
          <p:spPr>
            <a:xfrm>
              <a:off x="5526830" y="6222749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PAB 2026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B5B2177-4988-D4E1-E9BF-88E870FC6E17}"/>
                </a:ext>
              </a:extLst>
            </p:cNvPr>
            <p:cNvCxnSpPr>
              <a:cxnSpLocks/>
            </p:cNvCxnSpPr>
            <p:nvPr/>
          </p:nvCxnSpPr>
          <p:spPr>
            <a:xfrm>
              <a:off x="838528" y="1562868"/>
              <a:ext cx="10714375" cy="0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75020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0EF6582-8604-8D3C-F37A-FECBBAD75F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EDEBCE5F-8324-2EC2-F1B7-A1B5257BC328}"/>
              </a:ext>
            </a:extLst>
          </p:cNvPr>
          <p:cNvGrpSpPr/>
          <p:nvPr/>
        </p:nvGrpSpPr>
        <p:grpSpPr>
          <a:xfrm>
            <a:off x="838200" y="1562868"/>
            <a:ext cx="10714703" cy="5287605"/>
            <a:chOff x="838200" y="1562868"/>
            <a:chExt cx="10714703" cy="5287605"/>
          </a:xfrm>
        </p:grpSpPr>
        <p:pic>
          <p:nvPicPr>
            <p:cNvPr id="6" name="Picture 5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6308194F-43BB-7013-26FD-A02EAA71EE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0140" y="5841964"/>
              <a:ext cx="1512763" cy="1008509"/>
            </a:xfrm>
            <a:prstGeom prst="rect">
              <a:avLst/>
            </a:prstGeom>
          </p:spPr>
        </p:pic>
        <p:pic>
          <p:nvPicPr>
            <p:cNvPr id="7" name="Picture 6" descr="A blue circle with black background&#10;&#10;AI-generated content may be incorrect.">
              <a:extLst>
                <a:ext uri="{FF2B5EF4-FFF2-40B4-BE49-F238E27FC236}">
                  <a16:creationId xmlns:a16="http://schemas.microsoft.com/office/drawing/2014/main" id="{D32717CE-4988-5866-6018-0C532B027F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6065678"/>
              <a:ext cx="1017229" cy="57575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B9D39AA-A5DF-FE82-2E19-343A86B90079}"/>
                </a:ext>
              </a:extLst>
            </p:cNvPr>
            <p:cNvSpPr txBox="1"/>
            <p:nvPr/>
          </p:nvSpPr>
          <p:spPr>
            <a:xfrm>
              <a:off x="2970078" y="6228067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Samuel Norman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C17C0D7-D7AC-3E5A-5ABF-104DB94F19C8}"/>
                </a:ext>
              </a:extLst>
            </p:cNvPr>
            <p:cNvSpPr txBox="1"/>
            <p:nvPr/>
          </p:nvSpPr>
          <p:spPr>
            <a:xfrm>
              <a:off x="7893173" y="6222749"/>
              <a:ext cx="8575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Slide 3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18624E5-CF92-060C-1C00-4E6D610B42A8}"/>
                </a:ext>
              </a:extLst>
            </p:cNvPr>
            <p:cNvSpPr txBox="1"/>
            <p:nvPr/>
          </p:nvSpPr>
          <p:spPr>
            <a:xfrm>
              <a:off x="5526830" y="6222749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PAB 2026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09321D1-CCA0-24D6-CFF0-C3CFCFDE41E3}"/>
                </a:ext>
              </a:extLst>
            </p:cNvPr>
            <p:cNvCxnSpPr>
              <a:cxnSpLocks/>
            </p:cNvCxnSpPr>
            <p:nvPr/>
          </p:nvCxnSpPr>
          <p:spPr>
            <a:xfrm>
              <a:off x="838528" y="1562868"/>
              <a:ext cx="10714375" cy="0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A39BEE40-1C73-ABF9-5694-99DD46A56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5400" dirty="0"/>
              <a:t>Electro-Optic Mechanism</a:t>
            </a:r>
          </a:p>
        </p:txBody>
      </p:sp>
      <p:pic>
        <p:nvPicPr>
          <p:cNvPr id="20" name="Content Placeholder 4">
            <a:extLst>
              <a:ext uri="{FF2B5EF4-FFF2-40B4-BE49-F238E27FC236}">
                <a16:creationId xmlns:a16="http://schemas.microsoft.com/office/drawing/2014/main" id="{9241F599-EEBF-1D8E-88D3-578115A48B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77129" y="2057596"/>
            <a:ext cx="7893382" cy="4351338"/>
          </a:xfr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0237D711-7988-B5F0-7E9F-F5B4BEBF972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671179" y="2162174"/>
            <a:ext cx="1371600" cy="1228725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EBF291C9-D089-763C-BAEF-8F38C8C72A7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1340346">
            <a:off x="7918391" y="2607208"/>
            <a:ext cx="2248775" cy="246797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3B088C2-C34D-C3AD-3A42-36900E599922}"/>
              </a:ext>
            </a:extLst>
          </p:cNvPr>
          <p:cNvCxnSpPr/>
          <p:nvPr/>
        </p:nvCxnSpPr>
        <p:spPr>
          <a:xfrm flipH="1">
            <a:off x="7009616" y="4121944"/>
            <a:ext cx="1637731" cy="12599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48DAEA1-747F-5F62-5613-1978FCD0FFB8}"/>
              </a:ext>
            </a:extLst>
          </p:cNvPr>
          <p:cNvCxnSpPr/>
          <p:nvPr/>
        </p:nvCxnSpPr>
        <p:spPr>
          <a:xfrm flipV="1">
            <a:off x="4218226" y="2406650"/>
            <a:ext cx="0" cy="4889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04C26AE-C38B-FE9D-26AF-186E20350CBA}"/>
              </a:ext>
            </a:extLst>
          </p:cNvPr>
          <p:cNvCxnSpPr>
            <a:cxnSpLocks/>
          </p:cNvCxnSpPr>
          <p:nvPr/>
        </p:nvCxnSpPr>
        <p:spPr>
          <a:xfrm>
            <a:off x="4218225" y="2895154"/>
            <a:ext cx="425451" cy="1015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71B88AEE-3CF3-07CD-D460-FD5B70D03CD0}"/>
              </a:ext>
            </a:extLst>
          </p:cNvPr>
          <p:cNvSpPr txBox="1"/>
          <p:nvPr/>
        </p:nvSpPr>
        <p:spPr>
          <a:xfrm>
            <a:off x="3935651" y="2079389"/>
            <a:ext cx="708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[001]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7B42BB7-8C2B-A7DF-FC8B-8619F84A550A}"/>
              </a:ext>
            </a:extLst>
          </p:cNvPr>
          <p:cNvSpPr txBox="1"/>
          <p:nvPr/>
        </p:nvSpPr>
        <p:spPr>
          <a:xfrm>
            <a:off x="4284639" y="2615961"/>
            <a:ext cx="752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[-110]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E26F192-1F24-6D4A-DD02-A7F59EB2D094}"/>
              </a:ext>
            </a:extLst>
          </p:cNvPr>
          <p:cNvSpPr txBox="1"/>
          <p:nvPr/>
        </p:nvSpPr>
        <p:spPr>
          <a:xfrm>
            <a:off x="838200" y="4866640"/>
            <a:ext cx="2177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Chirped Laser Pulse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CB1B310-E43E-541F-1CD6-0EBFDDC1EF92}"/>
              </a:ext>
            </a:extLst>
          </p:cNvPr>
          <p:cNvSpPr txBox="1"/>
          <p:nvPr/>
        </p:nvSpPr>
        <p:spPr>
          <a:xfrm>
            <a:off x="5182385" y="5235972"/>
            <a:ext cx="1237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EO Crystal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A654AE-D32D-39C3-5107-51F53FA8BF36}"/>
              </a:ext>
            </a:extLst>
          </p:cNvPr>
          <p:cNvSpPr txBox="1"/>
          <p:nvPr/>
        </p:nvSpPr>
        <p:spPr>
          <a:xfrm>
            <a:off x="9403283" y="3206233"/>
            <a:ext cx="1707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Electron Bunch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75E31F-A6C9-C6DF-9109-D42566CA6F58}"/>
              </a:ext>
            </a:extLst>
          </p:cNvPr>
          <p:cNvSpPr txBox="1"/>
          <p:nvPr/>
        </p:nvSpPr>
        <p:spPr>
          <a:xfrm>
            <a:off x="5444347" y="1794054"/>
            <a:ext cx="3014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Bunch Coulomb Field Profile</a:t>
            </a:r>
          </a:p>
        </p:txBody>
      </p:sp>
    </p:spTree>
    <p:extLst>
      <p:ext uri="{BB962C8B-B14F-4D97-AF65-F5344CB8AC3E}">
        <p14:creationId xmlns:p14="http://schemas.microsoft.com/office/powerpoint/2010/main" val="692608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13A57EA-CFD9-9410-573C-047398CFCA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F9E60D6C-EE15-83CA-B748-4B833B34E525}"/>
              </a:ext>
            </a:extLst>
          </p:cNvPr>
          <p:cNvGrpSpPr/>
          <p:nvPr/>
        </p:nvGrpSpPr>
        <p:grpSpPr>
          <a:xfrm>
            <a:off x="838200" y="1562868"/>
            <a:ext cx="10714703" cy="5287605"/>
            <a:chOff x="838200" y="1562868"/>
            <a:chExt cx="10714703" cy="5287605"/>
          </a:xfrm>
        </p:grpSpPr>
        <p:pic>
          <p:nvPicPr>
            <p:cNvPr id="6" name="Picture 5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D18DDC0A-FC27-1324-409D-A30705AE7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0140" y="5841964"/>
              <a:ext cx="1512763" cy="1008509"/>
            </a:xfrm>
            <a:prstGeom prst="rect">
              <a:avLst/>
            </a:prstGeom>
          </p:spPr>
        </p:pic>
        <p:pic>
          <p:nvPicPr>
            <p:cNvPr id="7" name="Picture 6" descr="A blue circle with black background&#10;&#10;AI-generated content may be incorrect.">
              <a:extLst>
                <a:ext uri="{FF2B5EF4-FFF2-40B4-BE49-F238E27FC236}">
                  <a16:creationId xmlns:a16="http://schemas.microsoft.com/office/drawing/2014/main" id="{F3D98D3A-A5D2-5856-CFCB-FCB6BD3904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6065678"/>
              <a:ext cx="1017229" cy="57575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3F802D6-8E88-6A20-8086-9C1FAC8C5B74}"/>
                </a:ext>
              </a:extLst>
            </p:cNvPr>
            <p:cNvSpPr txBox="1"/>
            <p:nvPr/>
          </p:nvSpPr>
          <p:spPr>
            <a:xfrm>
              <a:off x="2970078" y="6228067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Samuel Norman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1FF7F38-5188-0F50-257C-7307035B8B12}"/>
                </a:ext>
              </a:extLst>
            </p:cNvPr>
            <p:cNvSpPr txBox="1"/>
            <p:nvPr/>
          </p:nvSpPr>
          <p:spPr>
            <a:xfrm>
              <a:off x="7893173" y="6222749"/>
              <a:ext cx="8575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Slide 4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D1F46EF-E248-4650-C378-F0C9B84184AC}"/>
                </a:ext>
              </a:extLst>
            </p:cNvPr>
            <p:cNvSpPr txBox="1"/>
            <p:nvPr/>
          </p:nvSpPr>
          <p:spPr>
            <a:xfrm>
              <a:off x="5526830" y="6222749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PAB 2026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2CE9A3B-B21A-26C9-1186-01C6AAC1DF4B}"/>
                </a:ext>
              </a:extLst>
            </p:cNvPr>
            <p:cNvCxnSpPr>
              <a:cxnSpLocks/>
            </p:cNvCxnSpPr>
            <p:nvPr/>
          </p:nvCxnSpPr>
          <p:spPr>
            <a:xfrm>
              <a:off x="838528" y="1562868"/>
              <a:ext cx="10714375" cy="0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itle 1">
            <a:extLst>
              <a:ext uri="{FF2B5EF4-FFF2-40B4-BE49-F238E27FC236}">
                <a16:creationId xmlns:a16="http://schemas.microsoft.com/office/drawing/2014/main" id="{1CB682D0-A19B-26ED-A283-9D290A623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5400" dirty="0"/>
              <a:t>Electro-Optic Mechanism</a:t>
            </a:r>
          </a:p>
        </p:txBody>
      </p:sp>
      <p:pic>
        <p:nvPicPr>
          <p:cNvPr id="12" name="Content Placeholder 13">
            <a:extLst>
              <a:ext uri="{FF2B5EF4-FFF2-40B4-BE49-F238E27FC236}">
                <a16:creationId xmlns:a16="http://schemas.microsoft.com/office/drawing/2014/main" id="{F4D3C80F-8427-E76A-B310-FF9E090AFD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49640" y="1593131"/>
            <a:ext cx="7893382" cy="4351338"/>
          </a:xfr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FE9DB5F-B7D2-43C3-0EE9-EC6786D99C63}"/>
              </a:ext>
            </a:extLst>
          </p:cNvPr>
          <p:cNvCxnSpPr>
            <a:cxnSpLocks/>
          </p:cNvCxnSpPr>
          <p:nvPr/>
        </p:nvCxnSpPr>
        <p:spPr>
          <a:xfrm flipH="1">
            <a:off x="3880269" y="4968950"/>
            <a:ext cx="1449412" cy="10931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Graphic 13">
            <a:extLst>
              <a:ext uri="{FF2B5EF4-FFF2-40B4-BE49-F238E27FC236}">
                <a16:creationId xmlns:a16="http://schemas.microsoft.com/office/drawing/2014/main" id="{9CD13F2C-1A3E-C67B-174E-B2590C1B3D3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1340346">
            <a:off x="4509347" y="3512782"/>
            <a:ext cx="2248775" cy="2467970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B9ECC81-501C-6837-3C99-A5A0A303E817}"/>
              </a:ext>
            </a:extLst>
          </p:cNvPr>
          <p:cNvCxnSpPr>
            <a:cxnSpLocks/>
          </p:cNvCxnSpPr>
          <p:nvPr/>
        </p:nvCxnSpPr>
        <p:spPr>
          <a:xfrm flipV="1">
            <a:off x="3023020" y="2021756"/>
            <a:ext cx="0" cy="4889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9007950-BCFE-E5D6-194B-458AC44DC2F0}"/>
              </a:ext>
            </a:extLst>
          </p:cNvPr>
          <p:cNvCxnSpPr>
            <a:cxnSpLocks/>
          </p:cNvCxnSpPr>
          <p:nvPr/>
        </p:nvCxnSpPr>
        <p:spPr>
          <a:xfrm>
            <a:off x="3023019" y="2510260"/>
            <a:ext cx="425451" cy="1015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8471BF6-98B0-D7D6-F4FB-928390852B6B}"/>
              </a:ext>
            </a:extLst>
          </p:cNvPr>
          <p:cNvSpPr txBox="1"/>
          <p:nvPr/>
        </p:nvSpPr>
        <p:spPr>
          <a:xfrm>
            <a:off x="2740445" y="1694495"/>
            <a:ext cx="708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[001]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F11DA3F-A7EB-6699-E070-D55A93D92EEC}"/>
              </a:ext>
            </a:extLst>
          </p:cNvPr>
          <p:cNvSpPr txBox="1"/>
          <p:nvPr/>
        </p:nvSpPr>
        <p:spPr>
          <a:xfrm>
            <a:off x="3089433" y="2231067"/>
            <a:ext cx="790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[-110]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4D807D3-6122-B244-32FB-0CCCEBE2D8DB}"/>
              </a:ext>
            </a:extLst>
          </p:cNvPr>
          <p:cNvGrpSpPr/>
          <p:nvPr/>
        </p:nvGrpSpPr>
        <p:grpSpPr>
          <a:xfrm>
            <a:off x="7704873" y="2427569"/>
            <a:ext cx="3954635" cy="3414395"/>
            <a:chOff x="7434227" y="3069964"/>
            <a:chExt cx="3954635" cy="341439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46E135EE-B127-74D0-C173-CBA854B375C9}"/>
                    </a:ext>
                  </a:extLst>
                </p:cNvPr>
                <p:cNvSpPr txBox="1"/>
                <p:nvPr/>
              </p:nvSpPr>
              <p:spPr>
                <a:xfrm>
                  <a:off x="7685699" y="3398807"/>
                  <a:ext cx="3512273" cy="67666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𝑚𝑜𝑑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f>
                          <m:f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num>
                          <m:den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  <m:d>
                          <m:d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𝑇𝐻𝑧</m:t>
                                </m:r>
                              </m:sub>
                              <m:sup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𝑒𝑓𝑓</m:t>
                                </m:r>
                              </m:sup>
                            </m:sSub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⋅</m:t>
                            </m:r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𝑜𝑝𝑡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GB" sz="2000" b="0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46E135EE-B127-74D0-C173-CBA854B375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85699" y="3398807"/>
                  <a:ext cx="3512273" cy="67666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6260F3F9-8837-FB88-DBFA-E7A78E2A7AF3}"/>
                    </a:ext>
                  </a:extLst>
                </p:cNvPr>
                <p:cNvSpPr txBox="1"/>
                <p:nvPr/>
              </p:nvSpPr>
              <p:spPr>
                <a:xfrm>
                  <a:off x="8026627" y="4421468"/>
                  <a:ext cx="2129173" cy="38536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𝑚𝑜𝑑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∝</m:t>
                        </m:r>
                        <m:sSubSup>
                          <m:sSub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𝑇𝐻𝑧</m:t>
                            </m:r>
                          </m:sub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𝑒𝑓𝑓</m:t>
                            </m:r>
                          </m:sup>
                        </m:sSub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𝑜𝑝𝑡</m:t>
                            </m:r>
                          </m:sub>
                        </m:sSub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6260F3F9-8837-FB88-DBFA-E7A78E2A7A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26627" y="4421468"/>
                  <a:ext cx="2129173" cy="385362"/>
                </a:xfrm>
                <a:prstGeom prst="rect">
                  <a:avLst/>
                </a:prstGeom>
                <a:blipFill>
                  <a:blip r:embed="rId8"/>
                  <a:stretch>
                    <a:fillRect l="-2292" t="-1587" r="-1146" b="-2063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820704DE-33EE-65B7-3890-EDC38AB5A189}"/>
                    </a:ext>
                  </a:extLst>
                </p:cNvPr>
                <p:cNvSpPr txBox="1"/>
                <p:nvPr/>
              </p:nvSpPr>
              <p:spPr>
                <a:xfrm rot="19667706">
                  <a:off x="9618220" y="4654153"/>
                  <a:ext cx="1406795" cy="3781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/>
                    <a:t>(+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a14:m>
                  <a:r>
                    <a:rPr lang="en-GB" sz="1400" dirty="0"/>
                    <a:t> phase shift)</a:t>
                  </a:r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820704DE-33EE-65B7-3890-EDC38AB5A18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9667706">
                  <a:off x="9618220" y="4654153"/>
                  <a:ext cx="1406795" cy="378117"/>
                </a:xfrm>
                <a:prstGeom prst="rect">
                  <a:avLst/>
                </a:prstGeom>
                <a:blipFill>
                  <a:blip r:embed="rId9"/>
                  <a:stretch>
                    <a:fillRect r="-873" b="-227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F15A165-8172-B09D-A278-FB172799DFD9}"/>
                </a:ext>
              </a:extLst>
            </p:cNvPr>
            <p:cNvSpPr txBox="1"/>
            <p:nvPr/>
          </p:nvSpPr>
          <p:spPr>
            <a:xfrm>
              <a:off x="7687953" y="5713636"/>
              <a:ext cx="35122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S. P. Jamison </a:t>
              </a:r>
              <a:r>
                <a:rPr lang="en-GB" sz="1200" i="1" dirty="0"/>
                <a:t>et al. </a:t>
              </a:r>
              <a:r>
                <a:rPr lang="en-GB" sz="1200" dirty="0"/>
                <a:t>“Temporally resolved electro-optic effect”, Optics Letters, 2006</a:t>
              </a:r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9A5BFC21-BDDC-FBCA-CF85-C3BB2702CC23}"/>
                </a:ext>
              </a:extLst>
            </p:cNvPr>
            <p:cNvSpPr/>
            <p:nvPr/>
          </p:nvSpPr>
          <p:spPr>
            <a:xfrm>
              <a:off x="7434227" y="3069964"/>
              <a:ext cx="3954635" cy="3414395"/>
            </a:xfrm>
            <a:prstGeom prst="round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71051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641BA9-AECF-7130-BB4C-F7FD785977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A5F1CB-EB14-95B1-7131-FE38F6EE48A2}"/>
              </a:ext>
            </a:extLst>
          </p:cNvPr>
          <p:cNvGrpSpPr/>
          <p:nvPr/>
        </p:nvGrpSpPr>
        <p:grpSpPr>
          <a:xfrm>
            <a:off x="838200" y="1562868"/>
            <a:ext cx="10714703" cy="5287605"/>
            <a:chOff x="838200" y="1562868"/>
            <a:chExt cx="10714703" cy="5287605"/>
          </a:xfrm>
        </p:grpSpPr>
        <p:pic>
          <p:nvPicPr>
            <p:cNvPr id="6" name="Picture 5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1E8A736D-1965-B75F-F714-61DC909A53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0140" y="5841964"/>
              <a:ext cx="1512763" cy="1008509"/>
            </a:xfrm>
            <a:prstGeom prst="rect">
              <a:avLst/>
            </a:prstGeom>
          </p:spPr>
        </p:pic>
        <p:pic>
          <p:nvPicPr>
            <p:cNvPr id="7" name="Picture 6" descr="A blue circle with black background&#10;&#10;AI-generated content may be incorrect.">
              <a:extLst>
                <a:ext uri="{FF2B5EF4-FFF2-40B4-BE49-F238E27FC236}">
                  <a16:creationId xmlns:a16="http://schemas.microsoft.com/office/drawing/2014/main" id="{F5072BF3-975E-581F-50D3-DCDA890B9C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6065678"/>
              <a:ext cx="1017229" cy="57575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B20331D-8EFA-F5FE-3FFC-6D734169DF3C}"/>
                </a:ext>
              </a:extLst>
            </p:cNvPr>
            <p:cNvSpPr txBox="1"/>
            <p:nvPr/>
          </p:nvSpPr>
          <p:spPr>
            <a:xfrm>
              <a:off x="2970078" y="6228067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Samuel Norman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0DDCD93-5593-BDCC-6DDB-258AF97BAD78}"/>
                </a:ext>
              </a:extLst>
            </p:cNvPr>
            <p:cNvSpPr txBox="1"/>
            <p:nvPr/>
          </p:nvSpPr>
          <p:spPr>
            <a:xfrm>
              <a:off x="7893173" y="6222749"/>
              <a:ext cx="8575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Slide 5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4EFBE85-7BC9-4AAE-270B-9D26C0804929}"/>
                </a:ext>
              </a:extLst>
            </p:cNvPr>
            <p:cNvSpPr txBox="1"/>
            <p:nvPr/>
          </p:nvSpPr>
          <p:spPr>
            <a:xfrm>
              <a:off x="5526830" y="6222749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PAB 2026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770FE40-2784-DFFC-C6AC-A7FC4D26EF9E}"/>
                </a:ext>
              </a:extLst>
            </p:cNvPr>
            <p:cNvCxnSpPr>
              <a:cxnSpLocks/>
            </p:cNvCxnSpPr>
            <p:nvPr/>
          </p:nvCxnSpPr>
          <p:spPr>
            <a:xfrm>
              <a:off x="838528" y="1562868"/>
              <a:ext cx="10714375" cy="0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37655F2A-DE5B-E2B7-743B-BB814969D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Electro-Optic Mechanism</a:t>
            </a:r>
          </a:p>
        </p:txBody>
      </p:sp>
      <p:pic>
        <p:nvPicPr>
          <p:cNvPr id="2" name="Content Placeholder 7">
            <a:extLst>
              <a:ext uri="{FF2B5EF4-FFF2-40B4-BE49-F238E27FC236}">
                <a16:creationId xmlns:a16="http://schemas.microsoft.com/office/drawing/2014/main" id="{B59D401A-8FDB-53B7-5E4E-78684CAD00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745" y="1643374"/>
            <a:ext cx="5564223" cy="45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488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F2BD23-683C-AF05-DF04-1816FF287B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B2D5B6A9-C034-E4BC-766D-FF6B09501A2C}"/>
              </a:ext>
            </a:extLst>
          </p:cNvPr>
          <p:cNvGrpSpPr/>
          <p:nvPr/>
        </p:nvGrpSpPr>
        <p:grpSpPr>
          <a:xfrm>
            <a:off x="838200" y="1562868"/>
            <a:ext cx="10714703" cy="5287605"/>
            <a:chOff x="838200" y="1562868"/>
            <a:chExt cx="10714703" cy="5287605"/>
          </a:xfrm>
        </p:grpSpPr>
        <p:pic>
          <p:nvPicPr>
            <p:cNvPr id="6" name="Picture 5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99D0BBAF-E4E9-B31C-A4E8-1963908CC3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0140" y="5841964"/>
              <a:ext cx="1512763" cy="1008509"/>
            </a:xfrm>
            <a:prstGeom prst="rect">
              <a:avLst/>
            </a:prstGeom>
          </p:spPr>
        </p:pic>
        <p:pic>
          <p:nvPicPr>
            <p:cNvPr id="7" name="Picture 6" descr="A blue circle with black background&#10;&#10;AI-generated content may be incorrect.">
              <a:extLst>
                <a:ext uri="{FF2B5EF4-FFF2-40B4-BE49-F238E27FC236}">
                  <a16:creationId xmlns:a16="http://schemas.microsoft.com/office/drawing/2014/main" id="{D126754C-A484-5AAF-F6FC-850CCEEF4C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6065678"/>
              <a:ext cx="1017229" cy="57575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DA0B98E-1B16-526B-673C-E3591CEAF274}"/>
                </a:ext>
              </a:extLst>
            </p:cNvPr>
            <p:cNvSpPr txBox="1"/>
            <p:nvPr/>
          </p:nvSpPr>
          <p:spPr>
            <a:xfrm>
              <a:off x="2970078" y="6228067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Samuel Norman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3441C02-7353-54CE-40FD-05D833B7961E}"/>
                </a:ext>
              </a:extLst>
            </p:cNvPr>
            <p:cNvSpPr txBox="1"/>
            <p:nvPr/>
          </p:nvSpPr>
          <p:spPr>
            <a:xfrm>
              <a:off x="7893173" y="6222749"/>
              <a:ext cx="8575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Slide 6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E11296C-1A74-66FD-DB53-B384D3AFC75F}"/>
                </a:ext>
              </a:extLst>
            </p:cNvPr>
            <p:cNvSpPr txBox="1"/>
            <p:nvPr/>
          </p:nvSpPr>
          <p:spPr>
            <a:xfrm>
              <a:off x="5526830" y="6222749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PAB 2026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757F4A6-6669-DC98-38AE-735531C4C0D0}"/>
                </a:ext>
              </a:extLst>
            </p:cNvPr>
            <p:cNvCxnSpPr>
              <a:cxnSpLocks/>
            </p:cNvCxnSpPr>
            <p:nvPr/>
          </p:nvCxnSpPr>
          <p:spPr>
            <a:xfrm>
              <a:off x="838528" y="1562868"/>
              <a:ext cx="10714375" cy="0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00F753B0-B8A7-EC52-61B4-74B886BFD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Electro-Optic Mechanism</a:t>
            </a:r>
          </a:p>
        </p:txBody>
      </p:sp>
      <p:pic>
        <p:nvPicPr>
          <p:cNvPr id="2" name="Content Placeholder 6">
            <a:extLst>
              <a:ext uri="{FF2B5EF4-FFF2-40B4-BE49-F238E27FC236}">
                <a16:creationId xmlns:a16="http://schemas.microsoft.com/office/drawing/2014/main" id="{E8798922-CB89-FB5D-5D39-49CCA3985A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734" y="1673474"/>
            <a:ext cx="5384663" cy="44431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387059F-3A03-4DB3-A14E-CB2294D0D8E2}"/>
                  </a:ext>
                </a:extLst>
              </p:cNvPr>
              <p:cNvSpPr txBox="1"/>
              <p:nvPr/>
            </p:nvSpPr>
            <p:spPr>
              <a:xfrm>
                <a:off x="835385" y="5317632"/>
                <a:ext cx="2933495" cy="3355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≈</m:t>
                      </m:r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𝑡𝑟𝑎𝑛𝑠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𝑙𝑖𝑚𝑖𝑡𝑒𝑑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𝑐h𝑖𝑟𝑝𝑒𝑑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GB" b="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387059F-3A03-4DB3-A14E-CB2294D0D8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385" y="5317632"/>
                <a:ext cx="2933495" cy="335541"/>
              </a:xfrm>
              <a:prstGeom prst="rect">
                <a:avLst/>
              </a:prstGeom>
              <a:blipFill>
                <a:blip r:embed="rId6"/>
                <a:stretch>
                  <a:fillRect l="-2703" r="-9148" b="-218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988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F0CFA2-3466-BFC6-6954-A1EAFBD7C7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8DB0032D-44B7-2595-05F8-97FAB6319118}"/>
              </a:ext>
            </a:extLst>
          </p:cNvPr>
          <p:cNvGrpSpPr/>
          <p:nvPr/>
        </p:nvGrpSpPr>
        <p:grpSpPr>
          <a:xfrm>
            <a:off x="838200" y="1562868"/>
            <a:ext cx="10714703" cy="5287605"/>
            <a:chOff x="838200" y="1562868"/>
            <a:chExt cx="10714703" cy="5287605"/>
          </a:xfrm>
        </p:grpSpPr>
        <p:pic>
          <p:nvPicPr>
            <p:cNvPr id="6" name="Picture 5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37EBB241-0B7B-3125-D878-F0C03F60B6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0140" y="5841964"/>
              <a:ext cx="1512763" cy="1008509"/>
            </a:xfrm>
            <a:prstGeom prst="rect">
              <a:avLst/>
            </a:prstGeom>
          </p:spPr>
        </p:pic>
        <p:pic>
          <p:nvPicPr>
            <p:cNvPr id="7" name="Picture 6" descr="A blue circle with black background&#10;&#10;AI-generated content may be incorrect.">
              <a:extLst>
                <a:ext uri="{FF2B5EF4-FFF2-40B4-BE49-F238E27FC236}">
                  <a16:creationId xmlns:a16="http://schemas.microsoft.com/office/drawing/2014/main" id="{7BA4BEFC-D378-2B43-C1C6-118BEDAB4D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6065678"/>
              <a:ext cx="1017229" cy="57575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6D7166D-9EA5-9B59-508A-213E9B9EAC01}"/>
                </a:ext>
              </a:extLst>
            </p:cNvPr>
            <p:cNvSpPr txBox="1"/>
            <p:nvPr/>
          </p:nvSpPr>
          <p:spPr>
            <a:xfrm>
              <a:off x="2970078" y="6228067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Samuel Norman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C439CBA-20B0-ABF4-F34E-7D1B490CC187}"/>
                </a:ext>
              </a:extLst>
            </p:cNvPr>
            <p:cNvSpPr txBox="1"/>
            <p:nvPr/>
          </p:nvSpPr>
          <p:spPr>
            <a:xfrm>
              <a:off x="7893173" y="6222749"/>
              <a:ext cx="8575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Slide 7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453402D-88DD-48CF-87D1-F9F5B799EBA6}"/>
                </a:ext>
              </a:extLst>
            </p:cNvPr>
            <p:cNvSpPr txBox="1"/>
            <p:nvPr/>
          </p:nvSpPr>
          <p:spPr>
            <a:xfrm>
              <a:off x="5526830" y="6222749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PAB 2026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2E00A9E-CF39-C8D9-A294-BB980D25CFA4}"/>
                </a:ext>
              </a:extLst>
            </p:cNvPr>
            <p:cNvCxnSpPr>
              <a:cxnSpLocks/>
            </p:cNvCxnSpPr>
            <p:nvPr/>
          </p:nvCxnSpPr>
          <p:spPr>
            <a:xfrm>
              <a:off x="838528" y="1562868"/>
              <a:ext cx="10714375" cy="0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4A44E5F6-1799-8ACF-79A6-EDE9105AE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Layout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AAE0B9-44E7-F259-3BA6-3A097821F8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908" y="1788367"/>
            <a:ext cx="8140075" cy="43174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5937680-E886-32F9-2F8C-65A357428424}"/>
              </a:ext>
            </a:extLst>
          </p:cNvPr>
          <p:cNvSpPr txBox="1"/>
          <p:nvPr/>
        </p:nvSpPr>
        <p:spPr>
          <a:xfrm>
            <a:off x="710384" y="2858205"/>
            <a:ext cx="2177840" cy="335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Chirped Laser Pulse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94781E-080F-59B4-E399-A3D54EB58088}"/>
              </a:ext>
            </a:extLst>
          </p:cNvPr>
          <p:cNvSpPr txBox="1"/>
          <p:nvPr/>
        </p:nvSpPr>
        <p:spPr>
          <a:xfrm>
            <a:off x="3437035" y="1717308"/>
            <a:ext cx="1707583" cy="335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Electron Bunch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2C945D-6304-7B31-E7C8-B2FA88D1E95D}"/>
              </a:ext>
            </a:extLst>
          </p:cNvPr>
          <p:cNvSpPr txBox="1"/>
          <p:nvPr/>
        </p:nvSpPr>
        <p:spPr>
          <a:xfrm>
            <a:off x="2935770" y="3819963"/>
            <a:ext cx="1237070" cy="335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EO Crystal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9139E4-F003-15CC-CC5F-5AB13CEEEF54}"/>
              </a:ext>
            </a:extLst>
          </p:cNvPr>
          <p:cNvSpPr txBox="1"/>
          <p:nvPr/>
        </p:nvSpPr>
        <p:spPr>
          <a:xfrm>
            <a:off x="5090672" y="4412516"/>
            <a:ext cx="691215" cy="335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QWP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D53AF2-E51D-C08F-C290-B2FA6FF794B9}"/>
              </a:ext>
            </a:extLst>
          </p:cNvPr>
          <p:cNvSpPr txBox="1"/>
          <p:nvPr/>
        </p:nvSpPr>
        <p:spPr>
          <a:xfrm>
            <a:off x="5273482" y="4819317"/>
            <a:ext cx="840295" cy="335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α</a:t>
            </a:r>
            <a:r>
              <a:rPr lang="en-GB" dirty="0"/>
              <a:t>-BBO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7F550B-D20C-2FF9-6742-EEB629E1331F}"/>
              </a:ext>
            </a:extLst>
          </p:cNvPr>
          <p:cNvSpPr txBox="1"/>
          <p:nvPr/>
        </p:nvSpPr>
        <p:spPr>
          <a:xfrm>
            <a:off x="5909941" y="5118078"/>
            <a:ext cx="1060868" cy="335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Polariser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3E2A6AE-31D6-DBF0-9FE7-A1040FDF3EC7}"/>
              </a:ext>
            </a:extLst>
          </p:cNvPr>
          <p:cNvSpPr txBox="1"/>
          <p:nvPr/>
        </p:nvSpPr>
        <p:spPr>
          <a:xfrm>
            <a:off x="5930129" y="5719359"/>
            <a:ext cx="1555747" cy="335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Spectrometer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29AB0AF-9C80-3E77-3129-5B801F8E5745}"/>
              </a:ext>
            </a:extLst>
          </p:cNvPr>
          <p:cNvSpPr/>
          <p:nvPr/>
        </p:nvSpPr>
        <p:spPr>
          <a:xfrm rot="19896946">
            <a:off x="5976450" y="4312989"/>
            <a:ext cx="1287273" cy="731448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256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D9FBB3D-0765-64FA-FA3F-56F320F042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774AF5F7-D059-3AB2-8EE2-0FF6178395F1}"/>
              </a:ext>
            </a:extLst>
          </p:cNvPr>
          <p:cNvGrpSpPr/>
          <p:nvPr/>
        </p:nvGrpSpPr>
        <p:grpSpPr>
          <a:xfrm>
            <a:off x="838200" y="1562868"/>
            <a:ext cx="10714703" cy="5287605"/>
            <a:chOff x="838200" y="1562868"/>
            <a:chExt cx="10714703" cy="5287605"/>
          </a:xfrm>
        </p:grpSpPr>
        <p:pic>
          <p:nvPicPr>
            <p:cNvPr id="6" name="Picture 5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9758E844-E413-8D5E-9BC6-F41189B7A4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0140" y="5841964"/>
              <a:ext cx="1512763" cy="1008509"/>
            </a:xfrm>
            <a:prstGeom prst="rect">
              <a:avLst/>
            </a:prstGeom>
          </p:spPr>
        </p:pic>
        <p:pic>
          <p:nvPicPr>
            <p:cNvPr id="7" name="Picture 6" descr="A blue circle with black background&#10;&#10;AI-generated content may be incorrect.">
              <a:extLst>
                <a:ext uri="{FF2B5EF4-FFF2-40B4-BE49-F238E27FC236}">
                  <a16:creationId xmlns:a16="http://schemas.microsoft.com/office/drawing/2014/main" id="{6F101B8D-501D-EF19-2920-06B7D3558E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6065678"/>
              <a:ext cx="1017229" cy="57575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A6D5429-C988-A352-C5A0-F8404D022F71}"/>
                </a:ext>
              </a:extLst>
            </p:cNvPr>
            <p:cNvSpPr txBox="1"/>
            <p:nvPr/>
          </p:nvSpPr>
          <p:spPr>
            <a:xfrm>
              <a:off x="2970078" y="6228067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Samuel Norman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C210E58-99D8-C3CE-86F9-D00F507C65BE}"/>
                </a:ext>
              </a:extLst>
            </p:cNvPr>
            <p:cNvSpPr txBox="1"/>
            <p:nvPr/>
          </p:nvSpPr>
          <p:spPr>
            <a:xfrm>
              <a:off x="7893173" y="6222749"/>
              <a:ext cx="8575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Slide 8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6DD2900-C89C-2F34-4706-09103185E1D9}"/>
                </a:ext>
              </a:extLst>
            </p:cNvPr>
            <p:cNvSpPr txBox="1"/>
            <p:nvPr/>
          </p:nvSpPr>
          <p:spPr>
            <a:xfrm>
              <a:off x="5526830" y="6222749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PAB 2026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830F9F4-13A1-35B4-CB45-D05B1EB7305E}"/>
                </a:ext>
              </a:extLst>
            </p:cNvPr>
            <p:cNvCxnSpPr>
              <a:cxnSpLocks/>
            </p:cNvCxnSpPr>
            <p:nvPr/>
          </p:nvCxnSpPr>
          <p:spPr>
            <a:xfrm>
              <a:off x="838528" y="1562868"/>
              <a:ext cx="10714375" cy="0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938E643C-FBDA-1B62-DDCE-E1D352ED1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Layout</a:t>
            </a:r>
          </a:p>
        </p:txBody>
      </p:sp>
      <p:pic>
        <p:nvPicPr>
          <p:cNvPr id="2" name="Content Placeholder 11" descr="A machine with many parts on a table&#10;&#10;AI-generated content may be incorrect.">
            <a:extLst>
              <a:ext uri="{FF2B5EF4-FFF2-40B4-BE49-F238E27FC236}">
                <a16:creationId xmlns:a16="http://schemas.microsoft.com/office/drawing/2014/main" id="{2FD5DF40-EA02-8755-8021-685828AFDF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990" y="1908140"/>
            <a:ext cx="5275414" cy="3955762"/>
          </a:xfrm>
        </p:spPr>
      </p:pic>
      <p:pic>
        <p:nvPicPr>
          <p:cNvPr id="4" name="Picture 3" descr="A table with many objects on it&#10;&#10;AI-generated content may be incorrect.">
            <a:extLst>
              <a:ext uri="{FF2B5EF4-FFF2-40B4-BE49-F238E27FC236}">
                <a16:creationId xmlns:a16="http://schemas.microsoft.com/office/drawing/2014/main" id="{7533F3F5-32A5-A48D-BF67-66E4FE49C4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60" y="1951473"/>
            <a:ext cx="5123201" cy="3842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92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DC6C887-FBAD-3E43-3F83-469F0889D2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27226055-7269-FB62-A72B-26257D558F69}"/>
              </a:ext>
            </a:extLst>
          </p:cNvPr>
          <p:cNvGrpSpPr/>
          <p:nvPr/>
        </p:nvGrpSpPr>
        <p:grpSpPr>
          <a:xfrm>
            <a:off x="838200" y="1562868"/>
            <a:ext cx="10714703" cy="5287605"/>
            <a:chOff x="838200" y="1562868"/>
            <a:chExt cx="10714703" cy="5287605"/>
          </a:xfrm>
        </p:grpSpPr>
        <p:pic>
          <p:nvPicPr>
            <p:cNvPr id="6" name="Picture 5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37EECCD8-E3B1-F4D7-0FB6-06B3ABD546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0140" y="5841964"/>
              <a:ext cx="1512763" cy="1008509"/>
            </a:xfrm>
            <a:prstGeom prst="rect">
              <a:avLst/>
            </a:prstGeom>
          </p:spPr>
        </p:pic>
        <p:pic>
          <p:nvPicPr>
            <p:cNvPr id="7" name="Picture 6" descr="A blue circle with black background&#10;&#10;AI-generated content may be incorrect.">
              <a:extLst>
                <a:ext uri="{FF2B5EF4-FFF2-40B4-BE49-F238E27FC236}">
                  <a16:creationId xmlns:a16="http://schemas.microsoft.com/office/drawing/2014/main" id="{546EBB21-C86A-5E7F-A8A7-F7F7B43169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6065678"/>
              <a:ext cx="1017229" cy="57575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FC48634-8C8A-6037-E911-778BF83D8E43}"/>
                </a:ext>
              </a:extLst>
            </p:cNvPr>
            <p:cNvSpPr txBox="1"/>
            <p:nvPr/>
          </p:nvSpPr>
          <p:spPr>
            <a:xfrm>
              <a:off x="2970078" y="6228067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Samuel Norman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177DE03-E376-0375-49C7-768CEC8F4FC8}"/>
                </a:ext>
              </a:extLst>
            </p:cNvPr>
            <p:cNvSpPr txBox="1"/>
            <p:nvPr/>
          </p:nvSpPr>
          <p:spPr>
            <a:xfrm>
              <a:off x="7893173" y="6222749"/>
              <a:ext cx="8575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Slide 9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C40D95A-A581-838A-1668-06DEE340E564}"/>
                </a:ext>
              </a:extLst>
            </p:cNvPr>
            <p:cNvSpPr txBox="1"/>
            <p:nvPr/>
          </p:nvSpPr>
          <p:spPr>
            <a:xfrm>
              <a:off x="5526830" y="6222749"/>
              <a:ext cx="1866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PAB 2026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B63F61B-D3D6-04DD-B87F-C54A3EFED56A}"/>
                </a:ext>
              </a:extLst>
            </p:cNvPr>
            <p:cNvCxnSpPr>
              <a:cxnSpLocks/>
            </p:cNvCxnSpPr>
            <p:nvPr/>
          </p:nvCxnSpPr>
          <p:spPr>
            <a:xfrm>
              <a:off x="838528" y="1562868"/>
              <a:ext cx="10714375" cy="0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46CB9654-D9BF-5A72-8B6E-FA687C554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EOSI – The Process</a:t>
            </a:r>
          </a:p>
        </p:txBody>
      </p:sp>
      <p:pic>
        <p:nvPicPr>
          <p:cNvPr id="5" name="Picture 4" descr="A graph of a frequency&#10;&#10;AI-generated content may be incorrect.">
            <a:extLst>
              <a:ext uri="{FF2B5EF4-FFF2-40B4-BE49-F238E27FC236}">
                <a16:creationId xmlns:a16="http://schemas.microsoft.com/office/drawing/2014/main" id="{548F1214-ADA4-004E-BD71-0B7DB95342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591" y="1634549"/>
            <a:ext cx="4348478" cy="34541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BD143A56-6362-C2ED-A584-C9F993819F6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21113" y="5078828"/>
                <a:ext cx="11402568" cy="1173547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𝑝𝑟𝑜𝑏𝑒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)+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𝑠𝑖𝑔𝑛𝑎𝑙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b="0" dirty="0"/>
              </a:p>
              <a:p>
                <a:pPr marL="0" indent="0" algn="ctr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𝑝𝑟𝑜𝑏𝑒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𝑠𝑖𝑔𝑛𝑎𝑙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2</m:t>
                      </m:r>
                      <m:d>
                        <m:dPr>
                          <m:begChr m:val="|"/>
                          <m:endChr m:val="|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𝑝𝑟𝑜𝑏𝑒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d>
                        <m:dPr>
                          <m:begChr m:val="|"/>
                          <m:endChr m:val="|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𝑠𝑖𝑔𝑛𝑎𝑙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func>
                        <m:func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𝑝𝑟𝑜𝑏𝑒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)−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𝑠𝑖𝑔𝑛𝑎𝑙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)+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GB" b="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BD143A56-6362-C2ED-A584-C9F993819F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1113" y="5078828"/>
                <a:ext cx="11402568" cy="1173547"/>
              </a:xfr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8839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3182</TotalTime>
  <Words>635</Words>
  <Application>Microsoft Office PowerPoint</Application>
  <PresentationFormat>Widescreen</PresentationFormat>
  <Paragraphs>156</Paragraphs>
  <Slides>19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Aptos</vt:lpstr>
      <vt:lpstr>Aptos Display</vt:lpstr>
      <vt:lpstr>Arial</vt:lpstr>
      <vt:lpstr>Cambria Math</vt:lpstr>
      <vt:lpstr>Office Theme</vt:lpstr>
      <vt:lpstr>Electro-Optic Spectral Interferometry as a longitudinal bunch profile monitor</vt:lpstr>
      <vt:lpstr>Desirable Profiler Qualities</vt:lpstr>
      <vt:lpstr>Electro-Optic Mechanism</vt:lpstr>
      <vt:lpstr>Electro-Optic Mechanism</vt:lpstr>
      <vt:lpstr>Electro-Optic Mechanism</vt:lpstr>
      <vt:lpstr>Electro-Optic Mechanism</vt:lpstr>
      <vt:lpstr>Layout</vt:lpstr>
      <vt:lpstr>Layout</vt:lpstr>
      <vt:lpstr>EOSI – The Process</vt:lpstr>
      <vt:lpstr>EOSI – The Process</vt:lpstr>
      <vt:lpstr>EOSI – The Process</vt:lpstr>
      <vt:lpstr>EOSI – The Process</vt:lpstr>
      <vt:lpstr>EOSI – The Process</vt:lpstr>
      <vt:lpstr>EOSI –  CLEAR Results</vt:lpstr>
      <vt:lpstr>EOSI – CLARA Results</vt:lpstr>
      <vt:lpstr>The Future - Implementation</vt:lpstr>
      <vt:lpstr>Desirable Profiler Qualities</vt:lpstr>
      <vt:lpstr>Summary – EOSI Capabilities</vt:lpstr>
      <vt:lpstr>Any Questions?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Samuel Norman</dc:creator>
  <cp:lastModifiedBy>Samuel Norman</cp:lastModifiedBy>
  <cp:revision>2</cp:revision>
  <dcterms:created xsi:type="dcterms:W3CDTF">2025-06-20T09:58:49Z</dcterms:created>
  <dcterms:modified xsi:type="dcterms:W3CDTF">2026-06-29T20:48:31Z</dcterms:modified>
</cp:coreProperties>
</file>