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27" r:id="rId4"/>
    <p:sldMasterId id="2147483719" r:id="rId5"/>
    <p:sldMasterId id="2147483663" r:id="rId6"/>
    <p:sldMasterId id="2147483734" r:id="rId7"/>
  </p:sldMasterIdLst>
  <p:notesMasterIdLst>
    <p:notesMasterId r:id="rId33"/>
  </p:notesMasterIdLst>
  <p:handoutMasterIdLst>
    <p:handoutMasterId r:id="rId34"/>
  </p:handoutMasterIdLst>
  <p:sldIdLst>
    <p:sldId id="256" r:id="rId8"/>
    <p:sldId id="260" r:id="rId9"/>
    <p:sldId id="277" r:id="rId10"/>
    <p:sldId id="280" r:id="rId11"/>
    <p:sldId id="261" r:id="rId12"/>
    <p:sldId id="263" r:id="rId13"/>
    <p:sldId id="282" r:id="rId14"/>
    <p:sldId id="266" r:id="rId15"/>
    <p:sldId id="272" r:id="rId16"/>
    <p:sldId id="273" r:id="rId17"/>
    <p:sldId id="283" r:id="rId18"/>
    <p:sldId id="284" r:id="rId19"/>
    <p:sldId id="285" r:id="rId20"/>
    <p:sldId id="274" r:id="rId21"/>
    <p:sldId id="286" r:id="rId22"/>
    <p:sldId id="290" r:id="rId23"/>
    <p:sldId id="288" r:id="rId24"/>
    <p:sldId id="287" r:id="rId25"/>
    <p:sldId id="289" r:id="rId26"/>
    <p:sldId id="269" r:id="rId27"/>
    <p:sldId id="270" r:id="rId28"/>
    <p:sldId id="275" r:id="rId29"/>
    <p:sldId id="291" r:id="rId30"/>
    <p:sldId id="264" r:id="rId31"/>
    <p:sldId id="265" r:id="rId32"/>
  </p:sldIdLst>
  <p:sldSz cx="12192000" cy="6858000"/>
  <p:notesSz cx="6858000" cy="9144000"/>
  <p:embeddedFontLst>
    <p:embeddedFont>
      <p:font typeface="Moderat Medium" panose="020B0604020202020204" charset="0"/>
      <p:regular r:id="rId35"/>
    </p:embeddedFont>
    <p:embeddedFont>
      <p:font typeface="Roboto" panose="02000000000000000000" pitchFamily="2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D1B"/>
    <a:srgbClr val="00E500"/>
    <a:srgbClr val="FC00FC"/>
    <a:srgbClr val="F300F3"/>
    <a:srgbClr val="00FFFF"/>
    <a:srgbClr val="FF33CC"/>
    <a:srgbClr val="676767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63923" autoAdjust="0"/>
  </p:normalViewPr>
  <p:slideViewPr>
    <p:cSldViewPr snapToGrid="0">
      <p:cViewPr varScale="1">
        <p:scale>
          <a:sx n="70" d="100"/>
          <a:sy n="70" d="100"/>
        </p:scale>
        <p:origin x="20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font" Target="fonts/font5.fntdata"/><Relationship Id="rId21" Type="http://schemas.openxmlformats.org/officeDocument/2006/relationships/slide" Target="slides/slide14.xml"/><Relationship Id="rId34" Type="http://schemas.openxmlformats.org/officeDocument/2006/relationships/handoutMaster" Target="handoutMasters/handoutMaster1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font" Target="fonts/font3.fntdata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font" Target="fonts/font2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font" Target="fonts/font1.fntdata"/><Relationship Id="rId43" Type="http://schemas.openxmlformats.org/officeDocument/2006/relationships/tableStyles" Target="tableStyles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sis\shares\MacPhysGrp\isis\Beam%20Physics%20Measurements\INJECTION%20DATA%20REVIEW\Bare%20orbit%20comparison%202022\DJA_bareorbitmovement_2022\Bare%20orbi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is\shares\MacPhysGrp\isis\Machine%20Physics\Quad%20Coils\Data%20220921\Search%20Coil%20Comparis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is\shares\MacPhysGrp\isis\Machine%20Physics\Quad%20Coils\Data%20220921\Search%20Coil%20Comparis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is\shares\macphysgrp\isis\Beam%20Physics%20Measurements\Cycle%202025-05\Chop%20Inj%20Scan%208th%20Feb\InjScan%20Plo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is\shares\macphysgrp\isis\Beam%20Physics%20Measurements\Cycle%202025-05\Chop%20Inj%20Scan%208th%20Feb\InjScan%20Plo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is\shares\macphysgrp\isis\Beam%20Physics%20Measurements\Cycle%202025-05\Chop%20Inj%20Scan%208th%20Feb\InjScan%20Plo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isis\shares\macphysgrp\isis\Beam%20Physics%20Measurements\Cycle%202025-05\Chop%20Inj%20Scan%208th%20Feb\InjScan%20Plot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Horizontal sinusoidal orbit discontinuities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GB" dirty="0"/>
          </a:p>
        </c:rich>
      </c:tx>
      <c:layout>
        <c:manualLayout>
          <c:xMode val="edge"/>
          <c:yMode val="edge"/>
          <c:x val="0.17137312271973656"/>
          <c:y val="1.2062048139215428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bare orbit change</c:v>
          </c:tx>
          <c:spPr>
            <a:ln w="25400">
              <a:noFill/>
            </a:ln>
          </c:spPr>
          <c:marker>
            <c:symbol val="squar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decent!$L$6:$L$20</c:f>
              <c:numCache>
                <c:formatCode>General</c:formatCode>
                <c:ptCount val="15"/>
                <c:pt idx="0">
                  <c:v>7.5398223686155036E-2</c:v>
                </c:pt>
                <c:pt idx="1">
                  <c:v>0.59061941887488112</c:v>
                </c:pt>
                <c:pt idx="2">
                  <c:v>3.3426545834195402</c:v>
                </c:pt>
                <c:pt idx="3">
                  <c:v>3.5499996985564657</c:v>
                </c:pt>
                <c:pt idx="4">
                  <c:v>5.5920349233898321</c:v>
                </c:pt>
                <c:pt idx="5">
                  <c:v>6.1072561185785581</c:v>
                </c:pt>
                <c:pt idx="6">
                  <c:v>8.8655744684303972</c:v>
                </c:pt>
                <c:pt idx="7">
                  <c:v>11.623892818282235</c:v>
                </c:pt>
                <c:pt idx="8">
                  <c:v>14.382211168134074</c:v>
                </c:pt>
                <c:pt idx="9">
                  <c:v>16.656724249333081</c:v>
                </c:pt>
                <c:pt idx="10">
                  <c:v>17.140529517985911</c:v>
                </c:pt>
                <c:pt idx="11">
                  <c:v>19.358493931420306</c:v>
                </c:pt>
                <c:pt idx="12">
                  <c:v>19.898847867837748</c:v>
                </c:pt>
                <c:pt idx="13">
                  <c:v>22.657166217689586</c:v>
                </c:pt>
                <c:pt idx="14">
                  <c:v>25.415484567541426</c:v>
                </c:pt>
              </c:numCache>
            </c:numRef>
          </c:xVal>
          <c:yVal>
            <c:numRef>
              <c:f>decent!$M$6:$M$20</c:f>
              <c:numCache>
                <c:formatCode>General</c:formatCode>
                <c:ptCount val="15"/>
                <c:pt idx="1">
                  <c:v>-5.3359662727206869</c:v>
                </c:pt>
                <c:pt idx="2">
                  <c:v>4.4507291859025768</c:v>
                </c:pt>
                <c:pt idx="4">
                  <c:v>-0.70308207053724747</c:v>
                </c:pt>
                <c:pt idx="5">
                  <c:v>-2.4039344080312892</c:v>
                </c:pt>
                <c:pt idx="7">
                  <c:v>4.2805749131489952</c:v>
                </c:pt>
                <c:pt idx="10">
                  <c:v>3.281404661050392</c:v>
                </c:pt>
                <c:pt idx="12">
                  <c:v>-0.19870134021991773</c:v>
                </c:pt>
                <c:pt idx="14">
                  <c:v>4.7774631558074727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425-4726-8FFA-85F4D54CA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9889296"/>
        <c:axId val="959887984"/>
      </c:scatterChart>
      <c:scatterChart>
        <c:scatterStyle val="smoothMarker"/>
        <c:varyColors val="0"/>
        <c:ser>
          <c:idx val="3"/>
          <c:order val="1"/>
          <c:tx>
            <c:v>sine 1</c:v>
          </c:tx>
          <c:xVal>
            <c:numRef>
              <c:f>decent!$AY$29:$AY$128</c:f>
              <c:numCache>
                <c:formatCode>General</c:formatCode>
                <c:ptCount val="100"/>
                <c:pt idx="0">
                  <c:v>0</c:v>
                </c:pt>
                <c:pt idx="1">
                  <c:v>0.27080528673944015</c:v>
                </c:pt>
                <c:pt idx="2">
                  <c:v>0.54161057347888031</c:v>
                </c:pt>
                <c:pt idx="3">
                  <c:v>0.81241586021832046</c:v>
                </c:pt>
                <c:pt idx="4">
                  <c:v>1.0832211469577606</c:v>
                </c:pt>
                <c:pt idx="5">
                  <c:v>1.3540264336972008</c:v>
                </c:pt>
                <c:pt idx="6">
                  <c:v>1.6248317204366409</c:v>
                </c:pt>
                <c:pt idx="7">
                  <c:v>1.8956370071760811</c:v>
                </c:pt>
                <c:pt idx="8">
                  <c:v>2.1664422939155212</c:v>
                </c:pt>
                <c:pt idx="9">
                  <c:v>2.4372475806549612</c:v>
                </c:pt>
                <c:pt idx="10">
                  <c:v>2.7080528673944015</c:v>
                </c:pt>
                <c:pt idx="11">
                  <c:v>2.9788581541338415</c:v>
                </c:pt>
                <c:pt idx="12">
                  <c:v>3.2496634408732818</c:v>
                </c:pt>
                <c:pt idx="13">
                  <c:v>3.5204687276127218</c:v>
                </c:pt>
                <c:pt idx="14">
                  <c:v>3.7912740143521622</c:v>
                </c:pt>
                <c:pt idx="15">
                  <c:v>4.0620793010916021</c:v>
                </c:pt>
                <c:pt idx="16">
                  <c:v>4.3328845878310425</c:v>
                </c:pt>
                <c:pt idx="17">
                  <c:v>4.6036898745704828</c:v>
                </c:pt>
                <c:pt idx="18">
                  <c:v>4.8744951613099223</c:v>
                </c:pt>
                <c:pt idx="19">
                  <c:v>5.1453004480493618</c:v>
                </c:pt>
                <c:pt idx="20">
                  <c:v>5.4161057347888031</c:v>
                </c:pt>
                <c:pt idx="21">
                  <c:v>5.6869110215282435</c:v>
                </c:pt>
                <c:pt idx="22">
                  <c:v>5.9577163082676829</c:v>
                </c:pt>
                <c:pt idx="23">
                  <c:v>6.2285215950071233</c:v>
                </c:pt>
                <c:pt idx="24">
                  <c:v>6.4993268817465637</c:v>
                </c:pt>
                <c:pt idx="25">
                  <c:v>6.7701321684860032</c:v>
                </c:pt>
                <c:pt idx="26">
                  <c:v>7.0409374552254436</c:v>
                </c:pt>
                <c:pt idx="27">
                  <c:v>7.3117427419648831</c:v>
                </c:pt>
                <c:pt idx="28">
                  <c:v>7.5825480287043243</c:v>
                </c:pt>
                <c:pt idx="29">
                  <c:v>7.8533533154437647</c:v>
                </c:pt>
                <c:pt idx="30">
                  <c:v>8.1241586021832042</c:v>
                </c:pt>
                <c:pt idx="31">
                  <c:v>8.3949638889226446</c:v>
                </c:pt>
                <c:pt idx="32">
                  <c:v>8.6657691756620849</c:v>
                </c:pt>
                <c:pt idx="33">
                  <c:v>8.9365744624015253</c:v>
                </c:pt>
                <c:pt idx="34">
                  <c:v>9.2073797491409657</c:v>
                </c:pt>
                <c:pt idx="35">
                  <c:v>9.4781850358804043</c:v>
                </c:pt>
                <c:pt idx="36">
                  <c:v>9.7489903226198447</c:v>
                </c:pt>
                <c:pt idx="37">
                  <c:v>10.019795609359285</c:v>
                </c:pt>
                <c:pt idx="38">
                  <c:v>10.290600896098724</c:v>
                </c:pt>
                <c:pt idx="39">
                  <c:v>10.561406182838166</c:v>
                </c:pt>
                <c:pt idx="40">
                  <c:v>10.832211469577606</c:v>
                </c:pt>
                <c:pt idx="41">
                  <c:v>11.103016756317045</c:v>
                </c:pt>
                <c:pt idx="42">
                  <c:v>11.373822043056487</c:v>
                </c:pt>
                <c:pt idx="43">
                  <c:v>11.644627329795926</c:v>
                </c:pt>
                <c:pt idx="44">
                  <c:v>11.915432616535366</c:v>
                </c:pt>
                <c:pt idx="45">
                  <c:v>12.186237903274808</c:v>
                </c:pt>
                <c:pt idx="46">
                  <c:v>12.457043190014247</c:v>
                </c:pt>
                <c:pt idx="47">
                  <c:v>12.727848476753689</c:v>
                </c:pt>
                <c:pt idx="48">
                  <c:v>12.998653763493127</c:v>
                </c:pt>
                <c:pt idx="49">
                  <c:v>13.269459050232564</c:v>
                </c:pt>
                <c:pt idx="50">
                  <c:v>13.540264336972006</c:v>
                </c:pt>
                <c:pt idx="51">
                  <c:v>13.811069623711447</c:v>
                </c:pt>
                <c:pt idx="52">
                  <c:v>14.081874910450887</c:v>
                </c:pt>
                <c:pt idx="53">
                  <c:v>14.352680197190328</c:v>
                </c:pt>
                <c:pt idx="54">
                  <c:v>14.623485483929766</c:v>
                </c:pt>
                <c:pt idx="55">
                  <c:v>14.894290770669208</c:v>
                </c:pt>
                <c:pt idx="56">
                  <c:v>15.165096057408649</c:v>
                </c:pt>
                <c:pt idx="57">
                  <c:v>15.435901344148087</c:v>
                </c:pt>
                <c:pt idx="58">
                  <c:v>15.706706630887529</c:v>
                </c:pt>
                <c:pt idx="59">
                  <c:v>15.977511917626968</c:v>
                </c:pt>
                <c:pt idx="60">
                  <c:v>16.248317204366408</c:v>
                </c:pt>
                <c:pt idx="61">
                  <c:v>16.519122491105851</c:v>
                </c:pt>
                <c:pt idx="62">
                  <c:v>16.789927777845289</c:v>
                </c:pt>
                <c:pt idx="63">
                  <c:v>17.060733064584731</c:v>
                </c:pt>
                <c:pt idx="64">
                  <c:v>17.33153835132417</c:v>
                </c:pt>
                <c:pt idx="65">
                  <c:v>17.602343638063608</c:v>
                </c:pt>
                <c:pt idx="66">
                  <c:v>17.873148924803051</c:v>
                </c:pt>
                <c:pt idx="67">
                  <c:v>18.143954211542489</c:v>
                </c:pt>
                <c:pt idx="68">
                  <c:v>18.414759498281931</c:v>
                </c:pt>
                <c:pt idx="69">
                  <c:v>18.68556478502137</c:v>
                </c:pt>
                <c:pt idx="70">
                  <c:v>18.956370071760809</c:v>
                </c:pt>
                <c:pt idx="71">
                  <c:v>19.227175358500251</c:v>
                </c:pt>
                <c:pt idx="72">
                  <c:v>19.497980645239689</c:v>
                </c:pt>
                <c:pt idx="73">
                  <c:v>19.768785931979131</c:v>
                </c:pt>
                <c:pt idx="74">
                  <c:v>20.03959121871857</c:v>
                </c:pt>
                <c:pt idx="75">
                  <c:v>20.310396505458012</c:v>
                </c:pt>
                <c:pt idx="76">
                  <c:v>20.581201792197447</c:v>
                </c:pt>
                <c:pt idx="77">
                  <c:v>20.852007078936889</c:v>
                </c:pt>
                <c:pt idx="78">
                  <c:v>21.122812365676332</c:v>
                </c:pt>
                <c:pt idx="79">
                  <c:v>21.393617652415774</c:v>
                </c:pt>
                <c:pt idx="80">
                  <c:v>21.664422939155212</c:v>
                </c:pt>
                <c:pt idx="81">
                  <c:v>21.935228225894651</c:v>
                </c:pt>
                <c:pt idx="82">
                  <c:v>22.20603351263409</c:v>
                </c:pt>
                <c:pt idx="83">
                  <c:v>22.476838799373535</c:v>
                </c:pt>
                <c:pt idx="84">
                  <c:v>22.747644086112974</c:v>
                </c:pt>
                <c:pt idx="85">
                  <c:v>23.018449372852409</c:v>
                </c:pt>
                <c:pt idx="86">
                  <c:v>23.289254659591851</c:v>
                </c:pt>
                <c:pt idx="87">
                  <c:v>23.56005994633129</c:v>
                </c:pt>
                <c:pt idx="88">
                  <c:v>23.830865233070732</c:v>
                </c:pt>
                <c:pt idx="89">
                  <c:v>24.101670519810174</c:v>
                </c:pt>
                <c:pt idx="90">
                  <c:v>24.372475806549616</c:v>
                </c:pt>
                <c:pt idx="91">
                  <c:v>24.643281093289051</c:v>
                </c:pt>
                <c:pt idx="92">
                  <c:v>24.914086380028493</c:v>
                </c:pt>
                <c:pt idx="93">
                  <c:v>25.184891666767932</c:v>
                </c:pt>
                <c:pt idx="94">
                  <c:v>25.455696953507378</c:v>
                </c:pt>
                <c:pt idx="95">
                  <c:v>25.726502240246813</c:v>
                </c:pt>
                <c:pt idx="96">
                  <c:v>25.997307526986255</c:v>
                </c:pt>
                <c:pt idx="97">
                  <c:v>26.268112813725693</c:v>
                </c:pt>
                <c:pt idx="98">
                  <c:v>26.538918100465128</c:v>
                </c:pt>
                <c:pt idx="99">
                  <c:v>26.809723387204578</c:v>
                </c:pt>
              </c:numCache>
            </c:numRef>
          </c:xVal>
          <c:yVal>
            <c:numRef>
              <c:f>decent!$AZ$29:$AZ$128</c:f>
              <c:numCache>
                <c:formatCode>General</c:formatCode>
                <c:ptCount val="100"/>
                <c:pt idx="0">
                  <c:v>-3.3878548403702125</c:v>
                </c:pt>
                <c:pt idx="1">
                  <c:v>-4.5890877564512342</c:v>
                </c:pt>
                <c:pt idx="2">
                  <c:v>-5.45582930390903</c:v>
                </c:pt>
                <c:pt idx="3">
                  <c:v>-5.9249040583808359</c:v>
                </c:pt>
                <c:pt idx="4">
                  <c:v>-5.9621219008415114</c:v>
                </c:pt>
                <c:pt idx="5">
                  <c:v>-5.5647700814543679</c:v>
                </c:pt>
                <c:pt idx="6">
                  <c:v>-4.7618109476281862</c:v>
                </c:pt>
                <c:pt idx="7">
                  <c:v>-3.6117709241942384</c:v>
                </c:pt>
                <c:pt idx="8">
                  <c:v>-2.1984746146086489</c:v>
                </c:pt>
                <c:pt idx="9">
                  <c:v>-0.62493495781530917</c:v>
                </c:pt>
                <c:pt idx="10">
                  <c:v>0.99415522240096932</c:v>
                </c:pt>
                <c:pt idx="11">
                  <c:v>2.5407829964457016</c:v>
                </c:pt>
                <c:pt idx="12">
                  <c:v>3.9022171052219923</c:v>
                </c:pt>
                <c:pt idx="13">
                  <c:v>4.9792247638054805</c:v>
                </c:pt>
                <c:pt idx="14">
                  <c:v>5.6933045826267827</c:v>
                </c:pt>
                <c:pt idx="15">
                  <c:v>5.9924084099441917</c:v>
                </c:pt>
                <c:pt idx="16">
                  <c:v>5.854735039533403</c:v>
                </c:pt>
                <c:pt idx="17">
                  <c:v>5.2903192662241567</c:v>
                </c:pt>
                <c:pt idx="18">
                  <c:v>4.3403004655320707</c:v>
                </c:pt>
                <c:pt idx="19">
                  <c:v>3.0739240094626288</c:v>
                </c:pt>
                <c:pt idx="20">
                  <c:v>1.5834940805600359</c:v>
                </c:pt>
                <c:pt idx="21">
                  <c:v>-2.2354234375530729E-2</c:v>
                </c:pt>
                <c:pt idx="22">
                  <c:v>-1.6265731844247302</c:v>
                </c:pt>
                <c:pt idx="23">
                  <c:v>-3.112233780504952</c:v>
                </c:pt>
                <c:pt idx="24">
                  <c:v>-4.3710485649632238</c:v>
                </c:pt>
                <c:pt idx="25">
                  <c:v>-5.3112645135727377</c:v>
                </c:pt>
                <c:pt idx="26">
                  <c:v>-5.8643507687551777</c:v>
                </c:pt>
                <c:pt idx="27">
                  <c:v>-5.9899937457021872</c:v>
                </c:pt>
                <c:pt idx="28">
                  <c:v>-5.6790355259891676</c:v>
                </c:pt>
                <c:pt idx="29">
                  <c:v>-4.9541413638053067</c:v>
                </c:pt>
                <c:pt idx="30">
                  <c:v>-3.8681476513235467</c:v>
                </c:pt>
                <c:pt idx="31">
                  <c:v>-2.5002107574090324</c:v>
                </c:pt>
                <c:pt idx="32">
                  <c:v>-0.95003744473860952</c:v>
                </c:pt>
                <c:pt idx="33">
                  <c:v>0.66938259887244622</c:v>
                </c:pt>
                <c:pt idx="34">
                  <c:v>2.2400124006070721</c:v>
                </c:pt>
                <c:pt idx="35">
                  <c:v>3.6473712314262268</c:v>
                </c:pt>
                <c:pt idx="36">
                  <c:v>4.7888789258486915</c:v>
                </c:pt>
                <c:pt idx="37">
                  <c:v>5.581332788422718</c:v>
                </c:pt>
                <c:pt idx="38">
                  <c:v>5.9669721069696111</c:v>
                </c:pt>
                <c:pt idx="39">
                  <c:v>5.9176882397937902</c:v>
                </c:pt>
                <c:pt idx="40">
                  <c:v>5.4370734102428031</c:v>
                </c:pt>
                <c:pt idx="41">
                  <c:v>4.5601588752132249</c:v>
                </c:pt>
                <c:pt idx="42">
                  <c:v>3.3508615520869904</c:v>
                </c:pt>
                <c:pt idx="43">
                  <c:v>1.8973252154337641</c:v>
                </c:pt>
                <c:pt idx="44">
                  <c:v>0.30549583630348404</c:v>
                </c:pt>
                <c:pt idx="45">
                  <c:v>-1.308600652504585</c:v>
                </c:pt>
                <c:pt idx="46">
                  <c:v>-2.8273153036865883</c:v>
                </c:pt>
                <c:pt idx="47">
                  <c:v>-4.1399514016463366</c:v>
                </c:pt>
                <c:pt idx="48">
                  <c:v>-5.1508329715032586</c:v>
                </c:pt>
                <c:pt idx="49">
                  <c:v>-5.7862784500006876</c:v>
                </c:pt>
                <c:pt idx="50">
                  <c:v>-5.9999712184404519</c:v>
                </c:pt>
                <c:pt idx="51">
                  <c:v>-5.7763355479688396</c:v>
                </c:pt>
                <c:pt idx="52">
                  <c:v>-5.13167188988663</c:v>
                </c:pt>
                <c:pt idx="53">
                  <c:v>-4.1129687614629571</c:v>
                </c:pt>
                <c:pt idx="54">
                  <c:v>-2.794477827022221</c:v>
                </c:pt>
                <c:pt idx="55">
                  <c:v>-1.2723018112417384</c:v>
                </c:pt>
                <c:pt idx="56">
                  <c:v>0.34261027687594303</c:v>
                </c:pt>
                <c:pt idx="57">
                  <c:v>1.9325500422796908</c:v>
                </c:pt>
                <c:pt idx="58">
                  <c:v>3.3816292831344805</c:v>
                </c:pt>
                <c:pt idx="59">
                  <c:v>4.5842268990732951</c:v>
                </c:pt>
                <c:pt idx="60">
                  <c:v>5.4526874466165918</c:v>
                </c:pt>
                <c:pt idx="61">
                  <c:v>5.9237102061965778</c:v>
                </c:pt>
                <c:pt idx="62">
                  <c:v>5.962963071768189</c:v>
                </c:pt>
                <c:pt idx="63">
                  <c:v>5.5675849638698311</c:v>
                </c:pt>
                <c:pt idx="64">
                  <c:v>4.7663943691928345</c:v>
                </c:pt>
                <c:pt idx="65">
                  <c:v>3.6177888065392345</c:v>
                </c:pt>
                <c:pt idx="66">
                  <c:v>2.2054883237813026</c:v>
                </c:pt>
                <c:pt idx="67">
                  <c:v>0.63243327561611729</c:v>
                </c:pt>
                <c:pt idx="68">
                  <c:v>-0.98671883653012071</c:v>
                </c:pt>
                <c:pt idx="69">
                  <c:v>-2.5339505689421959</c:v>
                </c:pt>
                <c:pt idx="70">
                  <c:v>-3.8964866409504024</c:v>
                </c:pt>
                <c:pt idx="71">
                  <c:v>-4.9750139472684483</c:v>
                </c:pt>
                <c:pt idx="72">
                  <c:v>-5.6909203336003449</c:v>
                </c:pt>
                <c:pt idx="73">
                  <c:v>-5.9920245125794382</c:v>
                </c:pt>
                <c:pt idx="74">
                  <c:v>-5.8563794755037604</c:v>
                </c:pt>
                <c:pt idx="75">
                  <c:v>-5.2938721751853599</c:v>
                </c:pt>
                <c:pt idx="76">
                  <c:v>-4.3455028815536316</c:v>
                </c:pt>
                <c:pt idx="77">
                  <c:v>-3.0803967366460014</c:v>
                </c:pt>
                <c:pt idx="78">
                  <c:v>-1.5907653320296655</c:v>
                </c:pt>
                <c:pt idx="79">
                  <c:v>1.4814448670998324E-2</c:v>
                </c:pt>
                <c:pt idx="80">
                  <c:v>1.6193144275734748</c:v>
                </c:pt>
                <c:pt idx="81">
                  <c:v>3.1057851318452916</c:v>
                </c:pt>
                <c:pt idx="82">
                  <c:v>4.3658800563251043</c:v>
                </c:pt>
                <c:pt idx="83">
                  <c:v>5.3077528693990068</c:v>
                </c:pt>
                <c:pt idx="84">
                  <c:v>5.8627519472510397</c:v>
                </c:pt>
                <c:pt idx="85">
                  <c:v>5.9904242824454119</c:v>
                </c:pt>
                <c:pt idx="86">
                  <c:v>5.6814640398355918</c:v>
                </c:pt>
                <c:pt idx="87">
                  <c:v>4.9583908442109408</c:v>
                </c:pt>
                <c:pt idx="88">
                  <c:v>3.8739083603639184</c:v>
                </c:pt>
                <c:pt idx="89">
                  <c:v>2.5070628060880256</c:v>
                </c:pt>
                <c:pt idx="90">
                  <c:v>0.95748139803511401</c:v>
                </c:pt>
                <c:pt idx="91">
                  <c:v>-0.66188931897351067</c:v>
                </c:pt>
                <c:pt idx="92">
                  <c:v>-2.2330159674591221</c:v>
                </c:pt>
                <c:pt idx="93">
                  <c:v>-3.6413816040065767</c:v>
                </c:pt>
                <c:pt idx="94">
                  <c:v>-4.7843326786530929</c:v>
                </c:pt>
                <c:pt idx="95">
                  <c:v>-5.5785612902388451</c:v>
                </c:pt>
                <c:pt idx="96">
                  <c:v>-5.9661773679288803</c:v>
                </c:pt>
                <c:pt idx="97">
                  <c:v>-5.9189281871714066</c:v>
                </c:pt>
                <c:pt idx="98">
                  <c:v>-5.4402576662300826</c:v>
                </c:pt>
                <c:pt idx="99">
                  <c:v>-4.565055344413441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425-4726-8FFA-85F4D54CA05A}"/>
            </c:ext>
          </c:extLst>
        </c:ser>
        <c:ser>
          <c:idx val="1"/>
          <c:order val="2"/>
          <c:tx>
            <c:v>sine2</c:v>
          </c:tx>
          <c:spPr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decent!$BB$29:$BB$128</c:f>
              <c:numCache>
                <c:formatCode>General</c:formatCode>
                <c:ptCount val="100"/>
                <c:pt idx="0">
                  <c:v>0</c:v>
                </c:pt>
                <c:pt idx="1">
                  <c:v>0.27080528673944015</c:v>
                </c:pt>
                <c:pt idx="2">
                  <c:v>0.54161057347888031</c:v>
                </c:pt>
                <c:pt idx="3">
                  <c:v>0.81241586021832046</c:v>
                </c:pt>
                <c:pt idx="4">
                  <c:v>1.0832211469577606</c:v>
                </c:pt>
                <c:pt idx="5">
                  <c:v>1.3540264336972008</c:v>
                </c:pt>
                <c:pt idx="6">
                  <c:v>1.6248317204366409</c:v>
                </c:pt>
                <c:pt idx="7">
                  <c:v>1.8956370071760811</c:v>
                </c:pt>
                <c:pt idx="8">
                  <c:v>2.1664422939155212</c:v>
                </c:pt>
                <c:pt idx="9">
                  <c:v>2.4372475806549612</c:v>
                </c:pt>
                <c:pt idx="10">
                  <c:v>2.7080528673944015</c:v>
                </c:pt>
                <c:pt idx="11">
                  <c:v>2.9788581541338415</c:v>
                </c:pt>
                <c:pt idx="12">
                  <c:v>3.2496634408732818</c:v>
                </c:pt>
                <c:pt idx="13">
                  <c:v>3.5204687276127218</c:v>
                </c:pt>
                <c:pt idx="14">
                  <c:v>3.7912740143521622</c:v>
                </c:pt>
                <c:pt idx="15">
                  <c:v>4.0620793010916021</c:v>
                </c:pt>
                <c:pt idx="16">
                  <c:v>4.3328845878310425</c:v>
                </c:pt>
                <c:pt idx="17">
                  <c:v>4.6036898745704828</c:v>
                </c:pt>
                <c:pt idx="18">
                  <c:v>4.8744951613099223</c:v>
                </c:pt>
                <c:pt idx="19">
                  <c:v>5.1453004480493618</c:v>
                </c:pt>
                <c:pt idx="20">
                  <c:v>5.4161057347888031</c:v>
                </c:pt>
                <c:pt idx="21">
                  <c:v>5.6869110215282435</c:v>
                </c:pt>
                <c:pt idx="22">
                  <c:v>5.9577163082676829</c:v>
                </c:pt>
                <c:pt idx="23">
                  <c:v>6.2285215950071233</c:v>
                </c:pt>
                <c:pt idx="24">
                  <c:v>6.4993268817465637</c:v>
                </c:pt>
                <c:pt idx="25">
                  <c:v>6.7701321684860032</c:v>
                </c:pt>
                <c:pt idx="26">
                  <c:v>7.0409374552254436</c:v>
                </c:pt>
                <c:pt idx="27">
                  <c:v>7.3117427419648831</c:v>
                </c:pt>
                <c:pt idx="28">
                  <c:v>7.5825480287043243</c:v>
                </c:pt>
                <c:pt idx="29">
                  <c:v>7.8533533154437647</c:v>
                </c:pt>
                <c:pt idx="30">
                  <c:v>8.1241586021832042</c:v>
                </c:pt>
                <c:pt idx="31">
                  <c:v>8.3949638889226446</c:v>
                </c:pt>
                <c:pt idx="32">
                  <c:v>8.6657691756620849</c:v>
                </c:pt>
                <c:pt idx="33">
                  <c:v>8.9365744624015253</c:v>
                </c:pt>
                <c:pt idx="34">
                  <c:v>9.2073797491409657</c:v>
                </c:pt>
                <c:pt idx="35">
                  <c:v>9.4781850358804043</c:v>
                </c:pt>
                <c:pt idx="36">
                  <c:v>9.7489903226198447</c:v>
                </c:pt>
                <c:pt idx="37">
                  <c:v>10.019795609359285</c:v>
                </c:pt>
                <c:pt idx="38">
                  <c:v>10.290600896098724</c:v>
                </c:pt>
                <c:pt idx="39">
                  <c:v>10.561406182838166</c:v>
                </c:pt>
                <c:pt idx="40">
                  <c:v>10.832211469577606</c:v>
                </c:pt>
                <c:pt idx="41">
                  <c:v>11.103016756317045</c:v>
                </c:pt>
                <c:pt idx="42">
                  <c:v>11.373822043056487</c:v>
                </c:pt>
                <c:pt idx="43">
                  <c:v>11.644627329795926</c:v>
                </c:pt>
                <c:pt idx="44">
                  <c:v>11.915432616535366</c:v>
                </c:pt>
                <c:pt idx="45">
                  <c:v>12.186237903274808</c:v>
                </c:pt>
                <c:pt idx="46">
                  <c:v>12.457043190014247</c:v>
                </c:pt>
                <c:pt idx="47">
                  <c:v>12.727848476753689</c:v>
                </c:pt>
                <c:pt idx="48">
                  <c:v>12.998653763493127</c:v>
                </c:pt>
                <c:pt idx="49">
                  <c:v>13.269459050232564</c:v>
                </c:pt>
                <c:pt idx="50">
                  <c:v>13.540264336972006</c:v>
                </c:pt>
                <c:pt idx="51">
                  <c:v>13.811069623711447</c:v>
                </c:pt>
                <c:pt idx="52">
                  <c:v>14.081874910450887</c:v>
                </c:pt>
                <c:pt idx="53">
                  <c:v>14.352680197190328</c:v>
                </c:pt>
                <c:pt idx="54">
                  <c:v>14.623485483929766</c:v>
                </c:pt>
                <c:pt idx="55">
                  <c:v>14.894290770669208</c:v>
                </c:pt>
                <c:pt idx="56">
                  <c:v>15.165096057408649</c:v>
                </c:pt>
                <c:pt idx="57">
                  <c:v>15.435901344148087</c:v>
                </c:pt>
                <c:pt idx="58">
                  <c:v>15.706706630887529</c:v>
                </c:pt>
                <c:pt idx="59">
                  <c:v>15.977511917626968</c:v>
                </c:pt>
                <c:pt idx="60">
                  <c:v>16.248317204366408</c:v>
                </c:pt>
                <c:pt idx="61">
                  <c:v>16.519122491105851</c:v>
                </c:pt>
                <c:pt idx="62">
                  <c:v>16.789927777845289</c:v>
                </c:pt>
                <c:pt idx="63">
                  <c:v>17.060733064584731</c:v>
                </c:pt>
                <c:pt idx="64">
                  <c:v>17.33153835132417</c:v>
                </c:pt>
                <c:pt idx="65">
                  <c:v>17.602343638063608</c:v>
                </c:pt>
                <c:pt idx="66">
                  <c:v>17.873148924803051</c:v>
                </c:pt>
                <c:pt idx="67">
                  <c:v>18.143954211542489</c:v>
                </c:pt>
                <c:pt idx="68">
                  <c:v>18.414759498281931</c:v>
                </c:pt>
                <c:pt idx="69">
                  <c:v>18.68556478502137</c:v>
                </c:pt>
                <c:pt idx="70">
                  <c:v>18.956370071760809</c:v>
                </c:pt>
                <c:pt idx="71">
                  <c:v>19.227175358500251</c:v>
                </c:pt>
                <c:pt idx="72">
                  <c:v>19.497980645239689</c:v>
                </c:pt>
                <c:pt idx="73">
                  <c:v>19.768785931979131</c:v>
                </c:pt>
                <c:pt idx="74">
                  <c:v>20.03959121871857</c:v>
                </c:pt>
                <c:pt idx="75">
                  <c:v>20.310396505458012</c:v>
                </c:pt>
                <c:pt idx="76">
                  <c:v>20.581201792197447</c:v>
                </c:pt>
                <c:pt idx="77">
                  <c:v>20.852007078936889</c:v>
                </c:pt>
                <c:pt idx="78">
                  <c:v>21.122812365676332</c:v>
                </c:pt>
                <c:pt idx="79">
                  <c:v>21.393617652415774</c:v>
                </c:pt>
                <c:pt idx="80">
                  <c:v>21.664422939155212</c:v>
                </c:pt>
                <c:pt idx="81">
                  <c:v>21.935228225894651</c:v>
                </c:pt>
                <c:pt idx="82">
                  <c:v>22.20603351263409</c:v>
                </c:pt>
                <c:pt idx="83">
                  <c:v>22.476838799373535</c:v>
                </c:pt>
                <c:pt idx="84">
                  <c:v>22.747644086112974</c:v>
                </c:pt>
                <c:pt idx="85">
                  <c:v>23.018449372852409</c:v>
                </c:pt>
                <c:pt idx="86">
                  <c:v>23.289254659591851</c:v>
                </c:pt>
                <c:pt idx="87">
                  <c:v>23.56005994633129</c:v>
                </c:pt>
                <c:pt idx="88">
                  <c:v>23.830865233070732</c:v>
                </c:pt>
                <c:pt idx="89">
                  <c:v>24.101670519810174</c:v>
                </c:pt>
                <c:pt idx="90">
                  <c:v>24.372475806549616</c:v>
                </c:pt>
                <c:pt idx="91">
                  <c:v>24.643281093289051</c:v>
                </c:pt>
                <c:pt idx="92">
                  <c:v>24.914086380028493</c:v>
                </c:pt>
                <c:pt idx="93">
                  <c:v>25.184891666767932</c:v>
                </c:pt>
                <c:pt idx="94">
                  <c:v>25.455696953507378</c:v>
                </c:pt>
                <c:pt idx="95">
                  <c:v>25.726502240246813</c:v>
                </c:pt>
                <c:pt idx="96">
                  <c:v>25.997307526986255</c:v>
                </c:pt>
                <c:pt idx="97">
                  <c:v>26.268112813725693</c:v>
                </c:pt>
                <c:pt idx="98">
                  <c:v>26.538918100465128</c:v>
                </c:pt>
                <c:pt idx="99">
                  <c:v>26.809723387204578</c:v>
                </c:pt>
              </c:numCache>
            </c:numRef>
          </c:xVal>
          <c:yVal>
            <c:numRef>
              <c:f>decent!$BC$29:$BC$128</c:f>
              <c:numCache>
                <c:formatCode>General</c:formatCode>
                <c:ptCount val="100"/>
                <c:pt idx="0">
                  <c:v>5.3007279343209186</c:v>
                </c:pt>
                <c:pt idx="1">
                  <c:v>4.3555568509461331</c:v>
                </c:pt>
                <c:pt idx="2">
                  <c:v>3.0929160983236526</c:v>
                </c:pt>
                <c:pt idx="3">
                  <c:v>1.6048375694654147</c:v>
                </c:pt>
                <c:pt idx="4">
                  <c:v>-2.1503866899986779E-4</c:v>
                </c:pt>
                <c:pt idx="5">
                  <c:v>-1.6052519729739916</c:v>
                </c:pt>
                <c:pt idx="6">
                  <c:v>-3.0932846227846671</c:v>
                </c:pt>
                <c:pt idx="7">
                  <c:v>-4.3558526351928615</c:v>
                </c:pt>
                <c:pt idx="8">
                  <c:v>-5.3009294191061302</c:v>
                </c:pt>
                <c:pt idx="9">
                  <c:v>-5.8596298183274005</c:v>
                </c:pt>
                <c:pt idx="10">
                  <c:v>-5.9912310419440056</c:v>
                </c:pt>
                <c:pt idx="11">
                  <c:v>-5.6861408843289887</c:v>
                </c:pt>
                <c:pt idx="12">
                  <c:v>-4.9665968858803673</c:v>
                </c:pt>
                <c:pt idx="13">
                  <c:v>-3.8850454737747322</c:v>
                </c:pt>
                <c:pt idx="14">
                  <c:v>-2.5203192246092572</c:v>
                </c:pt>
                <c:pt idx="15">
                  <c:v>-0.97189088222887898</c:v>
                </c:pt>
                <c:pt idx="16">
                  <c:v>0.64737705368337772</c:v>
                </c:pt>
                <c:pt idx="17">
                  <c:v>2.2194586972007415</c:v>
                </c:pt>
                <c:pt idx="18">
                  <c:v>3.6297674968264513</c:v>
                </c:pt>
                <c:pt idx="19">
                  <c:v>4.7755082685056962</c:v>
                </c:pt>
                <c:pt idx="20">
                  <c:v>5.5731697744619435</c:v>
                </c:pt>
                <c:pt idx="21">
                  <c:v>5.9646117256038842</c:v>
                </c:pt>
                <c:pt idx="22">
                  <c:v>5.9213025354980457</c:v>
                </c:pt>
                <c:pt idx="23">
                  <c:v>5.4463989427036577</c:v>
                </c:pt>
                <c:pt idx="24">
                  <c:v>4.574515921077893</c:v>
                </c:pt>
                <c:pt idx="25">
                  <c:v>3.3692036489264661</c:v>
                </c:pt>
                <c:pt idx="26">
                  <c:v>1.9183154367386903</c:v>
                </c:pt>
                <c:pt idx="27">
                  <c:v>0.3276042379488916</c:v>
                </c:pt>
                <c:pt idx="28">
                  <c:v>-1.2869855170450779</c:v>
                </c:pt>
                <c:pt idx="29">
                  <c:v>-2.8077689275450872</c:v>
                </c:pt>
                <c:pt idx="30">
                  <c:v>-4.1238984893510748</c:v>
                </c:pt>
                <c:pt idx="31">
                  <c:v>-5.1394435945126915</c:v>
                </c:pt>
                <c:pt idx="32">
                  <c:v>-5.7803827620402322</c:v>
                </c:pt>
                <c:pt idx="33">
                  <c:v>-5.999998946906814</c:v>
                </c:pt>
                <c:pt idx="34">
                  <c:v>-5.7822846717778438</c:v>
                </c:pt>
                <c:pt idx="35">
                  <c:v>-5.143108786786847</c:v>
                </c:pt>
                <c:pt idx="36">
                  <c:v>-4.1290598140776815</c:v>
                </c:pt>
                <c:pt idx="37">
                  <c:v>-2.8140501839053034</c:v>
                </c:pt>
                <c:pt idx="38">
                  <c:v>-1.2939288741696631</c:v>
                </c:pt>
                <c:pt idx="39">
                  <c:v>0.3205048704096522</c:v>
                </c:pt>
                <c:pt idx="40">
                  <c:v>1.9115775204875542</c:v>
                </c:pt>
                <c:pt idx="41">
                  <c:v>3.3633183000518656</c:v>
                </c:pt>
                <c:pt idx="42">
                  <c:v>4.5699121133769047</c:v>
                </c:pt>
                <c:pt idx="43">
                  <c:v>5.4434122404584189</c:v>
                </c:pt>
                <c:pt idx="44">
                  <c:v>5.9201506347245756</c:v>
                </c:pt>
                <c:pt idx="45">
                  <c:v>5.9653785865327738</c:v>
                </c:pt>
                <c:pt idx="46">
                  <c:v>5.5757995018095867</c:v>
                </c:pt>
                <c:pt idx="47">
                  <c:v>4.7798091855933489</c:v>
                </c:pt>
                <c:pt idx="48">
                  <c:v>3.6354261165910327</c:v>
                </c:pt>
                <c:pt idx="49">
                  <c:v>2.2260625717724309</c:v>
                </c:pt>
                <c:pt idx="50">
                  <c:v>0.65444483706032619</c:v>
                </c:pt>
                <c:pt idx="51">
                  <c:v>-0.96487434962965479</c:v>
                </c:pt>
                <c:pt idx="52">
                  <c:v>-2.5138653667823956</c:v>
                </c:pt>
                <c:pt idx="53">
                  <c:v>-3.8796247022381394</c:v>
                </c:pt>
                <c:pt idx="54">
                  <c:v>-4.9626043121216679</c:v>
                </c:pt>
                <c:pt idx="55">
                  <c:v>-5.6838675207523472</c:v>
                </c:pt>
                <c:pt idx="56">
                  <c:v>-5.9908425904349505</c:v>
                </c:pt>
                <c:pt idx="57">
                  <c:v>-5.8611545925037589</c:v>
                </c:pt>
                <c:pt idx="58">
                  <c:v>-5.3042562805830649</c:v>
                </c:pt>
                <c:pt idx="59">
                  <c:v>-4.3607390942844813</c:v>
                </c:pt>
                <c:pt idx="60">
                  <c:v>-3.0993745131947437</c:v>
                </c:pt>
                <c:pt idx="61">
                  <c:v>-1.612101412195543</c:v>
                </c:pt>
                <c:pt idx="62">
                  <c:v>-7.324781880175376E-3</c:v>
                </c:pt>
                <c:pt idx="63">
                  <c:v>1.5979857402337567</c:v>
                </c:pt>
                <c:pt idx="64">
                  <c:v>3.0868216020974302</c:v>
                </c:pt>
                <c:pt idx="65">
                  <c:v>4.3506639059429961</c:v>
                </c:pt>
                <c:pt idx="66">
                  <c:v>5.2973931795849651</c:v>
                </c:pt>
                <c:pt idx="67">
                  <c:v>5.8580038194562398</c:v>
                </c:pt>
                <c:pt idx="68">
                  <c:v>5.9916338002160323</c:v>
                </c:pt>
                <c:pt idx="69">
                  <c:v>5.6885430433289912</c:v>
                </c:pt>
                <c:pt idx="70">
                  <c:v>4.9708233560275428</c:v>
                </c:pt>
                <c:pt idx="71">
                  <c:v>3.8907881943260625</c:v>
                </c:pt>
                <c:pt idx="72">
                  <c:v>2.5271596177212361</c:v>
                </c:pt>
                <c:pt idx="73">
                  <c:v>0.97933036243627491</c:v>
                </c:pt>
                <c:pt idx="74">
                  <c:v>-0.63988073835926629</c:v>
                </c:pt>
                <c:pt idx="75">
                  <c:v>-2.2124519413606425</c:v>
                </c:pt>
                <c:pt idx="76">
                  <c:v>-3.6237610118524239</c:v>
                </c:pt>
                <c:pt idx="77">
                  <c:v>-4.7709398576140565</c:v>
                </c:pt>
                <c:pt idx="78">
                  <c:v>-5.5703724219172308</c:v>
                </c:pt>
                <c:pt idx="79">
                  <c:v>-5.9637893260210797</c:v>
                </c:pt>
                <c:pt idx="80">
                  <c:v>-5.9225150322856424</c:v>
                </c:pt>
                <c:pt idx="81">
                  <c:v>-5.4495579588831689</c:v>
                </c:pt>
                <c:pt idx="82">
                  <c:v>-4.5793912009424309</c:v>
                </c:pt>
                <c:pt idx="83">
                  <c:v>-3.3754398410159903</c:v>
                </c:pt>
                <c:pt idx="84">
                  <c:v>-1.9254579948476032</c:v>
                </c:pt>
                <c:pt idx="85">
                  <c:v>-0.33513255228195493</c:v>
                </c:pt>
                <c:pt idx="86">
                  <c:v>1.2796201734459265</c:v>
                </c:pt>
                <c:pt idx="87">
                  <c:v>2.8011034029580935</c:v>
                </c:pt>
                <c:pt idx="88">
                  <c:v>4.1184186233504931</c:v>
                </c:pt>
                <c:pt idx="89">
                  <c:v>5.1355488058883996</c:v>
                </c:pt>
                <c:pt idx="90">
                  <c:v>5.7783569357921696</c:v>
                </c:pt>
                <c:pt idx="91">
                  <c:v>5.9999897423150417</c:v>
                </c:pt>
                <c:pt idx="92">
                  <c:v>5.7842927597505449</c:v>
                </c:pt>
                <c:pt idx="93">
                  <c:v>5.146987800958863</c:v>
                </c:pt>
                <c:pt idx="94">
                  <c:v>4.1345270192240093</c:v>
                </c:pt>
                <c:pt idx="95">
                  <c:v>2.8207070840657753</c:v>
                </c:pt>
                <c:pt idx="96">
                  <c:v>1.3012902583908599</c:v>
                </c:pt>
                <c:pt idx="97">
                  <c:v>-0.31297556181314135</c:v>
                </c:pt>
                <c:pt idx="98">
                  <c:v>-1.9044290869440261</c:v>
                </c:pt>
                <c:pt idx="99">
                  <c:v>-3.3570717796078569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425-4726-8FFA-85F4D54CA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9889296"/>
        <c:axId val="959887984"/>
      </c:scatterChart>
      <c:valAx>
        <c:axId val="95988929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Phas</a:t>
                </a:r>
                <a:r>
                  <a:rPr lang="en-GB" baseline="0"/>
                  <a:t>e advance  (rad)</a:t>
                </a:r>
                <a:endParaRPr lang="en-GB"/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9887984"/>
        <c:crosses val="max"/>
        <c:crossBetween val="midCat"/>
      </c:valAx>
      <c:valAx>
        <c:axId val="95988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noralised Change</a:t>
                </a:r>
                <a:r>
                  <a:rPr lang="en-GB" baseline="0"/>
                  <a:t> in bare orbit  ,   x/sqrt(betx)</a:t>
                </a:r>
                <a:endParaRPr lang="en-GB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98892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4823883986869824"/>
          <c:y val="0.91768638926119561"/>
          <c:w val="0.52066748509738903"/>
          <c:h val="7.8414834405917816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QD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Coil1 2022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'SP6'!$A$4:$A$2003</c:f>
              <c:numCache>
                <c:formatCode>0.00E+00</c:formatCode>
                <c:ptCount val="2000"/>
                <c:pt idx="0">
                  <c:v>-2.5000000000000001E-2</c:v>
                </c:pt>
                <c:pt idx="1">
                  <c:v>-2.4975000000000001E-2</c:v>
                </c:pt>
                <c:pt idx="2">
                  <c:v>-2.495E-2</c:v>
                </c:pt>
                <c:pt idx="3">
                  <c:v>-2.4924999999999999E-2</c:v>
                </c:pt>
                <c:pt idx="4">
                  <c:v>-2.4899999999999999E-2</c:v>
                </c:pt>
                <c:pt idx="5">
                  <c:v>-2.4875000000000001E-2</c:v>
                </c:pt>
                <c:pt idx="6">
                  <c:v>-2.4850000000000001E-2</c:v>
                </c:pt>
                <c:pt idx="7">
                  <c:v>-2.4825E-2</c:v>
                </c:pt>
                <c:pt idx="8">
                  <c:v>-2.4799999999999999E-2</c:v>
                </c:pt>
                <c:pt idx="9">
                  <c:v>-2.4774999999999998E-2</c:v>
                </c:pt>
                <c:pt idx="10">
                  <c:v>-2.4750000000000001E-2</c:v>
                </c:pt>
                <c:pt idx="11">
                  <c:v>-2.4725E-2</c:v>
                </c:pt>
                <c:pt idx="12">
                  <c:v>-2.47E-2</c:v>
                </c:pt>
                <c:pt idx="13">
                  <c:v>-2.4674999999999999E-2</c:v>
                </c:pt>
                <c:pt idx="14">
                  <c:v>-2.4649999999999998E-2</c:v>
                </c:pt>
                <c:pt idx="15">
                  <c:v>-2.4625000000000001E-2</c:v>
                </c:pt>
                <c:pt idx="16">
                  <c:v>-2.46E-2</c:v>
                </c:pt>
                <c:pt idx="17">
                  <c:v>-2.4575E-2</c:v>
                </c:pt>
                <c:pt idx="18">
                  <c:v>-2.4549999999999999E-2</c:v>
                </c:pt>
                <c:pt idx="19">
                  <c:v>-2.4525000000000002E-2</c:v>
                </c:pt>
                <c:pt idx="20">
                  <c:v>-2.4500000000000001E-2</c:v>
                </c:pt>
                <c:pt idx="21">
                  <c:v>-2.4475E-2</c:v>
                </c:pt>
                <c:pt idx="22">
                  <c:v>-2.445E-2</c:v>
                </c:pt>
                <c:pt idx="23">
                  <c:v>-2.4424999999999999E-2</c:v>
                </c:pt>
                <c:pt idx="24">
                  <c:v>-2.4400000000000002E-2</c:v>
                </c:pt>
                <c:pt idx="25">
                  <c:v>-2.4375000000000001E-2</c:v>
                </c:pt>
                <c:pt idx="26">
                  <c:v>-2.435E-2</c:v>
                </c:pt>
                <c:pt idx="27">
                  <c:v>-2.4324999999999999E-2</c:v>
                </c:pt>
                <c:pt idx="28">
                  <c:v>-2.4299999999999999E-2</c:v>
                </c:pt>
                <c:pt idx="29">
                  <c:v>-2.4275000000000001E-2</c:v>
                </c:pt>
                <c:pt idx="30">
                  <c:v>-2.4250000000000001E-2</c:v>
                </c:pt>
                <c:pt idx="31">
                  <c:v>-2.4225E-2</c:v>
                </c:pt>
                <c:pt idx="32">
                  <c:v>-2.4199999999999999E-2</c:v>
                </c:pt>
                <c:pt idx="33">
                  <c:v>-2.4174999999999999E-2</c:v>
                </c:pt>
                <c:pt idx="34">
                  <c:v>-2.4150000000000001E-2</c:v>
                </c:pt>
                <c:pt idx="35">
                  <c:v>-2.4125000000000001E-2</c:v>
                </c:pt>
                <c:pt idx="36">
                  <c:v>-2.41E-2</c:v>
                </c:pt>
                <c:pt idx="37">
                  <c:v>-2.4074999999999999E-2</c:v>
                </c:pt>
                <c:pt idx="38">
                  <c:v>-2.4049999999999998E-2</c:v>
                </c:pt>
                <c:pt idx="39">
                  <c:v>-2.4025000000000001E-2</c:v>
                </c:pt>
                <c:pt idx="40">
                  <c:v>-2.4E-2</c:v>
                </c:pt>
                <c:pt idx="41">
                  <c:v>-2.3975E-2</c:v>
                </c:pt>
                <c:pt idx="42">
                  <c:v>-2.3949999999999999E-2</c:v>
                </c:pt>
                <c:pt idx="43">
                  <c:v>-2.3924999999999998E-2</c:v>
                </c:pt>
                <c:pt idx="44">
                  <c:v>-2.3900000000000001E-2</c:v>
                </c:pt>
                <c:pt idx="45">
                  <c:v>-2.3875E-2</c:v>
                </c:pt>
                <c:pt idx="46">
                  <c:v>-2.385E-2</c:v>
                </c:pt>
                <c:pt idx="47">
                  <c:v>-2.3824999999999999E-2</c:v>
                </c:pt>
                <c:pt idx="48">
                  <c:v>-2.3800000000000002E-2</c:v>
                </c:pt>
                <c:pt idx="49">
                  <c:v>-2.3775000000000001E-2</c:v>
                </c:pt>
                <c:pt idx="50">
                  <c:v>-2.375E-2</c:v>
                </c:pt>
                <c:pt idx="51">
                  <c:v>-2.3725E-2</c:v>
                </c:pt>
                <c:pt idx="52">
                  <c:v>-2.3699999999999999E-2</c:v>
                </c:pt>
                <c:pt idx="53">
                  <c:v>-2.3675000000000002E-2</c:v>
                </c:pt>
                <c:pt idx="54">
                  <c:v>-2.3650000000000001E-2</c:v>
                </c:pt>
                <c:pt idx="55">
                  <c:v>-2.3625E-2</c:v>
                </c:pt>
                <c:pt idx="56">
                  <c:v>-2.3599999999999999E-2</c:v>
                </c:pt>
                <c:pt idx="57">
                  <c:v>-2.3574999999999999E-2</c:v>
                </c:pt>
                <c:pt idx="58">
                  <c:v>-2.3550000000000001E-2</c:v>
                </c:pt>
                <c:pt idx="59">
                  <c:v>-2.3525000000000001E-2</c:v>
                </c:pt>
                <c:pt idx="60">
                  <c:v>-2.35E-2</c:v>
                </c:pt>
                <c:pt idx="61">
                  <c:v>-2.3474999999999999E-2</c:v>
                </c:pt>
                <c:pt idx="62">
                  <c:v>-2.3449999999999999E-2</c:v>
                </c:pt>
                <c:pt idx="63">
                  <c:v>-2.3425000000000001E-2</c:v>
                </c:pt>
                <c:pt idx="64">
                  <c:v>-2.3400000000000001E-2</c:v>
                </c:pt>
                <c:pt idx="65">
                  <c:v>-2.3375E-2</c:v>
                </c:pt>
                <c:pt idx="66">
                  <c:v>-2.3349999999999999E-2</c:v>
                </c:pt>
                <c:pt idx="67">
                  <c:v>-2.3324999999999999E-2</c:v>
                </c:pt>
                <c:pt idx="68">
                  <c:v>-2.3300000000000001E-2</c:v>
                </c:pt>
                <c:pt idx="69">
                  <c:v>-2.3275000000000001E-2</c:v>
                </c:pt>
                <c:pt idx="70">
                  <c:v>-2.325E-2</c:v>
                </c:pt>
                <c:pt idx="71">
                  <c:v>-2.3224999999999999E-2</c:v>
                </c:pt>
                <c:pt idx="72">
                  <c:v>-2.3199999999999998E-2</c:v>
                </c:pt>
                <c:pt idx="73">
                  <c:v>-2.3175000000000001E-2</c:v>
                </c:pt>
                <c:pt idx="74">
                  <c:v>-2.315E-2</c:v>
                </c:pt>
                <c:pt idx="75">
                  <c:v>-2.3125E-2</c:v>
                </c:pt>
                <c:pt idx="76">
                  <c:v>-2.3099999999999999E-2</c:v>
                </c:pt>
                <c:pt idx="77">
                  <c:v>-2.3074999999999998E-2</c:v>
                </c:pt>
                <c:pt idx="78">
                  <c:v>-2.3050000000000001E-2</c:v>
                </c:pt>
                <c:pt idx="79">
                  <c:v>-2.3025E-2</c:v>
                </c:pt>
                <c:pt idx="80">
                  <c:v>-2.3E-2</c:v>
                </c:pt>
                <c:pt idx="81">
                  <c:v>-2.2974999999999999E-2</c:v>
                </c:pt>
                <c:pt idx="82">
                  <c:v>-2.2950000000000002E-2</c:v>
                </c:pt>
                <c:pt idx="83">
                  <c:v>-2.2925000000000001E-2</c:v>
                </c:pt>
                <c:pt idx="84">
                  <c:v>-2.29E-2</c:v>
                </c:pt>
                <c:pt idx="85">
                  <c:v>-2.2875E-2</c:v>
                </c:pt>
                <c:pt idx="86">
                  <c:v>-2.2849999999999999E-2</c:v>
                </c:pt>
                <c:pt idx="87">
                  <c:v>-2.2825000000000002E-2</c:v>
                </c:pt>
                <c:pt idx="88">
                  <c:v>-2.2800000000000001E-2</c:v>
                </c:pt>
                <c:pt idx="89">
                  <c:v>-2.2775E-2</c:v>
                </c:pt>
                <c:pt idx="90">
                  <c:v>-2.2749999999999999E-2</c:v>
                </c:pt>
                <c:pt idx="91">
                  <c:v>-2.2724999999999999E-2</c:v>
                </c:pt>
                <c:pt idx="92">
                  <c:v>-2.2700000000000001E-2</c:v>
                </c:pt>
                <c:pt idx="93">
                  <c:v>-2.2675000000000001E-2</c:v>
                </c:pt>
                <c:pt idx="94">
                  <c:v>-2.265E-2</c:v>
                </c:pt>
                <c:pt idx="95">
                  <c:v>-2.2624999999999999E-2</c:v>
                </c:pt>
                <c:pt idx="96">
                  <c:v>-2.2599999999999999E-2</c:v>
                </c:pt>
                <c:pt idx="97">
                  <c:v>-2.2575000000000001E-2</c:v>
                </c:pt>
                <c:pt idx="98">
                  <c:v>-2.2550000000000001E-2</c:v>
                </c:pt>
                <c:pt idx="99">
                  <c:v>-2.2525E-2</c:v>
                </c:pt>
                <c:pt idx="100">
                  <c:v>-2.2499999999999999E-2</c:v>
                </c:pt>
                <c:pt idx="101">
                  <c:v>-2.2474999999999998E-2</c:v>
                </c:pt>
                <c:pt idx="102">
                  <c:v>-2.2450000000000001E-2</c:v>
                </c:pt>
                <c:pt idx="103">
                  <c:v>-2.2425E-2</c:v>
                </c:pt>
                <c:pt idx="104">
                  <c:v>-2.24E-2</c:v>
                </c:pt>
                <c:pt idx="105">
                  <c:v>-2.2374999999999999E-2</c:v>
                </c:pt>
                <c:pt idx="106">
                  <c:v>-2.2349999999999998E-2</c:v>
                </c:pt>
                <c:pt idx="107">
                  <c:v>-2.2325000000000001E-2</c:v>
                </c:pt>
                <c:pt idx="108">
                  <c:v>-2.23E-2</c:v>
                </c:pt>
                <c:pt idx="109">
                  <c:v>-2.2275E-2</c:v>
                </c:pt>
                <c:pt idx="110">
                  <c:v>-2.2249999999999999E-2</c:v>
                </c:pt>
                <c:pt idx="111">
                  <c:v>-2.2225000000000002E-2</c:v>
                </c:pt>
                <c:pt idx="112">
                  <c:v>-2.2200000000000001E-2</c:v>
                </c:pt>
                <c:pt idx="113">
                  <c:v>-2.2175E-2</c:v>
                </c:pt>
                <c:pt idx="114">
                  <c:v>-2.215E-2</c:v>
                </c:pt>
                <c:pt idx="115">
                  <c:v>-2.2124999999999999E-2</c:v>
                </c:pt>
                <c:pt idx="116">
                  <c:v>-2.2100000000000002E-2</c:v>
                </c:pt>
                <c:pt idx="117">
                  <c:v>-2.2075000000000001E-2</c:v>
                </c:pt>
                <c:pt idx="118">
                  <c:v>-2.205E-2</c:v>
                </c:pt>
                <c:pt idx="119">
                  <c:v>-2.2024999999999999E-2</c:v>
                </c:pt>
                <c:pt idx="120">
                  <c:v>-2.1999999999999999E-2</c:v>
                </c:pt>
                <c:pt idx="121">
                  <c:v>-2.1975000000000001E-2</c:v>
                </c:pt>
                <c:pt idx="122">
                  <c:v>-2.1950000000000001E-2</c:v>
                </c:pt>
                <c:pt idx="123">
                  <c:v>-2.1925E-2</c:v>
                </c:pt>
                <c:pt idx="124">
                  <c:v>-2.1899999999999999E-2</c:v>
                </c:pt>
                <c:pt idx="125">
                  <c:v>-2.1874999999999999E-2</c:v>
                </c:pt>
                <c:pt idx="126">
                  <c:v>-2.1850000000000001E-2</c:v>
                </c:pt>
                <c:pt idx="127">
                  <c:v>-2.1825000000000001E-2</c:v>
                </c:pt>
                <c:pt idx="128">
                  <c:v>-2.18E-2</c:v>
                </c:pt>
                <c:pt idx="129">
                  <c:v>-2.1774999999999999E-2</c:v>
                </c:pt>
                <c:pt idx="130">
                  <c:v>-2.1749999999999999E-2</c:v>
                </c:pt>
                <c:pt idx="131">
                  <c:v>-2.1725000000000001E-2</c:v>
                </c:pt>
                <c:pt idx="132">
                  <c:v>-2.1700000000000001E-2</c:v>
                </c:pt>
                <c:pt idx="133">
                  <c:v>-2.1675E-2</c:v>
                </c:pt>
                <c:pt idx="134">
                  <c:v>-2.1649999999999999E-2</c:v>
                </c:pt>
                <c:pt idx="135">
                  <c:v>-2.1624999999999998E-2</c:v>
                </c:pt>
                <c:pt idx="136">
                  <c:v>-2.1600000000000001E-2</c:v>
                </c:pt>
                <c:pt idx="137">
                  <c:v>-2.1575E-2</c:v>
                </c:pt>
                <c:pt idx="138">
                  <c:v>-2.155E-2</c:v>
                </c:pt>
                <c:pt idx="139">
                  <c:v>-2.1524999999999999E-2</c:v>
                </c:pt>
                <c:pt idx="140">
                  <c:v>-2.1499999999999998E-2</c:v>
                </c:pt>
                <c:pt idx="141">
                  <c:v>-2.1475000000000001E-2</c:v>
                </c:pt>
                <c:pt idx="142">
                  <c:v>-2.145E-2</c:v>
                </c:pt>
                <c:pt idx="143">
                  <c:v>-2.1425E-2</c:v>
                </c:pt>
                <c:pt idx="144">
                  <c:v>-2.1399999999999999E-2</c:v>
                </c:pt>
                <c:pt idx="145">
                  <c:v>-2.1375000000000002E-2</c:v>
                </c:pt>
                <c:pt idx="146">
                  <c:v>-2.1350000000000001E-2</c:v>
                </c:pt>
                <c:pt idx="147">
                  <c:v>-2.1325E-2</c:v>
                </c:pt>
                <c:pt idx="148">
                  <c:v>-2.1299999999999999E-2</c:v>
                </c:pt>
                <c:pt idx="149">
                  <c:v>-2.1274999999999999E-2</c:v>
                </c:pt>
                <c:pt idx="150">
                  <c:v>-2.1250000000000002E-2</c:v>
                </c:pt>
                <c:pt idx="151">
                  <c:v>-2.1225000000000001E-2</c:v>
                </c:pt>
                <c:pt idx="152">
                  <c:v>-2.12E-2</c:v>
                </c:pt>
                <c:pt idx="153">
                  <c:v>-2.1174999999999999E-2</c:v>
                </c:pt>
                <c:pt idx="154">
                  <c:v>-2.1149999999999999E-2</c:v>
                </c:pt>
                <c:pt idx="155">
                  <c:v>-2.1125000000000001E-2</c:v>
                </c:pt>
                <c:pt idx="156">
                  <c:v>-2.1100000000000001E-2</c:v>
                </c:pt>
                <c:pt idx="157">
                  <c:v>-2.1075E-2</c:v>
                </c:pt>
                <c:pt idx="158">
                  <c:v>-2.1049999999999999E-2</c:v>
                </c:pt>
                <c:pt idx="159">
                  <c:v>-2.1024999999999999E-2</c:v>
                </c:pt>
                <c:pt idx="160">
                  <c:v>-2.1000000000000001E-2</c:v>
                </c:pt>
                <c:pt idx="161">
                  <c:v>-2.0975000000000001E-2</c:v>
                </c:pt>
                <c:pt idx="162">
                  <c:v>-2.095E-2</c:v>
                </c:pt>
                <c:pt idx="163">
                  <c:v>-2.0924999999999999E-2</c:v>
                </c:pt>
                <c:pt idx="164">
                  <c:v>-2.0899999999999998E-2</c:v>
                </c:pt>
                <c:pt idx="165">
                  <c:v>-2.0875000000000001E-2</c:v>
                </c:pt>
                <c:pt idx="166">
                  <c:v>-2.085E-2</c:v>
                </c:pt>
                <c:pt idx="167">
                  <c:v>-2.0825E-2</c:v>
                </c:pt>
                <c:pt idx="168">
                  <c:v>-2.0799999999999999E-2</c:v>
                </c:pt>
                <c:pt idx="169">
                  <c:v>-2.0774999999999998E-2</c:v>
                </c:pt>
                <c:pt idx="170">
                  <c:v>-2.0750000000000001E-2</c:v>
                </c:pt>
                <c:pt idx="171">
                  <c:v>-2.0725E-2</c:v>
                </c:pt>
                <c:pt idx="172">
                  <c:v>-2.07E-2</c:v>
                </c:pt>
                <c:pt idx="173">
                  <c:v>-2.0674999999999999E-2</c:v>
                </c:pt>
                <c:pt idx="174">
                  <c:v>-2.0650000000000002E-2</c:v>
                </c:pt>
                <c:pt idx="175">
                  <c:v>-2.0625000000000001E-2</c:v>
                </c:pt>
                <c:pt idx="176">
                  <c:v>-2.06E-2</c:v>
                </c:pt>
                <c:pt idx="177">
                  <c:v>-2.0575E-2</c:v>
                </c:pt>
                <c:pt idx="178">
                  <c:v>-2.0549999999999999E-2</c:v>
                </c:pt>
                <c:pt idx="179">
                  <c:v>-2.0525000000000002E-2</c:v>
                </c:pt>
                <c:pt idx="180">
                  <c:v>-2.0500000000000001E-2</c:v>
                </c:pt>
                <c:pt idx="181">
                  <c:v>-2.0475E-2</c:v>
                </c:pt>
                <c:pt idx="182">
                  <c:v>-2.0449999999999999E-2</c:v>
                </c:pt>
                <c:pt idx="183">
                  <c:v>-2.0424999999999999E-2</c:v>
                </c:pt>
                <c:pt idx="184">
                  <c:v>-2.0400000000000001E-2</c:v>
                </c:pt>
                <c:pt idx="185">
                  <c:v>-2.0375000000000001E-2</c:v>
                </c:pt>
                <c:pt idx="186">
                  <c:v>-2.035E-2</c:v>
                </c:pt>
                <c:pt idx="187">
                  <c:v>-2.0324999999999999E-2</c:v>
                </c:pt>
                <c:pt idx="188">
                  <c:v>-2.0299999999999999E-2</c:v>
                </c:pt>
                <c:pt idx="189">
                  <c:v>-2.0275000000000001E-2</c:v>
                </c:pt>
                <c:pt idx="190">
                  <c:v>-2.0250000000000001E-2</c:v>
                </c:pt>
                <c:pt idx="191">
                  <c:v>-2.0225E-2</c:v>
                </c:pt>
                <c:pt idx="192">
                  <c:v>-2.0199999999999999E-2</c:v>
                </c:pt>
                <c:pt idx="193">
                  <c:v>-2.0174999999999998E-2</c:v>
                </c:pt>
                <c:pt idx="194">
                  <c:v>-2.0150000000000001E-2</c:v>
                </c:pt>
                <c:pt idx="195">
                  <c:v>-2.0125000000000001E-2</c:v>
                </c:pt>
                <c:pt idx="196">
                  <c:v>-2.01E-2</c:v>
                </c:pt>
                <c:pt idx="197">
                  <c:v>-2.0074999999999999E-2</c:v>
                </c:pt>
                <c:pt idx="198">
                  <c:v>-2.0049999999999998E-2</c:v>
                </c:pt>
                <c:pt idx="199">
                  <c:v>-2.0025000000000001E-2</c:v>
                </c:pt>
                <c:pt idx="200">
                  <c:v>-0.02</c:v>
                </c:pt>
                <c:pt idx="201">
                  <c:v>-1.9975E-2</c:v>
                </c:pt>
                <c:pt idx="202">
                  <c:v>-1.9949999999999999E-2</c:v>
                </c:pt>
                <c:pt idx="203">
                  <c:v>-1.9924999999999998E-2</c:v>
                </c:pt>
                <c:pt idx="204">
                  <c:v>-1.9900000000000001E-2</c:v>
                </c:pt>
                <c:pt idx="205">
                  <c:v>-1.9875E-2</c:v>
                </c:pt>
                <c:pt idx="206">
                  <c:v>-1.985E-2</c:v>
                </c:pt>
                <c:pt idx="207">
                  <c:v>-1.9824999999999999E-2</c:v>
                </c:pt>
                <c:pt idx="208">
                  <c:v>-1.9800000000000002E-2</c:v>
                </c:pt>
                <c:pt idx="209">
                  <c:v>-1.9775000000000001E-2</c:v>
                </c:pt>
                <c:pt idx="210">
                  <c:v>-1.975E-2</c:v>
                </c:pt>
                <c:pt idx="211">
                  <c:v>-1.9724999999999999E-2</c:v>
                </c:pt>
                <c:pt idx="212">
                  <c:v>-1.9699999999999999E-2</c:v>
                </c:pt>
                <c:pt idx="213">
                  <c:v>-1.9675000000000002E-2</c:v>
                </c:pt>
                <c:pt idx="214">
                  <c:v>-1.9650000000000001E-2</c:v>
                </c:pt>
                <c:pt idx="215">
                  <c:v>-1.9625E-2</c:v>
                </c:pt>
                <c:pt idx="216">
                  <c:v>-1.9599999999999999E-2</c:v>
                </c:pt>
                <c:pt idx="217">
                  <c:v>-1.9574999999999999E-2</c:v>
                </c:pt>
                <c:pt idx="218">
                  <c:v>-1.9550000000000001E-2</c:v>
                </c:pt>
                <c:pt idx="219">
                  <c:v>-1.9525000000000001E-2</c:v>
                </c:pt>
                <c:pt idx="220">
                  <c:v>-1.95E-2</c:v>
                </c:pt>
                <c:pt idx="221">
                  <c:v>-1.9474999999999999E-2</c:v>
                </c:pt>
                <c:pt idx="222">
                  <c:v>-1.9449999999999999E-2</c:v>
                </c:pt>
                <c:pt idx="223">
                  <c:v>-1.9425000000000001E-2</c:v>
                </c:pt>
                <c:pt idx="224">
                  <c:v>-1.9400000000000001E-2</c:v>
                </c:pt>
                <c:pt idx="225">
                  <c:v>-1.9375E-2</c:v>
                </c:pt>
                <c:pt idx="226">
                  <c:v>-1.9349999999999999E-2</c:v>
                </c:pt>
                <c:pt idx="227">
                  <c:v>-1.9324999999999998E-2</c:v>
                </c:pt>
                <c:pt idx="228">
                  <c:v>-1.9300000000000001E-2</c:v>
                </c:pt>
                <c:pt idx="229">
                  <c:v>-1.9275E-2</c:v>
                </c:pt>
                <c:pt idx="230">
                  <c:v>-1.925E-2</c:v>
                </c:pt>
                <c:pt idx="231">
                  <c:v>-1.9224999999999999E-2</c:v>
                </c:pt>
                <c:pt idx="232">
                  <c:v>-1.9199999999999998E-2</c:v>
                </c:pt>
                <c:pt idx="233">
                  <c:v>-1.9175000000000001E-2</c:v>
                </c:pt>
                <c:pt idx="234">
                  <c:v>-1.915E-2</c:v>
                </c:pt>
                <c:pt idx="235">
                  <c:v>-1.9125E-2</c:v>
                </c:pt>
                <c:pt idx="236">
                  <c:v>-1.9099999999999999E-2</c:v>
                </c:pt>
                <c:pt idx="237">
                  <c:v>-1.9075000000000002E-2</c:v>
                </c:pt>
                <c:pt idx="238">
                  <c:v>-1.9050000000000001E-2</c:v>
                </c:pt>
                <c:pt idx="239">
                  <c:v>-1.9025E-2</c:v>
                </c:pt>
                <c:pt idx="240">
                  <c:v>-1.9E-2</c:v>
                </c:pt>
                <c:pt idx="241">
                  <c:v>-1.8974999999999999E-2</c:v>
                </c:pt>
                <c:pt idx="242">
                  <c:v>-1.8950000000000002E-2</c:v>
                </c:pt>
                <c:pt idx="243">
                  <c:v>-1.8925000000000001E-2</c:v>
                </c:pt>
                <c:pt idx="244">
                  <c:v>-1.89E-2</c:v>
                </c:pt>
                <c:pt idx="245">
                  <c:v>-1.8874999999999999E-2</c:v>
                </c:pt>
                <c:pt idx="246">
                  <c:v>-1.8849999999999999E-2</c:v>
                </c:pt>
                <c:pt idx="247">
                  <c:v>-1.8825000000000001E-2</c:v>
                </c:pt>
                <c:pt idx="248">
                  <c:v>-1.8800000000000001E-2</c:v>
                </c:pt>
                <c:pt idx="249">
                  <c:v>-1.8775E-2</c:v>
                </c:pt>
                <c:pt idx="250">
                  <c:v>-1.8749999999999999E-2</c:v>
                </c:pt>
                <c:pt idx="251">
                  <c:v>-1.8724999999999999E-2</c:v>
                </c:pt>
                <c:pt idx="252">
                  <c:v>-1.8700000000000001E-2</c:v>
                </c:pt>
                <c:pt idx="253">
                  <c:v>-1.8675000000000001E-2</c:v>
                </c:pt>
                <c:pt idx="254">
                  <c:v>-1.865E-2</c:v>
                </c:pt>
                <c:pt idx="255">
                  <c:v>-1.8624999999999999E-2</c:v>
                </c:pt>
                <c:pt idx="256">
                  <c:v>-1.8599999999999998E-2</c:v>
                </c:pt>
                <c:pt idx="257">
                  <c:v>-1.8575000000000001E-2</c:v>
                </c:pt>
                <c:pt idx="258">
                  <c:v>-1.8550000000000001E-2</c:v>
                </c:pt>
                <c:pt idx="259">
                  <c:v>-1.8525E-2</c:v>
                </c:pt>
                <c:pt idx="260">
                  <c:v>-1.8499999999999999E-2</c:v>
                </c:pt>
                <c:pt idx="261">
                  <c:v>-1.8474999999999998E-2</c:v>
                </c:pt>
                <c:pt idx="262">
                  <c:v>-1.8450000000000001E-2</c:v>
                </c:pt>
                <c:pt idx="263">
                  <c:v>-1.8425E-2</c:v>
                </c:pt>
                <c:pt idx="264">
                  <c:v>-1.84E-2</c:v>
                </c:pt>
                <c:pt idx="265">
                  <c:v>-1.8374999999999999E-2</c:v>
                </c:pt>
                <c:pt idx="266">
                  <c:v>-1.8350000000000002E-2</c:v>
                </c:pt>
                <c:pt idx="267">
                  <c:v>-1.8325000000000001E-2</c:v>
                </c:pt>
                <c:pt idx="268">
                  <c:v>-1.83E-2</c:v>
                </c:pt>
                <c:pt idx="269">
                  <c:v>-1.8275E-2</c:v>
                </c:pt>
                <c:pt idx="270">
                  <c:v>-1.8249999999999999E-2</c:v>
                </c:pt>
                <c:pt idx="271">
                  <c:v>-1.8225000000000002E-2</c:v>
                </c:pt>
                <c:pt idx="272">
                  <c:v>-1.8200000000000001E-2</c:v>
                </c:pt>
                <c:pt idx="273">
                  <c:v>-1.8175E-2</c:v>
                </c:pt>
                <c:pt idx="274">
                  <c:v>-1.8149999999999999E-2</c:v>
                </c:pt>
                <c:pt idx="275">
                  <c:v>-1.8124999999999999E-2</c:v>
                </c:pt>
                <c:pt idx="276">
                  <c:v>-1.8100000000000002E-2</c:v>
                </c:pt>
                <c:pt idx="277">
                  <c:v>-1.8075000000000001E-2</c:v>
                </c:pt>
                <c:pt idx="278">
                  <c:v>-1.805E-2</c:v>
                </c:pt>
                <c:pt idx="279">
                  <c:v>-1.8024999999999999E-2</c:v>
                </c:pt>
                <c:pt idx="280">
                  <c:v>-1.7999999999999999E-2</c:v>
                </c:pt>
                <c:pt idx="281">
                  <c:v>-1.7975000000000001E-2</c:v>
                </c:pt>
                <c:pt idx="282">
                  <c:v>-1.7950000000000001E-2</c:v>
                </c:pt>
                <c:pt idx="283">
                  <c:v>-1.7925E-2</c:v>
                </c:pt>
                <c:pt idx="284">
                  <c:v>-1.7899999999999999E-2</c:v>
                </c:pt>
                <c:pt idx="285">
                  <c:v>-1.7874999999999999E-2</c:v>
                </c:pt>
                <c:pt idx="286">
                  <c:v>-1.7850000000000001E-2</c:v>
                </c:pt>
                <c:pt idx="287">
                  <c:v>-1.7825000000000001E-2</c:v>
                </c:pt>
                <c:pt idx="288">
                  <c:v>-1.78E-2</c:v>
                </c:pt>
                <c:pt idx="289">
                  <c:v>-1.7774999999999999E-2</c:v>
                </c:pt>
                <c:pt idx="290">
                  <c:v>-1.7749999999999998E-2</c:v>
                </c:pt>
                <c:pt idx="291">
                  <c:v>-1.7725000000000001E-2</c:v>
                </c:pt>
                <c:pt idx="292">
                  <c:v>-1.77E-2</c:v>
                </c:pt>
                <c:pt idx="293">
                  <c:v>-1.7675E-2</c:v>
                </c:pt>
                <c:pt idx="294">
                  <c:v>-1.7649999999999999E-2</c:v>
                </c:pt>
                <c:pt idx="295">
                  <c:v>-1.7624999999999998E-2</c:v>
                </c:pt>
                <c:pt idx="296">
                  <c:v>-1.7600000000000001E-2</c:v>
                </c:pt>
                <c:pt idx="297">
                  <c:v>-1.7575E-2</c:v>
                </c:pt>
                <c:pt idx="298">
                  <c:v>-1.755E-2</c:v>
                </c:pt>
                <c:pt idx="299">
                  <c:v>-1.7524999999999999E-2</c:v>
                </c:pt>
                <c:pt idx="300">
                  <c:v>-1.7500000000000002E-2</c:v>
                </c:pt>
                <c:pt idx="301">
                  <c:v>-1.7475000000000001E-2</c:v>
                </c:pt>
                <c:pt idx="302">
                  <c:v>-1.745E-2</c:v>
                </c:pt>
                <c:pt idx="303">
                  <c:v>-1.7425E-2</c:v>
                </c:pt>
                <c:pt idx="304">
                  <c:v>-1.7399999999999999E-2</c:v>
                </c:pt>
                <c:pt idx="305">
                  <c:v>-1.7375000000000002E-2</c:v>
                </c:pt>
                <c:pt idx="306">
                  <c:v>-1.7350000000000001E-2</c:v>
                </c:pt>
                <c:pt idx="307">
                  <c:v>-1.7325E-2</c:v>
                </c:pt>
                <c:pt idx="308">
                  <c:v>-1.7299999999999999E-2</c:v>
                </c:pt>
                <c:pt idx="309">
                  <c:v>-1.7274999999999999E-2</c:v>
                </c:pt>
                <c:pt idx="310">
                  <c:v>-1.7250000000000001E-2</c:v>
                </c:pt>
                <c:pt idx="311">
                  <c:v>-1.7225000000000001E-2</c:v>
                </c:pt>
                <c:pt idx="312">
                  <c:v>-1.72E-2</c:v>
                </c:pt>
                <c:pt idx="313">
                  <c:v>-1.7174999999999999E-2</c:v>
                </c:pt>
                <c:pt idx="314">
                  <c:v>-1.7149999999999999E-2</c:v>
                </c:pt>
                <c:pt idx="315">
                  <c:v>-1.7125000000000001E-2</c:v>
                </c:pt>
                <c:pt idx="316">
                  <c:v>-1.7100000000000001E-2</c:v>
                </c:pt>
                <c:pt idx="317">
                  <c:v>-1.7075E-2</c:v>
                </c:pt>
                <c:pt idx="318">
                  <c:v>-1.7049999999999999E-2</c:v>
                </c:pt>
                <c:pt idx="319">
                  <c:v>-1.7024999999999998E-2</c:v>
                </c:pt>
                <c:pt idx="320">
                  <c:v>-1.7000000000000001E-2</c:v>
                </c:pt>
                <c:pt idx="321">
                  <c:v>-1.6975000000000001E-2</c:v>
                </c:pt>
                <c:pt idx="322">
                  <c:v>-1.695E-2</c:v>
                </c:pt>
                <c:pt idx="323">
                  <c:v>-1.6924999999999999E-2</c:v>
                </c:pt>
                <c:pt idx="324">
                  <c:v>-1.6899999999999998E-2</c:v>
                </c:pt>
                <c:pt idx="325">
                  <c:v>-1.6875000000000001E-2</c:v>
                </c:pt>
                <c:pt idx="326">
                  <c:v>-1.685E-2</c:v>
                </c:pt>
                <c:pt idx="327">
                  <c:v>-1.6825E-2</c:v>
                </c:pt>
                <c:pt idx="328">
                  <c:v>-1.6799999999999999E-2</c:v>
                </c:pt>
                <c:pt idx="329">
                  <c:v>-1.6775000000000002E-2</c:v>
                </c:pt>
                <c:pt idx="330">
                  <c:v>-1.6750000000000001E-2</c:v>
                </c:pt>
                <c:pt idx="331">
                  <c:v>-1.6725E-2</c:v>
                </c:pt>
                <c:pt idx="332">
                  <c:v>-1.67E-2</c:v>
                </c:pt>
                <c:pt idx="333">
                  <c:v>-1.6674999999999999E-2</c:v>
                </c:pt>
                <c:pt idx="334">
                  <c:v>-1.6650000000000002E-2</c:v>
                </c:pt>
                <c:pt idx="335">
                  <c:v>-1.6625000000000001E-2</c:v>
                </c:pt>
                <c:pt idx="336">
                  <c:v>-1.66E-2</c:v>
                </c:pt>
                <c:pt idx="337">
                  <c:v>-1.6574999999999999E-2</c:v>
                </c:pt>
                <c:pt idx="338">
                  <c:v>-1.6549999999999999E-2</c:v>
                </c:pt>
                <c:pt idx="339">
                  <c:v>-1.6525000000000001E-2</c:v>
                </c:pt>
                <c:pt idx="340">
                  <c:v>-1.6500000000000001E-2</c:v>
                </c:pt>
                <c:pt idx="341">
                  <c:v>-1.6475E-2</c:v>
                </c:pt>
                <c:pt idx="342">
                  <c:v>-1.6449999999999999E-2</c:v>
                </c:pt>
                <c:pt idx="343">
                  <c:v>-1.6424999999999999E-2</c:v>
                </c:pt>
                <c:pt idx="344">
                  <c:v>-1.6400000000000001E-2</c:v>
                </c:pt>
                <c:pt idx="345">
                  <c:v>-1.6375000000000001E-2</c:v>
                </c:pt>
                <c:pt idx="346">
                  <c:v>-1.635E-2</c:v>
                </c:pt>
                <c:pt idx="347">
                  <c:v>-1.6324999999999999E-2</c:v>
                </c:pt>
                <c:pt idx="348">
                  <c:v>-1.6299999999999999E-2</c:v>
                </c:pt>
                <c:pt idx="349">
                  <c:v>-1.6275000000000001E-2</c:v>
                </c:pt>
                <c:pt idx="350">
                  <c:v>-1.6250000000000001E-2</c:v>
                </c:pt>
                <c:pt idx="351">
                  <c:v>-1.6225E-2</c:v>
                </c:pt>
                <c:pt idx="352">
                  <c:v>-1.6199999999999999E-2</c:v>
                </c:pt>
                <c:pt idx="353">
                  <c:v>-1.6174999999999998E-2</c:v>
                </c:pt>
                <c:pt idx="354">
                  <c:v>-1.6150000000000001E-2</c:v>
                </c:pt>
                <c:pt idx="355">
                  <c:v>-1.6125E-2</c:v>
                </c:pt>
                <c:pt idx="356">
                  <c:v>-1.61E-2</c:v>
                </c:pt>
                <c:pt idx="357">
                  <c:v>-1.6074999999999999E-2</c:v>
                </c:pt>
                <c:pt idx="358">
                  <c:v>-1.6049999999999998E-2</c:v>
                </c:pt>
                <c:pt idx="359">
                  <c:v>-1.6025000000000001E-2</c:v>
                </c:pt>
                <c:pt idx="360">
                  <c:v>-1.6E-2</c:v>
                </c:pt>
                <c:pt idx="361">
                  <c:v>-1.5975E-2</c:v>
                </c:pt>
                <c:pt idx="362">
                  <c:v>-1.5949999999999999E-2</c:v>
                </c:pt>
                <c:pt idx="363">
                  <c:v>-1.5925000000000002E-2</c:v>
                </c:pt>
                <c:pt idx="364">
                  <c:v>-1.5900000000000001E-2</c:v>
                </c:pt>
                <c:pt idx="365">
                  <c:v>-1.5875E-2</c:v>
                </c:pt>
                <c:pt idx="366">
                  <c:v>-1.585E-2</c:v>
                </c:pt>
                <c:pt idx="367">
                  <c:v>-1.5824999999999999E-2</c:v>
                </c:pt>
                <c:pt idx="368">
                  <c:v>-1.5800000000000002E-2</c:v>
                </c:pt>
                <c:pt idx="369">
                  <c:v>-1.5775000000000001E-2</c:v>
                </c:pt>
                <c:pt idx="370">
                  <c:v>-1.575E-2</c:v>
                </c:pt>
                <c:pt idx="371">
                  <c:v>-1.5724999999999999E-2</c:v>
                </c:pt>
                <c:pt idx="372">
                  <c:v>-1.5699999999999999E-2</c:v>
                </c:pt>
                <c:pt idx="373">
                  <c:v>-1.5675000000000001E-2</c:v>
                </c:pt>
                <c:pt idx="374">
                  <c:v>-1.5650000000000001E-2</c:v>
                </c:pt>
                <c:pt idx="375">
                  <c:v>-1.5625E-2</c:v>
                </c:pt>
                <c:pt idx="376">
                  <c:v>-1.5599999999999999E-2</c:v>
                </c:pt>
                <c:pt idx="377">
                  <c:v>-1.5575E-2</c:v>
                </c:pt>
                <c:pt idx="378">
                  <c:v>-1.555E-2</c:v>
                </c:pt>
                <c:pt idx="379">
                  <c:v>-1.5525000000000001E-2</c:v>
                </c:pt>
                <c:pt idx="380">
                  <c:v>-1.55E-2</c:v>
                </c:pt>
                <c:pt idx="381">
                  <c:v>-1.5474999999999999E-2</c:v>
                </c:pt>
                <c:pt idx="382">
                  <c:v>-1.545E-2</c:v>
                </c:pt>
                <c:pt idx="383">
                  <c:v>-1.5424999999999999E-2</c:v>
                </c:pt>
                <c:pt idx="384">
                  <c:v>-1.54E-2</c:v>
                </c:pt>
                <c:pt idx="385">
                  <c:v>-1.5375E-2</c:v>
                </c:pt>
                <c:pt idx="386">
                  <c:v>-1.5350000000000001E-2</c:v>
                </c:pt>
                <c:pt idx="387">
                  <c:v>-1.5325E-2</c:v>
                </c:pt>
                <c:pt idx="388">
                  <c:v>-1.5299999999999999E-2</c:v>
                </c:pt>
                <c:pt idx="389">
                  <c:v>-1.5275E-2</c:v>
                </c:pt>
                <c:pt idx="390">
                  <c:v>-1.525E-2</c:v>
                </c:pt>
                <c:pt idx="391">
                  <c:v>-1.5225000000000001E-2</c:v>
                </c:pt>
                <c:pt idx="392">
                  <c:v>-1.52E-2</c:v>
                </c:pt>
                <c:pt idx="393">
                  <c:v>-1.5174999999999999E-2</c:v>
                </c:pt>
                <c:pt idx="394">
                  <c:v>-1.515E-2</c:v>
                </c:pt>
                <c:pt idx="395">
                  <c:v>-1.5125E-2</c:v>
                </c:pt>
                <c:pt idx="396">
                  <c:v>-1.5100000000000001E-2</c:v>
                </c:pt>
                <c:pt idx="397">
                  <c:v>-1.5075E-2</c:v>
                </c:pt>
                <c:pt idx="398">
                  <c:v>-1.5049999999999999E-2</c:v>
                </c:pt>
                <c:pt idx="399">
                  <c:v>-1.5025E-2</c:v>
                </c:pt>
                <c:pt idx="400">
                  <c:v>-1.4999999999999999E-2</c:v>
                </c:pt>
                <c:pt idx="401">
                  <c:v>-1.4975E-2</c:v>
                </c:pt>
                <c:pt idx="402">
                  <c:v>-1.495E-2</c:v>
                </c:pt>
                <c:pt idx="403">
                  <c:v>-1.4925000000000001E-2</c:v>
                </c:pt>
                <c:pt idx="404">
                  <c:v>-1.49E-2</c:v>
                </c:pt>
                <c:pt idx="405">
                  <c:v>-1.4874999999999999E-2</c:v>
                </c:pt>
                <c:pt idx="406">
                  <c:v>-1.485E-2</c:v>
                </c:pt>
                <c:pt idx="407">
                  <c:v>-1.4825E-2</c:v>
                </c:pt>
                <c:pt idx="408">
                  <c:v>-1.4800000000000001E-2</c:v>
                </c:pt>
                <c:pt idx="409">
                  <c:v>-1.4775E-2</c:v>
                </c:pt>
                <c:pt idx="410">
                  <c:v>-1.4749999999999999E-2</c:v>
                </c:pt>
                <c:pt idx="411">
                  <c:v>-1.4725E-2</c:v>
                </c:pt>
                <c:pt idx="412">
                  <c:v>-1.47E-2</c:v>
                </c:pt>
                <c:pt idx="413">
                  <c:v>-1.4675000000000001E-2</c:v>
                </c:pt>
                <c:pt idx="414">
                  <c:v>-1.465E-2</c:v>
                </c:pt>
                <c:pt idx="415">
                  <c:v>-1.4625000000000001E-2</c:v>
                </c:pt>
                <c:pt idx="416">
                  <c:v>-1.46E-2</c:v>
                </c:pt>
                <c:pt idx="417">
                  <c:v>-1.4574999999999999E-2</c:v>
                </c:pt>
                <c:pt idx="418">
                  <c:v>-1.455E-2</c:v>
                </c:pt>
                <c:pt idx="419">
                  <c:v>-1.4525E-2</c:v>
                </c:pt>
                <c:pt idx="420">
                  <c:v>-1.4500000000000001E-2</c:v>
                </c:pt>
                <c:pt idx="421">
                  <c:v>-1.4475E-2</c:v>
                </c:pt>
                <c:pt idx="422">
                  <c:v>-1.4449999999999999E-2</c:v>
                </c:pt>
                <c:pt idx="423">
                  <c:v>-1.4425E-2</c:v>
                </c:pt>
                <c:pt idx="424">
                  <c:v>-1.44E-2</c:v>
                </c:pt>
                <c:pt idx="425">
                  <c:v>-1.4375000000000001E-2</c:v>
                </c:pt>
                <c:pt idx="426">
                  <c:v>-1.435E-2</c:v>
                </c:pt>
                <c:pt idx="427">
                  <c:v>-1.4324999999999999E-2</c:v>
                </c:pt>
                <c:pt idx="428">
                  <c:v>-1.43E-2</c:v>
                </c:pt>
                <c:pt idx="429">
                  <c:v>-1.4274999999999999E-2</c:v>
                </c:pt>
                <c:pt idx="430">
                  <c:v>-1.4250000000000001E-2</c:v>
                </c:pt>
                <c:pt idx="431">
                  <c:v>-1.4225E-2</c:v>
                </c:pt>
                <c:pt idx="432">
                  <c:v>-1.4200000000000001E-2</c:v>
                </c:pt>
                <c:pt idx="433">
                  <c:v>-1.4175E-2</c:v>
                </c:pt>
                <c:pt idx="434">
                  <c:v>-1.4149999999999999E-2</c:v>
                </c:pt>
                <c:pt idx="435">
                  <c:v>-1.4125E-2</c:v>
                </c:pt>
                <c:pt idx="436">
                  <c:v>-1.41E-2</c:v>
                </c:pt>
                <c:pt idx="437">
                  <c:v>-1.4075000000000001E-2</c:v>
                </c:pt>
                <c:pt idx="438">
                  <c:v>-1.405E-2</c:v>
                </c:pt>
                <c:pt idx="439">
                  <c:v>-1.4024999999999999E-2</c:v>
                </c:pt>
                <c:pt idx="440">
                  <c:v>-1.4E-2</c:v>
                </c:pt>
                <c:pt idx="441">
                  <c:v>-1.3975E-2</c:v>
                </c:pt>
                <c:pt idx="442">
                  <c:v>-1.3950000000000001E-2</c:v>
                </c:pt>
                <c:pt idx="443">
                  <c:v>-1.3925E-2</c:v>
                </c:pt>
                <c:pt idx="444">
                  <c:v>-1.3899999999999999E-2</c:v>
                </c:pt>
                <c:pt idx="445">
                  <c:v>-1.3875E-2</c:v>
                </c:pt>
                <c:pt idx="446">
                  <c:v>-1.3849999999999999E-2</c:v>
                </c:pt>
                <c:pt idx="447">
                  <c:v>-1.3825E-2</c:v>
                </c:pt>
                <c:pt idx="448">
                  <c:v>-1.38E-2</c:v>
                </c:pt>
                <c:pt idx="449">
                  <c:v>-1.3775000000000001E-2</c:v>
                </c:pt>
                <c:pt idx="450">
                  <c:v>-1.375E-2</c:v>
                </c:pt>
                <c:pt idx="451">
                  <c:v>-1.3724999999999999E-2</c:v>
                </c:pt>
                <c:pt idx="452">
                  <c:v>-1.37E-2</c:v>
                </c:pt>
                <c:pt idx="453">
                  <c:v>-1.3675E-2</c:v>
                </c:pt>
                <c:pt idx="454">
                  <c:v>-1.3650000000000001E-2</c:v>
                </c:pt>
                <c:pt idx="455">
                  <c:v>-1.3625E-2</c:v>
                </c:pt>
                <c:pt idx="456">
                  <c:v>-1.3599999999999999E-2</c:v>
                </c:pt>
                <c:pt idx="457">
                  <c:v>-1.3575E-2</c:v>
                </c:pt>
                <c:pt idx="458">
                  <c:v>-1.355E-2</c:v>
                </c:pt>
                <c:pt idx="459">
                  <c:v>-1.3525000000000001E-2</c:v>
                </c:pt>
                <c:pt idx="460">
                  <c:v>-1.35E-2</c:v>
                </c:pt>
                <c:pt idx="461">
                  <c:v>-1.3475000000000001E-2</c:v>
                </c:pt>
                <c:pt idx="462">
                  <c:v>-1.345E-2</c:v>
                </c:pt>
                <c:pt idx="463">
                  <c:v>-1.3424999999999999E-2</c:v>
                </c:pt>
                <c:pt idx="464">
                  <c:v>-1.34E-2</c:v>
                </c:pt>
                <c:pt idx="465">
                  <c:v>-1.3375E-2</c:v>
                </c:pt>
                <c:pt idx="466">
                  <c:v>-1.3350000000000001E-2</c:v>
                </c:pt>
                <c:pt idx="467">
                  <c:v>-1.3325E-2</c:v>
                </c:pt>
                <c:pt idx="468">
                  <c:v>-1.3299999999999999E-2</c:v>
                </c:pt>
                <c:pt idx="469">
                  <c:v>-1.3275E-2</c:v>
                </c:pt>
                <c:pt idx="470">
                  <c:v>-1.325E-2</c:v>
                </c:pt>
                <c:pt idx="471">
                  <c:v>-1.3225000000000001E-2</c:v>
                </c:pt>
                <c:pt idx="472">
                  <c:v>-1.32E-2</c:v>
                </c:pt>
                <c:pt idx="473">
                  <c:v>-1.3174999999999999E-2</c:v>
                </c:pt>
                <c:pt idx="474">
                  <c:v>-1.315E-2</c:v>
                </c:pt>
                <c:pt idx="475">
                  <c:v>-1.3125E-2</c:v>
                </c:pt>
                <c:pt idx="476">
                  <c:v>-1.3100000000000001E-2</c:v>
                </c:pt>
                <c:pt idx="477">
                  <c:v>-1.3075E-2</c:v>
                </c:pt>
                <c:pt idx="478">
                  <c:v>-1.3050000000000001E-2</c:v>
                </c:pt>
                <c:pt idx="479">
                  <c:v>-1.3025E-2</c:v>
                </c:pt>
                <c:pt idx="480">
                  <c:v>-1.2999999999999999E-2</c:v>
                </c:pt>
                <c:pt idx="481">
                  <c:v>-1.2975E-2</c:v>
                </c:pt>
                <c:pt idx="482">
                  <c:v>-1.295E-2</c:v>
                </c:pt>
                <c:pt idx="483">
                  <c:v>-1.2925000000000001E-2</c:v>
                </c:pt>
                <c:pt idx="484">
                  <c:v>-1.29E-2</c:v>
                </c:pt>
                <c:pt idx="485">
                  <c:v>-1.2874999999999999E-2</c:v>
                </c:pt>
                <c:pt idx="486">
                  <c:v>-1.285E-2</c:v>
                </c:pt>
                <c:pt idx="487">
                  <c:v>-1.2825E-2</c:v>
                </c:pt>
                <c:pt idx="488">
                  <c:v>-1.2800000000000001E-2</c:v>
                </c:pt>
                <c:pt idx="489">
                  <c:v>-1.2775E-2</c:v>
                </c:pt>
                <c:pt idx="490">
                  <c:v>-1.2749999999999999E-2</c:v>
                </c:pt>
                <c:pt idx="491">
                  <c:v>-1.2725E-2</c:v>
                </c:pt>
                <c:pt idx="492">
                  <c:v>-1.2699999999999999E-2</c:v>
                </c:pt>
                <c:pt idx="493">
                  <c:v>-1.2675000000000001E-2</c:v>
                </c:pt>
                <c:pt idx="494">
                  <c:v>-1.265E-2</c:v>
                </c:pt>
                <c:pt idx="495">
                  <c:v>-1.2625000000000001E-2</c:v>
                </c:pt>
                <c:pt idx="496">
                  <c:v>-1.26E-2</c:v>
                </c:pt>
                <c:pt idx="497">
                  <c:v>-1.2574999999999999E-2</c:v>
                </c:pt>
                <c:pt idx="498">
                  <c:v>-1.255E-2</c:v>
                </c:pt>
                <c:pt idx="499">
                  <c:v>-1.2525E-2</c:v>
                </c:pt>
                <c:pt idx="500">
                  <c:v>-1.2500000000000001E-2</c:v>
                </c:pt>
                <c:pt idx="501">
                  <c:v>-1.2475E-2</c:v>
                </c:pt>
                <c:pt idx="502">
                  <c:v>-1.2449999999999999E-2</c:v>
                </c:pt>
                <c:pt idx="503">
                  <c:v>-1.2425E-2</c:v>
                </c:pt>
                <c:pt idx="504">
                  <c:v>-1.24E-2</c:v>
                </c:pt>
                <c:pt idx="505">
                  <c:v>-1.2375000000000001E-2</c:v>
                </c:pt>
                <c:pt idx="506">
                  <c:v>-1.235E-2</c:v>
                </c:pt>
                <c:pt idx="507">
                  <c:v>-1.2324999999999999E-2</c:v>
                </c:pt>
                <c:pt idx="508">
                  <c:v>-1.23E-2</c:v>
                </c:pt>
                <c:pt idx="509">
                  <c:v>-1.2274999999999999E-2</c:v>
                </c:pt>
                <c:pt idx="510">
                  <c:v>-1.225E-2</c:v>
                </c:pt>
                <c:pt idx="511">
                  <c:v>-1.2225E-2</c:v>
                </c:pt>
                <c:pt idx="512">
                  <c:v>-1.2200000000000001E-2</c:v>
                </c:pt>
                <c:pt idx="513">
                  <c:v>-1.2175E-2</c:v>
                </c:pt>
                <c:pt idx="514">
                  <c:v>-1.2149999999999999E-2</c:v>
                </c:pt>
                <c:pt idx="515">
                  <c:v>-1.2125E-2</c:v>
                </c:pt>
                <c:pt idx="516">
                  <c:v>-1.21E-2</c:v>
                </c:pt>
                <c:pt idx="517">
                  <c:v>-1.2075000000000001E-2</c:v>
                </c:pt>
                <c:pt idx="518">
                  <c:v>-1.205E-2</c:v>
                </c:pt>
                <c:pt idx="519">
                  <c:v>-1.2024999999999999E-2</c:v>
                </c:pt>
                <c:pt idx="520">
                  <c:v>-1.2E-2</c:v>
                </c:pt>
                <c:pt idx="521">
                  <c:v>-1.1975E-2</c:v>
                </c:pt>
                <c:pt idx="522">
                  <c:v>-1.1950000000000001E-2</c:v>
                </c:pt>
                <c:pt idx="523">
                  <c:v>-1.1925E-2</c:v>
                </c:pt>
                <c:pt idx="524">
                  <c:v>-1.1900000000000001E-2</c:v>
                </c:pt>
                <c:pt idx="525">
                  <c:v>-1.1875E-2</c:v>
                </c:pt>
                <c:pt idx="526">
                  <c:v>-1.1849999999999999E-2</c:v>
                </c:pt>
                <c:pt idx="527">
                  <c:v>-1.1825E-2</c:v>
                </c:pt>
                <c:pt idx="528">
                  <c:v>-1.18E-2</c:v>
                </c:pt>
                <c:pt idx="529">
                  <c:v>-1.1775000000000001E-2</c:v>
                </c:pt>
                <c:pt idx="530">
                  <c:v>-1.175E-2</c:v>
                </c:pt>
                <c:pt idx="531">
                  <c:v>-1.1724999999999999E-2</c:v>
                </c:pt>
                <c:pt idx="532">
                  <c:v>-1.17E-2</c:v>
                </c:pt>
                <c:pt idx="533">
                  <c:v>-1.1675E-2</c:v>
                </c:pt>
                <c:pt idx="534">
                  <c:v>-1.1650000000000001E-2</c:v>
                </c:pt>
                <c:pt idx="535">
                  <c:v>-1.1625E-2</c:v>
                </c:pt>
                <c:pt idx="536">
                  <c:v>-1.1599999999999999E-2</c:v>
                </c:pt>
                <c:pt idx="537">
                  <c:v>-1.1575E-2</c:v>
                </c:pt>
                <c:pt idx="538">
                  <c:v>-1.155E-2</c:v>
                </c:pt>
                <c:pt idx="539">
                  <c:v>-1.1525000000000001E-2</c:v>
                </c:pt>
                <c:pt idx="540">
                  <c:v>-1.15E-2</c:v>
                </c:pt>
                <c:pt idx="541">
                  <c:v>-1.1475000000000001E-2</c:v>
                </c:pt>
                <c:pt idx="542">
                  <c:v>-1.145E-2</c:v>
                </c:pt>
                <c:pt idx="543">
                  <c:v>-1.1424999999999999E-2</c:v>
                </c:pt>
                <c:pt idx="544">
                  <c:v>-1.14E-2</c:v>
                </c:pt>
                <c:pt idx="545">
                  <c:v>-1.1375E-2</c:v>
                </c:pt>
                <c:pt idx="546">
                  <c:v>-1.1350000000000001E-2</c:v>
                </c:pt>
                <c:pt idx="547">
                  <c:v>-1.1325E-2</c:v>
                </c:pt>
                <c:pt idx="548">
                  <c:v>-1.1299999999999999E-2</c:v>
                </c:pt>
                <c:pt idx="549">
                  <c:v>-1.1275E-2</c:v>
                </c:pt>
                <c:pt idx="550">
                  <c:v>-1.125E-2</c:v>
                </c:pt>
                <c:pt idx="551">
                  <c:v>-1.1225000000000001E-2</c:v>
                </c:pt>
                <c:pt idx="552">
                  <c:v>-1.12E-2</c:v>
                </c:pt>
                <c:pt idx="553">
                  <c:v>-1.1174999999999999E-2</c:v>
                </c:pt>
                <c:pt idx="554">
                  <c:v>-1.115E-2</c:v>
                </c:pt>
                <c:pt idx="555">
                  <c:v>-1.1124999999999999E-2</c:v>
                </c:pt>
                <c:pt idx="556">
                  <c:v>-1.11E-2</c:v>
                </c:pt>
                <c:pt idx="557">
                  <c:v>-1.1075E-2</c:v>
                </c:pt>
                <c:pt idx="558">
                  <c:v>-1.1050000000000001E-2</c:v>
                </c:pt>
                <c:pt idx="559">
                  <c:v>-1.1025E-2</c:v>
                </c:pt>
                <c:pt idx="560">
                  <c:v>-1.0999999999999999E-2</c:v>
                </c:pt>
                <c:pt idx="561">
                  <c:v>-1.0975E-2</c:v>
                </c:pt>
                <c:pt idx="562">
                  <c:v>-1.095E-2</c:v>
                </c:pt>
                <c:pt idx="563">
                  <c:v>-1.0925000000000001E-2</c:v>
                </c:pt>
                <c:pt idx="564">
                  <c:v>-1.09E-2</c:v>
                </c:pt>
                <c:pt idx="565">
                  <c:v>-1.0874999999999999E-2</c:v>
                </c:pt>
                <c:pt idx="566">
                  <c:v>-1.085E-2</c:v>
                </c:pt>
                <c:pt idx="567">
                  <c:v>-1.0825E-2</c:v>
                </c:pt>
                <c:pt idx="568">
                  <c:v>-1.0800000000000001E-2</c:v>
                </c:pt>
                <c:pt idx="569">
                  <c:v>-1.0775E-2</c:v>
                </c:pt>
                <c:pt idx="570">
                  <c:v>-1.0749999999999999E-2</c:v>
                </c:pt>
                <c:pt idx="571">
                  <c:v>-1.0725E-2</c:v>
                </c:pt>
                <c:pt idx="572">
                  <c:v>-1.0699999999999999E-2</c:v>
                </c:pt>
                <c:pt idx="573">
                  <c:v>-1.0675E-2</c:v>
                </c:pt>
                <c:pt idx="574">
                  <c:v>-1.065E-2</c:v>
                </c:pt>
                <c:pt idx="575">
                  <c:v>-1.0625000000000001E-2</c:v>
                </c:pt>
                <c:pt idx="576">
                  <c:v>-1.06E-2</c:v>
                </c:pt>
                <c:pt idx="577">
                  <c:v>-1.0574999999999999E-2</c:v>
                </c:pt>
                <c:pt idx="578">
                  <c:v>-1.055E-2</c:v>
                </c:pt>
                <c:pt idx="579">
                  <c:v>-1.0525E-2</c:v>
                </c:pt>
                <c:pt idx="580">
                  <c:v>-1.0500000000000001E-2</c:v>
                </c:pt>
                <c:pt idx="581">
                  <c:v>-1.0475E-2</c:v>
                </c:pt>
                <c:pt idx="582">
                  <c:v>-1.0449999999999999E-2</c:v>
                </c:pt>
                <c:pt idx="583">
                  <c:v>-1.0425E-2</c:v>
                </c:pt>
                <c:pt idx="584">
                  <c:v>-1.04E-2</c:v>
                </c:pt>
                <c:pt idx="585">
                  <c:v>-1.0375000000000001E-2</c:v>
                </c:pt>
                <c:pt idx="586">
                  <c:v>-1.035E-2</c:v>
                </c:pt>
                <c:pt idx="587">
                  <c:v>-1.0325000000000001E-2</c:v>
                </c:pt>
                <c:pt idx="588">
                  <c:v>-1.03E-2</c:v>
                </c:pt>
                <c:pt idx="589">
                  <c:v>-1.0274999999999999E-2</c:v>
                </c:pt>
                <c:pt idx="590">
                  <c:v>-1.025E-2</c:v>
                </c:pt>
                <c:pt idx="591">
                  <c:v>-1.0225E-2</c:v>
                </c:pt>
                <c:pt idx="592">
                  <c:v>-1.0200000000000001E-2</c:v>
                </c:pt>
                <c:pt idx="593">
                  <c:v>-1.0175E-2</c:v>
                </c:pt>
                <c:pt idx="594">
                  <c:v>-1.0149999999999999E-2</c:v>
                </c:pt>
                <c:pt idx="595">
                  <c:v>-1.0125E-2</c:v>
                </c:pt>
                <c:pt idx="596">
                  <c:v>-1.01E-2</c:v>
                </c:pt>
                <c:pt idx="597">
                  <c:v>-1.0075000000000001E-2</c:v>
                </c:pt>
                <c:pt idx="598">
                  <c:v>-1.005E-2</c:v>
                </c:pt>
                <c:pt idx="599">
                  <c:v>-1.0024999999999999E-2</c:v>
                </c:pt>
                <c:pt idx="600">
                  <c:v>-0.01</c:v>
                </c:pt>
                <c:pt idx="601">
                  <c:v>-9.9749999999999995E-3</c:v>
                </c:pt>
                <c:pt idx="602">
                  <c:v>-9.9500000000000005E-3</c:v>
                </c:pt>
                <c:pt idx="603">
                  <c:v>-9.9249999999999998E-3</c:v>
                </c:pt>
                <c:pt idx="604">
                  <c:v>-9.9000000000000008E-3</c:v>
                </c:pt>
                <c:pt idx="605">
                  <c:v>-9.8750000000000001E-3</c:v>
                </c:pt>
                <c:pt idx="606">
                  <c:v>-9.8499999999999994E-3</c:v>
                </c:pt>
                <c:pt idx="607">
                  <c:v>-9.8250000000000004E-3</c:v>
                </c:pt>
                <c:pt idx="608">
                  <c:v>-9.7999999999999997E-3</c:v>
                </c:pt>
                <c:pt idx="609">
                  <c:v>-9.7750000000000007E-3</c:v>
                </c:pt>
                <c:pt idx="610">
                  <c:v>-9.75E-3</c:v>
                </c:pt>
                <c:pt idx="611">
                  <c:v>-9.7249999999999993E-3</c:v>
                </c:pt>
                <c:pt idx="612">
                  <c:v>-9.7000000000000003E-3</c:v>
                </c:pt>
                <c:pt idx="613">
                  <c:v>-9.6749999999999996E-3</c:v>
                </c:pt>
                <c:pt idx="614">
                  <c:v>-9.6500000000000006E-3</c:v>
                </c:pt>
                <c:pt idx="615">
                  <c:v>-9.6249999999999999E-3</c:v>
                </c:pt>
                <c:pt idx="616">
                  <c:v>-9.5999999999999992E-3</c:v>
                </c:pt>
                <c:pt idx="617">
                  <c:v>-9.5750000000000002E-3</c:v>
                </c:pt>
                <c:pt idx="618">
                  <c:v>-9.5499999999999995E-3</c:v>
                </c:pt>
                <c:pt idx="619">
                  <c:v>-9.5250000000000005E-3</c:v>
                </c:pt>
                <c:pt idx="620">
                  <c:v>-9.4999999999999998E-3</c:v>
                </c:pt>
                <c:pt idx="621">
                  <c:v>-9.4750000000000008E-3</c:v>
                </c:pt>
                <c:pt idx="622">
                  <c:v>-9.4500000000000001E-3</c:v>
                </c:pt>
                <c:pt idx="623">
                  <c:v>-9.4249999999999994E-3</c:v>
                </c:pt>
                <c:pt idx="624">
                  <c:v>-9.4000000000000004E-3</c:v>
                </c:pt>
                <c:pt idx="625">
                  <c:v>-9.3749999999999997E-3</c:v>
                </c:pt>
                <c:pt idx="626">
                  <c:v>-9.3500000000000007E-3</c:v>
                </c:pt>
                <c:pt idx="627">
                  <c:v>-9.325E-3</c:v>
                </c:pt>
                <c:pt idx="628">
                  <c:v>-9.2999999999999992E-3</c:v>
                </c:pt>
                <c:pt idx="629">
                  <c:v>-9.2750000000000003E-3</c:v>
                </c:pt>
                <c:pt idx="630">
                  <c:v>-9.2499999999999995E-3</c:v>
                </c:pt>
                <c:pt idx="631">
                  <c:v>-9.2250000000000006E-3</c:v>
                </c:pt>
                <c:pt idx="632">
                  <c:v>-9.1999999999999998E-3</c:v>
                </c:pt>
                <c:pt idx="633">
                  <c:v>-9.1750000000000009E-3</c:v>
                </c:pt>
                <c:pt idx="634">
                  <c:v>-9.1500000000000001E-3</c:v>
                </c:pt>
                <c:pt idx="635">
                  <c:v>-9.1249999999999994E-3</c:v>
                </c:pt>
                <c:pt idx="636">
                  <c:v>-9.1000000000000004E-3</c:v>
                </c:pt>
                <c:pt idx="637">
                  <c:v>-9.0749999999999997E-3</c:v>
                </c:pt>
                <c:pt idx="638">
                  <c:v>-9.0500000000000008E-3</c:v>
                </c:pt>
                <c:pt idx="639">
                  <c:v>-9.025E-3</c:v>
                </c:pt>
                <c:pt idx="640">
                  <c:v>-8.9999999999999993E-3</c:v>
                </c:pt>
                <c:pt idx="641">
                  <c:v>-8.9750000000000003E-3</c:v>
                </c:pt>
                <c:pt idx="642">
                  <c:v>-8.9499999999999996E-3</c:v>
                </c:pt>
                <c:pt idx="643">
                  <c:v>-8.9250000000000006E-3</c:v>
                </c:pt>
                <c:pt idx="644">
                  <c:v>-8.8999999999999999E-3</c:v>
                </c:pt>
                <c:pt idx="645">
                  <c:v>-8.8749999999999992E-3</c:v>
                </c:pt>
                <c:pt idx="646">
                  <c:v>-8.8500000000000002E-3</c:v>
                </c:pt>
                <c:pt idx="647">
                  <c:v>-8.8249999999999995E-3</c:v>
                </c:pt>
                <c:pt idx="648">
                  <c:v>-8.8000000000000005E-3</c:v>
                </c:pt>
                <c:pt idx="649">
                  <c:v>-8.7749999999999998E-3</c:v>
                </c:pt>
                <c:pt idx="650">
                  <c:v>-8.7500000000000008E-3</c:v>
                </c:pt>
                <c:pt idx="651">
                  <c:v>-8.7250000000000001E-3</c:v>
                </c:pt>
                <c:pt idx="652">
                  <c:v>-8.6999999999999994E-3</c:v>
                </c:pt>
                <c:pt idx="653">
                  <c:v>-8.6750000000000004E-3</c:v>
                </c:pt>
                <c:pt idx="654">
                  <c:v>-8.6499999999999997E-3</c:v>
                </c:pt>
                <c:pt idx="655">
                  <c:v>-8.6250000000000007E-3</c:v>
                </c:pt>
                <c:pt idx="656">
                  <c:v>-8.6E-3</c:v>
                </c:pt>
                <c:pt idx="657">
                  <c:v>-8.5749999999999993E-3</c:v>
                </c:pt>
                <c:pt idx="658">
                  <c:v>-8.5500000000000003E-3</c:v>
                </c:pt>
                <c:pt idx="659">
                  <c:v>-8.5249999999999996E-3</c:v>
                </c:pt>
                <c:pt idx="660">
                  <c:v>-8.5000000000000006E-3</c:v>
                </c:pt>
                <c:pt idx="661">
                  <c:v>-8.4749999999999999E-3</c:v>
                </c:pt>
                <c:pt idx="662">
                  <c:v>-8.4499999999999992E-3</c:v>
                </c:pt>
                <c:pt idx="663">
                  <c:v>-8.4250000000000002E-3</c:v>
                </c:pt>
                <c:pt idx="664">
                  <c:v>-8.3999999999999995E-3</c:v>
                </c:pt>
                <c:pt idx="665">
                  <c:v>-8.3750000000000005E-3</c:v>
                </c:pt>
                <c:pt idx="666">
                  <c:v>-8.3499999999999998E-3</c:v>
                </c:pt>
                <c:pt idx="667">
                  <c:v>-8.3250000000000008E-3</c:v>
                </c:pt>
                <c:pt idx="668">
                  <c:v>-8.3000000000000001E-3</c:v>
                </c:pt>
                <c:pt idx="669">
                  <c:v>-8.2749999999999994E-3</c:v>
                </c:pt>
                <c:pt idx="670">
                  <c:v>-8.2500000000000004E-3</c:v>
                </c:pt>
                <c:pt idx="671">
                  <c:v>-8.2249999999999997E-3</c:v>
                </c:pt>
                <c:pt idx="672">
                  <c:v>-8.2000000000000007E-3</c:v>
                </c:pt>
                <c:pt idx="673">
                  <c:v>-8.175E-3</c:v>
                </c:pt>
                <c:pt idx="674">
                  <c:v>-8.1499999999999993E-3</c:v>
                </c:pt>
                <c:pt idx="675">
                  <c:v>-8.1250000000000003E-3</c:v>
                </c:pt>
                <c:pt idx="676">
                  <c:v>-8.0999999999999996E-3</c:v>
                </c:pt>
                <c:pt idx="677">
                  <c:v>-8.0750000000000006E-3</c:v>
                </c:pt>
                <c:pt idx="678">
                  <c:v>-8.0499999999999999E-3</c:v>
                </c:pt>
                <c:pt idx="679">
                  <c:v>-8.0249999999999991E-3</c:v>
                </c:pt>
                <c:pt idx="680">
                  <c:v>-8.0000000000000002E-3</c:v>
                </c:pt>
                <c:pt idx="681">
                  <c:v>-7.9749999999999995E-3</c:v>
                </c:pt>
                <c:pt idx="682">
                  <c:v>-7.9500000000000005E-3</c:v>
                </c:pt>
                <c:pt idx="683">
                  <c:v>-7.9249999999999998E-3</c:v>
                </c:pt>
                <c:pt idx="684">
                  <c:v>-7.9000000000000008E-3</c:v>
                </c:pt>
                <c:pt idx="685">
                  <c:v>-7.8750000000000001E-3</c:v>
                </c:pt>
                <c:pt idx="686">
                  <c:v>-7.8499999999999993E-3</c:v>
                </c:pt>
                <c:pt idx="687">
                  <c:v>-7.8250000000000004E-3</c:v>
                </c:pt>
                <c:pt idx="688">
                  <c:v>-7.7999999999999996E-3</c:v>
                </c:pt>
                <c:pt idx="689">
                  <c:v>-7.7749999999999998E-3</c:v>
                </c:pt>
                <c:pt idx="690">
                  <c:v>-7.7499999999999999E-3</c:v>
                </c:pt>
                <c:pt idx="691">
                  <c:v>-7.7250000000000001E-3</c:v>
                </c:pt>
                <c:pt idx="692">
                  <c:v>-7.7000000000000002E-3</c:v>
                </c:pt>
                <c:pt idx="693">
                  <c:v>-7.6750000000000004E-3</c:v>
                </c:pt>
                <c:pt idx="694">
                  <c:v>-7.6499999999999997E-3</c:v>
                </c:pt>
                <c:pt idx="695">
                  <c:v>-7.6249999999999998E-3</c:v>
                </c:pt>
                <c:pt idx="696">
                  <c:v>-7.6E-3</c:v>
                </c:pt>
                <c:pt idx="697">
                  <c:v>-7.5750000000000001E-3</c:v>
                </c:pt>
                <c:pt idx="698">
                  <c:v>-7.5500000000000003E-3</c:v>
                </c:pt>
                <c:pt idx="699">
                  <c:v>-7.5249999999999996E-3</c:v>
                </c:pt>
                <c:pt idx="700">
                  <c:v>-7.4999999999999997E-3</c:v>
                </c:pt>
                <c:pt idx="701">
                  <c:v>-7.4749999999999999E-3</c:v>
                </c:pt>
                <c:pt idx="702">
                  <c:v>-7.45E-3</c:v>
                </c:pt>
                <c:pt idx="703">
                  <c:v>-7.4250000000000002E-3</c:v>
                </c:pt>
                <c:pt idx="704">
                  <c:v>-7.4000000000000003E-3</c:v>
                </c:pt>
                <c:pt idx="705">
                  <c:v>-7.3749999999999996E-3</c:v>
                </c:pt>
                <c:pt idx="706">
                  <c:v>-7.3499999999999998E-3</c:v>
                </c:pt>
                <c:pt idx="707">
                  <c:v>-7.3249999999999999E-3</c:v>
                </c:pt>
                <c:pt idx="708">
                  <c:v>-7.3000000000000001E-3</c:v>
                </c:pt>
                <c:pt idx="709">
                  <c:v>-7.2750000000000002E-3</c:v>
                </c:pt>
                <c:pt idx="710">
                  <c:v>-7.2500000000000004E-3</c:v>
                </c:pt>
                <c:pt idx="711">
                  <c:v>-7.2249999999999997E-3</c:v>
                </c:pt>
                <c:pt idx="712">
                  <c:v>-7.1999999999999998E-3</c:v>
                </c:pt>
                <c:pt idx="713">
                  <c:v>-7.175E-3</c:v>
                </c:pt>
                <c:pt idx="714">
                  <c:v>-7.1500000000000001E-3</c:v>
                </c:pt>
                <c:pt idx="715">
                  <c:v>-7.1250000000000003E-3</c:v>
                </c:pt>
                <c:pt idx="716">
                  <c:v>-7.1000000000000004E-3</c:v>
                </c:pt>
                <c:pt idx="717">
                  <c:v>-7.0749999999999997E-3</c:v>
                </c:pt>
                <c:pt idx="718">
                  <c:v>-7.0499999999999998E-3</c:v>
                </c:pt>
                <c:pt idx="719">
                  <c:v>-7.025E-3</c:v>
                </c:pt>
                <c:pt idx="720">
                  <c:v>-7.0000000000000001E-3</c:v>
                </c:pt>
                <c:pt idx="721">
                  <c:v>-6.9750000000000003E-3</c:v>
                </c:pt>
                <c:pt idx="722">
                  <c:v>-6.9499999999999996E-3</c:v>
                </c:pt>
                <c:pt idx="723">
                  <c:v>-6.9249999999999997E-3</c:v>
                </c:pt>
                <c:pt idx="724">
                  <c:v>-6.8999999999999999E-3</c:v>
                </c:pt>
                <c:pt idx="725">
                  <c:v>-6.875E-3</c:v>
                </c:pt>
                <c:pt idx="726">
                  <c:v>-6.8500000000000002E-3</c:v>
                </c:pt>
                <c:pt idx="727">
                  <c:v>-6.8250000000000003E-3</c:v>
                </c:pt>
                <c:pt idx="728">
                  <c:v>-6.7999999999999996E-3</c:v>
                </c:pt>
                <c:pt idx="729">
                  <c:v>-6.7749999999999998E-3</c:v>
                </c:pt>
                <c:pt idx="730">
                  <c:v>-6.7499999999999999E-3</c:v>
                </c:pt>
                <c:pt idx="731">
                  <c:v>-6.7250000000000001E-3</c:v>
                </c:pt>
                <c:pt idx="732">
                  <c:v>-6.7000000000000002E-3</c:v>
                </c:pt>
                <c:pt idx="733">
                  <c:v>-6.6750000000000004E-3</c:v>
                </c:pt>
                <c:pt idx="734">
                  <c:v>-6.6499999999999997E-3</c:v>
                </c:pt>
                <c:pt idx="735">
                  <c:v>-6.6249999999999998E-3</c:v>
                </c:pt>
                <c:pt idx="736">
                  <c:v>-6.6E-3</c:v>
                </c:pt>
                <c:pt idx="737">
                  <c:v>-6.5750000000000001E-3</c:v>
                </c:pt>
                <c:pt idx="738">
                  <c:v>-6.5500000000000003E-3</c:v>
                </c:pt>
                <c:pt idx="739">
                  <c:v>-6.5250000000000004E-3</c:v>
                </c:pt>
                <c:pt idx="740">
                  <c:v>-6.4999999999999997E-3</c:v>
                </c:pt>
                <c:pt idx="741">
                  <c:v>-6.4749999999999999E-3</c:v>
                </c:pt>
                <c:pt idx="742">
                  <c:v>-6.45E-3</c:v>
                </c:pt>
                <c:pt idx="743">
                  <c:v>-6.4250000000000002E-3</c:v>
                </c:pt>
                <c:pt idx="744">
                  <c:v>-6.4000000000000003E-3</c:v>
                </c:pt>
                <c:pt idx="745">
                  <c:v>-6.3749999999999996E-3</c:v>
                </c:pt>
                <c:pt idx="746">
                  <c:v>-6.3499999999999997E-3</c:v>
                </c:pt>
                <c:pt idx="747">
                  <c:v>-6.3249999999999999E-3</c:v>
                </c:pt>
                <c:pt idx="748">
                  <c:v>-6.3E-3</c:v>
                </c:pt>
                <c:pt idx="749">
                  <c:v>-6.2750000000000002E-3</c:v>
                </c:pt>
                <c:pt idx="750">
                  <c:v>-6.2500000000000003E-3</c:v>
                </c:pt>
                <c:pt idx="751">
                  <c:v>-6.2249999999999996E-3</c:v>
                </c:pt>
                <c:pt idx="752">
                  <c:v>-6.1999999999999998E-3</c:v>
                </c:pt>
                <c:pt idx="753">
                  <c:v>-6.1749999999999999E-3</c:v>
                </c:pt>
                <c:pt idx="754">
                  <c:v>-6.1500000000000001E-3</c:v>
                </c:pt>
                <c:pt idx="755">
                  <c:v>-6.1250000000000002E-3</c:v>
                </c:pt>
                <c:pt idx="756">
                  <c:v>-6.1000000000000004E-3</c:v>
                </c:pt>
                <c:pt idx="757">
                  <c:v>-6.0749999999999997E-3</c:v>
                </c:pt>
                <c:pt idx="758">
                  <c:v>-6.0499999999999998E-3</c:v>
                </c:pt>
                <c:pt idx="759">
                  <c:v>-6.025E-3</c:v>
                </c:pt>
                <c:pt idx="760">
                  <c:v>-6.0000000000000001E-3</c:v>
                </c:pt>
                <c:pt idx="761">
                  <c:v>-5.9750000000000003E-3</c:v>
                </c:pt>
                <c:pt idx="762">
                  <c:v>-5.9500000000000004E-3</c:v>
                </c:pt>
                <c:pt idx="763">
                  <c:v>-5.9249999999999997E-3</c:v>
                </c:pt>
                <c:pt idx="764">
                  <c:v>-5.8999999999999999E-3</c:v>
                </c:pt>
                <c:pt idx="765">
                  <c:v>-5.875E-3</c:v>
                </c:pt>
                <c:pt idx="766">
                  <c:v>-5.8500000000000002E-3</c:v>
                </c:pt>
                <c:pt idx="767">
                  <c:v>-5.8250000000000003E-3</c:v>
                </c:pt>
                <c:pt idx="768">
                  <c:v>-5.7999999999999996E-3</c:v>
                </c:pt>
                <c:pt idx="769">
                  <c:v>-5.7749999999999998E-3</c:v>
                </c:pt>
                <c:pt idx="770">
                  <c:v>-5.7499999999999999E-3</c:v>
                </c:pt>
                <c:pt idx="771">
                  <c:v>-5.7250000000000001E-3</c:v>
                </c:pt>
                <c:pt idx="772">
                  <c:v>-5.7000000000000002E-3</c:v>
                </c:pt>
                <c:pt idx="773">
                  <c:v>-5.6750000000000004E-3</c:v>
                </c:pt>
                <c:pt idx="774">
                  <c:v>-5.6499999999999996E-3</c:v>
                </c:pt>
                <c:pt idx="775">
                  <c:v>-5.6249999999999998E-3</c:v>
                </c:pt>
                <c:pt idx="776">
                  <c:v>-5.5999999999999999E-3</c:v>
                </c:pt>
                <c:pt idx="777">
                  <c:v>-5.5750000000000001E-3</c:v>
                </c:pt>
                <c:pt idx="778">
                  <c:v>-5.5500000000000002E-3</c:v>
                </c:pt>
                <c:pt idx="779">
                  <c:v>-5.5250000000000004E-3</c:v>
                </c:pt>
                <c:pt idx="780">
                  <c:v>-5.4999999999999997E-3</c:v>
                </c:pt>
                <c:pt idx="781">
                  <c:v>-5.4749999999999998E-3</c:v>
                </c:pt>
                <c:pt idx="782">
                  <c:v>-5.45E-3</c:v>
                </c:pt>
                <c:pt idx="783">
                  <c:v>-5.4250000000000001E-3</c:v>
                </c:pt>
                <c:pt idx="784">
                  <c:v>-5.4000000000000003E-3</c:v>
                </c:pt>
                <c:pt idx="785">
                  <c:v>-5.3749999999999996E-3</c:v>
                </c:pt>
                <c:pt idx="786">
                  <c:v>-5.3499999999999997E-3</c:v>
                </c:pt>
                <c:pt idx="787">
                  <c:v>-5.3249999999999999E-3</c:v>
                </c:pt>
                <c:pt idx="788">
                  <c:v>-5.3E-3</c:v>
                </c:pt>
                <c:pt idx="789">
                  <c:v>-5.2750000000000002E-3</c:v>
                </c:pt>
                <c:pt idx="790">
                  <c:v>-5.2500000000000003E-3</c:v>
                </c:pt>
                <c:pt idx="791">
                  <c:v>-5.2249999999999996E-3</c:v>
                </c:pt>
                <c:pt idx="792">
                  <c:v>-5.1999999999999998E-3</c:v>
                </c:pt>
                <c:pt idx="793">
                  <c:v>-5.1749999999999999E-3</c:v>
                </c:pt>
                <c:pt idx="794">
                  <c:v>-5.1500000000000001E-3</c:v>
                </c:pt>
                <c:pt idx="795">
                  <c:v>-5.1250000000000002E-3</c:v>
                </c:pt>
                <c:pt idx="796">
                  <c:v>-5.1000000000000004E-3</c:v>
                </c:pt>
                <c:pt idx="797">
                  <c:v>-5.0749999999999997E-3</c:v>
                </c:pt>
                <c:pt idx="798">
                  <c:v>-5.0499999999999998E-3</c:v>
                </c:pt>
                <c:pt idx="799">
                  <c:v>-5.025E-3</c:v>
                </c:pt>
                <c:pt idx="800">
                  <c:v>-5.0000000000000001E-3</c:v>
                </c:pt>
                <c:pt idx="801">
                  <c:v>-4.9750000000000003E-3</c:v>
                </c:pt>
                <c:pt idx="802">
                  <c:v>-4.9500000000000004E-3</c:v>
                </c:pt>
                <c:pt idx="803">
                  <c:v>-4.9249999999999997E-3</c:v>
                </c:pt>
                <c:pt idx="804">
                  <c:v>-4.8999999999999998E-3</c:v>
                </c:pt>
                <c:pt idx="805">
                  <c:v>-4.875E-3</c:v>
                </c:pt>
                <c:pt idx="806">
                  <c:v>-4.8500000000000001E-3</c:v>
                </c:pt>
                <c:pt idx="807">
                  <c:v>-4.8250000000000003E-3</c:v>
                </c:pt>
                <c:pt idx="808">
                  <c:v>-4.7999999999999996E-3</c:v>
                </c:pt>
                <c:pt idx="809">
                  <c:v>-4.7749999999999997E-3</c:v>
                </c:pt>
                <c:pt idx="810">
                  <c:v>-4.7499999999999999E-3</c:v>
                </c:pt>
                <c:pt idx="811">
                  <c:v>-4.725E-3</c:v>
                </c:pt>
                <c:pt idx="812">
                  <c:v>-4.7000000000000002E-3</c:v>
                </c:pt>
                <c:pt idx="813">
                  <c:v>-4.6750000000000003E-3</c:v>
                </c:pt>
                <c:pt idx="814">
                  <c:v>-4.6499999999999996E-3</c:v>
                </c:pt>
                <c:pt idx="815">
                  <c:v>-4.6249999999999998E-3</c:v>
                </c:pt>
                <c:pt idx="816">
                  <c:v>-4.5999999999999999E-3</c:v>
                </c:pt>
                <c:pt idx="817">
                  <c:v>-4.5750000000000001E-3</c:v>
                </c:pt>
                <c:pt idx="818">
                  <c:v>-4.5500000000000002E-3</c:v>
                </c:pt>
                <c:pt idx="819">
                  <c:v>-4.5250000000000004E-3</c:v>
                </c:pt>
                <c:pt idx="820">
                  <c:v>-4.4999999999999997E-3</c:v>
                </c:pt>
                <c:pt idx="821">
                  <c:v>-4.4749999999999998E-3</c:v>
                </c:pt>
                <c:pt idx="822">
                  <c:v>-4.45E-3</c:v>
                </c:pt>
                <c:pt idx="823">
                  <c:v>-4.4250000000000001E-3</c:v>
                </c:pt>
                <c:pt idx="824">
                  <c:v>-4.4000000000000003E-3</c:v>
                </c:pt>
                <c:pt idx="825">
                  <c:v>-4.3750000000000004E-3</c:v>
                </c:pt>
                <c:pt idx="826">
                  <c:v>-4.3499999999999997E-3</c:v>
                </c:pt>
                <c:pt idx="827">
                  <c:v>-4.3249999999999999E-3</c:v>
                </c:pt>
                <c:pt idx="828">
                  <c:v>-4.3E-3</c:v>
                </c:pt>
                <c:pt idx="829">
                  <c:v>-4.2750000000000002E-3</c:v>
                </c:pt>
                <c:pt idx="830">
                  <c:v>-4.2500000000000003E-3</c:v>
                </c:pt>
                <c:pt idx="831">
                  <c:v>-4.2249999999999996E-3</c:v>
                </c:pt>
                <c:pt idx="832">
                  <c:v>-4.1999999999999997E-3</c:v>
                </c:pt>
                <c:pt idx="833">
                  <c:v>-4.1749999999999999E-3</c:v>
                </c:pt>
                <c:pt idx="834">
                  <c:v>-4.15E-3</c:v>
                </c:pt>
                <c:pt idx="835">
                  <c:v>-4.1250000000000002E-3</c:v>
                </c:pt>
                <c:pt idx="836">
                  <c:v>-4.1000000000000003E-3</c:v>
                </c:pt>
                <c:pt idx="837">
                  <c:v>-4.0749999999999996E-3</c:v>
                </c:pt>
                <c:pt idx="838">
                  <c:v>-4.0499999999999998E-3</c:v>
                </c:pt>
                <c:pt idx="839">
                  <c:v>-4.0249999999999999E-3</c:v>
                </c:pt>
                <c:pt idx="840">
                  <c:v>-4.0000000000000001E-3</c:v>
                </c:pt>
                <c:pt idx="841">
                  <c:v>-3.9750000000000002E-3</c:v>
                </c:pt>
                <c:pt idx="842">
                  <c:v>-3.9500000000000004E-3</c:v>
                </c:pt>
                <c:pt idx="843">
                  <c:v>-3.9249999999999997E-3</c:v>
                </c:pt>
                <c:pt idx="844">
                  <c:v>-3.8999999999999998E-3</c:v>
                </c:pt>
                <c:pt idx="845">
                  <c:v>-3.875E-3</c:v>
                </c:pt>
                <c:pt idx="846">
                  <c:v>-3.8500000000000001E-3</c:v>
                </c:pt>
                <c:pt idx="847">
                  <c:v>-3.8249999999999998E-3</c:v>
                </c:pt>
                <c:pt idx="848">
                  <c:v>-3.8E-3</c:v>
                </c:pt>
                <c:pt idx="849">
                  <c:v>-3.7750000000000001E-3</c:v>
                </c:pt>
                <c:pt idx="850">
                  <c:v>-3.7499999999999999E-3</c:v>
                </c:pt>
                <c:pt idx="851">
                  <c:v>-3.725E-3</c:v>
                </c:pt>
                <c:pt idx="852">
                  <c:v>-3.7000000000000002E-3</c:v>
                </c:pt>
                <c:pt idx="853">
                  <c:v>-3.6749999999999999E-3</c:v>
                </c:pt>
                <c:pt idx="854">
                  <c:v>-3.65E-3</c:v>
                </c:pt>
                <c:pt idx="855">
                  <c:v>-3.6250000000000002E-3</c:v>
                </c:pt>
                <c:pt idx="856">
                  <c:v>-3.5999999999999999E-3</c:v>
                </c:pt>
                <c:pt idx="857">
                  <c:v>-3.5750000000000001E-3</c:v>
                </c:pt>
                <c:pt idx="858">
                  <c:v>-3.5500000000000002E-3</c:v>
                </c:pt>
                <c:pt idx="859">
                  <c:v>-3.5249999999999999E-3</c:v>
                </c:pt>
                <c:pt idx="860">
                  <c:v>-3.5000000000000001E-3</c:v>
                </c:pt>
                <c:pt idx="861">
                  <c:v>-3.4749999999999998E-3</c:v>
                </c:pt>
                <c:pt idx="862">
                  <c:v>-3.4499999999999999E-3</c:v>
                </c:pt>
                <c:pt idx="863">
                  <c:v>-3.4250000000000001E-3</c:v>
                </c:pt>
                <c:pt idx="864">
                  <c:v>-3.3999999999999998E-3</c:v>
                </c:pt>
                <c:pt idx="865">
                  <c:v>-3.375E-3</c:v>
                </c:pt>
                <c:pt idx="866">
                  <c:v>-3.3500000000000001E-3</c:v>
                </c:pt>
                <c:pt idx="867">
                  <c:v>-3.3249999999999998E-3</c:v>
                </c:pt>
                <c:pt idx="868">
                  <c:v>-3.3E-3</c:v>
                </c:pt>
                <c:pt idx="869">
                  <c:v>-3.2750000000000001E-3</c:v>
                </c:pt>
                <c:pt idx="870">
                  <c:v>-3.2499999999999999E-3</c:v>
                </c:pt>
                <c:pt idx="871">
                  <c:v>-3.225E-3</c:v>
                </c:pt>
                <c:pt idx="872">
                  <c:v>-3.2000000000000002E-3</c:v>
                </c:pt>
                <c:pt idx="873">
                  <c:v>-3.1749999999999999E-3</c:v>
                </c:pt>
                <c:pt idx="874">
                  <c:v>-3.15E-3</c:v>
                </c:pt>
                <c:pt idx="875">
                  <c:v>-3.1250000000000002E-3</c:v>
                </c:pt>
                <c:pt idx="876">
                  <c:v>-3.0999999999999999E-3</c:v>
                </c:pt>
                <c:pt idx="877">
                  <c:v>-3.075E-3</c:v>
                </c:pt>
                <c:pt idx="878">
                  <c:v>-3.0500000000000002E-3</c:v>
                </c:pt>
                <c:pt idx="879">
                  <c:v>-3.0249999999999999E-3</c:v>
                </c:pt>
                <c:pt idx="880">
                  <c:v>-3.0000000000000001E-3</c:v>
                </c:pt>
                <c:pt idx="881">
                  <c:v>-2.9750000000000002E-3</c:v>
                </c:pt>
                <c:pt idx="882">
                  <c:v>-2.9499999999999999E-3</c:v>
                </c:pt>
                <c:pt idx="883">
                  <c:v>-2.9250000000000001E-3</c:v>
                </c:pt>
                <c:pt idx="884">
                  <c:v>-2.8999999999999998E-3</c:v>
                </c:pt>
                <c:pt idx="885">
                  <c:v>-2.875E-3</c:v>
                </c:pt>
                <c:pt idx="886">
                  <c:v>-2.8500000000000001E-3</c:v>
                </c:pt>
                <c:pt idx="887">
                  <c:v>-2.8249999999999998E-3</c:v>
                </c:pt>
                <c:pt idx="888">
                  <c:v>-2.8E-3</c:v>
                </c:pt>
                <c:pt idx="889">
                  <c:v>-2.7750000000000001E-3</c:v>
                </c:pt>
                <c:pt idx="890">
                  <c:v>-2.7499999999999998E-3</c:v>
                </c:pt>
                <c:pt idx="891">
                  <c:v>-2.725E-3</c:v>
                </c:pt>
                <c:pt idx="892">
                  <c:v>-2.7000000000000001E-3</c:v>
                </c:pt>
                <c:pt idx="893">
                  <c:v>-2.6749999999999999E-3</c:v>
                </c:pt>
                <c:pt idx="894">
                  <c:v>-2.65E-3</c:v>
                </c:pt>
                <c:pt idx="895">
                  <c:v>-2.6250000000000002E-3</c:v>
                </c:pt>
                <c:pt idx="896">
                  <c:v>-2.5999999999999999E-3</c:v>
                </c:pt>
                <c:pt idx="897">
                  <c:v>-2.575E-3</c:v>
                </c:pt>
                <c:pt idx="898">
                  <c:v>-2.5500000000000002E-3</c:v>
                </c:pt>
                <c:pt idx="899">
                  <c:v>-2.5249999999999999E-3</c:v>
                </c:pt>
                <c:pt idx="900">
                  <c:v>-2.5000000000000001E-3</c:v>
                </c:pt>
                <c:pt idx="901">
                  <c:v>-2.4750000000000002E-3</c:v>
                </c:pt>
                <c:pt idx="902">
                  <c:v>-2.4499999999999999E-3</c:v>
                </c:pt>
                <c:pt idx="903">
                  <c:v>-2.4250000000000001E-3</c:v>
                </c:pt>
                <c:pt idx="904">
                  <c:v>-2.3999999999999998E-3</c:v>
                </c:pt>
                <c:pt idx="905">
                  <c:v>-2.3749999999999999E-3</c:v>
                </c:pt>
                <c:pt idx="906">
                  <c:v>-2.3500000000000001E-3</c:v>
                </c:pt>
                <c:pt idx="907">
                  <c:v>-2.3249999999999998E-3</c:v>
                </c:pt>
                <c:pt idx="908">
                  <c:v>-2.3E-3</c:v>
                </c:pt>
                <c:pt idx="909">
                  <c:v>-2.2750000000000001E-3</c:v>
                </c:pt>
                <c:pt idx="910">
                  <c:v>-2.2499999999999998E-3</c:v>
                </c:pt>
                <c:pt idx="911">
                  <c:v>-2.225E-3</c:v>
                </c:pt>
                <c:pt idx="912">
                  <c:v>-2.2000000000000001E-3</c:v>
                </c:pt>
                <c:pt idx="913">
                  <c:v>-2.1749999999999999E-3</c:v>
                </c:pt>
                <c:pt idx="914">
                  <c:v>-2.15E-3</c:v>
                </c:pt>
                <c:pt idx="915">
                  <c:v>-2.1250000000000002E-3</c:v>
                </c:pt>
                <c:pt idx="916">
                  <c:v>-2.0999999999999999E-3</c:v>
                </c:pt>
                <c:pt idx="917">
                  <c:v>-2.075E-3</c:v>
                </c:pt>
                <c:pt idx="918">
                  <c:v>-2.0500000000000002E-3</c:v>
                </c:pt>
                <c:pt idx="919">
                  <c:v>-2.0249999999999999E-3</c:v>
                </c:pt>
                <c:pt idx="920">
                  <c:v>-2E-3</c:v>
                </c:pt>
                <c:pt idx="921">
                  <c:v>-1.9750000000000002E-3</c:v>
                </c:pt>
                <c:pt idx="922">
                  <c:v>-1.9499999999999999E-3</c:v>
                </c:pt>
                <c:pt idx="923">
                  <c:v>-1.9250000000000001E-3</c:v>
                </c:pt>
                <c:pt idx="924">
                  <c:v>-1.9E-3</c:v>
                </c:pt>
                <c:pt idx="925">
                  <c:v>-1.8749999999999999E-3</c:v>
                </c:pt>
                <c:pt idx="926">
                  <c:v>-1.8500000000000001E-3</c:v>
                </c:pt>
                <c:pt idx="927">
                  <c:v>-1.825E-3</c:v>
                </c:pt>
                <c:pt idx="928">
                  <c:v>-1.8E-3</c:v>
                </c:pt>
                <c:pt idx="929">
                  <c:v>-1.7750000000000001E-3</c:v>
                </c:pt>
                <c:pt idx="930">
                  <c:v>-1.75E-3</c:v>
                </c:pt>
                <c:pt idx="931">
                  <c:v>-1.725E-3</c:v>
                </c:pt>
                <c:pt idx="932">
                  <c:v>-1.6999999999999999E-3</c:v>
                </c:pt>
                <c:pt idx="933">
                  <c:v>-1.6750000000000001E-3</c:v>
                </c:pt>
                <c:pt idx="934">
                  <c:v>-1.65E-3</c:v>
                </c:pt>
                <c:pt idx="935">
                  <c:v>-1.6249999999999999E-3</c:v>
                </c:pt>
                <c:pt idx="936">
                  <c:v>-1.6000000000000001E-3</c:v>
                </c:pt>
                <c:pt idx="937">
                  <c:v>-1.575E-3</c:v>
                </c:pt>
                <c:pt idx="938">
                  <c:v>-1.5499999999999999E-3</c:v>
                </c:pt>
                <c:pt idx="939">
                  <c:v>-1.5250000000000001E-3</c:v>
                </c:pt>
                <c:pt idx="940">
                  <c:v>-1.5E-3</c:v>
                </c:pt>
                <c:pt idx="941">
                  <c:v>-1.475E-3</c:v>
                </c:pt>
                <c:pt idx="942">
                  <c:v>-1.4499999999999999E-3</c:v>
                </c:pt>
                <c:pt idx="943">
                  <c:v>-1.4250000000000001E-3</c:v>
                </c:pt>
                <c:pt idx="944">
                  <c:v>-1.4E-3</c:v>
                </c:pt>
                <c:pt idx="945">
                  <c:v>-1.3749999999999999E-3</c:v>
                </c:pt>
                <c:pt idx="946">
                  <c:v>-1.3500000000000001E-3</c:v>
                </c:pt>
                <c:pt idx="947">
                  <c:v>-1.325E-3</c:v>
                </c:pt>
                <c:pt idx="948">
                  <c:v>-1.2999999999999999E-3</c:v>
                </c:pt>
                <c:pt idx="949">
                  <c:v>-1.2750000000000001E-3</c:v>
                </c:pt>
                <c:pt idx="950">
                  <c:v>-1.25E-3</c:v>
                </c:pt>
                <c:pt idx="951">
                  <c:v>-1.225E-3</c:v>
                </c:pt>
                <c:pt idx="952">
                  <c:v>-1.1999999999999999E-3</c:v>
                </c:pt>
                <c:pt idx="953">
                  <c:v>-1.175E-3</c:v>
                </c:pt>
                <c:pt idx="954">
                  <c:v>-1.15E-3</c:v>
                </c:pt>
                <c:pt idx="955">
                  <c:v>-1.1249999999999999E-3</c:v>
                </c:pt>
                <c:pt idx="956">
                  <c:v>-1.1000000000000001E-3</c:v>
                </c:pt>
                <c:pt idx="957">
                  <c:v>-1.075E-3</c:v>
                </c:pt>
                <c:pt idx="958">
                  <c:v>-1.0499999999999999E-3</c:v>
                </c:pt>
                <c:pt idx="959">
                  <c:v>-1.0250000000000001E-3</c:v>
                </c:pt>
                <c:pt idx="960">
                  <c:v>-1E-3</c:v>
                </c:pt>
                <c:pt idx="961">
                  <c:v>-9.7499999999999996E-4</c:v>
                </c:pt>
                <c:pt idx="962">
                  <c:v>-9.5E-4</c:v>
                </c:pt>
                <c:pt idx="963">
                  <c:v>-9.2500000000000004E-4</c:v>
                </c:pt>
                <c:pt idx="964">
                  <c:v>-8.9999999999999998E-4</c:v>
                </c:pt>
                <c:pt idx="965">
                  <c:v>-8.7500000000000002E-4</c:v>
                </c:pt>
                <c:pt idx="966">
                  <c:v>-8.4999999999999995E-4</c:v>
                </c:pt>
                <c:pt idx="967">
                  <c:v>-8.25E-4</c:v>
                </c:pt>
                <c:pt idx="968">
                  <c:v>-8.0000000000000004E-4</c:v>
                </c:pt>
                <c:pt idx="969">
                  <c:v>-7.7499999999999997E-4</c:v>
                </c:pt>
                <c:pt idx="970">
                  <c:v>-7.5000000000000002E-4</c:v>
                </c:pt>
                <c:pt idx="971">
                  <c:v>-7.2499999999999995E-4</c:v>
                </c:pt>
                <c:pt idx="972">
                  <c:v>-6.9999999999999999E-4</c:v>
                </c:pt>
                <c:pt idx="973">
                  <c:v>-6.7500000000000004E-4</c:v>
                </c:pt>
                <c:pt idx="974">
                  <c:v>-6.4999999999999997E-4</c:v>
                </c:pt>
                <c:pt idx="975">
                  <c:v>-6.2500000000000001E-4</c:v>
                </c:pt>
                <c:pt idx="976">
                  <c:v>-5.9999999999999995E-4</c:v>
                </c:pt>
                <c:pt idx="977">
                  <c:v>-5.7499999999999999E-4</c:v>
                </c:pt>
                <c:pt idx="978">
                  <c:v>-5.5000000000000003E-4</c:v>
                </c:pt>
                <c:pt idx="979">
                  <c:v>-5.2499999999999997E-4</c:v>
                </c:pt>
                <c:pt idx="980">
                  <c:v>-5.0000000000000001E-4</c:v>
                </c:pt>
                <c:pt idx="981">
                  <c:v>-4.75E-4</c:v>
                </c:pt>
                <c:pt idx="982">
                  <c:v>-4.4999999999999999E-4</c:v>
                </c:pt>
                <c:pt idx="983">
                  <c:v>-4.2499999999999998E-4</c:v>
                </c:pt>
                <c:pt idx="984">
                  <c:v>-4.0000000000000002E-4</c:v>
                </c:pt>
                <c:pt idx="985">
                  <c:v>-3.7500000000000001E-4</c:v>
                </c:pt>
                <c:pt idx="986">
                  <c:v>-3.5E-4</c:v>
                </c:pt>
                <c:pt idx="987">
                  <c:v>-3.2499999999999999E-4</c:v>
                </c:pt>
                <c:pt idx="988">
                  <c:v>-2.9999999999999997E-4</c:v>
                </c:pt>
                <c:pt idx="989">
                  <c:v>-2.7500000000000002E-4</c:v>
                </c:pt>
                <c:pt idx="990">
                  <c:v>-2.5000000000000001E-4</c:v>
                </c:pt>
                <c:pt idx="991">
                  <c:v>-2.2499999999999999E-4</c:v>
                </c:pt>
                <c:pt idx="992">
                  <c:v>-2.0000000000000001E-4</c:v>
                </c:pt>
                <c:pt idx="993">
                  <c:v>-1.75E-4</c:v>
                </c:pt>
                <c:pt idx="994">
                  <c:v>-1.4999999999999999E-4</c:v>
                </c:pt>
                <c:pt idx="995">
                  <c:v>-1.25E-4</c:v>
                </c:pt>
                <c:pt idx="996">
                  <c:v>-1E-4</c:v>
                </c:pt>
                <c:pt idx="997">
                  <c:v>-7.4999999999999993E-5</c:v>
                </c:pt>
                <c:pt idx="998">
                  <c:v>-5.0000000000000002E-5</c:v>
                </c:pt>
                <c:pt idx="999">
                  <c:v>-2.5000000000000001E-5</c:v>
                </c:pt>
                <c:pt idx="1000">
                  <c:v>0</c:v>
                </c:pt>
                <c:pt idx="1001">
                  <c:v>2.5000000000000001E-5</c:v>
                </c:pt>
                <c:pt idx="1002">
                  <c:v>5.0000000000000002E-5</c:v>
                </c:pt>
                <c:pt idx="1003">
                  <c:v>7.4999999999999993E-5</c:v>
                </c:pt>
                <c:pt idx="1004">
                  <c:v>1E-4</c:v>
                </c:pt>
                <c:pt idx="1005">
                  <c:v>1.25E-4</c:v>
                </c:pt>
                <c:pt idx="1006">
                  <c:v>1.4999999999999999E-4</c:v>
                </c:pt>
                <c:pt idx="1007">
                  <c:v>1.75E-4</c:v>
                </c:pt>
                <c:pt idx="1008">
                  <c:v>2.0000000000000001E-4</c:v>
                </c:pt>
                <c:pt idx="1009">
                  <c:v>2.2499999999999999E-4</c:v>
                </c:pt>
                <c:pt idx="1010">
                  <c:v>2.5000000000000001E-4</c:v>
                </c:pt>
                <c:pt idx="1011">
                  <c:v>2.7500000000000002E-4</c:v>
                </c:pt>
                <c:pt idx="1012">
                  <c:v>2.9999999999999997E-4</c:v>
                </c:pt>
                <c:pt idx="1013">
                  <c:v>3.2499999999999999E-4</c:v>
                </c:pt>
                <c:pt idx="1014">
                  <c:v>3.5E-4</c:v>
                </c:pt>
                <c:pt idx="1015">
                  <c:v>3.7500000000000001E-4</c:v>
                </c:pt>
                <c:pt idx="1016">
                  <c:v>4.0000000000000002E-4</c:v>
                </c:pt>
                <c:pt idx="1017">
                  <c:v>4.2499999999999998E-4</c:v>
                </c:pt>
                <c:pt idx="1018">
                  <c:v>4.4999999999999999E-4</c:v>
                </c:pt>
                <c:pt idx="1019">
                  <c:v>4.75E-4</c:v>
                </c:pt>
                <c:pt idx="1020">
                  <c:v>5.0000000000000001E-4</c:v>
                </c:pt>
                <c:pt idx="1021">
                  <c:v>5.2499999999999997E-4</c:v>
                </c:pt>
                <c:pt idx="1022">
                  <c:v>5.5000000000000003E-4</c:v>
                </c:pt>
                <c:pt idx="1023">
                  <c:v>5.7499999999999999E-4</c:v>
                </c:pt>
                <c:pt idx="1024">
                  <c:v>5.9999999999999995E-4</c:v>
                </c:pt>
                <c:pt idx="1025">
                  <c:v>6.2500000000000001E-4</c:v>
                </c:pt>
                <c:pt idx="1026">
                  <c:v>6.4999999999999997E-4</c:v>
                </c:pt>
                <c:pt idx="1027">
                  <c:v>6.7500000000000004E-4</c:v>
                </c:pt>
                <c:pt idx="1028">
                  <c:v>6.9999999999999999E-4</c:v>
                </c:pt>
                <c:pt idx="1029">
                  <c:v>7.2499999999999995E-4</c:v>
                </c:pt>
                <c:pt idx="1030">
                  <c:v>7.5000000000000002E-4</c:v>
                </c:pt>
                <c:pt idx="1031">
                  <c:v>7.7499999999999997E-4</c:v>
                </c:pt>
                <c:pt idx="1032">
                  <c:v>8.0000000000000004E-4</c:v>
                </c:pt>
                <c:pt idx="1033">
                  <c:v>8.25E-4</c:v>
                </c:pt>
                <c:pt idx="1034">
                  <c:v>8.4999999999999995E-4</c:v>
                </c:pt>
                <c:pt idx="1035">
                  <c:v>8.7500000000000002E-4</c:v>
                </c:pt>
                <c:pt idx="1036">
                  <c:v>8.9999999999999998E-4</c:v>
                </c:pt>
                <c:pt idx="1037">
                  <c:v>9.2500000000000004E-4</c:v>
                </c:pt>
                <c:pt idx="1038">
                  <c:v>9.5E-4</c:v>
                </c:pt>
                <c:pt idx="1039">
                  <c:v>9.7499999999999996E-4</c:v>
                </c:pt>
                <c:pt idx="1040">
                  <c:v>1E-3</c:v>
                </c:pt>
                <c:pt idx="1041">
                  <c:v>1.0250000000000001E-3</c:v>
                </c:pt>
                <c:pt idx="1042">
                  <c:v>1.0499999999999999E-3</c:v>
                </c:pt>
                <c:pt idx="1043">
                  <c:v>1.075E-3</c:v>
                </c:pt>
                <c:pt idx="1044">
                  <c:v>1.1000000000000001E-3</c:v>
                </c:pt>
                <c:pt idx="1045">
                  <c:v>1.1249999999999999E-3</c:v>
                </c:pt>
                <c:pt idx="1046">
                  <c:v>1.15E-3</c:v>
                </c:pt>
                <c:pt idx="1047">
                  <c:v>1.175E-3</c:v>
                </c:pt>
                <c:pt idx="1048">
                  <c:v>1.1999999999999999E-3</c:v>
                </c:pt>
                <c:pt idx="1049">
                  <c:v>1.225E-3</c:v>
                </c:pt>
                <c:pt idx="1050">
                  <c:v>1.25E-3</c:v>
                </c:pt>
                <c:pt idx="1051">
                  <c:v>1.2750000000000001E-3</c:v>
                </c:pt>
                <c:pt idx="1052">
                  <c:v>1.2999999999999999E-3</c:v>
                </c:pt>
                <c:pt idx="1053">
                  <c:v>1.325E-3</c:v>
                </c:pt>
                <c:pt idx="1054">
                  <c:v>1.3500000000000001E-3</c:v>
                </c:pt>
                <c:pt idx="1055">
                  <c:v>1.3749999999999999E-3</c:v>
                </c:pt>
                <c:pt idx="1056">
                  <c:v>1.4E-3</c:v>
                </c:pt>
                <c:pt idx="1057">
                  <c:v>1.4250000000000001E-3</c:v>
                </c:pt>
                <c:pt idx="1058">
                  <c:v>1.4499999999999999E-3</c:v>
                </c:pt>
                <c:pt idx="1059">
                  <c:v>1.475E-3</c:v>
                </c:pt>
                <c:pt idx="1060">
                  <c:v>1.5E-3</c:v>
                </c:pt>
                <c:pt idx="1061">
                  <c:v>1.5250000000000001E-3</c:v>
                </c:pt>
                <c:pt idx="1062">
                  <c:v>1.5499999999999999E-3</c:v>
                </c:pt>
                <c:pt idx="1063">
                  <c:v>1.575E-3</c:v>
                </c:pt>
                <c:pt idx="1064">
                  <c:v>1.6000000000000001E-3</c:v>
                </c:pt>
                <c:pt idx="1065">
                  <c:v>1.6249999999999999E-3</c:v>
                </c:pt>
                <c:pt idx="1066">
                  <c:v>1.65E-3</c:v>
                </c:pt>
                <c:pt idx="1067">
                  <c:v>1.6750000000000001E-3</c:v>
                </c:pt>
                <c:pt idx="1068">
                  <c:v>1.6999999999999999E-3</c:v>
                </c:pt>
                <c:pt idx="1069">
                  <c:v>1.725E-3</c:v>
                </c:pt>
                <c:pt idx="1070">
                  <c:v>1.75E-3</c:v>
                </c:pt>
                <c:pt idx="1071">
                  <c:v>1.7750000000000001E-3</c:v>
                </c:pt>
                <c:pt idx="1072">
                  <c:v>1.8E-3</c:v>
                </c:pt>
                <c:pt idx="1073">
                  <c:v>1.825E-3</c:v>
                </c:pt>
                <c:pt idx="1074">
                  <c:v>1.8500000000000001E-3</c:v>
                </c:pt>
                <c:pt idx="1075">
                  <c:v>1.8749999999999999E-3</c:v>
                </c:pt>
                <c:pt idx="1076">
                  <c:v>1.9E-3</c:v>
                </c:pt>
                <c:pt idx="1077">
                  <c:v>1.9250000000000001E-3</c:v>
                </c:pt>
                <c:pt idx="1078">
                  <c:v>1.9499999999999999E-3</c:v>
                </c:pt>
                <c:pt idx="1079">
                  <c:v>1.9750000000000002E-3</c:v>
                </c:pt>
                <c:pt idx="1080">
                  <c:v>2E-3</c:v>
                </c:pt>
                <c:pt idx="1081">
                  <c:v>2.0249999999999999E-3</c:v>
                </c:pt>
                <c:pt idx="1082">
                  <c:v>2.0500000000000002E-3</c:v>
                </c:pt>
                <c:pt idx="1083">
                  <c:v>2.075E-3</c:v>
                </c:pt>
                <c:pt idx="1084">
                  <c:v>2.0999999999999999E-3</c:v>
                </c:pt>
                <c:pt idx="1085">
                  <c:v>2.1250000000000002E-3</c:v>
                </c:pt>
                <c:pt idx="1086">
                  <c:v>2.15E-3</c:v>
                </c:pt>
                <c:pt idx="1087">
                  <c:v>2.1749999999999999E-3</c:v>
                </c:pt>
                <c:pt idx="1088">
                  <c:v>2.2000000000000001E-3</c:v>
                </c:pt>
                <c:pt idx="1089">
                  <c:v>2.225E-3</c:v>
                </c:pt>
                <c:pt idx="1090">
                  <c:v>2.2499999999999998E-3</c:v>
                </c:pt>
                <c:pt idx="1091">
                  <c:v>2.2750000000000001E-3</c:v>
                </c:pt>
                <c:pt idx="1092">
                  <c:v>2.3E-3</c:v>
                </c:pt>
                <c:pt idx="1093">
                  <c:v>2.3249999999999998E-3</c:v>
                </c:pt>
                <c:pt idx="1094">
                  <c:v>2.3500000000000001E-3</c:v>
                </c:pt>
                <c:pt idx="1095">
                  <c:v>2.3749999999999999E-3</c:v>
                </c:pt>
                <c:pt idx="1096">
                  <c:v>2.3999999999999998E-3</c:v>
                </c:pt>
                <c:pt idx="1097">
                  <c:v>2.4250000000000001E-3</c:v>
                </c:pt>
                <c:pt idx="1098">
                  <c:v>2.4499999999999999E-3</c:v>
                </c:pt>
                <c:pt idx="1099">
                  <c:v>2.4750000000000002E-3</c:v>
                </c:pt>
                <c:pt idx="1100">
                  <c:v>2.5000000000000001E-3</c:v>
                </c:pt>
                <c:pt idx="1101">
                  <c:v>2.5249999999999999E-3</c:v>
                </c:pt>
                <c:pt idx="1102">
                  <c:v>2.5500000000000002E-3</c:v>
                </c:pt>
                <c:pt idx="1103">
                  <c:v>2.575E-3</c:v>
                </c:pt>
                <c:pt idx="1104">
                  <c:v>2.5999999999999999E-3</c:v>
                </c:pt>
                <c:pt idx="1105">
                  <c:v>2.6250000000000002E-3</c:v>
                </c:pt>
                <c:pt idx="1106">
                  <c:v>2.65E-3</c:v>
                </c:pt>
                <c:pt idx="1107">
                  <c:v>2.6749999999999999E-3</c:v>
                </c:pt>
                <c:pt idx="1108">
                  <c:v>2.7000000000000001E-3</c:v>
                </c:pt>
                <c:pt idx="1109">
                  <c:v>2.725E-3</c:v>
                </c:pt>
                <c:pt idx="1110">
                  <c:v>2.7499999999999998E-3</c:v>
                </c:pt>
                <c:pt idx="1111">
                  <c:v>2.7750000000000001E-3</c:v>
                </c:pt>
                <c:pt idx="1112">
                  <c:v>2.8E-3</c:v>
                </c:pt>
                <c:pt idx="1113">
                  <c:v>2.8249999999999998E-3</c:v>
                </c:pt>
                <c:pt idx="1114">
                  <c:v>2.8500000000000001E-3</c:v>
                </c:pt>
                <c:pt idx="1115">
                  <c:v>2.875E-3</c:v>
                </c:pt>
                <c:pt idx="1116">
                  <c:v>2.8999999999999998E-3</c:v>
                </c:pt>
                <c:pt idx="1117">
                  <c:v>2.9250000000000001E-3</c:v>
                </c:pt>
                <c:pt idx="1118">
                  <c:v>2.9499999999999999E-3</c:v>
                </c:pt>
                <c:pt idx="1119">
                  <c:v>2.9750000000000002E-3</c:v>
                </c:pt>
                <c:pt idx="1120">
                  <c:v>3.0000000000000001E-3</c:v>
                </c:pt>
                <c:pt idx="1121">
                  <c:v>3.0249999999999999E-3</c:v>
                </c:pt>
                <c:pt idx="1122">
                  <c:v>3.0500000000000002E-3</c:v>
                </c:pt>
                <c:pt idx="1123">
                  <c:v>3.075E-3</c:v>
                </c:pt>
                <c:pt idx="1124">
                  <c:v>3.0999999999999999E-3</c:v>
                </c:pt>
                <c:pt idx="1125">
                  <c:v>3.1250000000000002E-3</c:v>
                </c:pt>
                <c:pt idx="1126">
                  <c:v>3.15E-3</c:v>
                </c:pt>
                <c:pt idx="1127">
                  <c:v>3.1749999999999999E-3</c:v>
                </c:pt>
                <c:pt idx="1128">
                  <c:v>3.2000000000000002E-3</c:v>
                </c:pt>
                <c:pt idx="1129">
                  <c:v>3.225E-3</c:v>
                </c:pt>
                <c:pt idx="1130">
                  <c:v>3.2499999999999999E-3</c:v>
                </c:pt>
                <c:pt idx="1131">
                  <c:v>3.2750000000000001E-3</c:v>
                </c:pt>
                <c:pt idx="1132">
                  <c:v>3.3E-3</c:v>
                </c:pt>
                <c:pt idx="1133">
                  <c:v>3.3249999999999998E-3</c:v>
                </c:pt>
                <c:pt idx="1134">
                  <c:v>3.3500000000000001E-3</c:v>
                </c:pt>
                <c:pt idx="1135">
                  <c:v>3.375E-3</c:v>
                </c:pt>
                <c:pt idx="1136">
                  <c:v>3.3999999999999998E-3</c:v>
                </c:pt>
                <c:pt idx="1137">
                  <c:v>3.4250000000000001E-3</c:v>
                </c:pt>
                <c:pt idx="1138">
                  <c:v>3.4499999999999999E-3</c:v>
                </c:pt>
                <c:pt idx="1139">
                  <c:v>3.4749999999999998E-3</c:v>
                </c:pt>
                <c:pt idx="1140">
                  <c:v>3.5000000000000001E-3</c:v>
                </c:pt>
                <c:pt idx="1141">
                  <c:v>3.5249999999999999E-3</c:v>
                </c:pt>
                <c:pt idx="1142">
                  <c:v>3.5500000000000002E-3</c:v>
                </c:pt>
                <c:pt idx="1143">
                  <c:v>3.5750000000000001E-3</c:v>
                </c:pt>
                <c:pt idx="1144">
                  <c:v>3.5999999999999999E-3</c:v>
                </c:pt>
                <c:pt idx="1145">
                  <c:v>3.6250000000000002E-3</c:v>
                </c:pt>
                <c:pt idx="1146">
                  <c:v>3.65E-3</c:v>
                </c:pt>
                <c:pt idx="1147">
                  <c:v>3.6749999999999999E-3</c:v>
                </c:pt>
                <c:pt idx="1148">
                  <c:v>3.7000000000000002E-3</c:v>
                </c:pt>
                <c:pt idx="1149">
                  <c:v>3.725E-3</c:v>
                </c:pt>
                <c:pt idx="1150">
                  <c:v>3.7499999999999999E-3</c:v>
                </c:pt>
                <c:pt idx="1151">
                  <c:v>3.7750000000000001E-3</c:v>
                </c:pt>
                <c:pt idx="1152">
                  <c:v>3.8E-3</c:v>
                </c:pt>
                <c:pt idx="1153">
                  <c:v>3.8249999999999998E-3</c:v>
                </c:pt>
                <c:pt idx="1154">
                  <c:v>3.8500000000000001E-3</c:v>
                </c:pt>
                <c:pt idx="1155">
                  <c:v>3.875E-3</c:v>
                </c:pt>
                <c:pt idx="1156">
                  <c:v>3.8999999999999998E-3</c:v>
                </c:pt>
                <c:pt idx="1157">
                  <c:v>3.9249999999999997E-3</c:v>
                </c:pt>
                <c:pt idx="1158">
                  <c:v>3.9500000000000004E-3</c:v>
                </c:pt>
                <c:pt idx="1159">
                  <c:v>3.9750000000000002E-3</c:v>
                </c:pt>
                <c:pt idx="1160">
                  <c:v>4.0000000000000001E-3</c:v>
                </c:pt>
                <c:pt idx="1161">
                  <c:v>4.0249999999999999E-3</c:v>
                </c:pt>
                <c:pt idx="1162">
                  <c:v>4.0499999999999998E-3</c:v>
                </c:pt>
                <c:pt idx="1163">
                  <c:v>4.0749999999999996E-3</c:v>
                </c:pt>
                <c:pt idx="1164">
                  <c:v>4.1000000000000003E-3</c:v>
                </c:pt>
                <c:pt idx="1165">
                  <c:v>4.1250000000000002E-3</c:v>
                </c:pt>
                <c:pt idx="1166">
                  <c:v>4.15E-3</c:v>
                </c:pt>
                <c:pt idx="1167">
                  <c:v>4.1749999999999999E-3</c:v>
                </c:pt>
                <c:pt idx="1168">
                  <c:v>4.1999999999999997E-3</c:v>
                </c:pt>
                <c:pt idx="1169">
                  <c:v>4.2249999999999996E-3</c:v>
                </c:pt>
                <c:pt idx="1170">
                  <c:v>4.2500000000000003E-3</c:v>
                </c:pt>
                <c:pt idx="1171">
                  <c:v>4.2750000000000002E-3</c:v>
                </c:pt>
                <c:pt idx="1172">
                  <c:v>4.3E-3</c:v>
                </c:pt>
                <c:pt idx="1173">
                  <c:v>4.3249999999999999E-3</c:v>
                </c:pt>
                <c:pt idx="1174">
                  <c:v>4.3499999999999997E-3</c:v>
                </c:pt>
                <c:pt idx="1175">
                  <c:v>4.3750000000000004E-3</c:v>
                </c:pt>
                <c:pt idx="1176">
                  <c:v>4.4000000000000003E-3</c:v>
                </c:pt>
                <c:pt idx="1177">
                  <c:v>4.4250000000000001E-3</c:v>
                </c:pt>
                <c:pt idx="1178">
                  <c:v>4.45E-3</c:v>
                </c:pt>
                <c:pt idx="1179">
                  <c:v>4.4749999999999998E-3</c:v>
                </c:pt>
                <c:pt idx="1180">
                  <c:v>4.4999999999999997E-3</c:v>
                </c:pt>
                <c:pt idx="1181">
                  <c:v>4.5250000000000004E-3</c:v>
                </c:pt>
                <c:pt idx="1182">
                  <c:v>4.5500000000000002E-3</c:v>
                </c:pt>
                <c:pt idx="1183">
                  <c:v>4.5750000000000001E-3</c:v>
                </c:pt>
                <c:pt idx="1184">
                  <c:v>4.5999999999999999E-3</c:v>
                </c:pt>
                <c:pt idx="1185">
                  <c:v>4.6249999999999998E-3</c:v>
                </c:pt>
                <c:pt idx="1186">
                  <c:v>4.6499999999999996E-3</c:v>
                </c:pt>
                <c:pt idx="1187">
                  <c:v>4.6750000000000003E-3</c:v>
                </c:pt>
                <c:pt idx="1188">
                  <c:v>4.7000000000000002E-3</c:v>
                </c:pt>
                <c:pt idx="1189">
                  <c:v>4.725E-3</c:v>
                </c:pt>
                <c:pt idx="1190">
                  <c:v>4.7499999999999999E-3</c:v>
                </c:pt>
                <c:pt idx="1191">
                  <c:v>4.7749999999999997E-3</c:v>
                </c:pt>
                <c:pt idx="1192">
                  <c:v>4.7999999999999996E-3</c:v>
                </c:pt>
                <c:pt idx="1193">
                  <c:v>4.8250000000000003E-3</c:v>
                </c:pt>
                <c:pt idx="1194">
                  <c:v>4.8500000000000001E-3</c:v>
                </c:pt>
                <c:pt idx="1195">
                  <c:v>4.875E-3</c:v>
                </c:pt>
                <c:pt idx="1196">
                  <c:v>4.8999999999999998E-3</c:v>
                </c:pt>
                <c:pt idx="1197">
                  <c:v>4.9249999999999997E-3</c:v>
                </c:pt>
                <c:pt idx="1198">
                  <c:v>4.9500000000000004E-3</c:v>
                </c:pt>
                <c:pt idx="1199">
                  <c:v>4.9750000000000003E-3</c:v>
                </c:pt>
                <c:pt idx="1200">
                  <c:v>5.0000000000000001E-3</c:v>
                </c:pt>
                <c:pt idx="1201">
                  <c:v>5.025E-3</c:v>
                </c:pt>
                <c:pt idx="1202">
                  <c:v>5.0499999999999998E-3</c:v>
                </c:pt>
                <c:pt idx="1203">
                  <c:v>5.0749999999999997E-3</c:v>
                </c:pt>
                <c:pt idx="1204">
                  <c:v>5.1000000000000004E-3</c:v>
                </c:pt>
                <c:pt idx="1205">
                  <c:v>5.1250000000000002E-3</c:v>
                </c:pt>
                <c:pt idx="1206">
                  <c:v>5.1500000000000001E-3</c:v>
                </c:pt>
                <c:pt idx="1207">
                  <c:v>5.1749999999999999E-3</c:v>
                </c:pt>
                <c:pt idx="1208">
                  <c:v>5.1999999999999998E-3</c:v>
                </c:pt>
                <c:pt idx="1209">
                  <c:v>5.2249999999999996E-3</c:v>
                </c:pt>
                <c:pt idx="1210">
                  <c:v>5.2500000000000003E-3</c:v>
                </c:pt>
                <c:pt idx="1211">
                  <c:v>5.2750000000000002E-3</c:v>
                </c:pt>
                <c:pt idx="1212">
                  <c:v>5.3E-3</c:v>
                </c:pt>
                <c:pt idx="1213">
                  <c:v>5.3249999999999999E-3</c:v>
                </c:pt>
                <c:pt idx="1214">
                  <c:v>5.3499999999999997E-3</c:v>
                </c:pt>
                <c:pt idx="1215">
                  <c:v>5.3749999999999996E-3</c:v>
                </c:pt>
                <c:pt idx="1216">
                  <c:v>5.4000000000000003E-3</c:v>
                </c:pt>
                <c:pt idx="1217">
                  <c:v>5.4250000000000001E-3</c:v>
                </c:pt>
                <c:pt idx="1218">
                  <c:v>5.45E-3</c:v>
                </c:pt>
                <c:pt idx="1219">
                  <c:v>5.4749999999999998E-3</c:v>
                </c:pt>
                <c:pt idx="1220">
                  <c:v>5.4999999999999997E-3</c:v>
                </c:pt>
                <c:pt idx="1221">
                  <c:v>5.5250000000000004E-3</c:v>
                </c:pt>
                <c:pt idx="1222">
                  <c:v>5.5500000000000002E-3</c:v>
                </c:pt>
                <c:pt idx="1223">
                  <c:v>5.5750000000000001E-3</c:v>
                </c:pt>
                <c:pt idx="1224">
                  <c:v>5.5999999999999999E-3</c:v>
                </c:pt>
                <c:pt idx="1225">
                  <c:v>5.6249999999999998E-3</c:v>
                </c:pt>
                <c:pt idx="1226">
                  <c:v>5.6499999999999996E-3</c:v>
                </c:pt>
                <c:pt idx="1227">
                  <c:v>5.6750000000000004E-3</c:v>
                </c:pt>
                <c:pt idx="1228">
                  <c:v>5.7000000000000002E-3</c:v>
                </c:pt>
                <c:pt idx="1229">
                  <c:v>5.7250000000000001E-3</c:v>
                </c:pt>
                <c:pt idx="1230">
                  <c:v>5.7499999999999999E-3</c:v>
                </c:pt>
                <c:pt idx="1231">
                  <c:v>5.7749999999999998E-3</c:v>
                </c:pt>
                <c:pt idx="1232">
                  <c:v>5.7999999999999996E-3</c:v>
                </c:pt>
                <c:pt idx="1233">
                  <c:v>5.8250000000000003E-3</c:v>
                </c:pt>
                <c:pt idx="1234">
                  <c:v>5.8500000000000002E-3</c:v>
                </c:pt>
                <c:pt idx="1235">
                  <c:v>5.875E-3</c:v>
                </c:pt>
                <c:pt idx="1236">
                  <c:v>5.8999999999999999E-3</c:v>
                </c:pt>
                <c:pt idx="1237">
                  <c:v>5.9249999999999997E-3</c:v>
                </c:pt>
                <c:pt idx="1238">
                  <c:v>5.9500000000000004E-3</c:v>
                </c:pt>
                <c:pt idx="1239">
                  <c:v>5.9750000000000003E-3</c:v>
                </c:pt>
                <c:pt idx="1240">
                  <c:v>6.0000000000000001E-3</c:v>
                </c:pt>
                <c:pt idx="1241">
                  <c:v>6.025E-3</c:v>
                </c:pt>
                <c:pt idx="1242">
                  <c:v>6.0499999999999998E-3</c:v>
                </c:pt>
                <c:pt idx="1243">
                  <c:v>6.0749999999999997E-3</c:v>
                </c:pt>
                <c:pt idx="1244">
                  <c:v>6.1000000000000004E-3</c:v>
                </c:pt>
                <c:pt idx="1245">
                  <c:v>6.1250000000000002E-3</c:v>
                </c:pt>
                <c:pt idx="1246">
                  <c:v>6.1500000000000001E-3</c:v>
                </c:pt>
                <c:pt idx="1247">
                  <c:v>6.1749999999999999E-3</c:v>
                </c:pt>
                <c:pt idx="1248">
                  <c:v>6.1999999999999998E-3</c:v>
                </c:pt>
                <c:pt idx="1249">
                  <c:v>6.2249999999999996E-3</c:v>
                </c:pt>
                <c:pt idx="1250">
                  <c:v>6.2500000000000003E-3</c:v>
                </c:pt>
                <c:pt idx="1251">
                  <c:v>6.2750000000000002E-3</c:v>
                </c:pt>
                <c:pt idx="1252">
                  <c:v>6.3E-3</c:v>
                </c:pt>
                <c:pt idx="1253">
                  <c:v>6.3249999999999999E-3</c:v>
                </c:pt>
                <c:pt idx="1254">
                  <c:v>6.3499999999999997E-3</c:v>
                </c:pt>
                <c:pt idx="1255">
                  <c:v>6.3749999999999996E-3</c:v>
                </c:pt>
                <c:pt idx="1256">
                  <c:v>6.4000000000000003E-3</c:v>
                </c:pt>
                <c:pt idx="1257">
                  <c:v>6.4250000000000002E-3</c:v>
                </c:pt>
                <c:pt idx="1258">
                  <c:v>6.45E-3</c:v>
                </c:pt>
                <c:pt idx="1259">
                  <c:v>6.4749999999999999E-3</c:v>
                </c:pt>
                <c:pt idx="1260">
                  <c:v>6.4999999999999997E-3</c:v>
                </c:pt>
                <c:pt idx="1261">
                  <c:v>6.5250000000000004E-3</c:v>
                </c:pt>
                <c:pt idx="1262">
                  <c:v>6.5500000000000003E-3</c:v>
                </c:pt>
                <c:pt idx="1263">
                  <c:v>6.5750000000000001E-3</c:v>
                </c:pt>
                <c:pt idx="1264">
                  <c:v>6.6E-3</c:v>
                </c:pt>
                <c:pt idx="1265">
                  <c:v>6.6249999999999998E-3</c:v>
                </c:pt>
                <c:pt idx="1266">
                  <c:v>6.6499999999999997E-3</c:v>
                </c:pt>
                <c:pt idx="1267">
                  <c:v>6.6750000000000004E-3</c:v>
                </c:pt>
                <c:pt idx="1268">
                  <c:v>6.7000000000000002E-3</c:v>
                </c:pt>
                <c:pt idx="1269">
                  <c:v>6.7250000000000001E-3</c:v>
                </c:pt>
                <c:pt idx="1270">
                  <c:v>6.7499999999999999E-3</c:v>
                </c:pt>
                <c:pt idx="1271">
                  <c:v>6.7749999999999998E-3</c:v>
                </c:pt>
                <c:pt idx="1272">
                  <c:v>6.7999999999999996E-3</c:v>
                </c:pt>
                <c:pt idx="1273">
                  <c:v>6.8250000000000003E-3</c:v>
                </c:pt>
                <c:pt idx="1274">
                  <c:v>6.8500000000000002E-3</c:v>
                </c:pt>
                <c:pt idx="1275">
                  <c:v>6.875E-3</c:v>
                </c:pt>
                <c:pt idx="1276">
                  <c:v>6.8999999999999999E-3</c:v>
                </c:pt>
                <c:pt idx="1277">
                  <c:v>6.9249999999999997E-3</c:v>
                </c:pt>
                <c:pt idx="1278">
                  <c:v>6.9499999999999996E-3</c:v>
                </c:pt>
                <c:pt idx="1279">
                  <c:v>6.9750000000000003E-3</c:v>
                </c:pt>
                <c:pt idx="1280">
                  <c:v>7.0000000000000001E-3</c:v>
                </c:pt>
                <c:pt idx="1281">
                  <c:v>7.025E-3</c:v>
                </c:pt>
                <c:pt idx="1282">
                  <c:v>7.0499999999999998E-3</c:v>
                </c:pt>
                <c:pt idx="1283">
                  <c:v>7.0749999999999997E-3</c:v>
                </c:pt>
                <c:pt idx="1284">
                  <c:v>7.1000000000000004E-3</c:v>
                </c:pt>
                <c:pt idx="1285">
                  <c:v>7.1250000000000003E-3</c:v>
                </c:pt>
                <c:pt idx="1286">
                  <c:v>7.1500000000000001E-3</c:v>
                </c:pt>
                <c:pt idx="1287">
                  <c:v>7.175E-3</c:v>
                </c:pt>
                <c:pt idx="1288">
                  <c:v>7.1999999999999998E-3</c:v>
                </c:pt>
                <c:pt idx="1289">
                  <c:v>7.2249999999999997E-3</c:v>
                </c:pt>
                <c:pt idx="1290">
                  <c:v>7.2500000000000004E-3</c:v>
                </c:pt>
                <c:pt idx="1291">
                  <c:v>7.2750000000000002E-3</c:v>
                </c:pt>
                <c:pt idx="1292">
                  <c:v>7.3000000000000001E-3</c:v>
                </c:pt>
                <c:pt idx="1293">
                  <c:v>7.3249999999999999E-3</c:v>
                </c:pt>
                <c:pt idx="1294">
                  <c:v>7.3499999999999998E-3</c:v>
                </c:pt>
                <c:pt idx="1295">
                  <c:v>7.3749999999999996E-3</c:v>
                </c:pt>
                <c:pt idx="1296">
                  <c:v>7.4000000000000003E-3</c:v>
                </c:pt>
                <c:pt idx="1297">
                  <c:v>7.4250000000000002E-3</c:v>
                </c:pt>
                <c:pt idx="1298">
                  <c:v>7.45E-3</c:v>
                </c:pt>
                <c:pt idx="1299">
                  <c:v>7.4749999999999999E-3</c:v>
                </c:pt>
                <c:pt idx="1300">
                  <c:v>7.4999999999999997E-3</c:v>
                </c:pt>
                <c:pt idx="1301">
                  <c:v>7.5249999999999996E-3</c:v>
                </c:pt>
                <c:pt idx="1302">
                  <c:v>7.5500000000000003E-3</c:v>
                </c:pt>
                <c:pt idx="1303">
                  <c:v>7.5750000000000001E-3</c:v>
                </c:pt>
                <c:pt idx="1304">
                  <c:v>7.6E-3</c:v>
                </c:pt>
                <c:pt idx="1305">
                  <c:v>7.6249999999999998E-3</c:v>
                </c:pt>
                <c:pt idx="1306">
                  <c:v>7.6499999999999997E-3</c:v>
                </c:pt>
                <c:pt idx="1307">
                  <c:v>7.6750000000000004E-3</c:v>
                </c:pt>
                <c:pt idx="1308">
                  <c:v>7.7000000000000002E-3</c:v>
                </c:pt>
                <c:pt idx="1309">
                  <c:v>7.7250000000000001E-3</c:v>
                </c:pt>
                <c:pt idx="1310">
                  <c:v>7.7499999999999999E-3</c:v>
                </c:pt>
                <c:pt idx="1311">
                  <c:v>7.7749999999999998E-3</c:v>
                </c:pt>
                <c:pt idx="1312">
                  <c:v>7.7999999999999996E-3</c:v>
                </c:pt>
                <c:pt idx="1313">
                  <c:v>7.8250000000000004E-3</c:v>
                </c:pt>
                <c:pt idx="1314">
                  <c:v>7.8499999999999993E-3</c:v>
                </c:pt>
                <c:pt idx="1315">
                  <c:v>7.8750000000000001E-3</c:v>
                </c:pt>
                <c:pt idx="1316">
                  <c:v>7.9000000000000008E-3</c:v>
                </c:pt>
                <c:pt idx="1317">
                  <c:v>7.9249999999999998E-3</c:v>
                </c:pt>
                <c:pt idx="1318">
                  <c:v>7.9500000000000005E-3</c:v>
                </c:pt>
                <c:pt idx="1319">
                  <c:v>7.9749999999999995E-3</c:v>
                </c:pt>
                <c:pt idx="1320">
                  <c:v>8.0000000000000002E-3</c:v>
                </c:pt>
                <c:pt idx="1321">
                  <c:v>8.0249999999999991E-3</c:v>
                </c:pt>
                <c:pt idx="1322">
                  <c:v>8.0499999999999999E-3</c:v>
                </c:pt>
                <c:pt idx="1323">
                  <c:v>8.0750000000000006E-3</c:v>
                </c:pt>
                <c:pt idx="1324">
                  <c:v>8.0999999999999996E-3</c:v>
                </c:pt>
                <c:pt idx="1325">
                  <c:v>8.1250000000000003E-3</c:v>
                </c:pt>
                <c:pt idx="1326">
                  <c:v>8.1499999999999993E-3</c:v>
                </c:pt>
                <c:pt idx="1327">
                  <c:v>8.175E-3</c:v>
                </c:pt>
                <c:pt idx="1328">
                  <c:v>8.2000000000000007E-3</c:v>
                </c:pt>
                <c:pt idx="1329">
                  <c:v>8.2249999999999997E-3</c:v>
                </c:pt>
                <c:pt idx="1330">
                  <c:v>8.2500000000000004E-3</c:v>
                </c:pt>
                <c:pt idx="1331">
                  <c:v>8.2749999999999994E-3</c:v>
                </c:pt>
                <c:pt idx="1332">
                  <c:v>8.3000000000000001E-3</c:v>
                </c:pt>
                <c:pt idx="1333">
                  <c:v>8.3250000000000008E-3</c:v>
                </c:pt>
                <c:pt idx="1334">
                  <c:v>8.3499999999999998E-3</c:v>
                </c:pt>
                <c:pt idx="1335">
                  <c:v>8.3750000000000005E-3</c:v>
                </c:pt>
                <c:pt idx="1336">
                  <c:v>8.3999999999999995E-3</c:v>
                </c:pt>
                <c:pt idx="1337">
                  <c:v>8.4250000000000002E-3</c:v>
                </c:pt>
                <c:pt idx="1338">
                  <c:v>8.4499999999999992E-3</c:v>
                </c:pt>
                <c:pt idx="1339">
                  <c:v>8.4749999999999999E-3</c:v>
                </c:pt>
                <c:pt idx="1340">
                  <c:v>8.5000000000000006E-3</c:v>
                </c:pt>
                <c:pt idx="1341">
                  <c:v>8.5249999999999996E-3</c:v>
                </c:pt>
                <c:pt idx="1342">
                  <c:v>8.5500000000000003E-3</c:v>
                </c:pt>
                <c:pt idx="1343">
                  <c:v>8.5749999999999993E-3</c:v>
                </c:pt>
                <c:pt idx="1344">
                  <c:v>8.6E-3</c:v>
                </c:pt>
                <c:pt idx="1345">
                  <c:v>8.6250000000000007E-3</c:v>
                </c:pt>
                <c:pt idx="1346">
                  <c:v>8.6499999999999997E-3</c:v>
                </c:pt>
                <c:pt idx="1347">
                  <c:v>8.6750000000000004E-3</c:v>
                </c:pt>
                <c:pt idx="1348">
                  <c:v>8.6999999999999994E-3</c:v>
                </c:pt>
                <c:pt idx="1349">
                  <c:v>8.7250000000000001E-3</c:v>
                </c:pt>
                <c:pt idx="1350">
                  <c:v>8.7500000000000008E-3</c:v>
                </c:pt>
                <c:pt idx="1351">
                  <c:v>8.7749999999999998E-3</c:v>
                </c:pt>
                <c:pt idx="1352">
                  <c:v>8.8000000000000005E-3</c:v>
                </c:pt>
                <c:pt idx="1353">
                  <c:v>8.8249999999999995E-3</c:v>
                </c:pt>
                <c:pt idx="1354">
                  <c:v>8.8500000000000002E-3</c:v>
                </c:pt>
                <c:pt idx="1355">
                  <c:v>8.8749999999999992E-3</c:v>
                </c:pt>
                <c:pt idx="1356">
                  <c:v>8.8999999999999999E-3</c:v>
                </c:pt>
                <c:pt idx="1357">
                  <c:v>8.9250000000000006E-3</c:v>
                </c:pt>
                <c:pt idx="1358">
                  <c:v>8.9499999999999996E-3</c:v>
                </c:pt>
                <c:pt idx="1359">
                  <c:v>8.9750000000000003E-3</c:v>
                </c:pt>
                <c:pt idx="1360">
                  <c:v>8.9999999999999993E-3</c:v>
                </c:pt>
                <c:pt idx="1361">
                  <c:v>9.025E-3</c:v>
                </c:pt>
                <c:pt idx="1362">
                  <c:v>9.0500000000000008E-3</c:v>
                </c:pt>
                <c:pt idx="1363">
                  <c:v>9.0749999999999997E-3</c:v>
                </c:pt>
                <c:pt idx="1364">
                  <c:v>9.1000000000000004E-3</c:v>
                </c:pt>
                <c:pt idx="1365">
                  <c:v>9.1249999999999994E-3</c:v>
                </c:pt>
                <c:pt idx="1366">
                  <c:v>9.1500000000000001E-3</c:v>
                </c:pt>
                <c:pt idx="1367">
                  <c:v>9.1750000000000009E-3</c:v>
                </c:pt>
                <c:pt idx="1368">
                  <c:v>9.1999999999999998E-3</c:v>
                </c:pt>
                <c:pt idx="1369">
                  <c:v>9.2250000000000006E-3</c:v>
                </c:pt>
                <c:pt idx="1370">
                  <c:v>9.2499999999999995E-3</c:v>
                </c:pt>
                <c:pt idx="1371">
                  <c:v>9.2750000000000003E-3</c:v>
                </c:pt>
                <c:pt idx="1372">
                  <c:v>9.2999999999999992E-3</c:v>
                </c:pt>
                <c:pt idx="1373">
                  <c:v>9.325E-3</c:v>
                </c:pt>
                <c:pt idx="1374">
                  <c:v>9.3500000000000007E-3</c:v>
                </c:pt>
                <c:pt idx="1375">
                  <c:v>9.3749999999999997E-3</c:v>
                </c:pt>
                <c:pt idx="1376">
                  <c:v>9.4000000000000004E-3</c:v>
                </c:pt>
                <c:pt idx="1377">
                  <c:v>9.4249999999999994E-3</c:v>
                </c:pt>
                <c:pt idx="1378">
                  <c:v>9.4500000000000001E-3</c:v>
                </c:pt>
                <c:pt idx="1379">
                  <c:v>9.4750000000000008E-3</c:v>
                </c:pt>
                <c:pt idx="1380">
                  <c:v>9.4999999999999998E-3</c:v>
                </c:pt>
                <c:pt idx="1381">
                  <c:v>9.5250000000000005E-3</c:v>
                </c:pt>
                <c:pt idx="1382">
                  <c:v>9.5499999999999995E-3</c:v>
                </c:pt>
                <c:pt idx="1383">
                  <c:v>9.5750000000000002E-3</c:v>
                </c:pt>
                <c:pt idx="1384">
                  <c:v>9.5999999999999992E-3</c:v>
                </c:pt>
                <c:pt idx="1385">
                  <c:v>9.6249999999999999E-3</c:v>
                </c:pt>
                <c:pt idx="1386">
                  <c:v>9.6500000000000006E-3</c:v>
                </c:pt>
                <c:pt idx="1387">
                  <c:v>9.6749999999999996E-3</c:v>
                </c:pt>
                <c:pt idx="1388">
                  <c:v>9.7000000000000003E-3</c:v>
                </c:pt>
                <c:pt idx="1389">
                  <c:v>9.7249999999999993E-3</c:v>
                </c:pt>
                <c:pt idx="1390">
                  <c:v>9.75E-3</c:v>
                </c:pt>
                <c:pt idx="1391">
                  <c:v>9.7750000000000007E-3</c:v>
                </c:pt>
                <c:pt idx="1392">
                  <c:v>9.7999999999999997E-3</c:v>
                </c:pt>
                <c:pt idx="1393">
                  <c:v>9.8250000000000004E-3</c:v>
                </c:pt>
                <c:pt idx="1394">
                  <c:v>9.8499999999999994E-3</c:v>
                </c:pt>
                <c:pt idx="1395">
                  <c:v>9.8750000000000001E-3</c:v>
                </c:pt>
                <c:pt idx="1396">
                  <c:v>9.9000000000000008E-3</c:v>
                </c:pt>
                <c:pt idx="1397">
                  <c:v>9.9249999999999998E-3</c:v>
                </c:pt>
                <c:pt idx="1398">
                  <c:v>9.9500000000000005E-3</c:v>
                </c:pt>
                <c:pt idx="1399">
                  <c:v>9.9749999999999995E-3</c:v>
                </c:pt>
                <c:pt idx="1400">
                  <c:v>0.01</c:v>
                </c:pt>
                <c:pt idx="1401">
                  <c:v>1.0024999999999999E-2</c:v>
                </c:pt>
                <c:pt idx="1402">
                  <c:v>1.005E-2</c:v>
                </c:pt>
                <c:pt idx="1403">
                  <c:v>1.0075000000000001E-2</c:v>
                </c:pt>
                <c:pt idx="1404">
                  <c:v>1.01E-2</c:v>
                </c:pt>
                <c:pt idx="1405">
                  <c:v>1.0125E-2</c:v>
                </c:pt>
                <c:pt idx="1406">
                  <c:v>1.0149999999999999E-2</c:v>
                </c:pt>
                <c:pt idx="1407">
                  <c:v>1.0175E-2</c:v>
                </c:pt>
                <c:pt idx="1408">
                  <c:v>1.0200000000000001E-2</c:v>
                </c:pt>
                <c:pt idx="1409">
                  <c:v>1.0225E-2</c:v>
                </c:pt>
                <c:pt idx="1410">
                  <c:v>1.025E-2</c:v>
                </c:pt>
                <c:pt idx="1411">
                  <c:v>1.0274999999999999E-2</c:v>
                </c:pt>
                <c:pt idx="1412">
                  <c:v>1.03E-2</c:v>
                </c:pt>
                <c:pt idx="1413">
                  <c:v>1.0325000000000001E-2</c:v>
                </c:pt>
                <c:pt idx="1414">
                  <c:v>1.035E-2</c:v>
                </c:pt>
                <c:pt idx="1415">
                  <c:v>1.0375000000000001E-2</c:v>
                </c:pt>
                <c:pt idx="1416">
                  <c:v>1.04E-2</c:v>
                </c:pt>
                <c:pt idx="1417">
                  <c:v>1.0425E-2</c:v>
                </c:pt>
                <c:pt idx="1418">
                  <c:v>1.0449999999999999E-2</c:v>
                </c:pt>
                <c:pt idx="1419">
                  <c:v>1.0475E-2</c:v>
                </c:pt>
                <c:pt idx="1420">
                  <c:v>1.0500000000000001E-2</c:v>
                </c:pt>
                <c:pt idx="1421">
                  <c:v>1.0525E-2</c:v>
                </c:pt>
                <c:pt idx="1422">
                  <c:v>1.055E-2</c:v>
                </c:pt>
                <c:pt idx="1423">
                  <c:v>1.0574999999999999E-2</c:v>
                </c:pt>
                <c:pt idx="1424">
                  <c:v>1.06E-2</c:v>
                </c:pt>
                <c:pt idx="1425">
                  <c:v>1.0625000000000001E-2</c:v>
                </c:pt>
                <c:pt idx="1426">
                  <c:v>1.065E-2</c:v>
                </c:pt>
                <c:pt idx="1427">
                  <c:v>1.0675E-2</c:v>
                </c:pt>
                <c:pt idx="1428">
                  <c:v>1.0699999999999999E-2</c:v>
                </c:pt>
                <c:pt idx="1429">
                  <c:v>1.0725E-2</c:v>
                </c:pt>
                <c:pt idx="1430">
                  <c:v>1.0749999999999999E-2</c:v>
                </c:pt>
                <c:pt idx="1431">
                  <c:v>1.0775E-2</c:v>
                </c:pt>
                <c:pt idx="1432">
                  <c:v>1.0800000000000001E-2</c:v>
                </c:pt>
                <c:pt idx="1433">
                  <c:v>1.0825E-2</c:v>
                </c:pt>
                <c:pt idx="1434">
                  <c:v>1.085E-2</c:v>
                </c:pt>
                <c:pt idx="1435">
                  <c:v>1.0874999999999999E-2</c:v>
                </c:pt>
                <c:pt idx="1436">
                  <c:v>1.09E-2</c:v>
                </c:pt>
                <c:pt idx="1437">
                  <c:v>1.0925000000000001E-2</c:v>
                </c:pt>
                <c:pt idx="1438">
                  <c:v>1.095E-2</c:v>
                </c:pt>
                <c:pt idx="1439">
                  <c:v>1.0975E-2</c:v>
                </c:pt>
                <c:pt idx="1440">
                  <c:v>1.0999999999999999E-2</c:v>
                </c:pt>
                <c:pt idx="1441">
                  <c:v>1.1025E-2</c:v>
                </c:pt>
                <c:pt idx="1442">
                  <c:v>1.1050000000000001E-2</c:v>
                </c:pt>
                <c:pt idx="1443">
                  <c:v>1.1075E-2</c:v>
                </c:pt>
                <c:pt idx="1444">
                  <c:v>1.11E-2</c:v>
                </c:pt>
                <c:pt idx="1445">
                  <c:v>1.1124999999999999E-2</c:v>
                </c:pt>
                <c:pt idx="1446">
                  <c:v>1.115E-2</c:v>
                </c:pt>
                <c:pt idx="1447">
                  <c:v>1.1174999999999999E-2</c:v>
                </c:pt>
                <c:pt idx="1448">
                  <c:v>1.12E-2</c:v>
                </c:pt>
                <c:pt idx="1449">
                  <c:v>1.1225000000000001E-2</c:v>
                </c:pt>
                <c:pt idx="1450">
                  <c:v>1.125E-2</c:v>
                </c:pt>
                <c:pt idx="1451">
                  <c:v>1.1275E-2</c:v>
                </c:pt>
                <c:pt idx="1452">
                  <c:v>1.1299999999999999E-2</c:v>
                </c:pt>
                <c:pt idx="1453">
                  <c:v>1.1325E-2</c:v>
                </c:pt>
                <c:pt idx="1454">
                  <c:v>1.1350000000000001E-2</c:v>
                </c:pt>
                <c:pt idx="1455">
                  <c:v>1.1375E-2</c:v>
                </c:pt>
                <c:pt idx="1456">
                  <c:v>1.14E-2</c:v>
                </c:pt>
                <c:pt idx="1457">
                  <c:v>1.1424999999999999E-2</c:v>
                </c:pt>
                <c:pt idx="1458">
                  <c:v>1.145E-2</c:v>
                </c:pt>
                <c:pt idx="1459">
                  <c:v>1.1475000000000001E-2</c:v>
                </c:pt>
                <c:pt idx="1460">
                  <c:v>1.15E-2</c:v>
                </c:pt>
                <c:pt idx="1461">
                  <c:v>1.1525000000000001E-2</c:v>
                </c:pt>
                <c:pt idx="1462">
                  <c:v>1.155E-2</c:v>
                </c:pt>
                <c:pt idx="1463">
                  <c:v>1.1575E-2</c:v>
                </c:pt>
                <c:pt idx="1464">
                  <c:v>1.1599999999999999E-2</c:v>
                </c:pt>
                <c:pt idx="1465">
                  <c:v>1.1625E-2</c:v>
                </c:pt>
                <c:pt idx="1466">
                  <c:v>1.1650000000000001E-2</c:v>
                </c:pt>
                <c:pt idx="1467">
                  <c:v>1.1675E-2</c:v>
                </c:pt>
                <c:pt idx="1468">
                  <c:v>1.17E-2</c:v>
                </c:pt>
                <c:pt idx="1469">
                  <c:v>1.1724999999999999E-2</c:v>
                </c:pt>
                <c:pt idx="1470">
                  <c:v>1.175E-2</c:v>
                </c:pt>
                <c:pt idx="1471">
                  <c:v>1.1775000000000001E-2</c:v>
                </c:pt>
                <c:pt idx="1472">
                  <c:v>1.18E-2</c:v>
                </c:pt>
                <c:pt idx="1473">
                  <c:v>1.1825E-2</c:v>
                </c:pt>
                <c:pt idx="1474">
                  <c:v>1.1849999999999999E-2</c:v>
                </c:pt>
                <c:pt idx="1475">
                  <c:v>1.1875E-2</c:v>
                </c:pt>
                <c:pt idx="1476">
                  <c:v>1.1900000000000001E-2</c:v>
                </c:pt>
                <c:pt idx="1477">
                  <c:v>1.1925E-2</c:v>
                </c:pt>
                <c:pt idx="1478">
                  <c:v>1.1950000000000001E-2</c:v>
                </c:pt>
                <c:pt idx="1479">
                  <c:v>1.1975E-2</c:v>
                </c:pt>
                <c:pt idx="1480">
                  <c:v>1.2E-2</c:v>
                </c:pt>
                <c:pt idx="1481">
                  <c:v>1.2024999999999999E-2</c:v>
                </c:pt>
                <c:pt idx="1482">
                  <c:v>1.205E-2</c:v>
                </c:pt>
                <c:pt idx="1483">
                  <c:v>1.2075000000000001E-2</c:v>
                </c:pt>
                <c:pt idx="1484">
                  <c:v>1.21E-2</c:v>
                </c:pt>
                <c:pt idx="1485">
                  <c:v>1.2125E-2</c:v>
                </c:pt>
                <c:pt idx="1486">
                  <c:v>1.2149999999999999E-2</c:v>
                </c:pt>
                <c:pt idx="1487">
                  <c:v>1.2175E-2</c:v>
                </c:pt>
                <c:pt idx="1488">
                  <c:v>1.2200000000000001E-2</c:v>
                </c:pt>
                <c:pt idx="1489">
                  <c:v>1.2225E-2</c:v>
                </c:pt>
                <c:pt idx="1490">
                  <c:v>1.225E-2</c:v>
                </c:pt>
                <c:pt idx="1491">
                  <c:v>1.2274999999999999E-2</c:v>
                </c:pt>
                <c:pt idx="1492">
                  <c:v>1.23E-2</c:v>
                </c:pt>
                <c:pt idx="1493">
                  <c:v>1.2324999999999999E-2</c:v>
                </c:pt>
                <c:pt idx="1494">
                  <c:v>1.235E-2</c:v>
                </c:pt>
                <c:pt idx="1495">
                  <c:v>1.2375000000000001E-2</c:v>
                </c:pt>
                <c:pt idx="1496">
                  <c:v>1.24E-2</c:v>
                </c:pt>
                <c:pt idx="1497">
                  <c:v>1.2425E-2</c:v>
                </c:pt>
                <c:pt idx="1498">
                  <c:v>1.2449999999999999E-2</c:v>
                </c:pt>
                <c:pt idx="1499">
                  <c:v>1.2475E-2</c:v>
                </c:pt>
                <c:pt idx="1500">
                  <c:v>1.2500000000000001E-2</c:v>
                </c:pt>
                <c:pt idx="1501">
                  <c:v>1.2525E-2</c:v>
                </c:pt>
                <c:pt idx="1502">
                  <c:v>1.255E-2</c:v>
                </c:pt>
                <c:pt idx="1503">
                  <c:v>1.2574999999999999E-2</c:v>
                </c:pt>
                <c:pt idx="1504">
                  <c:v>1.26E-2</c:v>
                </c:pt>
                <c:pt idx="1505">
                  <c:v>1.2625000000000001E-2</c:v>
                </c:pt>
                <c:pt idx="1506">
                  <c:v>1.265E-2</c:v>
                </c:pt>
                <c:pt idx="1507">
                  <c:v>1.2675000000000001E-2</c:v>
                </c:pt>
                <c:pt idx="1508">
                  <c:v>1.2699999999999999E-2</c:v>
                </c:pt>
                <c:pt idx="1509">
                  <c:v>1.2725E-2</c:v>
                </c:pt>
                <c:pt idx="1510">
                  <c:v>1.2749999999999999E-2</c:v>
                </c:pt>
                <c:pt idx="1511">
                  <c:v>1.2775E-2</c:v>
                </c:pt>
                <c:pt idx="1512">
                  <c:v>1.2800000000000001E-2</c:v>
                </c:pt>
                <c:pt idx="1513">
                  <c:v>1.2825E-2</c:v>
                </c:pt>
                <c:pt idx="1514">
                  <c:v>1.285E-2</c:v>
                </c:pt>
                <c:pt idx="1515">
                  <c:v>1.2874999999999999E-2</c:v>
                </c:pt>
                <c:pt idx="1516">
                  <c:v>1.29E-2</c:v>
                </c:pt>
                <c:pt idx="1517">
                  <c:v>1.2925000000000001E-2</c:v>
                </c:pt>
                <c:pt idx="1518">
                  <c:v>1.295E-2</c:v>
                </c:pt>
                <c:pt idx="1519">
                  <c:v>1.2975E-2</c:v>
                </c:pt>
                <c:pt idx="1520">
                  <c:v>1.2999999999999999E-2</c:v>
                </c:pt>
                <c:pt idx="1521">
                  <c:v>1.3025E-2</c:v>
                </c:pt>
                <c:pt idx="1522">
                  <c:v>1.3050000000000001E-2</c:v>
                </c:pt>
                <c:pt idx="1523">
                  <c:v>1.3075E-2</c:v>
                </c:pt>
                <c:pt idx="1524">
                  <c:v>1.3100000000000001E-2</c:v>
                </c:pt>
                <c:pt idx="1525">
                  <c:v>1.3125E-2</c:v>
                </c:pt>
                <c:pt idx="1526">
                  <c:v>1.315E-2</c:v>
                </c:pt>
                <c:pt idx="1527">
                  <c:v>1.3174999999999999E-2</c:v>
                </c:pt>
                <c:pt idx="1528">
                  <c:v>1.32E-2</c:v>
                </c:pt>
                <c:pt idx="1529">
                  <c:v>1.3225000000000001E-2</c:v>
                </c:pt>
                <c:pt idx="1530">
                  <c:v>1.325E-2</c:v>
                </c:pt>
                <c:pt idx="1531">
                  <c:v>1.3275E-2</c:v>
                </c:pt>
                <c:pt idx="1532">
                  <c:v>1.3299999999999999E-2</c:v>
                </c:pt>
                <c:pt idx="1533">
                  <c:v>1.3325E-2</c:v>
                </c:pt>
                <c:pt idx="1534">
                  <c:v>1.3350000000000001E-2</c:v>
                </c:pt>
                <c:pt idx="1535">
                  <c:v>1.3375E-2</c:v>
                </c:pt>
                <c:pt idx="1536">
                  <c:v>1.34E-2</c:v>
                </c:pt>
                <c:pt idx="1537">
                  <c:v>1.3424999999999999E-2</c:v>
                </c:pt>
                <c:pt idx="1538">
                  <c:v>1.345E-2</c:v>
                </c:pt>
                <c:pt idx="1539">
                  <c:v>1.3475000000000001E-2</c:v>
                </c:pt>
                <c:pt idx="1540">
                  <c:v>1.35E-2</c:v>
                </c:pt>
                <c:pt idx="1541">
                  <c:v>1.3525000000000001E-2</c:v>
                </c:pt>
                <c:pt idx="1542">
                  <c:v>1.355E-2</c:v>
                </c:pt>
                <c:pt idx="1543">
                  <c:v>1.3575E-2</c:v>
                </c:pt>
                <c:pt idx="1544">
                  <c:v>1.3599999999999999E-2</c:v>
                </c:pt>
                <c:pt idx="1545">
                  <c:v>1.3625E-2</c:v>
                </c:pt>
                <c:pt idx="1546">
                  <c:v>1.3650000000000001E-2</c:v>
                </c:pt>
                <c:pt idx="1547">
                  <c:v>1.3675E-2</c:v>
                </c:pt>
                <c:pt idx="1548">
                  <c:v>1.37E-2</c:v>
                </c:pt>
                <c:pt idx="1549">
                  <c:v>1.3724999999999999E-2</c:v>
                </c:pt>
                <c:pt idx="1550">
                  <c:v>1.375E-2</c:v>
                </c:pt>
                <c:pt idx="1551">
                  <c:v>1.3775000000000001E-2</c:v>
                </c:pt>
                <c:pt idx="1552">
                  <c:v>1.38E-2</c:v>
                </c:pt>
                <c:pt idx="1553">
                  <c:v>1.3825E-2</c:v>
                </c:pt>
                <c:pt idx="1554">
                  <c:v>1.3849999999999999E-2</c:v>
                </c:pt>
                <c:pt idx="1555">
                  <c:v>1.3875E-2</c:v>
                </c:pt>
                <c:pt idx="1556">
                  <c:v>1.3899999999999999E-2</c:v>
                </c:pt>
                <c:pt idx="1557">
                  <c:v>1.3925E-2</c:v>
                </c:pt>
                <c:pt idx="1558">
                  <c:v>1.3950000000000001E-2</c:v>
                </c:pt>
                <c:pt idx="1559">
                  <c:v>1.3975E-2</c:v>
                </c:pt>
                <c:pt idx="1560">
                  <c:v>1.4E-2</c:v>
                </c:pt>
                <c:pt idx="1561">
                  <c:v>1.4024999999999999E-2</c:v>
                </c:pt>
                <c:pt idx="1562">
                  <c:v>1.405E-2</c:v>
                </c:pt>
                <c:pt idx="1563">
                  <c:v>1.4075000000000001E-2</c:v>
                </c:pt>
                <c:pt idx="1564">
                  <c:v>1.41E-2</c:v>
                </c:pt>
                <c:pt idx="1565">
                  <c:v>1.4125E-2</c:v>
                </c:pt>
                <c:pt idx="1566">
                  <c:v>1.4149999999999999E-2</c:v>
                </c:pt>
                <c:pt idx="1567">
                  <c:v>1.4175E-2</c:v>
                </c:pt>
                <c:pt idx="1568">
                  <c:v>1.4200000000000001E-2</c:v>
                </c:pt>
                <c:pt idx="1569">
                  <c:v>1.4225E-2</c:v>
                </c:pt>
                <c:pt idx="1570">
                  <c:v>1.4250000000000001E-2</c:v>
                </c:pt>
                <c:pt idx="1571">
                  <c:v>1.4274999999999999E-2</c:v>
                </c:pt>
                <c:pt idx="1572">
                  <c:v>1.43E-2</c:v>
                </c:pt>
                <c:pt idx="1573">
                  <c:v>1.4324999999999999E-2</c:v>
                </c:pt>
                <c:pt idx="1574">
                  <c:v>1.435E-2</c:v>
                </c:pt>
                <c:pt idx="1575">
                  <c:v>1.4375000000000001E-2</c:v>
                </c:pt>
                <c:pt idx="1576">
                  <c:v>1.44E-2</c:v>
                </c:pt>
                <c:pt idx="1577">
                  <c:v>1.4425E-2</c:v>
                </c:pt>
                <c:pt idx="1578">
                  <c:v>1.4449999999999999E-2</c:v>
                </c:pt>
                <c:pt idx="1579">
                  <c:v>1.4475E-2</c:v>
                </c:pt>
                <c:pt idx="1580">
                  <c:v>1.4500000000000001E-2</c:v>
                </c:pt>
                <c:pt idx="1581">
                  <c:v>1.4525E-2</c:v>
                </c:pt>
                <c:pt idx="1582">
                  <c:v>1.455E-2</c:v>
                </c:pt>
                <c:pt idx="1583">
                  <c:v>1.4574999999999999E-2</c:v>
                </c:pt>
                <c:pt idx="1584">
                  <c:v>1.46E-2</c:v>
                </c:pt>
                <c:pt idx="1585">
                  <c:v>1.4625000000000001E-2</c:v>
                </c:pt>
                <c:pt idx="1586">
                  <c:v>1.465E-2</c:v>
                </c:pt>
                <c:pt idx="1587">
                  <c:v>1.4675000000000001E-2</c:v>
                </c:pt>
                <c:pt idx="1588">
                  <c:v>1.47E-2</c:v>
                </c:pt>
                <c:pt idx="1589">
                  <c:v>1.4725E-2</c:v>
                </c:pt>
                <c:pt idx="1590">
                  <c:v>1.4749999999999999E-2</c:v>
                </c:pt>
                <c:pt idx="1591">
                  <c:v>1.4775E-2</c:v>
                </c:pt>
                <c:pt idx="1592">
                  <c:v>1.4800000000000001E-2</c:v>
                </c:pt>
                <c:pt idx="1593">
                  <c:v>1.4825E-2</c:v>
                </c:pt>
                <c:pt idx="1594">
                  <c:v>1.485E-2</c:v>
                </c:pt>
                <c:pt idx="1595">
                  <c:v>1.4874999999999999E-2</c:v>
                </c:pt>
                <c:pt idx="1596">
                  <c:v>1.49E-2</c:v>
                </c:pt>
                <c:pt idx="1597">
                  <c:v>1.4925000000000001E-2</c:v>
                </c:pt>
                <c:pt idx="1598">
                  <c:v>1.495E-2</c:v>
                </c:pt>
                <c:pt idx="1599">
                  <c:v>1.4975E-2</c:v>
                </c:pt>
                <c:pt idx="1600">
                  <c:v>1.4999999999999999E-2</c:v>
                </c:pt>
                <c:pt idx="1601">
                  <c:v>1.5025E-2</c:v>
                </c:pt>
                <c:pt idx="1602">
                  <c:v>1.5049999999999999E-2</c:v>
                </c:pt>
                <c:pt idx="1603">
                  <c:v>1.5075E-2</c:v>
                </c:pt>
                <c:pt idx="1604">
                  <c:v>1.5100000000000001E-2</c:v>
                </c:pt>
                <c:pt idx="1605">
                  <c:v>1.5125E-2</c:v>
                </c:pt>
                <c:pt idx="1606">
                  <c:v>1.515E-2</c:v>
                </c:pt>
                <c:pt idx="1607">
                  <c:v>1.5174999999999999E-2</c:v>
                </c:pt>
                <c:pt idx="1608">
                  <c:v>1.52E-2</c:v>
                </c:pt>
                <c:pt idx="1609">
                  <c:v>1.5225000000000001E-2</c:v>
                </c:pt>
                <c:pt idx="1610">
                  <c:v>1.525E-2</c:v>
                </c:pt>
                <c:pt idx="1611">
                  <c:v>1.5275E-2</c:v>
                </c:pt>
                <c:pt idx="1612">
                  <c:v>1.5299999999999999E-2</c:v>
                </c:pt>
                <c:pt idx="1613">
                  <c:v>1.5325E-2</c:v>
                </c:pt>
                <c:pt idx="1614">
                  <c:v>1.5350000000000001E-2</c:v>
                </c:pt>
                <c:pt idx="1615">
                  <c:v>1.5375E-2</c:v>
                </c:pt>
                <c:pt idx="1616">
                  <c:v>1.54E-2</c:v>
                </c:pt>
                <c:pt idx="1617">
                  <c:v>1.5424999999999999E-2</c:v>
                </c:pt>
                <c:pt idx="1618">
                  <c:v>1.545E-2</c:v>
                </c:pt>
                <c:pt idx="1619">
                  <c:v>1.5474999999999999E-2</c:v>
                </c:pt>
                <c:pt idx="1620">
                  <c:v>1.55E-2</c:v>
                </c:pt>
                <c:pt idx="1621">
                  <c:v>1.5525000000000001E-2</c:v>
                </c:pt>
                <c:pt idx="1622">
                  <c:v>1.555E-2</c:v>
                </c:pt>
                <c:pt idx="1623">
                  <c:v>1.5575E-2</c:v>
                </c:pt>
                <c:pt idx="1624">
                  <c:v>1.5599999999999999E-2</c:v>
                </c:pt>
                <c:pt idx="1625">
                  <c:v>1.5625E-2</c:v>
                </c:pt>
                <c:pt idx="1626">
                  <c:v>1.5650000000000001E-2</c:v>
                </c:pt>
                <c:pt idx="1627">
                  <c:v>1.5675000000000001E-2</c:v>
                </c:pt>
                <c:pt idx="1628">
                  <c:v>1.5699999999999999E-2</c:v>
                </c:pt>
                <c:pt idx="1629">
                  <c:v>1.5724999999999999E-2</c:v>
                </c:pt>
                <c:pt idx="1630">
                  <c:v>1.575E-2</c:v>
                </c:pt>
                <c:pt idx="1631">
                  <c:v>1.5775000000000001E-2</c:v>
                </c:pt>
                <c:pt idx="1632">
                  <c:v>1.5800000000000002E-2</c:v>
                </c:pt>
                <c:pt idx="1633">
                  <c:v>1.5824999999999999E-2</c:v>
                </c:pt>
                <c:pt idx="1634">
                  <c:v>1.585E-2</c:v>
                </c:pt>
                <c:pt idx="1635">
                  <c:v>1.5875E-2</c:v>
                </c:pt>
                <c:pt idx="1636">
                  <c:v>1.5900000000000001E-2</c:v>
                </c:pt>
                <c:pt idx="1637">
                  <c:v>1.5925000000000002E-2</c:v>
                </c:pt>
                <c:pt idx="1638">
                  <c:v>1.5949999999999999E-2</c:v>
                </c:pt>
                <c:pt idx="1639">
                  <c:v>1.5975E-2</c:v>
                </c:pt>
                <c:pt idx="1640">
                  <c:v>1.6E-2</c:v>
                </c:pt>
                <c:pt idx="1641">
                  <c:v>1.6025000000000001E-2</c:v>
                </c:pt>
                <c:pt idx="1642">
                  <c:v>1.6049999999999998E-2</c:v>
                </c:pt>
                <c:pt idx="1643">
                  <c:v>1.6074999999999999E-2</c:v>
                </c:pt>
                <c:pt idx="1644">
                  <c:v>1.61E-2</c:v>
                </c:pt>
                <c:pt idx="1645">
                  <c:v>1.6125E-2</c:v>
                </c:pt>
                <c:pt idx="1646">
                  <c:v>1.6150000000000001E-2</c:v>
                </c:pt>
                <c:pt idx="1647">
                  <c:v>1.6174999999999998E-2</c:v>
                </c:pt>
                <c:pt idx="1648">
                  <c:v>1.6199999999999999E-2</c:v>
                </c:pt>
                <c:pt idx="1649">
                  <c:v>1.6225E-2</c:v>
                </c:pt>
                <c:pt idx="1650">
                  <c:v>1.6250000000000001E-2</c:v>
                </c:pt>
                <c:pt idx="1651">
                  <c:v>1.6275000000000001E-2</c:v>
                </c:pt>
                <c:pt idx="1652">
                  <c:v>1.6299999999999999E-2</c:v>
                </c:pt>
                <c:pt idx="1653">
                  <c:v>1.6324999999999999E-2</c:v>
                </c:pt>
                <c:pt idx="1654">
                  <c:v>1.635E-2</c:v>
                </c:pt>
                <c:pt idx="1655">
                  <c:v>1.6375000000000001E-2</c:v>
                </c:pt>
                <c:pt idx="1656">
                  <c:v>1.6400000000000001E-2</c:v>
                </c:pt>
                <c:pt idx="1657">
                  <c:v>1.6424999999999999E-2</c:v>
                </c:pt>
                <c:pt idx="1658">
                  <c:v>1.6449999999999999E-2</c:v>
                </c:pt>
                <c:pt idx="1659">
                  <c:v>1.6475E-2</c:v>
                </c:pt>
                <c:pt idx="1660">
                  <c:v>1.6500000000000001E-2</c:v>
                </c:pt>
                <c:pt idx="1661">
                  <c:v>1.6525000000000001E-2</c:v>
                </c:pt>
                <c:pt idx="1662">
                  <c:v>1.6549999999999999E-2</c:v>
                </c:pt>
                <c:pt idx="1663">
                  <c:v>1.6574999999999999E-2</c:v>
                </c:pt>
                <c:pt idx="1664">
                  <c:v>1.66E-2</c:v>
                </c:pt>
                <c:pt idx="1665">
                  <c:v>1.6625000000000001E-2</c:v>
                </c:pt>
                <c:pt idx="1666">
                  <c:v>1.6650000000000002E-2</c:v>
                </c:pt>
                <c:pt idx="1667">
                  <c:v>1.6674999999999999E-2</c:v>
                </c:pt>
                <c:pt idx="1668">
                  <c:v>1.67E-2</c:v>
                </c:pt>
                <c:pt idx="1669">
                  <c:v>1.6725E-2</c:v>
                </c:pt>
                <c:pt idx="1670">
                  <c:v>1.6750000000000001E-2</c:v>
                </c:pt>
                <c:pt idx="1671">
                  <c:v>1.6775000000000002E-2</c:v>
                </c:pt>
                <c:pt idx="1672">
                  <c:v>1.6799999999999999E-2</c:v>
                </c:pt>
                <c:pt idx="1673">
                  <c:v>1.6825E-2</c:v>
                </c:pt>
                <c:pt idx="1674">
                  <c:v>1.685E-2</c:v>
                </c:pt>
                <c:pt idx="1675">
                  <c:v>1.6875000000000001E-2</c:v>
                </c:pt>
                <c:pt idx="1676">
                  <c:v>1.6899999999999998E-2</c:v>
                </c:pt>
                <c:pt idx="1677">
                  <c:v>1.6924999999999999E-2</c:v>
                </c:pt>
                <c:pt idx="1678">
                  <c:v>1.695E-2</c:v>
                </c:pt>
                <c:pt idx="1679">
                  <c:v>1.6975000000000001E-2</c:v>
                </c:pt>
                <c:pt idx="1680">
                  <c:v>1.7000000000000001E-2</c:v>
                </c:pt>
                <c:pt idx="1681">
                  <c:v>1.7024999999999998E-2</c:v>
                </c:pt>
                <c:pt idx="1682">
                  <c:v>1.7049999999999999E-2</c:v>
                </c:pt>
                <c:pt idx="1683">
                  <c:v>1.7075E-2</c:v>
                </c:pt>
                <c:pt idx="1684">
                  <c:v>1.7100000000000001E-2</c:v>
                </c:pt>
                <c:pt idx="1685">
                  <c:v>1.7125000000000001E-2</c:v>
                </c:pt>
                <c:pt idx="1686">
                  <c:v>1.7149999999999999E-2</c:v>
                </c:pt>
                <c:pt idx="1687">
                  <c:v>1.7174999999999999E-2</c:v>
                </c:pt>
                <c:pt idx="1688">
                  <c:v>1.72E-2</c:v>
                </c:pt>
                <c:pt idx="1689">
                  <c:v>1.7225000000000001E-2</c:v>
                </c:pt>
                <c:pt idx="1690">
                  <c:v>1.7250000000000001E-2</c:v>
                </c:pt>
                <c:pt idx="1691">
                  <c:v>1.7274999999999999E-2</c:v>
                </c:pt>
                <c:pt idx="1692">
                  <c:v>1.7299999999999999E-2</c:v>
                </c:pt>
                <c:pt idx="1693">
                  <c:v>1.7325E-2</c:v>
                </c:pt>
                <c:pt idx="1694">
                  <c:v>1.7350000000000001E-2</c:v>
                </c:pt>
                <c:pt idx="1695">
                  <c:v>1.7375000000000002E-2</c:v>
                </c:pt>
                <c:pt idx="1696">
                  <c:v>1.7399999999999999E-2</c:v>
                </c:pt>
                <c:pt idx="1697">
                  <c:v>1.7425E-2</c:v>
                </c:pt>
                <c:pt idx="1698">
                  <c:v>1.745E-2</c:v>
                </c:pt>
                <c:pt idx="1699">
                  <c:v>1.7475000000000001E-2</c:v>
                </c:pt>
                <c:pt idx="1700">
                  <c:v>1.7500000000000002E-2</c:v>
                </c:pt>
                <c:pt idx="1701">
                  <c:v>1.7524999999999999E-2</c:v>
                </c:pt>
                <c:pt idx="1702">
                  <c:v>1.755E-2</c:v>
                </c:pt>
                <c:pt idx="1703">
                  <c:v>1.7575E-2</c:v>
                </c:pt>
                <c:pt idx="1704">
                  <c:v>1.7600000000000001E-2</c:v>
                </c:pt>
                <c:pt idx="1705">
                  <c:v>1.7624999999999998E-2</c:v>
                </c:pt>
                <c:pt idx="1706">
                  <c:v>1.7649999999999999E-2</c:v>
                </c:pt>
                <c:pt idx="1707">
                  <c:v>1.7675E-2</c:v>
                </c:pt>
                <c:pt idx="1708">
                  <c:v>1.77E-2</c:v>
                </c:pt>
                <c:pt idx="1709">
                  <c:v>1.7725000000000001E-2</c:v>
                </c:pt>
                <c:pt idx="1710">
                  <c:v>1.7749999999999998E-2</c:v>
                </c:pt>
                <c:pt idx="1711">
                  <c:v>1.7774999999999999E-2</c:v>
                </c:pt>
                <c:pt idx="1712">
                  <c:v>1.78E-2</c:v>
                </c:pt>
                <c:pt idx="1713">
                  <c:v>1.7825000000000001E-2</c:v>
                </c:pt>
                <c:pt idx="1714">
                  <c:v>1.7850000000000001E-2</c:v>
                </c:pt>
                <c:pt idx="1715">
                  <c:v>1.7874999999999999E-2</c:v>
                </c:pt>
                <c:pt idx="1716">
                  <c:v>1.7899999999999999E-2</c:v>
                </c:pt>
                <c:pt idx="1717">
                  <c:v>1.7925E-2</c:v>
                </c:pt>
                <c:pt idx="1718">
                  <c:v>1.7950000000000001E-2</c:v>
                </c:pt>
                <c:pt idx="1719">
                  <c:v>1.7975000000000001E-2</c:v>
                </c:pt>
                <c:pt idx="1720">
                  <c:v>1.7999999999999999E-2</c:v>
                </c:pt>
                <c:pt idx="1721">
                  <c:v>1.8024999999999999E-2</c:v>
                </c:pt>
                <c:pt idx="1722">
                  <c:v>1.805E-2</c:v>
                </c:pt>
                <c:pt idx="1723">
                  <c:v>1.8075000000000001E-2</c:v>
                </c:pt>
                <c:pt idx="1724">
                  <c:v>1.8100000000000002E-2</c:v>
                </c:pt>
                <c:pt idx="1725">
                  <c:v>1.8124999999999999E-2</c:v>
                </c:pt>
                <c:pt idx="1726">
                  <c:v>1.8149999999999999E-2</c:v>
                </c:pt>
                <c:pt idx="1727">
                  <c:v>1.8175E-2</c:v>
                </c:pt>
                <c:pt idx="1728">
                  <c:v>1.8200000000000001E-2</c:v>
                </c:pt>
                <c:pt idx="1729">
                  <c:v>1.8225000000000002E-2</c:v>
                </c:pt>
                <c:pt idx="1730">
                  <c:v>1.8249999999999999E-2</c:v>
                </c:pt>
                <c:pt idx="1731">
                  <c:v>1.8275E-2</c:v>
                </c:pt>
                <c:pt idx="1732">
                  <c:v>1.83E-2</c:v>
                </c:pt>
                <c:pt idx="1733">
                  <c:v>1.8325000000000001E-2</c:v>
                </c:pt>
                <c:pt idx="1734">
                  <c:v>1.8350000000000002E-2</c:v>
                </c:pt>
                <c:pt idx="1735">
                  <c:v>1.8374999999999999E-2</c:v>
                </c:pt>
                <c:pt idx="1736">
                  <c:v>1.84E-2</c:v>
                </c:pt>
                <c:pt idx="1737">
                  <c:v>1.8425E-2</c:v>
                </c:pt>
                <c:pt idx="1738">
                  <c:v>1.8450000000000001E-2</c:v>
                </c:pt>
                <c:pt idx="1739">
                  <c:v>1.8474999999999998E-2</c:v>
                </c:pt>
                <c:pt idx="1740">
                  <c:v>1.8499999999999999E-2</c:v>
                </c:pt>
                <c:pt idx="1741">
                  <c:v>1.8525E-2</c:v>
                </c:pt>
                <c:pt idx="1742">
                  <c:v>1.8550000000000001E-2</c:v>
                </c:pt>
                <c:pt idx="1743">
                  <c:v>1.8575000000000001E-2</c:v>
                </c:pt>
                <c:pt idx="1744">
                  <c:v>1.8599999999999998E-2</c:v>
                </c:pt>
                <c:pt idx="1745">
                  <c:v>1.8624999999999999E-2</c:v>
                </c:pt>
                <c:pt idx="1746">
                  <c:v>1.865E-2</c:v>
                </c:pt>
                <c:pt idx="1747">
                  <c:v>1.8675000000000001E-2</c:v>
                </c:pt>
                <c:pt idx="1748">
                  <c:v>1.8700000000000001E-2</c:v>
                </c:pt>
                <c:pt idx="1749">
                  <c:v>1.8724999999999999E-2</c:v>
                </c:pt>
                <c:pt idx="1750">
                  <c:v>1.8749999999999999E-2</c:v>
                </c:pt>
                <c:pt idx="1751">
                  <c:v>1.8775E-2</c:v>
                </c:pt>
                <c:pt idx="1752">
                  <c:v>1.8800000000000001E-2</c:v>
                </c:pt>
                <c:pt idx="1753">
                  <c:v>1.8825000000000001E-2</c:v>
                </c:pt>
                <c:pt idx="1754">
                  <c:v>1.8849999999999999E-2</c:v>
                </c:pt>
                <c:pt idx="1755">
                  <c:v>1.8874999999999999E-2</c:v>
                </c:pt>
                <c:pt idx="1756">
                  <c:v>1.89E-2</c:v>
                </c:pt>
                <c:pt idx="1757">
                  <c:v>1.8925000000000001E-2</c:v>
                </c:pt>
                <c:pt idx="1758">
                  <c:v>1.8950000000000002E-2</c:v>
                </c:pt>
                <c:pt idx="1759">
                  <c:v>1.8974999999999999E-2</c:v>
                </c:pt>
                <c:pt idx="1760">
                  <c:v>1.9E-2</c:v>
                </c:pt>
                <c:pt idx="1761">
                  <c:v>1.9025E-2</c:v>
                </c:pt>
                <c:pt idx="1762">
                  <c:v>1.9050000000000001E-2</c:v>
                </c:pt>
                <c:pt idx="1763">
                  <c:v>1.9075000000000002E-2</c:v>
                </c:pt>
                <c:pt idx="1764">
                  <c:v>1.9099999999999999E-2</c:v>
                </c:pt>
                <c:pt idx="1765">
                  <c:v>1.9125E-2</c:v>
                </c:pt>
                <c:pt idx="1766">
                  <c:v>1.915E-2</c:v>
                </c:pt>
                <c:pt idx="1767">
                  <c:v>1.9175000000000001E-2</c:v>
                </c:pt>
                <c:pt idx="1768">
                  <c:v>1.9199999999999998E-2</c:v>
                </c:pt>
                <c:pt idx="1769">
                  <c:v>1.9224999999999999E-2</c:v>
                </c:pt>
                <c:pt idx="1770">
                  <c:v>1.925E-2</c:v>
                </c:pt>
                <c:pt idx="1771">
                  <c:v>1.9275E-2</c:v>
                </c:pt>
                <c:pt idx="1772">
                  <c:v>1.9300000000000001E-2</c:v>
                </c:pt>
                <c:pt idx="1773">
                  <c:v>1.9324999999999998E-2</c:v>
                </c:pt>
                <c:pt idx="1774">
                  <c:v>1.9349999999999999E-2</c:v>
                </c:pt>
                <c:pt idx="1775">
                  <c:v>1.9375E-2</c:v>
                </c:pt>
                <c:pt idx="1776">
                  <c:v>1.9400000000000001E-2</c:v>
                </c:pt>
                <c:pt idx="1777">
                  <c:v>1.9425000000000001E-2</c:v>
                </c:pt>
                <c:pt idx="1778">
                  <c:v>1.9449999999999999E-2</c:v>
                </c:pt>
                <c:pt idx="1779">
                  <c:v>1.9474999999999999E-2</c:v>
                </c:pt>
                <c:pt idx="1780">
                  <c:v>1.95E-2</c:v>
                </c:pt>
                <c:pt idx="1781">
                  <c:v>1.9525000000000001E-2</c:v>
                </c:pt>
                <c:pt idx="1782">
                  <c:v>1.9550000000000001E-2</c:v>
                </c:pt>
                <c:pt idx="1783">
                  <c:v>1.9574999999999999E-2</c:v>
                </c:pt>
                <c:pt idx="1784">
                  <c:v>1.9599999999999999E-2</c:v>
                </c:pt>
                <c:pt idx="1785">
                  <c:v>1.9625E-2</c:v>
                </c:pt>
                <c:pt idx="1786">
                  <c:v>1.9650000000000001E-2</c:v>
                </c:pt>
                <c:pt idx="1787">
                  <c:v>1.9675000000000002E-2</c:v>
                </c:pt>
                <c:pt idx="1788">
                  <c:v>1.9699999999999999E-2</c:v>
                </c:pt>
                <c:pt idx="1789">
                  <c:v>1.9724999999999999E-2</c:v>
                </c:pt>
                <c:pt idx="1790">
                  <c:v>1.975E-2</c:v>
                </c:pt>
                <c:pt idx="1791">
                  <c:v>1.9775000000000001E-2</c:v>
                </c:pt>
                <c:pt idx="1792">
                  <c:v>1.9800000000000002E-2</c:v>
                </c:pt>
                <c:pt idx="1793">
                  <c:v>1.9824999999999999E-2</c:v>
                </c:pt>
                <c:pt idx="1794">
                  <c:v>1.985E-2</c:v>
                </c:pt>
                <c:pt idx="1795">
                  <c:v>1.9875E-2</c:v>
                </c:pt>
                <c:pt idx="1796">
                  <c:v>1.9900000000000001E-2</c:v>
                </c:pt>
                <c:pt idx="1797">
                  <c:v>1.9924999999999998E-2</c:v>
                </c:pt>
                <c:pt idx="1798">
                  <c:v>1.9949999999999999E-2</c:v>
                </c:pt>
                <c:pt idx="1799">
                  <c:v>1.9975E-2</c:v>
                </c:pt>
                <c:pt idx="1800">
                  <c:v>0.02</c:v>
                </c:pt>
                <c:pt idx="1801">
                  <c:v>2.0025000000000001E-2</c:v>
                </c:pt>
                <c:pt idx="1802">
                  <c:v>2.0049999999999998E-2</c:v>
                </c:pt>
                <c:pt idx="1803">
                  <c:v>2.0074999999999999E-2</c:v>
                </c:pt>
                <c:pt idx="1804">
                  <c:v>2.01E-2</c:v>
                </c:pt>
                <c:pt idx="1805">
                  <c:v>2.0125000000000001E-2</c:v>
                </c:pt>
                <c:pt idx="1806">
                  <c:v>2.0150000000000001E-2</c:v>
                </c:pt>
                <c:pt idx="1807">
                  <c:v>2.0174999999999998E-2</c:v>
                </c:pt>
                <c:pt idx="1808">
                  <c:v>2.0199999999999999E-2</c:v>
                </c:pt>
                <c:pt idx="1809">
                  <c:v>2.0225E-2</c:v>
                </c:pt>
                <c:pt idx="1810">
                  <c:v>2.0250000000000001E-2</c:v>
                </c:pt>
                <c:pt idx="1811">
                  <c:v>2.0275000000000001E-2</c:v>
                </c:pt>
                <c:pt idx="1812">
                  <c:v>2.0299999999999999E-2</c:v>
                </c:pt>
                <c:pt idx="1813">
                  <c:v>2.0324999999999999E-2</c:v>
                </c:pt>
                <c:pt idx="1814">
                  <c:v>2.035E-2</c:v>
                </c:pt>
                <c:pt idx="1815">
                  <c:v>2.0375000000000001E-2</c:v>
                </c:pt>
                <c:pt idx="1816">
                  <c:v>2.0400000000000001E-2</c:v>
                </c:pt>
                <c:pt idx="1817">
                  <c:v>2.0424999999999999E-2</c:v>
                </c:pt>
                <c:pt idx="1818">
                  <c:v>2.0449999999999999E-2</c:v>
                </c:pt>
                <c:pt idx="1819">
                  <c:v>2.0475E-2</c:v>
                </c:pt>
                <c:pt idx="1820">
                  <c:v>2.0500000000000001E-2</c:v>
                </c:pt>
                <c:pt idx="1821">
                  <c:v>2.0525000000000002E-2</c:v>
                </c:pt>
                <c:pt idx="1822">
                  <c:v>2.0549999999999999E-2</c:v>
                </c:pt>
                <c:pt idx="1823">
                  <c:v>2.0575E-2</c:v>
                </c:pt>
                <c:pt idx="1824">
                  <c:v>2.06E-2</c:v>
                </c:pt>
                <c:pt idx="1825">
                  <c:v>2.0625000000000001E-2</c:v>
                </c:pt>
                <c:pt idx="1826">
                  <c:v>2.0650000000000002E-2</c:v>
                </c:pt>
                <c:pt idx="1827">
                  <c:v>2.0674999999999999E-2</c:v>
                </c:pt>
                <c:pt idx="1828">
                  <c:v>2.07E-2</c:v>
                </c:pt>
                <c:pt idx="1829">
                  <c:v>2.0725E-2</c:v>
                </c:pt>
                <c:pt idx="1830">
                  <c:v>2.0750000000000001E-2</c:v>
                </c:pt>
                <c:pt idx="1831">
                  <c:v>2.0774999999999998E-2</c:v>
                </c:pt>
                <c:pt idx="1832">
                  <c:v>2.0799999999999999E-2</c:v>
                </c:pt>
                <c:pt idx="1833">
                  <c:v>2.0825E-2</c:v>
                </c:pt>
                <c:pt idx="1834">
                  <c:v>2.085E-2</c:v>
                </c:pt>
                <c:pt idx="1835">
                  <c:v>2.0875000000000001E-2</c:v>
                </c:pt>
                <c:pt idx="1836">
                  <c:v>2.0899999999999998E-2</c:v>
                </c:pt>
                <c:pt idx="1837">
                  <c:v>2.0924999999999999E-2</c:v>
                </c:pt>
                <c:pt idx="1838">
                  <c:v>2.095E-2</c:v>
                </c:pt>
                <c:pt idx="1839">
                  <c:v>2.0975000000000001E-2</c:v>
                </c:pt>
                <c:pt idx="1840">
                  <c:v>2.1000000000000001E-2</c:v>
                </c:pt>
                <c:pt idx="1841">
                  <c:v>2.1024999999999999E-2</c:v>
                </c:pt>
                <c:pt idx="1842">
                  <c:v>2.1049999999999999E-2</c:v>
                </c:pt>
                <c:pt idx="1843">
                  <c:v>2.1075E-2</c:v>
                </c:pt>
                <c:pt idx="1844">
                  <c:v>2.1100000000000001E-2</c:v>
                </c:pt>
                <c:pt idx="1845">
                  <c:v>2.1125000000000001E-2</c:v>
                </c:pt>
                <c:pt idx="1846">
                  <c:v>2.1149999999999999E-2</c:v>
                </c:pt>
                <c:pt idx="1847">
                  <c:v>2.1174999999999999E-2</c:v>
                </c:pt>
                <c:pt idx="1848">
                  <c:v>2.12E-2</c:v>
                </c:pt>
                <c:pt idx="1849">
                  <c:v>2.1225000000000001E-2</c:v>
                </c:pt>
                <c:pt idx="1850">
                  <c:v>2.1250000000000002E-2</c:v>
                </c:pt>
                <c:pt idx="1851">
                  <c:v>2.1274999999999999E-2</c:v>
                </c:pt>
                <c:pt idx="1852">
                  <c:v>2.1299999999999999E-2</c:v>
                </c:pt>
                <c:pt idx="1853">
                  <c:v>2.1325E-2</c:v>
                </c:pt>
                <c:pt idx="1854">
                  <c:v>2.1350000000000001E-2</c:v>
                </c:pt>
                <c:pt idx="1855">
                  <c:v>2.1375000000000002E-2</c:v>
                </c:pt>
                <c:pt idx="1856">
                  <c:v>2.1399999999999999E-2</c:v>
                </c:pt>
                <c:pt idx="1857">
                  <c:v>2.1425E-2</c:v>
                </c:pt>
                <c:pt idx="1858">
                  <c:v>2.145E-2</c:v>
                </c:pt>
                <c:pt idx="1859">
                  <c:v>2.1475000000000001E-2</c:v>
                </c:pt>
                <c:pt idx="1860">
                  <c:v>2.1499999999999998E-2</c:v>
                </c:pt>
                <c:pt idx="1861">
                  <c:v>2.1524999999999999E-2</c:v>
                </c:pt>
                <c:pt idx="1862">
                  <c:v>2.155E-2</c:v>
                </c:pt>
                <c:pt idx="1863">
                  <c:v>2.1575E-2</c:v>
                </c:pt>
                <c:pt idx="1864">
                  <c:v>2.1600000000000001E-2</c:v>
                </c:pt>
                <c:pt idx="1865">
                  <c:v>2.1624999999999998E-2</c:v>
                </c:pt>
                <c:pt idx="1866">
                  <c:v>2.1649999999999999E-2</c:v>
                </c:pt>
                <c:pt idx="1867">
                  <c:v>2.1675E-2</c:v>
                </c:pt>
                <c:pt idx="1868">
                  <c:v>2.1700000000000001E-2</c:v>
                </c:pt>
                <c:pt idx="1869">
                  <c:v>2.1725000000000001E-2</c:v>
                </c:pt>
                <c:pt idx="1870">
                  <c:v>2.1749999999999999E-2</c:v>
                </c:pt>
                <c:pt idx="1871">
                  <c:v>2.1774999999999999E-2</c:v>
                </c:pt>
                <c:pt idx="1872">
                  <c:v>2.18E-2</c:v>
                </c:pt>
                <c:pt idx="1873">
                  <c:v>2.1825000000000001E-2</c:v>
                </c:pt>
                <c:pt idx="1874">
                  <c:v>2.1850000000000001E-2</c:v>
                </c:pt>
                <c:pt idx="1875">
                  <c:v>2.1874999999999999E-2</c:v>
                </c:pt>
                <c:pt idx="1876">
                  <c:v>2.1899999999999999E-2</c:v>
                </c:pt>
                <c:pt idx="1877">
                  <c:v>2.1925E-2</c:v>
                </c:pt>
                <c:pt idx="1878">
                  <c:v>2.1950000000000001E-2</c:v>
                </c:pt>
                <c:pt idx="1879">
                  <c:v>2.1975000000000001E-2</c:v>
                </c:pt>
                <c:pt idx="1880">
                  <c:v>2.1999999999999999E-2</c:v>
                </c:pt>
                <c:pt idx="1881">
                  <c:v>2.2024999999999999E-2</c:v>
                </c:pt>
                <c:pt idx="1882">
                  <c:v>2.205E-2</c:v>
                </c:pt>
                <c:pt idx="1883">
                  <c:v>2.2075000000000001E-2</c:v>
                </c:pt>
                <c:pt idx="1884">
                  <c:v>2.2100000000000002E-2</c:v>
                </c:pt>
                <c:pt idx="1885">
                  <c:v>2.2124999999999999E-2</c:v>
                </c:pt>
                <c:pt idx="1886">
                  <c:v>2.215E-2</c:v>
                </c:pt>
                <c:pt idx="1887">
                  <c:v>2.2175E-2</c:v>
                </c:pt>
                <c:pt idx="1888">
                  <c:v>2.2200000000000001E-2</c:v>
                </c:pt>
                <c:pt idx="1889">
                  <c:v>2.2225000000000002E-2</c:v>
                </c:pt>
                <c:pt idx="1890">
                  <c:v>2.2249999999999999E-2</c:v>
                </c:pt>
                <c:pt idx="1891">
                  <c:v>2.2275E-2</c:v>
                </c:pt>
                <c:pt idx="1892">
                  <c:v>2.23E-2</c:v>
                </c:pt>
                <c:pt idx="1893">
                  <c:v>2.2325000000000001E-2</c:v>
                </c:pt>
                <c:pt idx="1894">
                  <c:v>2.2349999999999998E-2</c:v>
                </c:pt>
                <c:pt idx="1895">
                  <c:v>2.2374999999999999E-2</c:v>
                </c:pt>
                <c:pt idx="1896">
                  <c:v>2.24E-2</c:v>
                </c:pt>
                <c:pt idx="1897">
                  <c:v>2.2425E-2</c:v>
                </c:pt>
                <c:pt idx="1898">
                  <c:v>2.2450000000000001E-2</c:v>
                </c:pt>
                <c:pt idx="1899">
                  <c:v>2.2474999999999998E-2</c:v>
                </c:pt>
                <c:pt idx="1900">
                  <c:v>2.2499999999999999E-2</c:v>
                </c:pt>
                <c:pt idx="1901">
                  <c:v>2.2525E-2</c:v>
                </c:pt>
                <c:pt idx="1902">
                  <c:v>2.2550000000000001E-2</c:v>
                </c:pt>
                <c:pt idx="1903">
                  <c:v>2.2575000000000001E-2</c:v>
                </c:pt>
                <c:pt idx="1904">
                  <c:v>2.2599999999999999E-2</c:v>
                </c:pt>
                <c:pt idx="1905">
                  <c:v>2.2624999999999999E-2</c:v>
                </c:pt>
                <c:pt idx="1906">
                  <c:v>2.265E-2</c:v>
                </c:pt>
                <c:pt idx="1907">
                  <c:v>2.2675000000000001E-2</c:v>
                </c:pt>
                <c:pt idx="1908">
                  <c:v>2.2700000000000001E-2</c:v>
                </c:pt>
                <c:pt idx="1909">
                  <c:v>2.2724999999999999E-2</c:v>
                </c:pt>
                <c:pt idx="1910">
                  <c:v>2.2749999999999999E-2</c:v>
                </c:pt>
                <c:pt idx="1911">
                  <c:v>2.2775E-2</c:v>
                </c:pt>
                <c:pt idx="1912">
                  <c:v>2.2800000000000001E-2</c:v>
                </c:pt>
                <c:pt idx="1913">
                  <c:v>2.2825000000000002E-2</c:v>
                </c:pt>
                <c:pt idx="1914">
                  <c:v>2.2849999999999999E-2</c:v>
                </c:pt>
                <c:pt idx="1915">
                  <c:v>2.2875E-2</c:v>
                </c:pt>
                <c:pt idx="1916">
                  <c:v>2.29E-2</c:v>
                </c:pt>
                <c:pt idx="1917">
                  <c:v>2.2925000000000001E-2</c:v>
                </c:pt>
                <c:pt idx="1918">
                  <c:v>2.2950000000000002E-2</c:v>
                </c:pt>
                <c:pt idx="1919">
                  <c:v>2.2974999999999999E-2</c:v>
                </c:pt>
                <c:pt idx="1920">
                  <c:v>2.3E-2</c:v>
                </c:pt>
                <c:pt idx="1921">
                  <c:v>2.3025E-2</c:v>
                </c:pt>
                <c:pt idx="1922">
                  <c:v>2.3050000000000001E-2</c:v>
                </c:pt>
                <c:pt idx="1923">
                  <c:v>2.3074999999999998E-2</c:v>
                </c:pt>
                <c:pt idx="1924">
                  <c:v>2.3099999999999999E-2</c:v>
                </c:pt>
                <c:pt idx="1925">
                  <c:v>2.3125E-2</c:v>
                </c:pt>
                <c:pt idx="1926">
                  <c:v>2.315E-2</c:v>
                </c:pt>
                <c:pt idx="1927">
                  <c:v>2.3175000000000001E-2</c:v>
                </c:pt>
                <c:pt idx="1928">
                  <c:v>2.3199999999999998E-2</c:v>
                </c:pt>
                <c:pt idx="1929">
                  <c:v>2.3224999999999999E-2</c:v>
                </c:pt>
                <c:pt idx="1930">
                  <c:v>2.325E-2</c:v>
                </c:pt>
                <c:pt idx="1931">
                  <c:v>2.3275000000000001E-2</c:v>
                </c:pt>
                <c:pt idx="1932">
                  <c:v>2.3300000000000001E-2</c:v>
                </c:pt>
                <c:pt idx="1933">
                  <c:v>2.3324999999999999E-2</c:v>
                </c:pt>
                <c:pt idx="1934">
                  <c:v>2.3349999999999999E-2</c:v>
                </c:pt>
                <c:pt idx="1935">
                  <c:v>2.3375E-2</c:v>
                </c:pt>
                <c:pt idx="1936">
                  <c:v>2.3400000000000001E-2</c:v>
                </c:pt>
                <c:pt idx="1937">
                  <c:v>2.3425000000000001E-2</c:v>
                </c:pt>
                <c:pt idx="1938">
                  <c:v>2.3449999999999999E-2</c:v>
                </c:pt>
                <c:pt idx="1939">
                  <c:v>2.3474999999999999E-2</c:v>
                </c:pt>
                <c:pt idx="1940">
                  <c:v>2.35E-2</c:v>
                </c:pt>
                <c:pt idx="1941">
                  <c:v>2.3525000000000001E-2</c:v>
                </c:pt>
                <c:pt idx="1942">
                  <c:v>2.3550000000000001E-2</c:v>
                </c:pt>
                <c:pt idx="1943">
                  <c:v>2.3574999999999999E-2</c:v>
                </c:pt>
                <c:pt idx="1944">
                  <c:v>2.3599999999999999E-2</c:v>
                </c:pt>
                <c:pt idx="1945">
                  <c:v>2.3625E-2</c:v>
                </c:pt>
                <c:pt idx="1946">
                  <c:v>2.3650000000000001E-2</c:v>
                </c:pt>
                <c:pt idx="1947">
                  <c:v>2.3675000000000002E-2</c:v>
                </c:pt>
                <c:pt idx="1948">
                  <c:v>2.3699999999999999E-2</c:v>
                </c:pt>
                <c:pt idx="1949">
                  <c:v>2.3725E-2</c:v>
                </c:pt>
                <c:pt idx="1950">
                  <c:v>2.375E-2</c:v>
                </c:pt>
                <c:pt idx="1951">
                  <c:v>2.3775000000000001E-2</c:v>
                </c:pt>
                <c:pt idx="1952">
                  <c:v>2.3800000000000002E-2</c:v>
                </c:pt>
                <c:pt idx="1953">
                  <c:v>2.3824999999999999E-2</c:v>
                </c:pt>
                <c:pt idx="1954">
                  <c:v>2.385E-2</c:v>
                </c:pt>
                <c:pt idx="1955">
                  <c:v>2.3875E-2</c:v>
                </c:pt>
                <c:pt idx="1956">
                  <c:v>2.3900000000000001E-2</c:v>
                </c:pt>
                <c:pt idx="1957">
                  <c:v>2.3924999999999998E-2</c:v>
                </c:pt>
                <c:pt idx="1958">
                  <c:v>2.3949999999999999E-2</c:v>
                </c:pt>
                <c:pt idx="1959">
                  <c:v>2.3975E-2</c:v>
                </c:pt>
                <c:pt idx="1960">
                  <c:v>2.4E-2</c:v>
                </c:pt>
                <c:pt idx="1961">
                  <c:v>2.4025000000000001E-2</c:v>
                </c:pt>
                <c:pt idx="1962">
                  <c:v>2.4049999999999998E-2</c:v>
                </c:pt>
                <c:pt idx="1963">
                  <c:v>2.4074999999999999E-2</c:v>
                </c:pt>
                <c:pt idx="1964">
                  <c:v>2.41E-2</c:v>
                </c:pt>
                <c:pt idx="1965">
                  <c:v>2.4125000000000001E-2</c:v>
                </c:pt>
                <c:pt idx="1966">
                  <c:v>2.4150000000000001E-2</c:v>
                </c:pt>
                <c:pt idx="1967">
                  <c:v>2.4174999999999999E-2</c:v>
                </c:pt>
                <c:pt idx="1968">
                  <c:v>2.4199999999999999E-2</c:v>
                </c:pt>
                <c:pt idx="1969">
                  <c:v>2.4225E-2</c:v>
                </c:pt>
                <c:pt idx="1970">
                  <c:v>2.4250000000000001E-2</c:v>
                </c:pt>
                <c:pt idx="1971">
                  <c:v>2.4275000000000001E-2</c:v>
                </c:pt>
                <c:pt idx="1972">
                  <c:v>2.4299999999999999E-2</c:v>
                </c:pt>
                <c:pt idx="1973">
                  <c:v>2.4324999999999999E-2</c:v>
                </c:pt>
                <c:pt idx="1974">
                  <c:v>2.435E-2</c:v>
                </c:pt>
                <c:pt idx="1975">
                  <c:v>2.4375000000000001E-2</c:v>
                </c:pt>
                <c:pt idx="1976">
                  <c:v>2.4400000000000002E-2</c:v>
                </c:pt>
                <c:pt idx="1977">
                  <c:v>2.4424999999999999E-2</c:v>
                </c:pt>
                <c:pt idx="1978">
                  <c:v>2.445E-2</c:v>
                </c:pt>
                <c:pt idx="1979">
                  <c:v>2.4475E-2</c:v>
                </c:pt>
                <c:pt idx="1980">
                  <c:v>2.4500000000000001E-2</c:v>
                </c:pt>
                <c:pt idx="1981">
                  <c:v>2.4525000000000002E-2</c:v>
                </c:pt>
                <c:pt idx="1982">
                  <c:v>2.4549999999999999E-2</c:v>
                </c:pt>
                <c:pt idx="1983">
                  <c:v>2.4575E-2</c:v>
                </c:pt>
                <c:pt idx="1984">
                  <c:v>2.46E-2</c:v>
                </c:pt>
                <c:pt idx="1985">
                  <c:v>2.4625000000000001E-2</c:v>
                </c:pt>
                <c:pt idx="1986">
                  <c:v>2.4649999999999998E-2</c:v>
                </c:pt>
                <c:pt idx="1987">
                  <c:v>2.4674999999999999E-2</c:v>
                </c:pt>
                <c:pt idx="1988">
                  <c:v>2.47E-2</c:v>
                </c:pt>
                <c:pt idx="1989">
                  <c:v>2.4725E-2</c:v>
                </c:pt>
                <c:pt idx="1990">
                  <c:v>2.4750000000000001E-2</c:v>
                </c:pt>
                <c:pt idx="1991">
                  <c:v>2.4774999999999998E-2</c:v>
                </c:pt>
                <c:pt idx="1992">
                  <c:v>2.4799999999999999E-2</c:v>
                </c:pt>
                <c:pt idx="1993">
                  <c:v>2.4825E-2</c:v>
                </c:pt>
                <c:pt idx="1994">
                  <c:v>2.4850000000000001E-2</c:v>
                </c:pt>
                <c:pt idx="1995">
                  <c:v>2.4875000000000001E-2</c:v>
                </c:pt>
                <c:pt idx="1996">
                  <c:v>2.4899999999999999E-2</c:v>
                </c:pt>
                <c:pt idx="1997">
                  <c:v>2.4924999999999999E-2</c:v>
                </c:pt>
                <c:pt idx="1998">
                  <c:v>2.495E-2</c:v>
                </c:pt>
                <c:pt idx="1999">
                  <c:v>2.4975000000000001E-2</c:v>
                </c:pt>
              </c:numCache>
            </c:numRef>
          </c:xVal>
          <c:yVal>
            <c:numRef>
              <c:f>'SP6'!$B$4:$B$2003</c:f>
              <c:numCache>
                <c:formatCode>0.00E+00</c:formatCode>
                <c:ptCount val="2000"/>
                <c:pt idx="0">
                  <c:v>-11.49686189</c:v>
                </c:pt>
                <c:pt idx="1">
                  <c:v>-11.517782390000001</c:v>
                </c:pt>
                <c:pt idx="2">
                  <c:v>-11.49686189</c:v>
                </c:pt>
                <c:pt idx="3">
                  <c:v>-11.455020879999999</c:v>
                </c:pt>
                <c:pt idx="4">
                  <c:v>-11.31903762</c:v>
                </c:pt>
                <c:pt idx="5">
                  <c:v>-11.33995812</c:v>
                </c:pt>
                <c:pt idx="6">
                  <c:v>-11.287656869999999</c:v>
                </c:pt>
                <c:pt idx="7">
                  <c:v>-11.24581586</c:v>
                </c:pt>
                <c:pt idx="8">
                  <c:v>-11.21443511</c:v>
                </c:pt>
                <c:pt idx="9">
                  <c:v>-11.1725941</c:v>
                </c:pt>
                <c:pt idx="10">
                  <c:v>-11.1725941</c:v>
                </c:pt>
                <c:pt idx="11">
                  <c:v>-11.057531340000001</c:v>
                </c:pt>
                <c:pt idx="12">
                  <c:v>-11.00523009</c:v>
                </c:pt>
                <c:pt idx="13">
                  <c:v>-11.00523009</c:v>
                </c:pt>
                <c:pt idx="14">
                  <c:v>-10.963389080000001</c:v>
                </c:pt>
                <c:pt idx="15">
                  <c:v>-10.921548080000001</c:v>
                </c:pt>
                <c:pt idx="16">
                  <c:v>-10.77510457</c:v>
                </c:pt>
                <c:pt idx="17">
                  <c:v>-10.77510457</c:v>
                </c:pt>
                <c:pt idx="18">
                  <c:v>-10.75418406</c:v>
                </c:pt>
                <c:pt idx="19">
                  <c:v>-10.68096231</c:v>
                </c:pt>
                <c:pt idx="20">
                  <c:v>-10.6600418</c:v>
                </c:pt>
                <c:pt idx="21">
                  <c:v>-10.565899549999999</c:v>
                </c:pt>
                <c:pt idx="22">
                  <c:v>-10.576359800000001</c:v>
                </c:pt>
                <c:pt idx="23">
                  <c:v>-10.42991628</c:v>
                </c:pt>
                <c:pt idx="24">
                  <c:v>-10.388075280000001</c:v>
                </c:pt>
                <c:pt idx="25">
                  <c:v>-10.377615029999999</c:v>
                </c:pt>
                <c:pt idx="26">
                  <c:v>-10.36715478</c:v>
                </c:pt>
                <c:pt idx="27">
                  <c:v>-10.30439327</c:v>
                </c:pt>
                <c:pt idx="28">
                  <c:v>-10.157949759999999</c:v>
                </c:pt>
                <c:pt idx="29">
                  <c:v>-10.168410010000001</c:v>
                </c:pt>
                <c:pt idx="30">
                  <c:v>-10.11610875</c:v>
                </c:pt>
                <c:pt idx="31">
                  <c:v>-10.011506239999999</c:v>
                </c:pt>
                <c:pt idx="32">
                  <c:v>-9.9905857400000002</c:v>
                </c:pt>
                <c:pt idx="33">
                  <c:v>-9.9278242300000006</c:v>
                </c:pt>
                <c:pt idx="34">
                  <c:v>-9.8859832300000008</c:v>
                </c:pt>
                <c:pt idx="35">
                  <c:v>-9.7604602200000006</c:v>
                </c:pt>
                <c:pt idx="36">
                  <c:v>-9.6872384599999997</c:v>
                </c:pt>
                <c:pt idx="37">
                  <c:v>-9.6872384599999997</c:v>
                </c:pt>
                <c:pt idx="38">
                  <c:v>-9.62447695</c:v>
                </c:pt>
                <c:pt idx="39">
                  <c:v>-9.5930961999999997</c:v>
                </c:pt>
                <c:pt idx="40">
                  <c:v>-9.4257321899999997</c:v>
                </c:pt>
                <c:pt idx="41">
                  <c:v>-9.4257321899999997</c:v>
                </c:pt>
                <c:pt idx="42">
                  <c:v>-9.3525104300000006</c:v>
                </c:pt>
                <c:pt idx="43">
                  <c:v>-9.2583681700000007</c:v>
                </c:pt>
                <c:pt idx="44">
                  <c:v>-9.2269874200000004</c:v>
                </c:pt>
                <c:pt idx="45">
                  <c:v>-9.1746861600000003</c:v>
                </c:pt>
                <c:pt idx="46">
                  <c:v>-9.1328451600000005</c:v>
                </c:pt>
                <c:pt idx="47">
                  <c:v>-8.9550208900000001</c:v>
                </c:pt>
                <c:pt idx="48">
                  <c:v>-8.9131798900000003</c:v>
                </c:pt>
                <c:pt idx="49">
                  <c:v>-8.8817991299999992</c:v>
                </c:pt>
                <c:pt idx="50">
                  <c:v>-8.8608786300000002</c:v>
                </c:pt>
                <c:pt idx="51">
                  <c:v>-8.7458158699999995</c:v>
                </c:pt>
                <c:pt idx="52">
                  <c:v>-8.6307531100000006</c:v>
                </c:pt>
                <c:pt idx="53">
                  <c:v>-8.6098326099999998</c:v>
                </c:pt>
                <c:pt idx="54">
                  <c:v>-8.5366108500000006</c:v>
                </c:pt>
                <c:pt idx="55">
                  <c:v>-8.4110878400000004</c:v>
                </c:pt>
                <c:pt idx="56">
                  <c:v>-8.4006275899999991</c:v>
                </c:pt>
                <c:pt idx="57">
                  <c:v>-8.32740583</c:v>
                </c:pt>
                <c:pt idx="58">
                  <c:v>-8.2751045699999999</c:v>
                </c:pt>
                <c:pt idx="59">
                  <c:v>-8.1286610600000007</c:v>
                </c:pt>
                <c:pt idx="60">
                  <c:v>-8.0449790500000002</c:v>
                </c:pt>
                <c:pt idx="61">
                  <c:v>-8.0240585499999995</c:v>
                </c:pt>
                <c:pt idx="62">
                  <c:v>-7.9403765399999999</c:v>
                </c:pt>
                <c:pt idx="63">
                  <c:v>-7.8985355400000001</c:v>
                </c:pt>
                <c:pt idx="64">
                  <c:v>-7.7102510200000003</c:v>
                </c:pt>
                <c:pt idx="65">
                  <c:v>-7.7311715200000002</c:v>
                </c:pt>
                <c:pt idx="66">
                  <c:v>-7.60564851</c:v>
                </c:pt>
                <c:pt idx="67">
                  <c:v>-7.5010459999999997</c:v>
                </c:pt>
                <c:pt idx="68">
                  <c:v>-7.4592049999999999</c:v>
                </c:pt>
                <c:pt idx="69">
                  <c:v>-7.4278242399999996</c:v>
                </c:pt>
                <c:pt idx="70">
                  <c:v>-7.3441422300000001</c:v>
                </c:pt>
                <c:pt idx="71">
                  <c:v>-7.1872384699999996</c:v>
                </c:pt>
                <c:pt idx="72">
                  <c:v>-7.1035564600000001</c:v>
                </c:pt>
                <c:pt idx="73">
                  <c:v>-7.1140167099999996</c:v>
                </c:pt>
                <c:pt idx="74">
                  <c:v>-6.9884937000000003</c:v>
                </c:pt>
                <c:pt idx="75">
                  <c:v>-6.9048116899999998</c:v>
                </c:pt>
                <c:pt idx="76">
                  <c:v>-6.78974893</c:v>
                </c:pt>
                <c:pt idx="77">
                  <c:v>-6.7792886799999996</c:v>
                </c:pt>
                <c:pt idx="78">
                  <c:v>-6.6433054199999999</c:v>
                </c:pt>
                <c:pt idx="79">
                  <c:v>-6.5387029099999996</c:v>
                </c:pt>
                <c:pt idx="80">
                  <c:v>-6.4864016500000004</c:v>
                </c:pt>
                <c:pt idx="81">
                  <c:v>-6.4445606499999997</c:v>
                </c:pt>
                <c:pt idx="82">
                  <c:v>-6.3608786400000001</c:v>
                </c:pt>
                <c:pt idx="83">
                  <c:v>-6.1516736200000004</c:v>
                </c:pt>
                <c:pt idx="84">
                  <c:v>-6.14121337</c:v>
                </c:pt>
                <c:pt idx="85">
                  <c:v>-6.0575313599999996</c:v>
                </c:pt>
                <c:pt idx="86">
                  <c:v>-6.0156903599999998</c:v>
                </c:pt>
                <c:pt idx="87">
                  <c:v>-5.8587865900000002</c:v>
                </c:pt>
                <c:pt idx="88">
                  <c:v>-5.8483263399999998</c:v>
                </c:pt>
                <c:pt idx="89">
                  <c:v>-5.7437238300000004</c:v>
                </c:pt>
                <c:pt idx="90">
                  <c:v>-5.6077405699999998</c:v>
                </c:pt>
                <c:pt idx="91">
                  <c:v>-5.4612970499999998</c:v>
                </c:pt>
                <c:pt idx="92">
                  <c:v>-5.4508368000000003</c:v>
                </c:pt>
                <c:pt idx="93">
                  <c:v>-5.3985355500000001</c:v>
                </c:pt>
                <c:pt idx="94">
                  <c:v>-5.2834727800000003</c:v>
                </c:pt>
                <c:pt idx="95">
                  <c:v>-5.1265690199999998</c:v>
                </c:pt>
                <c:pt idx="96">
                  <c:v>-5.0638075100000002</c:v>
                </c:pt>
                <c:pt idx="97">
                  <c:v>-5.01150626</c:v>
                </c:pt>
                <c:pt idx="98">
                  <c:v>-4.8859832499999998</c:v>
                </c:pt>
                <c:pt idx="99">
                  <c:v>-4.8336819899999997</c:v>
                </c:pt>
                <c:pt idx="100">
                  <c:v>-4.7290794800000002</c:v>
                </c:pt>
                <c:pt idx="101">
                  <c:v>-4.67677823</c:v>
                </c:pt>
                <c:pt idx="102">
                  <c:v>-4.4780334599999998</c:v>
                </c:pt>
                <c:pt idx="103">
                  <c:v>-4.4257321999999997</c:v>
                </c:pt>
                <c:pt idx="104">
                  <c:v>-4.3525104399999996</c:v>
                </c:pt>
                <c:pt idx="105">
                  <c:v>-4.3315899399999997</c:v>
                </c:pt>
                <c:pt idx="106">
                  <c:v>-4.1642259299999997</c:v>
                </c:pt>
                <c:pt idx="107">
                  <c:v>-4.0282426600000001</c:v>
                </c:pt>
                <c:pt idx="108">
                  <c:v>-3.95502091</c:v>
                </c:pt>
                <c:pt idx="109">
                  <c:v>-3.88179915</c:v>
                </c:pt>
                <c:pt idx="110">
                  <c:v>-3.7771966400000001</c:v>
                </c:pt>
                <c:pt idx="111">
                  <c:v>-3.6830543800000002</c:v>
                </c:pt>
                <c:pt idx="112">
                  <c:v>-3.6202928700000001</c:v>
                </c:pt>
                <c:pt idx="113">
                  <c:v>-3.5261506100000002</c:v>
                </c:pt>
                <c:pt idx="114">
                  <c:v>-3.3692468500000001</c:v>
                </c:pt>
                <c:pt idx="115">
                  <c:v>-3.2541840899999999</c:v>
                </c:pt>
                <c:pt idx="116">
                  <c:v>-3.2541840899999999</c:v>
                </c:pt>
                <c:pt idx="117">
                  <c:v>-3.1286610800000001</c:v>
                </c:pt>
                <c:pt idx="118">
                  <c:v>-3.0449790700000001</c:v>
                </c:pt>
                <c:pt idx="119">
                  <c:v>-2.8671547999999998</c:v>
                </c:pt>
                <c:pt idx="120">
                  <c:v>-2.8253138</c:v>
                </c:pt>
                <c:pt idx="121">
                  <c:v>-2.74163179</c:v>
                </c:pt>
                <c:pt idx="122">
                  <c:v>-2.59518827</c:v>
                </c:pt>
                <c:pt idx="123">
                  <c:v>-2.5324267699999998</c:v>
                </c:pt>
                <c:pt idx="124">
                  <c:v>-2.4487447599999999</c:v>
                </c:pt>
                <c:pt idx="125">
                  <c:v>-2.3546024999999999</c:v>
                </c:pt>
                <c:pt idx="126">
                  <c:v>-2.2081589899999998</c:v>
                </c:pt>
                <c:pt idx="127">
                  <c:v>-2.09309623</c:v>
                </c:pt>
                <c:pt idx="128">
                  <c:v>-2.0617154700000002</c:v>
                </c:pt>
                <c:pt idx="129">
                  <c:v>-1.9884937199999999</c:v>
                </c:pt>
                <c:pt idx="130">
                  <c:v>-1.8734309600000001</c:v>
                </c:pt>
                <c:pt idx="131">
                  <c:v>-1.7583681900000001</c:v>
                </c:pt>
                <c:pt idx="132">
                  <c:v>-1.65376568</c:v>
                </c:pt>
                <c:pt idx="133">
                  <c:v>-1.5596234200000001</c:v>
                </c:pt>
                <c:pt idx="134">
                  <c:v>-1.3817991599999999</c:v>
                </c:pt>
                <c:pt idx="135">
                  <c:v>-1.3504183999999999</c:v>
                </c:pt>
                <c:pt idx="136">
                  <c:v>-1.27719665</c:v>
                </c:pt>
                <c:pt idx="137">
                  <c:v>-1.17259414</c:v>
                </c:pt>
                <c:pt idx="138">
                  <c:v>-1.0261506199999999</c:v>
                </c:pt>
                <c:pt idx="139">
                  <c:v>-0.95292887000000004</c:v>
                </c:pt>
                <c:pt idx="140">
                  <c:v>-0.87970711000000001</c:v>
                </c:pt>
                <c:pt idx="141">
                  <c:v>-0.78556484999999998</c:v>
                </c:pt>
                <c:pt idx="142">
                  <c:v>-0.69142258999999995</c:v>
                </c:pt>
                <c:pt idx="143">
                  <c:v>-0.54497907999999995</c:v>
                </c:pt>
                <c:pt idx="144">
                  <c:v>-0.50313806999999999</c:v>
                </c:pt>
                <c:pt idx="145">
                  <c:v>-0.35669455999999999</c:v>
                </c:pt>
                <c:pt idx="146">
                  <c:v>-0.24163180000000001</c:v>
                </c:pt>
                <c:pt idx="147">
                  <c:v>-0.17887028999999999</c:v>
                </c:pt>
                <c:pt idx="148">
                  <c:v>-0.13702929</c:v>
                </c:pt>
                <c:pt idx="149">
                  <c:v>1.987448E-2</c:v>
                </c:pt>
                <c:pt idx="150">
                  <c:v>0.11401674000000001</c:v>
                </c:pt>
                <c:pt idx="151">
                  <c:v>0.26046025</c:v>
                </c:pt>
                <c:pt idx="152">
                  <c:v>0.26046025</c:v>
                </c:pt>
                <c:pt idx="153">
                  <c:v>0.37552300999999999</c:v>
                </c:pt>
                <c:pt idx="154">
                  <c:v>0.49058576999999998</c:v>
                </c:pt>
                <c:pt idx="155">
                  <c:v>0.61610878999999996</c:v>
                </c:pt>
                <c:pt idx="156">
                  <c:v>0.65794978999999998</c:v>
                </c:pt>
                <c:pt idx="157">
                  <c:v>0.79393305000000003</c:v>
                </c:pt>
                <c:pt idx="158">
                  <c:v>0.90899580999999996</c:v>
                </c:pt>
                <c:pt idx="159">
                  <c:v>0.98221756999999998</c:v>
                </c:pt>
                <c:pt idx="160">
                  <c:v>1.0449790800000001</c:v>
                </c:pt>
                <c:pt idx="161">
                  <c:v>1.13912134</c:v>
                </c:pt>
                <c:pt idx="162">
                  <c:v>1.3483263599999999</c:v>
                </c:pt>
                <c:pt idx="163">
                  <c:v>1.4006276099999999</c:v>
                </c:pt>
                <c:pt idx="164">
                  <c:v>1.4947698700000001</c:v>
                </c:pt>
                <c:pt idx="165">
                  <c:v>1.5679916300000001</c:v>
                </c:pt>
                <c:pt idx="166">
                  <c:v>1.63075313</c:v>
                </c:pt>
                <c:pt idx="167">
                  <c:v>1.7876569</c:v>
                </c:pt>
                <c:pt idx="168">
                  <c:v>1.86087866</c:v>
                </c:pt>
                <c:pt idx="169">
                  <c:v>1.99686192</c:v>
                </c:pt>
                <c:pt idx="170">
                  <c:v>2.0910041800000001</c:v>
                </c:pt>
                <c:pt idx="171">
                  <c:v>2.1328451799999999</c:v>
                </c:pt>
                <c:pt idx="172">
                  <c:v>2.2165271899999999</c:v>
                </c:pt>
                <c:pt idx="173">
                  <c:v>2.3420502000000001</c:v>
                </c:pt>
                <c:pt idx="174">
                  <c:v>2.50941422</c:v>
                </c:pt>
                <c:pt idx="175">
                  <c:v>2.60355648</c:v>
                </c:pt>
                <c:pt idx="176">
                  <c:v>2.6453974800000002</c:v>
                </c:pt>
                <c:pt idx="177">
                  <c:v>2.7813807399999999</c:v>
                </c:pt>
                <c:pt idx="178">
                  <c:v>2.84414225</c:v>
                </c:pt>
                <c:pt idx="179">
                  <c:v>2.9592050099999998</c:v>
                </c:pt>
                <c:pt idx="180">
                  <c:v>3.0533472700000002</c:v>
                </c:pt>
                <c:pt idx="181">
                  <c:v>3.15794978</c:v>
                </c:pt>
                <c:pt idx="182">
                  <c:v>3.2311715400000001</c:v>
                </c:pt>
                <c:pt idx="183">
                  <c:v>3.3043933000000001</c:v>
                </c:pt>
                <c:pt idx="184">
                  <c:v>3.4194560599999999</c:v>
                </c:pt>
                <c:pt idx="185">
                  <c:v>3.49267781</c:v>
                </c:pt>
                <c:pt idx="186">
                  <c:v>3.6600418299999999</c:v>
                </c:pt>
                <c:pt idx="187">
                  <c:v>3.72280334</c:v>
                </c:pt>
                <c:pt idx="188">
                  <c:v>3.8064853400000001</c:v>
                </c:pt>
                <c:pt idx="189">
                  <c:v>3.8797071000000001</c:v>
                </c:pt>
                <c:pt idx="190">
                  <c:v>4.0261506100000002</c:v>
                </c:pt>
                <c:pt idx="191">
                  <c:v>4.0575313700000004</c:v>
                </c:pt>
                <c:pt idx="192">
                  <c:v>4.2039748799999996</c:v>
                </c:pt>
                <c:pt idx="193">
                  <c:v>4.2667363900000002</c:v>
                </c:pt>
                <c:pt idx="194">
                  <c:v>4.4445606599999996</c:v>
                </c:pt>
                <c:pt idx="195">
                  <c:v>4.4445606599999996</c:v>
                </c:pt>
                <c:pt idx="196">
                  <c:v>4.5282426600000001</c:v>
                </c:pt>
                <c:pt idx="197">
                  <c:v>4.62238492</c:v>
                </c:pt>
                <c:pt idx="198">
                  <c:v>4.8106694399999999</c:v>
                </c:pt>
                <c:pt idx="199">
                  <c:v>4.8525104399999996</c:v>
                </c:pt>
                <c:pt idx="200">
                  <c:v>4.9257321999999997</c:v>
                </c:pt>
                <c:pt idx="201">
                  <c:v>5.0407949600000004</c:v>
                </c:pt>
                <c:pt idx="202">
                  <c:v>5.0930962199999996</c:v>
                </c:pt>
                <c:pt idx="203">
                  <c:v>5.1976987299999999</c:v>
                </c:pt>
                <c:pt idx="204">
                  <c:v>5.27092049</c:v>
                </c:pt>
                <c:pt idx="205">
                  <c:v>5.4173640000000001</c:v>
                </c:pt>
                <c:pt idx="206">
                  <c:v>5.5010460099999996</c:v>
                </c:pt>
                <c:pt idx="207">
                  <c:v>5.5951882700000004</c:v>
                </c:pt>
                <c:pt idx="208">
                  <c:v>5.6370292700000002</c:v>
                </c:pt>
                <c:pt idx="209">
                  <c:v>5.7416317799999996</c:v>
                </c:pt>
                <c:pt idx="210">
                  <c:v>5.8880752899999997</c:v>
                </c:pt>
                <c:pt idx="211">
                  <c:v>5.91945605</c:v>
                </c:pt>
                <c:pt idx="212">
                  <c:v>5.99267781</c:v>
                </c:pt>
                <c:pt idx="213">
                  <c:v>6.1182008200000002</c:v>
                </c:pt>
                <c:pt idx="214">
                  <c:v>6.16004182</c:v>
                </c:pt>
                <c:pt idx="215">
                  <c:v>6.2437238300000004</c:v>
                </c:pt>
                <c:pt idx="216">
                  <c:v>6.3169455900000004</c:v>
                </c:pt>
                <c:pt idx="217">
                  <c:v>6.4738493500000001</c:v>
                </c:pt>
                <c:pt idx="218">
                  <c:v>6.5575313599999996</c:v>
                </c:pt>
                <c:pt idx="219">
                  <c:v>6.5889121099999999</c:v>
                </c:pt>
                <c:pt idx="220">
                  <c:v>6.6725941200000003</c:v>
                </c:pt>
                <c:pt idx="221">
                  <c:v>6.7562761299999998</c:v>
                </c:pt>
                <c:pt idx="222">
                  <c:v>6.9027196399999999</c:v>
                </c:pt>
                <c:pt idx="223">
                  <c:v>6.9341004000000002</c:v>
                </c:pt>
                <c:pt idx="224">
                  <c:v>7.0387029099999996</c:v>
                </c:pt>
                <c:pt idx="225">
                  <c:v>7.0910041599999998</c:v>
                </c:pt>
                <c:pt idx="226">
                  <c:v>7.1851464199999997</c:v>
                </c:pt>
                <c:pt idx="227">
                  <c:v>7.2688284300000001</c:v>
                </c:pt>
                <c:pt idx="228">
                  <c:v>7.3525104399999996</c:v>
                </c:pt>
                <c:pt idx="229">
                  <c:v>7.45711295</c:v>
                </c:pt>
                <c:pt idx="230">
                  <c:v>7.5407949500000004</c:v>
                </c:pt>
                <c:pt idx="231">
                  <c:v>7.5826359600000002</c:v>
                </c:pt>
                <c:pt idx="232">
                  <c:v>7.6453974599999999</c:v>
                </c:pt>
                <c:pt idx="233">
                  <c:v>7.7290794700000003</c:v>
                </c:pt>
                <c:pt idx="234">
                  <c:v>7.8232217300000002</c:v>
                </c:pt>
                <c:pt idx="235">
                  <c:v>7.9487447400000004</c:v>
                </c:pt>
                <c:pt idx="236">
                  <c:v>7.9905857500000002</c:v>
                </c:pt>
                <c:pt idx="237">
                  <c:v>8.10564851</c:v>
                </c:pt>
                <c:pt idx="238">
                  <c:v>8.1161087599999995</c:v>
                </c:pt>
                <c:pt idx="239">
                  <c:v>8.2102510199999994</c:v>
                </c:pt>
                <c:pt idx="240">
                  <c:v>8.2416317699999997</c:v>
                </c:pt>
                <c:pt idx="241">
                  <c:v>8.3880752899999997</c:v>
                </c:pt>
                <c:pt idx="242">
                  <c:v>8.4717572899999993</c:v>
                </c:pt>
                <c:pt idx="243">
                  <c:v>8.4822175499999997</c:v>
                </c:pt>
                <c:pt idx="244">
                  <c:v>8.5554392999999997</c:v>
                </c:pt>
                <c:pt idx="245">
                  <c:v>8.5763598000000005</c:v>
                </c:pt>
                <c:pt idx="246">
                  <c:v>8.7018828199999998</c:v>
                </c:pt>
                <c:pt idx="247">
                  <c:v>8.7541840700000009</c:v>
                </c:pt>
                <c:pt idx="248">
                  <c:v>8.8692468299999998</c:v>
                </c:pt>
                <c:pt idx="249">
                  <c:v>8.9110878400000004</c:v>
                </c:pt>
                <c:pt idx="250">
                  <c:v>9.0156903499999999</c:v>
                </c:pt>
                <c:pt idx="251">
                  <c:v>9.0156903499999999</c:v>
                </c:pt>
                <c:pt idx="252">
                  <c:v>9.0993723600000003</c:v>
                </c:pt>
                <c:pt idx="253">
                  <c:v>9.2458158699999995</c:v>
                </c:pt>
                <c:pt idx="254">
                  <c:v>9.3190376300000004</c:v>
                </c:pt>
                <c:pt idx="255">
                  <c:v>9.3294978799999999</c:v>
                </c:pt>
                <c:pt idx="256">
                  <c:v>9.3190376300000004</c:v>
                </c:pt>
                <c:pt idx="257">
                  <c:v>9.4236401399999998</c:v>
                </c:pt>
                <c:pt idx="258">
                  <c:v>9.4968618899999999</c:v>
                </c:pt>
                <c:pt idx="259">
                  <c:v>9.5596233999999995</c:v>
                </c:pt>
                <c:pt idx="260">
                  <c:v>9.6328451600000005</c:v>
                </c:pt>
                <c:pt idx="261">
                  <c:v>9.7583681700000007</c:v>
                </c:pt>
                <c:pt idx="262">
                  <c:v>9.7479079199999994</c:v>
                </c:pt>
                <c:pt idx="263">
                  <c:v>9.8002091700000005</c:v>
                </c:pt>
                <c:pt idx="264">
                  <c:v>9.81066942</c:v>
                </c:pt>
                <c:pt idx="265">
                  <c:v>9.9780334400000008</c:v>
                </c:pt>
                <c:pt idx="266">
                  <c:v>10.04079495</c:v>
                </c:pt>
                <c:pt idx="267">
                  <c:v>10.061715449999999</c:v>
                </c:pt>
                <c:pt idx="268">
                  <c:v>10.08263595</c:v>
                </c:pt>
                <c:pt idx="269">
                  <c:v>10.14539746</c:v>
                </c:pt>
                <c:pt idx="270">
                  <c:v>10.20815896</c:v>
                </c:pt>
                <c:pt idx="271">
                  <c:v>10.291840970000001</c:v>
                </c:pt>
                <c:pt idx="272">
                  <c:v>10.31276147</c:v>
                </c:pt>
                <c:pt idx="273">
                  <c:v>10.39644348</c:v>
                </c:pt>
                <c:pt idx="274">
                  <c:v>10.43828448</c:v>
                </c:pt>
                <c:pt idx="275">
                  <c:v>10.43828448</c:v>
                </c:pt>
                <c:pt idx="276">
                  <c:v>10.521966490000001</c:v>
                </c:pt>
                <c:pt idx="277">
                  <c:v>10.626569</c:v>
                </c:pt>
                <c:pt idx="278">
                  <c:v>10.71025101</c:v>
                </c:pt>
                <c:pt idx="279">
                  <c:v>10.67887026</c:v>
                </c:pt>
                <c:pt idx="280">
                  <c:v>10.752092019999999</c:v>
                </c:pt>
                <c:pt idx="281">
                  <c:v>10.783472769999999</c:v>
                </c:pt>
                <c:pt idx="282">
                  <c:v>10.86715478</c:v>
                </c:pt>
                <c:pt idx="283">
                  <c:v>10.85669453</c:v>
                </c:pt>
                <c:pt idx="284">
                  <c:v>10.92991628</c:v>
                </c:pt>
                <c:pt idx="285">
                  <c:v>11.02405854</c:v>
                </c:pt>
                <c:pt idx="286">
                  <c:v>11.013598289999999</c:v>
                </c:pt>
                <c:pt idx="287">
                  <c:v>11.03451879</c:v>
                </c:pt>
                <c:pt idx="288">
                  <c:v>11.076359800000001</c:v>
                </c:pt>
                <c:pt idx="289">
                  <c:v>11.21234306</c:v>
                </c:pt>
                <c:pt idx="290">
                  <c:v>11.22280331</c:v>
                </c:pt>
                <c:pt idx="291">
                  <c:v>11.233263559999999</c:v>
                </c:pt>
                <c:pt idx="292">
                  <c:v>11.27510457</c:v>
                </c:pt>
                <c:pt idx="293">
                  <c:v>11.34832632</c:v>
                </c:pt>
                <c:pt idx="294">
                  <c:v>11.358786569999999</c:v>
                </c:pt>
                <c:pt idx="295">
                  <c:v>11.390167330000001</c:v>
                </c:pt>
                <c:pt idx="296">
                  <c:v>11.44246858</c:v>
                </c:pt>
                <c:pt idx="297">
                  <c:v>11.557531340000001</c:v>
                </c:pt>
                <c:pt idx="298">
                  <c:v>11.47384933</c:v>
                </c:pt>
                <c:pt idx="299">
                  <c:v>11.52615059</c:v>
                </c:pt>
                <c:pt idx="300">
                  <c:v>11.547071089999999</c:v>
                </c:pt>
                <c:pt idx="301">
                  <c:v>11.66213385</c:v>
                </c:pt>
                <c:pt idx="302">
                  <c:v>11.683054350000001</c:v>
                </c:pt>
                <c:pt idx="303">
                  <c:v>11.66213385</c:v>
                </c:pt>
                <c:pt idx="304">
                  <c:v>11.777196610000001</c:v>
                </c:pt>
                <c:pt idx="305">
                  <c:v>11.72489536</c:v>
                </c:pt>
                <c:pt idx="306">
                  <c:v>11.777196610000001</c:v>
                </c:pt>
                <c:pt idx="307">
                  <c:v>11.777196610000001</c:v>
                </c:pt>
                <c:pt idx="308">
                  <c:v>11.88179912</c:v>
                </c:pt>
                <c:pt idx="309">
                  <c:v>11.923640130000001</c:v>
                </c:pt>
                <c:pt idx="310">
                  <c:v>11.89225938</c:v>
                </c:pt>
                <c:pt idx="311">
                  <c:v>11.90271963</c:v>
                </c:pt>
                <c:pt idx="312">
                  <c:v>11.923640130000001</c:v>
                </c:pt>
                <c:pt idx="313">
                  <c:v>12.03870289</c:v>
                </c:pt>
                <c:pt idx="314">
                  <c:v>11.965481130000001</c:v>
                </c:pt>
                <c:pt idx="315">
                  <c:v>12.017782390000001</c:v>
                </c:pt>
                <c:pt idx="316">
                  <c:v>12.07008364</c:v>
                </c:pt>
                <c:pt idx="317">
                  <c:v>12.101464399999999</c:v>
                </c:pt>
                <c:pt idx="318">
                  <c:v>12.091004140000001</c:v>
                </c:pt>
                <c:pt idx="319">
                  <c:v>12.101464399999999</c:v>
                </c:pt>
                <c:pt idx="320">
                  <c:v>12.174686149999999</c:v>
                </c:pt>
                <c:pt idx="321">
                  <c:v>12.25836816</c:v>
                </c:pt>
                <c:pt idx="322">
                  <c:v>12.174686149999999</c:v>
                </c:pt>
                <c:pt idx="323">
                  <c:v>12.174686149999999</c:v>
                </c:pt>
                <c:pt idx="324">
                  <c:v>12.19560665</c:v>
                </c:pt>
                <c:pt idx="325">
                  <c:v>12.279288660000001</c:v>
                </c:pt>
                <c:pt idx="326">
                  <c:v>12.24790791</c:v>
                </c:pt>
                <c:pt idx="327">
                  <c:v>12.279288660000001</c:v>
                </c:pt>
                <c:pt idx="328">
                  <c:v>12.28974891</c:v>
                </c:pt>
                <c:pt idx="329">
                  <c:v>12.30020916</c:v>
                </c:pt>
                <c:pt idx="330">
                  <c:v>12.279288660000001</c:v>
                </c:pt>
                <c:pt idx="331">
                  <c:v>12.321129669999999</c:v>
                </c:pt>
                <c:pt idx="332">
                  <c:v>12.35251042</c:v>
                </c:pt>
                <c:pt idx="333">
                  <c:v>12.39435142</c:v>
                </c:pt>
                <c:pt idx="334">
                  <c:v>12.35251042</c:v>
                </c:pt>
                <c:pt idx="335">
                  <c:v>12.34205017</c:v>
                </c:pt>
                <c:pt idx="336">
                  <c:v>12.373430920000001</c:v>
                </c:pt>
                <c:pt idx="337">
                  <c:v>12.415271929999999</c:v>
                </c:pt>
                <c:pt idx="338">
                  <c:v>12.415271929999999</c:v>
                </c:pt>
                <c:pt idx="339">
                  <c:v>12.38389117</c:v>
                </c:pt>
                <c:pt idx="340">
                  <c:v>12.44665268</c:v>
                </c:pt>
                <c:pt idx="341">
                  <c:v>12.38389117</c:v>
                </c:pt>
                <c:pt idx="342">
                  <c:v>12.38389117</c:v>
                </c:pt>
                <c:pt idx="343">
                  <c:v>12.362970669999999</c:v>
                </c:pt>
                <c:pt idx="344">
                  <c:v>12.457112929999999</c:v>
                </c:pt>
                <c:pt idx="345">
                  <c:v>12.425732180000001</c:v>
                </c:pt>
                <c:pt idx="346">
                  <c:v>12.404811670000001</c:v>
                </c:pt>
                <c:pt idx="347">
                  <c:v>12.404811670000001</c:v>
                </c:pt>
                <c:pt idx="348">
                  <c:v>12.39435142</c:v>
                </c:pt>
                <c:pt idx="349">
                  <c:v>12.43619243</c:v>
                </c:pt>
                <c:pt idx="350">
                  <c:v>12.35251042</c:v>
                </c:pt>
                <c:pt idx="351">
                  <c:v>12.425732180000001</c:v>
                </c:pt>
                <c:pt idx="352">
                  <c:v>12.415271929999999</c:v>
                </c:pt>
                <c:pt idx="353">
                  <c:v>12.39435142</c:v>
                </c:pt>
                <c:pt idx="354">
                  <c:v>12.321129669999999</c:v>
                </c:pt>
                <c:pt idx="355">
                  <c:v>12.362970669999999</c:v>
                </c:pt>
                <c:pt idx="356">
                  <c:v>12.39435142</c:v>
                </c:pt>
                <c:pt idx="357">
                  <c:v>12.43619243</c:v>
                </c:pt>
                <c:pt idx="358">
                  <c:v>12.321129669999999</c:v>
                </c:pt>
                <c:pt idx="359">
                  <c:v>12.31066942</c:v>
                </c:pt>
                <c:pt idx="360">
                  <c:v>12.31066942</c:v>
                </c:pt>
                <c:pt idx="361">
                  <c:v>12.34205017</c:v>
                </c:pt>
                <c:pt idx="362">
                  <c:v>12.31066942</c:v>
                </c:pt>
                <c:pt idx="363">
                  <c:v>12.321129669999999</c:v>
                </c:pt>
                <c:pt idx="364">
                  <c:v>12.331589920000001</c:v>
                </c:pt>
                <c:pt idx="365">
                  <c:v>12.279288660000001</c:v>
                </c:pt>
                <c:pt idx="366">
                  <c:v>12.206066910000001</c:v>
                </c:pt>
                <c:pt idx="367">
                  <c:v>12.185146400000001</c:v>
                </c:pt>
                <c:pt idx="368">
                  <c:v>12.25836816</c:v>
                </c:pt>
                <c:pt idx="369">
                  <c:v>12.21652716</c:v>
                </c:pt>
                <c:pt idx="370">
                  <c:v>12.174686149999999</c:v>
                </c:pt>
                <c:pt idx="371">
                  <c:v>12.143305399999999</c:v>
                </c:pt>
                <c:pt idx="372">
                  <c:v>12.143305399999999</c:v>
                </c:pt>
                <c:pt idx="373">
                  <c:v>12.101464399999999</c:v>
                </c:pt>
                <c:pt idx="374">
                  <c:v>12.03870289</c:v>
                </c:pt>
                <c:pt idx="375">
                  <c:v>12.101464399999999</c:v>
                </c:pt>
                <c:pt idx="376">
                  <c:v>12.101464399999999</c:v>
                </c:pt>
                <c:pt idx="377">
                  <c:v>12.02824264</c:v>
                </c:pt>
                <c:pt idx="378">
                  <c:v>11.955020879999999</c:v>
                </c:pt>
                <c:pt idx="379">
                  <c:v>11.98640163</c:v>
                </c:pt>
                <c:pt idx="380">
                  <c:v>12.007322139999999</c:v>
                </c:pt>
                <c:pt idx="381">
                  <c:v>11.965481130000001</c:v>
                </c:pt>
                <c:pt idx="382">
                  <c:v>11.85041837</c:v>
                </c:pt>
                <c:pt idx="383">
                  <c:v>11.90271963</c:v>
                </c:pt>
                <c:pt idx="384">
                  <c:v>11.80857737</c:v>
                </c:pt>
                <c:pt idx="385">
                  <c:v>11.798117120000001</c:v>
                </c:pt>
                <c:pt idx="386">
                  <c:v>11.74581586</c:v>
                </c:pt>
                <c:pt idx="387">
                  <c:v>11.787656869999999</c:v>
                </c:pt>
                <c:pt idx="388">
                  <c:v>11.75627611</c:v>
                </c:pt>
                <c:pt idx="389">
                  <c:v>11.693514609999999</c:v>
                </c:pt>
                <c:pt idx="390">
                  <c:v>11.609832600000001</c:v>
                </c:pt>
                <c:pt idx="391">
                  <c:v>11.6307531</c:v>
                </c:pt>
                <c:pt idx="392">
                  <c:v>11.62029285</c:v>
                </c:pt>
                <c:pt idx="393">
                  <c:v>11.57845184</c:v>
                </c:pt>
                <c:pt idx="394">
                  <c:v>11.50523009</c:v>
                </c:pt>
                <c:pt idx="395">
                  <c:v>11.515690340000001</c:v>
                </c:pt>
                <c:pt idx="396">
                  <c:v>11.452928829999999</c:v>
                </c:pt>
                <c:pt idx="397">
                  <c:v>11.369246820000001</c:v>
                </c:pt>
                <c:pt idx="398">
                  <c:v>11.369246820000001</c:v>
                </c:pt>
                <c:pt idx="399">
                  <c:v>11.34832632</c:v>
                </c:pt>
                <c:pt idx="400">
                  <c:v>11.390167330000001</c:v>
                </c:pt>
                <c:pt idx="401">
                  <c:v>11.21234306</c:v>
                </c:pt>
                <c:pt idx="402">
                  <c:v>11.201882810000001</c:v>
                </c:pt>
                <c:pt idx="403">
                  <c:v>11.17050206</c:v>
                </c:pt>
                <c:pt idx="404">
                  <c:v>11.18096231</c:v>
                </c:pt>
                <c:pt idx="405">
                  <c:v>11.0972803</c:v>
                </c:pt>
                <c:pt idx="406">
                  <c:v>11.065899549999999</c:v>
                </c:pt>
                <c:pt idx="407">
                  <c:v>11.03451879</c:v>
                </c:pt>
                <c:pt idx="408">
                  <c:v>10.96129704</c:v>
                </c:pt>
                <c:pt idx="409">
                  <c:v>10.888075280000001</c:v>
                </c:pt>
                <c:pt idx="410">
                  <c:v>10.85669453</c:v>
                </c:pt>
                <c:pt idx="411">
                  <c:v>10.877615029999999</c:v>
                </c:pt>
                <c:pt idx="412">
                  <c:v>10.825313769999999</c:v>
                </c:pt>
                <c:pt idx="413">
                  <c:v>10.731171509999999</c:v>
                </c:pt>
                <c:pt idx="414">
                  <c:v>10.647489500000001</c:v>
                </c:pt>
                <c:pt idx="415">
                  <c:v>10.647489500000001</c:v>
                </c:pt>
                <c:pt idx="416">
                  <c:v>10.584728</c:v>
                </c:pt>
                <c:pt idx="417">
                  <c:v>10.584728</c:v>
                </c:pt>
                <c:pt idx="418">
                  <c:v>10.480125490000001</c:v>
                </c:pt>
                <c:pt idx="419">
                  <c:v>10.50104599</c:v>
                </c:pt>
                <c:pt idx="420">
                  <c:v>10.385983230000001</c:v>
                </c:pt>
                <c:pt idx="421">
                  <c:v>10.31276147</c:v>
                </c:pt>
                <c:pt idx="422">
                  <c:v>10.28138072</c:v>
                </c:pt>
                <c:pt idx="423">
                  <c:v>10.27092047</c:v>
                </c:pt>
                <c:pt idx="424">
                  <c:v>10.249999969999999</c:v>
                </c:pt>
                <c:pt idx="425">
                  <c:v>10.08263595</c:v>
                </c:pt>
                <c:pt idx="426">
                  <c:v>10.103556449999999</c:v>
                </c:pt>
                <c:pt idx="427">
                  <c:v>9.9884936900000003</c:v>
                </c:pt>
                <c:pt idx="428">
                  <c:v>9.9989539399999998</c:v>
                </c:pt>
                <c:pt idx="429">
                  <c:v>9.8838911800000009</c:v>
                </c:pt>
                <c:pt idx="430">
                  <c:v>9.9048116799999999</c:v>
                </c:pt>
                <c:pt idx="431">
                  <c:v>9.8420501799999993</c:v>
                </c:pt>
                <c:pt idx="432">
                  <c:v>9.7479079199999994</c:v>
                </c:pt>
                <c:pt idx="433">
                  <c:v>9.6642259100000008</c:v>
                </c:pt>
                <c:pt idx="434">
                  <c:v>9.6119246500000006</c:v>
                </c:pt>
                <c:pt idx="435">
                  <c:v>9.6223849099999992</c:v>
                </c:pt>
                <c:pt idx="436">
                  <c:v>9.54916315</c:v>
                </c:pt>
                <c:pt idx="437">
                  <c:v>9.4341003899999993</c:v>
                </c:pt>
                <c:pt idx="438">
                  <c:v>9.3713388799999997</c:v>
                </c:pt>
                <c:pt idx="439">
                  <c:v>9.3190376300000004</c:v>
                </c:pt>
                <c:pt idx="440">
                  <c:v>9.23535562</c:v>
                </c:pt>
                <c:pt idx="441">
                  <c:v>9.2039748699999997</c:v>
                </c:pt>
                <c:pt idx="442">
                  <c:v>9.1098326099999998</c:v>
                </c:pt>
                <c:pt idx="443">
                  <c:v>9.1307531100000006</c:v>
                </c:pt>
                <c:pt idx="444">
                  <c:v>8.9529288400000002</c:v>
                </c:pt>
                <c:pt idx="445">
                  <c:v>8.9110878400000004</c:v>
                </c:pt>
                <c:pt idx="446">
                  <c:v>8.8483263300000008</c:v>
                </c:pt>
                <c:pt idx="447">
                  <c:v>8.8692468299999998</c:v>
                </c:pt>
                <c:pt idx="448">
                  <c:v>8.7646443200000004</c:v>
                </c:pt>
                <c:pt idx="449">
                  <c:v>8.6600418099999992</c:v>
                </c:pt>
                <c:pt idx="450">
                  <c:v>8.6495815599999997</c:v>
                </c:pt>
                <c:pt idx="451">
                  <c:v>8.5031380500000004</c:v>
                </c:pt>
                <c:pt idx="452">
                  <c:v>8.4403765400000008</c:v>
                </c:pt>
                <c:pt idx="453">
                  <c:v>8.3671547799999999</c:v>
                </c:pt>
                <c:pt idx="454">
                  <c:v>8.3566945300000004</c:v>
                </c:pt>
                <c:pt idx="455">
                  <c:v>8.2625522700000005</c:v>
                </c:pt>
                <c:pt idx="456">
                  <c:v>8.1788702700000009</c:v>
                </c:pt>
                <c:pt idx="457">
                  <c:v>8.0428870000000003</c:v>
                </c:pt>
                <c:pt idx="458">
                  <c:v>8.0428870000000003</c:v>
                </c:pt>
                <c:pt idx="459">
                  <c:v>7.9801254999999998</c:v>
                </c:pt>
                <c:pt idx="460">
                  <c:v>7.9487447400000004</c:v>
                </c:pt>
                <c:pt idx="461">
                  <c:v>7.7918409799999999</c:v>
                </c:pt>
                <c:pt idx="462">
                  <c:v>7.7813807300000004</c:v>
                </c:pt>
                <c:pt idx="463">
                  <c:v>7.6453974599999999</c:v>
                </c:pt>
                <c:pt idx="464">
                  <c:v>7.5826359600000002</c:v>
                </c:pt>
                <c:pt idx="465">
                  <c:v>7.4989539499999998</c:v>
                </c:pt>
                <c:pt idx="466">
                  <c:v>7.4780334499999999</c:v>
                </c:pt>
                <c:pt idx="467">
                  <c:v>7.4048116899999998</c:v>
                </c:pt>
                <c:pt idx="468">
                  <c:v>7.2374476799999998</c:v>
                </c:pt>
                <c:pt idx="469">
                  <c:v>7.1746861700000002</c:v>
                </c:pt>
                <c:pt idx="470">
                  <c:v>7.1014644100000002</c:v>
                </c:pt>
                <c:pt idx="471">
                  <c:v>7.1014644100000002</c:v>
                </c:pt>
                <c:pt idx="472">
                  <c:v>6.9864016500000004</c:v>
                </c:pt>
                <c:pt idx="473">
                  <c:v>6.8922593900000004</c:v>
                </c:pt>
                <c:pt idx="474">
                  <c:v>6.8504183899999997</c:v>
                </c:pt>
                <c:pt idx="475">
                  <c:v>6.7353556299999999</c:v>
                </c:pt>
                <c:pt idx="476">
                  <c:v>6.6202928700000001</c:v>
                </c:pt>
                <c:pt idx="477">
                  <c:v>6.5993723600000003</c:v>
                </c:pt>
                <c:pt idx="478">
                  <c:v>6.5366108599999997</c:v>
                </c:pt>
                <c:pt idx="479">
                  <c:v>6.4633890999999997</c:v>
                </c:pt>
                <c:pt idx="480">
                  <c:v>6.3378660900000003</c:v>
                </c:pt>
                <c:pt idx="481">
                  <c:v>6.2228033299999996</c:v>
                </c:pt>
                <c:pt idx="482">
                  <c:v>6.1705020700000004</c:v>
                </c:pt>
                <c:pt idx="483">
                  <c:v>6.1286610699999997</c:v>
                </c:pt>
                <c:pt idx="484">
                  <c:v>6.0031380600000004</c:v>
                </c:pt>
                <c:pt idx="485">
                  <c:v>5.91945605</c:v>
                </c:pt>
                <c:pt idx="486">
                  <c:v>5.8671547899999998</c:v>
                </c:pt>
                <c:pt idx="487">
                  <c:v>5.7416317799999996</c:v>
                </c:pt>
                <c:pt idx="488">
                  <c:v>5.6370292700000002</c:v>
                </c:pt>
                <c:pt idx="489">
                  <c:v>5.5638075100000002</c:v>
                </c:pt>
                <c:pt idx="490">
                  <c:v>5.5533472599999998</c:v>
                </c:pt>
                <c:pt idx="491">
                  <c:v>5.4696652500000003</c:v>
                </c:pt>
                <c:pt idx="492">
                  <c:v>5.3232217400000001</c:v>
                </c:pt>
                <c:pt idx="493">
                  <c:v>5.2290794800000002</c:v>
                </c:pt>
                <c:pt idx="494">
                  <c:v>5.1558577200000002</c:v>
                </c:pt>
                <c:pt idx="495">
                  <c:v>5.10355647</c:v>
                </c:pt>
                <c:pt idx="496">
                  <c:v>4.9780334599999998</c:v>
                </c:pt>
                <c:pt idx="497">
                  <c:v>4.9048116999999998</c:v>
                </c:pt>
                <c:pt idx="498">
                  <c:v>4.8420501900000001</c:v>
                </c:pt>
                <c:pt idx="499">
                  <c:v>4.69560668</c:v>
                </c:pt>
                <c:pt idx="500">
                  <c:v>4.5700836699999998</c:v>
                </c:pt>
                <c:pt idx="501">
                  <c:v>4.5073221600000002</c:v>
                </c:pt>
                <c:pt idx="502">
                  <c:v>4.4864016600000003</c:v>
                </c:pt>
                <c:pt idx="503">
                  <c:v>4.4027196499999999</c:v>
                </c:pt>
                <c:pt idx="504">
                  <c:v>4.2562761399999998</c:v>
                </c:pt>
                <c:pt idx="505">
                  <c:v>4.1621338799999998</c:v>
                </c:pt>
                <c:pt idx="506">
                  <c:v>4.0889121199999998</c:v>
                </c:pt>
                <c:pt idx="507">
                  <c:v>4.0261506100000002</c:v>
                </c:pt>
                <c:pt idx="508">
                  <c:v>3.9215480999999999</c:v>
                </c:pt>
                <c:pt idx="509">
                  <c:v>3.8483263499999998</c:v>
                </c:pt>
                <c:pt idx="510">
                  <c:v>3.7646443399999998</c:v>
                </c:pt>
                <c:pt idx="511">
                  <c:v>3.6286610800000001</c:v>
                </c:pt>
                <c:pt idx="512">
                  <c:v>3.5031380599999999</c:v>
                </c:pt>
                <c:pt idx="513">
                  <c:v>3.4403765599999998</c:v>
                </c:pt>
                <c:pt idx="514">
                  <c:v>3.40899581</c:v>
                </c:pt>
                <c:pt idx="515">
                  <c:v>3.3043933000000001</c:v>
                </c:pt>
                <c:pt idx="516">
                  <c:v>3.1265690300000002</c:v>
                </c:pt>
                <c:pt idx="517">
                  <c:v>3.08472802</c:v>
                </c:pt>
                <c:pt idx="518">
                  <c:v>2.9905857600000001</c:v>
                </c:pt>
                <c:pt idx="519">
                  <c:v>2.9069037600000001</c:v>
                </c:pt>
                <c:pt idx="520">
                  <c:v>2.8232217500000001</c:v>
                </c:pt>
                <c:pt idx="521">
                  <c:v>2.7499999900000001</c:v>
                </c:pt>
                <c:pt idx="522">
                  <c:v>2.67677823</c:v>
                </c:pt>
                <c:pt idx="523">
                  <c:v>2.5407949699999999</c:v>
                </c:pt>
                <c:pt idx="524">
                  <c:v>2.4048117100000002</c:v>
                </c:pt>
                <c:pt idx="525">
                  <c:v>2.3211297000000002</c:v>
                </c:pt>
                <c:pt idx="526">
                  <c:v>2.2897489499999999</c:v>
                </c:pt>
                <c:pt idx="527">
                  <c:v>2.19560669</c:v>
                </c:pt>
                <c:pt idx="528">
                  <c:v>2.0491631699999999</c:v>
                </c:pt>
                <c:pt idx="529">
                  <c:v>1.95502091</c:v>
                </c:pt>
                <c:pt idx="530">
                  <c:v>1.86087866</c:v>
                </c:pt>
                <c:pt idx="531">
                  <c:v>1.77719665</c:v>
                </c:pt>
                <c:pt idx="532">
                  <c:v>1.6935146400000001</c:v>
                </c:pt>
                <c:pt idx="533">
                  <c:v>1.6412133799999999</c:v>
                </c:pt>
                <c:pt idx="534">
                  <c:v>1.54707113</c:v>
                </c:pt>
                <c:pt idx="535">
                  <c:v>1.4110878600000001</c:v>
                </c:pt>
                <c:pt idx="536">
                  <c:v>1.2751045999999999</c:v>
                </c:pt>
                <c:pt idx="537">
                  <c:v>1.1914225899999999</c:v>
                </c:pt>
                <c:pt idx="538">
                  <c:v>1.18096234</c:v>
                </c:pt>
                <c:pt idx="539">
                  <c:v>1.0763598299999999</c:v>
                </c:pt>
                <c:pt idx="540">
                  <c:v>0.95083682000000003</c:v>
                </c:pt>
                <c:pt idx="541">
                  <c:v>0.83577405999999999</c:v>
                </c:pt>
                <c:pt idx="542">
                  <c:v>0.74163179999999995</c:v>
                </c:pt>
                <c:pt idx="543">
                  <c:v>0.63702928999999997</c:v>
                </c:pt>
                <c:pt idx="544">
                  <c:v>0.55334728</c:v>
                </c:pt>
                <c:pt idx="545">
                  <c:v>0.52196653000000004</c:v>
                </c:pt>
                <c:pt idx="546">
                  <c:v>0.42782427000000001</c:v>
                </c:pt>
                <c:pt idx="547">
                  <c:v>0.28138075000000001</c:v>
                </c:pt>
                <c:pt idx="548">
                  <c:v>0.15585773999999999</c:v>
                </c:pt>
                <c:pt idx="549">
                  <c:v>7.2175729999999994E-2</c:v>
                </c:pt>
                <c:pt idx="550">
                  <c:v>5.1255229999999999E-2</c:v>
                </c:pt>
                <c:pt idx="551">
                  <c:v>-3.2426780000000002E-2</c:v>
                </c:pt>
                <c:pt idx="552">
                  <c:v>-0.18933053999999999</c:v>
                </c:pt>
                <c:pt idx="553">
                  <c:v>-0.23117155</c:v>
                </c:pt>
                <c:pt idx="554">
                  <c:v>-0.38807531000000001</c:v>
                </c:pt>
                <c:pt idx="555">
                  <c:v>-0.46129706999999998</c:v>
                </c:pt>
                <c:pt idx="556">
                  <c:v>-0.56589957999999996</c:v>
                </c:pt>
                <c:pt idx="557">
                  <c:v>-0.58682007999999997</c:v>
                </c:pt>
                <c:pt idx="558">
                  <c:v>-0.68096234</c:v>
                </c:pt>
                <c:pt idx="559">
                  <c:v>-0.82740585</c:v>
                </c:pt>
                <c:pt idx="560">
                  <c:v>-0.95292887000000004</c:v>
                </c:pt>
                <c:pt idx="561">
                  <c:v>-1.04707113</c:v>
                </c:pt>
                <c:pt idx="562">
                  <c:v>-1.04707113</c:v>
                </c:pt>
                <c:pt idx="563">
                  <c:v>-1.16213389</c:v>
                </c:pt>
                <c:pt idx="564">
                  <c:v>-1.2981171499999999</c:v>
                </c:pt>
                <c:pt idx="565">
                  <c:v>-1.3817991599999999</c:v>
                </c:pt>
                <c:pt idx="566">
                  <c:v>-1.48640167</c:v>
                </c:pt>
                <c:pt idx="567">
                  <c:v>-1.61192468</c:v>
                </c:pt>
                <c:pt idx="568">
                  <c:v>-1.69560669</c:v>
                </c:pt>
                <c:pt idx="569">
                  <c:v>-1.73744769</c:v>
                </c:pt>
                <c:pt idx="570">
                  <c:v>-1.81066945</c:v>
                </c:pt>
                <c:pt idx="571">
                  <c:v>-1.9675732100000001</c:v>
                </c:pt>
                <c:pt idx="572">
                  <c:v>-2.0826359800000001</c:v>
                </c:pt>
                <c:pt idx="573">
                  <c:v>-2.1663179800000001</c:v>
                </c:pt>
                <c:pt idx="574">
                  <c:v>-2.1872384899999999</c:v>
                </c:pt>
                <c:pt idx="575">
                  <c:v>-2.3023012500000002</c:v>
                </c:pt>
                <c:pt idx="576">
                  <c:v>-2.42782426</c:v>
                </c:pt>
                <c:pt idx="577">
                  <c:v>-2.4905857600000001</c:v>
                </c:pt>
                <c:pt idx="578">
                  <c:v>-2.6265690300000002</c:v>
                </c:pt>
                <c:pt idx="579">
                  <c:v>-2.74163179</c:v>
                </c:pt>
                <c:pt idx="580">
                  <c:v>-2.8462342999999999</c:v>
                </c:pt>
                <c:pt idx="581">
                  <c:v>-2.8566945499999998</c:v>
                </c:pt>
                <c:pt idx="582">
                  <c:v>-2.9194560599999999</c:v>
                </c:pt>
                <c:pt idx="583">
                  <c:v>-3.0868200699999999</c:v>
                </c:pt>
                <c:pt idx="584">
                  <c:v>-3.22280334</c:v>
                </c:pt>
                <c:pt idx="585">
                  <c:v>-3.2751045900000002</c:v>
                </c:pt>
                <c:pt idx="586">
                  <c:v>-3.3274058499999999</c:v>
                </c:pt>
                <c:pt idx="587">
                  <c:v>-3.4110878499999999</c:v>
                </c:pt>
                <c:pt idx="588">
                  <c:v>-3.5679916199999999</c:v>
                </c:pt>
                <c:pt idx="589">
                  <c:v>-3.5784518699999999</c:v>
                </c:pt>
                <c:pt idx="590">
                  <c:v>-3.7562761400000002</c:v>
                </c:pt>
                <c:pt idx="591">
                  <c:v>-3.8608786500000001</c:v>
                </c:pt>
                <c:pt idx="592">
                  <c:v>-3.95502091</c:v>
                </c:pt>
                <c:pt idx="593">
                  <c:v>-3.95502091</c:v>
                </c:pt>
                <c:pt idx="594">
                  <c:v>-4.0700836699999998</c:v>
                </c:pt>
                <c:pt idx="595">
                  <c:v>-4.2060669300000004</c:v>
                </c:pt>
                <c:pt idx="596">
                  <c:v>-4.3211296900000002</c:v>
                </c:pt>
                <c:pt idx="597">
                  <c:v>-4.4257321999999997</c:v>
                </c:pt>
                <c:pt idx="598">
                  <c:v>-4.45711295</c:v>
                </c:pt>
                <c:pt idx="599">
                  <c:v>-4.5617154700000002</c:v>
                </c:pt>
                <c:pt idx="600">
                  <c:v>-4.6663179799999996</c:v>
                </c:pt>
                <c:pt idx="601">
                  <c:v>-4.7081589800000003</c:v>
                </c:pt>
                <c:pt idx="602">
                  <c:v>-4.8127614899999998</c:v>
                </c:pt>
                <c:pt idx="603">
                  <c:v>-4.9696652500000003</c:v>
                </c:pt>
                <c:pt idx="604">
                  <c:v>-5.0324267599999999</c:v>
                </c:pt>
                <c:pt idx="605">
                  <c:v>-5.0951882700000004</c:v>
                </c:pt>
                <c:pt idx="606">
                  <c:v>-5.1161087700000003</c:v>
                </c:pt>
                <c:pt idx="607">
                  <c:v>-5.2939330399999998</c:v>
                </c:pt>
                <c:pt idx="608">
                  <c:v>-5.3985355500000001</c:v>
                </c:pt>
                <c:pt idx="609">
                  <c:v>-5.4822175499999997</c:v>
                </c:pt>
                <c:pt idx="610">
                  <c:v>-5.5135983099999999</c:v>
                </c:pt>
                <c:pt idx="611">
                  <c:v>-5.6391213200000001</c:v>
                </c:pt>
                <c:pt idx="612">
                  <c:v>-5.7437238300000004</c:v>
                </c:pt>
                <c:pt idx="613">
                  <c:v>-5.7541840799999999</c:v>
                </c:pt>
                <c:pt idx="614">
                  <c:v>-5.8901673399999996</c:v>
                </c:pt>
                <c:pt idx="615">
                  <c:v>-6.0470711100000001</c:v>
                </c:pt>
                <c:pt idx="616">
                  <c:v>-6.14121337</c:v>
                </c:pt>
                <c:pt idx="617">
                  <c:v>-6.1098326099999998</c:v>
                </c:pt>
                <c:pt idx="618">
                  <c:v>-6.1725941200000003</c:v>
                </c:pt>
                <c:pt idx="619">
                  <c:v>-6.3190376300000004</c:v>
                </c:pt>
                <c:pt idx="620">
                  <c:v>-6.4236401399999998</c:v>
                </c:pt>
                <c:pt idx="621">
                  <c:v>-6.4864016500000004</c:v>
                </c:pt>
                <c:pt idx="622">
                  <c:v>-6.5596234100000004</c:v>
                </c:pt>
                <c:pt idx="623">
                  <c:v>-6.6746861700000002</c:v>
                </c:pt>
                <c:pt idx="624">
                  <c:v>-6.7583681799999997</c:v>
                </c:pt>
                <c:pt idx="625">
                  <c:v>-6.8002091800000004</c:v>
                </c:pt>
                <c:pt idx="626">
                  <c:v>-6.9361924400000001</c:v>
                </c:pt>
                <c:pt idx="627">
                  <c:v>-7.0407949500000004</c:v>
                </c:pt>
                <c:pt idx="628">
                  <c:v>-7.1140167099999996</c:v>
                </c:pt>
                <c:pt idx="629">
                  <c:v>-7.1035564600000001</c:v>
                </c:pt>
                <c:pt idx="630">
                  <c:v>-7.1872384699999996</c:v>
                </c:pt>
                <c:pt idx="631">
                  <c:v>-7.3546024799999996</c:v>
                </c:pt>
                <c:pt idx="632">
                  <c:v>-7.3964434900000002</c:v>
                </c:pt>
                <c:pt idx="633">
                  <c:v>-7.4696652500000003</c:v>
                </c:pt>
                <c:pt idx="634">
                  <c:v>-7.5428870000000003</c:v>
                </c:pt>
                <c:pt idx="635">
                  <c:v>-7.6265690099999999</c:v>
                </c:pt>
                <c:pt idx="636">
                  <c:v>-7.6997907699999999</c:v>
                </c:pt>
                <c:pt idx="637">
                  <c:v>-7.7730125299999999</c:v>
                </c:pt>
                <c:pt idx="638">
                  <c:v>-7.8671547799999999</c:v>
                </c:pt>
                <c:pt idx="639">
                  <c:v>-7.9926778000000001</c:v>
                </c:pt>
                <c:pt idx="640">
                  <c:v>-8.0449790500000002</c:v>
                </c:pt>
                <c:pt idx="641">
                  <c:v>-8.0554392999999997</c:v>
                </c:pt>
                <c:pt idx="642">
                  <c:v>-8.1391213100000002</c:v>
                </c:pt>
                <c:pt idx="643">
                  <c:v>-8.2437238199999996</c:v>
                </c:pt>
                <c:pt idx="644">
                  <c:v>-8.32740583</c:v>
                </c:pt>
                <c:pt idx="645">
                  <c:v>-8.4110878400000004</c:v>
                </c:pt>
                <c:pt idx="646">
                  <c:v>-8.4738493399999992</c:v>
                </c:pt>
                <c:pt idx="647">
                  <c:v>-8.5470711000000001</c:v>
                </c:pt>
                <c:pt idx="648">
                  <c:v>-8.6098326099999998</c:v>
                </c:pt>
                <c:pt idx="649">
                  <c:v>-8.6307531100000006</c:v>
                </c:pt>
                <c:pt idx="650">
                  <c:v>-8.7771966199999998</c:v>
                </c:pt>
                <c:pt idx="651">
                  <c:v>-8.8817991299999992</c:v>
                </c:pt>
                <c:pt idx="652">
                  <c:v>-8.9236401399999998</c:v>
                </c:pt>
                <c:pt idx="653">
                  <c:v>-8.9550208900000001</c:v>
                </c:pt>
                <c:pt idx="654">
                  <c:v>-9.0282426499999993</c:v>
                </c:pt>
                <c:pt idx="655">
                  <c:v>-9.1537656599999995</c:v>
                </c:pt>
                <c:pt idx="656">
                  <c:v>-9.1851464099999998</c:v>
                </c:pt>
                <c:pt idx="657">
                  <c:v>-9.2897489199999992</c:v>
                </c:pt>
                <c:pt idx="658">
                  <c:v>-9.3525104300000006</c:v>
                </c:pt>
                <c:pt idx="659">
                  <c:v>-9.4152719299999994</c:v>
                </c:pt>
                <c:pt idx="660">
                  <c:v>-9.4466526900000005</c:v>
                </c:pt>
                <c:pt idx="661">
                  <c:v>-9.4780334400000008</c:v>
                </c:pt>
                <c:pt idx="662">
                  <c:v>-9.6140167000000005</c:v>
                </c:pt>
                <c:pt idx="663">
                  <c:v>-9.7081589600000004</c:v>
                </c:pt>
                <c:pt idx="664">
                  <c:v>-9.7604602200000006</c:v>
                </c:pt>
                <c:pt idx="665">
                  <c:v>-9.7709204700000001</c:v>
                </c:pt>
                <c:pt idx="666">
                  <c:v>-9.8232217199999994</c:v>
                </c:pt>
                <c:pt idx="667">
                  <c:v>-9.9487447400000004</c:v>
                </c:pt>
                <c:pt idx="668">
                  <c:v>-9.9696652399999994</c:v>
                </c:pt>
                <c:pt idx="669">
                  <c:v>-10.04288699</c:v>
                </c:pt>
                <c:pt idx="670">
                  <c:v>-10.126569</c:v>
                </c:pt>
                <c:pt idx="671">
                  <c:v>-10.18933051</c:v>
                </c:pt>
                <c:pt idx="672">
                  <c:v>-10.231171509999999</c:v>
                </c:pt>
                <c:pt idx="673">
                  <c:v>-10.22071126</c:v>
                </c:pt>
                <c:pt idx="674">
                  <c:v>-10.35669453</c:v>
                </c:pt>
                <c:pt idx="675">
                  <c:v>-10.419456029999999</c:v>
                </c:pt>
                <c:pt idx="676">
                  <c:v>-10.450836779999999</c:v>
                </c:pt>
                <c:pt idx="677">
                  <c:v>-10.46129704</c:v>
                </c:pt>
                <c:pt idx="678">
                  <c:v>-10.513598289999999</c:v>
                </c:pt>
                <c:pt idx="679">
                  <c:v>-10.6182008</c:v>
                </c:pt>
                <c:pt idx="680">
                  <c:v>-10.6182008</c:v>
                </c:pt>
                <c:pt idx="681">
                  <c:v>-10.72280331</c:v>
                </c:pt>
                <c:pt idx="682">
                  <c:v>-10.785564819999999</c:v>
                </c:pt>
                <c:pt idx="683">
                  <c:v>-10.827405819999999</c:v>
                </c:pt>
                <c:pt idx="684">
                  <c:v>-10.827405819999999</c:v>
                </c:pt>
                <c:pt idx="685">
                  <c:v>-10.83786607</c:v>
                </c:pt>
                <c:pt idx="686">
                  <c:v>-10.963389080000001</c:v>
                </c:pt>
                <c:pt idx="687">
                  <c:v>-11.047071089999999</c:v>
                </c:pt>
                <c:pt idx="688">
                  <c:v>-11.057531340000001</c:v>
                </c:pt>
                <c:pt idx="689">
                  <c:v>-11.07845184</c:v>
                </c:pt>
                <c:pt idx="690">
                  <c:v>-11.1307531</c:v>
                </c:pt>
                <c:pt idx="691">
                  <c:v>-11.21443511</c:v>
                </c:pt>
                <c:pt idx="692">
                  <c:v>-11.193514609999999</c:v>
                </c:pt>
                <c:pt idx="693">
                  <c:v>-11.277196610000001</c:v>
                </c:pt>
                <c:pt idx="694">
                  <c:v>-11.33995812</c:v>
                </c:pt>
                <c:pt idx="695">
                  <c:v>-11.38179912</c:v>
                </c:pt>
                <c:pt idx="696">
                  <c:v>-11.371338870000001</c:v>
                </c:pt>
                <c:pt idx="697">
                  <c:v>-11.371338870000001</c:v>
                </c:pt>
                <c:pt idx="698">
                  <c:v>-11.49686189</c:v>
                </c:pt>
                <c:pt idx="699">
                  <c:v>-11.52824264</c:v>
                </c:pt>
                <c:pt idx="700">
                  <c:v>-11.57008364</c:v>
                </c:pt>
                <c:pt idx="701">
                  <c:v>-11.57008364</c:v>
                </c:pt>
                <c:pt idx="702">
                  <c:v>-11.6223849</c:v>
                </c:pt>
                <c:pt idx="703">
                  <c:v>-11.674686149999999</c:v>
                </c:pt>
                <c:pt idx="704">
                  <c:v>-11.6642259</c:v>
                </c:pt>
                <c:pt idx="705">
                  <c:v>-11.737447660000001</c:v>
                </c:pt>
                <c:pt idx="706">
                  <c:v>-11.80020916</c:v>
                </c:pt>
                <c:pt idx="707">
                  <c:v>-11.821129669999999</c:v>
                </c:pt>
                <c:pt idx="708">
                  <c:v>-11.80020916</c:v>
                </c:pt>
                <c:pt idx="709">
                  <c:v>-11.80020916</c:v>
                </c:pt>
                <c:pt idx="710">
                  <c:v>-11.904811670000001</c:v>
                </c:pt>
                <c:pt idx="711">
                  <c:v>-11.94665268</c:v>
                </c:pt>
                <c:pt idx="712">
                  <c:v>-11.94665268</c:v>
                </c:pt>
                <c:pt idx="713">
                  <c:v>-11.94665268</c:v>
                </c:pt>
                <c:pt idx="714">
                  <c:v>-12.019874440000001</c:v>
                </c:pt>
                <c:pt idx="715">
                  <c:v>-12.06171544</c:v>
                </c:pt>
                <c:pt idx="716">
                  <c:v>-12.00941418</c:v>
                </c:pt>
                <c:pt idx="717">
                  <c:v>-12.10355644</c:v>
                </c:pt>
                <c:pt idx="718">
                  <c:v>-12.12447695</c:v>
                </c:pt>
                <c:pt idx="719">
                  <c:v>-12.1558577</c:v>
                </c:pt>
                <c:pt idx="720">
                  <c:v>-12.12447695</c:v>
                </c:pt>
                <c:pt idx="721">
                  <c:v>-12.11401669</c:v>
                </c:pt>
                <c:pt idx="722">
                  <c:v>-12.21861921</c:v>
                </c:pt>
                <c:pt idx="723">
                  <c:v>-12.21861921</c:v>
                </c:pt>
                <c:pt idx="724">
                  <c:v>-12.24999996</c:v>
                </c:pt>
                <c:pt idx="725">
                  <c:v>-12.24999996</c:v>
                </c:pt>
                <c:pt idx="726">
                  <c:v>-12.281380710000001</c:v>
                </c:pt>
                <c:pt idx="727">
                  <c:v>-12.29184096</c:v>
                </c:pt>
                <c:pt idx="728">
                  <c:v>-12.24999996</c:v>
                </c:pt>
                <c:pt idx="729">
                  <c:v>-12.323221719999999</c:v>
                </c:pt>
                <c:pt idx="730">
                  <c:v>-12.38598322</c:v>
                </c:pt>
                <c:pt idx="731">
                  <c:v>-12.37552297</c:v>
                </c:pt>
                <c:pt idx="732">
                  <c:v>-12.35460247</c:v>
                </c:pt>
                <c:pt idx="733">
                  <c:v>-12.323221719999999</c:v>
                </c:pt>
                <c:pt idx="734">
                  <c:v>-12.41736397</c:v>
                </c:pt>
                <c:pt idx="735">
                  <c:v>-12.406903720000001</c:v>
                </c:pt>
                <c:pt idx="736">
                  <c:v>-12.41736397</c:v>
                </c:pt>
                <c:pt idx="737">
                  <c:v>-12.41736397</c:v>
                </c:pt>
                <c:pt idx="738">
                  <c:v>-12.427824230000001</c:v>
                </c:pt>
                <c:pt idx="739">
                  <c:v>-12.459204980000001</c:v>
                </c:pt>
                <c:pt idx="740">
                  <c:v>-12.396443469999999</c:v>
                </c:pt>
                <c:pt idx="741">
                  <c:v>-12.490585729999999</c:v>
                </c:pt>
                <c:pt idx="742">
                  <c:v>-12.52196648</c:v>
                </c:pt>
                <c:pt idx="743">
                  <c:v>-12.501045980000001</c:v>
                </c:pt>
                <c:pt idx="744">
                  <c:v>-12.43828448</c:v>
                </c:pt>
                <c:pt idx="745">
                  <c:v>-12.459204980000001</c:v>
                </c:pt>
                <c:pt idx="746">
                  <c:v>-12.501045980000001</c:v>
                </c:pt>
                <c:pt idx="747">
                  <c:v>-12.490585729999999</c:v>
                </c:pt>
                <c:pt idx="748">
                  <c:v>-12.490585729999999</c:v>
                </c:pt>
                <c:pt idx="749">
                  <c:v>-12.501045980000001</c:v>
                </c:pt>
                <c:pt idx="750">
                  <c:v>-12.501045980000001</c:v>
                </c:pt>
                <c:pt idx="751">
                  <c:v>-12.501045980000001</c:v>
                </c:pt>
                <c:pt idx="752">
                  <c:v>-12.43828448</c:v>
                </c:pt>
                <c:pt idx="753">
                  <c:v>-12.501045980000001</c:v>
                </c:pt>
                <c:pt idx="754">
                  <c:v>-12.53242674</c:v>
                </c:pt>
                <c:pt idx="755">
                  <c:v>-12.501045980000001</c:v>
                </c:pt>
                <c:pt idx="756">
                  <c:v>-12.44874473</c:v>
                </c:pt>
                <c:pt idx="757">
                  <c:v>-12.43828448</c:v>
                </c:pt>
                <c:pt idx="758">
                  <c:v>-12.51150623</c:v>
                </c:pt>
                <c:pt idx="759">
                  <c:v>-12.43828448</c:v>
                </c:pt>
                <c:pt idx="760">
                  <c:v>-12.459204980000001</c:v>
                </c:pt>
                <c:pt idx="761">
                  <c:v>-12.459204980000001</c:v>
                </c:pt>
                <c:pt idx="762">
                  <c:v>-12.459204980000001</c:v>
                </c:pt>
                <c:pt idx="763">
                  <c:v>-12.41736397</c:v>
                </c:pt>
                <c:pt idx="764">
                  <c:v>-12.365062719999999</c:v>
                </c:pt>
                <c:pt idx="765">
                  <c:v>-12.427824230000001</c:v>
                </c:pt>
                <c:pt idx="766">
                  <c:v>-12.43828448</c:v>
                </c:pt>
                <c:pt idx="767">
                  <c:v>-12.406903720000001</c:v>
                </c:pt>
                <c:pt idx="768">
                  <c:v>-12.34414222</c:v>
                </c:pt>
                <c:pt idx="769">
                  <c:v>-12.333681970000001</c:v>
                </c:pt>
                <c:pt idx="770">
                  <c:v>-12.35460247</c:v>
                </c:pt>
                <c:pt idx="771">
                  <c:v>-12.312761460000001</c:v>
                </c:pt>
                <c:pt idx="772">
                  <c:v>-12.30230121</c:v>
                </c:pt>
                <c:pt idx="773">
                  <c:v>-12.312761460000001</c:v>
                </c:pt>
                <c:pt idx="774">
                  <c:v>-12.281380710000001</c:v>
                </c:pt>
                <c:pt idx="775">
                  <c:v>-12.24999996</c:v>
                </c:pt>
                <c:pt idx="776">
                  <c:v>-12.1558577</c:v>
                </c:pt>
                <c:pt idx="777">
                  <c:v>-12.239539710000001</c:v>
                </c:pt>
                <c:pt idx="778">
                  <c:v>-12.229079459999999</c:v>
                </c:pt>
                <c:pt idx="779">
                  <c:v>-12.176778199999999</c:v>
                </c:pt>
                <c:pt idx="780">
                  <c:v>-12.1349372</c:v>
                </c:pt>
                <c:pt idx="781">
                  <c:v>-12.1558577</c:v>
                </c:pt>
                <c:pt idx="782">
                  <c:v>-12.12447695</c:v>
                </c:pt>
                <c:pt idx="783">
                  <c:v>-12.04079494</c:v>
                </c:pt>
                <c:pt idx="784">
                  <c:v>-12.082635939999999</c:v>
                </c:pt>
                <c:pt idx="785">
                  <c:v>-12.07217569</c:v>
                </c:pt>
                <c:pt idx="786">
                  <c:v>-12.03033469</c:v>
                </c:pt>
                <c:pt idx="787">
                  <c:v>-11.94665268</c:v>
                </c:pt>
                <c:pt idx="788">
                  <c:v>-11.88389117</c:v>
                </c:pt>
                <c:pt idx="789">
                  <c:v>-11.93619243</c:v>
                </c:pt>
                <c:pt idx="790">
                  <c:v>-11.915271929999999</c:v>
                </c:pt>
                <c:pt idx="791">
                  <c:v>-11.85251042</c:v>
                </c:pt>
                <c:pt idx="792">
                  <c:v>-11.80020916</c:v>
                </c:pt>
                <c:pt idx="793">
                  <c:v>-11.75836816</c:v>
                </c:pt>
                <c:pt idx="794">
                  <c:v>-11.768828409999999</c:v>
                </c:pt>
                <c:pt idx="795">
                  <c:v>-11.674686149999999</c:v>
                </c:pt>
                <c:pt idx="796">
                  <c:v>-11.685146400000001</c:v>
                </c:pt>
                <c:pt idx="797">
                  <c:v>-11.685146400000001</c:v>
                </c:pt>
                <c:pt idx="798">
                  <c:v>-11.6223849</c:v>
                </c:pt>
                <c:pt idx="799">
                  <c:v>-11.549163139999999</c:v>
                </c:pt>
                <c:pt idx="800">
                  <c:v>-11.47594138</c:v>
                </c:pt>
                <c:pt idx="801">
                  <c:v>-11.52824264</c:v>
                </c:pt>
                <c:pt idx="802">
                  <c:v>-11.48640163</c:v>
                </c:pt>
                <c:pt idx="803">
                  <c:v>-11.43410038</c:v>
                </c:pt>
                <c:pt idx="804">
                  <c:v>-11.38179912</c:v>
                </c:pt>
                <c:pt idx="805">
                  <c:v>-11.33995812</c:v>
                </c:pt>
                <c:pt idx="806">
                  <c:v>-11.298117120000001</c:v>
                </c:pt>
                <c:pt idx="807">
                  <c:v>-11.21443511</c:v>
                </c:pt>
                <c:pt idx="808">
                  <c:v>-11.203974860000001</c:v>
                </c:pt>
                <c:pt idx="809">
                  <c:v>-11.193514609999999</c:v>
                </c:pt>
                <c:pt idx="810">
                  <c:v>-11.1307531</c:v>
                </c:pt>
                <c:pt idx="811">
                  <c:v>-11.047071089999999</c:v>
                </c:pt>
                <c:pt idx="812">
                  <c:v>-10.984309590000001</c:v>
                </c:pt>
                <c:pt idx="813">
                  <c:v>-11.015690340000001</c:v>
                </c:pt>
                <c:pt idx="814">
                  <c:v>-10.963389080000001</c:v>
                </c:pt>
                <c:pt idx="815">
                  <c:v>-10.890167330000001</c:v>
                </c:pt>
                <c:pt idx="816">
                  <c:v>-10.83786607</c:v>
                </c:pt>
                <c:pt idx="817">
                  <c:v>-10.785564819999999</c:v>
                </c:pt>
                <c:pt idx="818">
                  <c:v>-10.75418406</c:v>
                </c:pt>
                <c:pt idx="819">
                  <c:v>-10.639121299999999</c:v>
                </c:pt>
                <c:pt idx="820">
                  <c:v>-10.649581550000001</c:v>
                </c:pt>
                <c:pt idx="821">
                  <c:v>-10.6182008</c:v>
                </c:pt>
                <c:pt idx="822">
                  <c:v>-10.544979039999999</c:v>
                </c:pt>
                <c:pt idx="823">
                  <c:v>-10.44037653</c:v>
                </c:pt>
                <c:pt idx="824">
                  <c:v>-10.388075280000001</c:v>
                </c:pt>
                <c:pt idx="825">
                  <c:v>-10.39853553</c:v>
                </c:pt>
                <c:pt idx="826">
                  <c:v>-10.325313769999999</c:v>
                </c:pt>
                <c:pt idx="827">
                  <c:v>-10.293933020000001</c:v>
                </c:pt>
                <c:pt idx="828">
                  <c:v>-10.22071126</c:v>
                </c:pt>
                <c:pt idx="829">
                  <c:v>-10.168410010000001</c:v>
                </c:pt>
                <c:pt idx="830">
                  <c:v>-10.09518825</c:v>
                </c:pt>
                <c:pt idx="831">
                  <c:v>-9.9905857400000002</c:v>
                </c:pt>
                <c:pt idx="832">
                  <c:v>-9.9905857400000002</c:v>
                </c:pt>
                <c:pt idx="833">
                  <c:v>-9.9696652399999994</c:v>
                </c:pt>
                <c:pt idx="834">
                  <c:v>-9.8859832300000008</c:v>
                </c:pt>
                <c:pt idx="835">
                  <c:v>-9.7604602200000006</c:v>
                </c:pt>
                <c:pt idx="836">
                  <c:v>-9.6767782100000002</c:v>
                </c:pt>
                <c:pt idx="837">
                  <c:v>-9.7081589600000004</c:v>
                </c:pt>
                <c:pt idx="838">
                  <c:v>-9.6035564499999992</c:v>
                </c:pt>
                <c:pt idx="839">
                  <c:v>-9.5617154499999994</c:v>
                </c:pt>
                <c:pt idx="840">
                  <c:v>-9.4884936900000003</c:v>
                </c:pt>
                <c:pt idx="841">
                  <c:v>-9.4361924399999992</c:v>
                </c:pt>
                <c:pt idx="842">
                  <c:v>-9.3629706800000001</c:v>
                </c:pt>
                <c:pt idx="843">
                  <c:v>-9.2479079199999994</c:v>
                </c:pt>
                <c:pt idx="844">
                  <c:v>-9.2583681700000007</c:v>
                </c:pt>
                <c:pt idx="845">
                  <c:v>-9.2060669100000005</c:v>
                </c:pt>
                <c:pt idx="846">
                  <c:v>-9.1119246500000006</c:v>
                </c:pt>
                <c:pt idx="847">
                  <c:v>-8.9864016400000004</c:v>
                </c:pt>
                <c:pt idx="848">
                  <c:v>-8.9341003899999993</c:v>
                </c:pt>
                <c:pt idx="849">
                  <c:v>-8.8922593800000005</c:v>
                </c:pt>
                <c:pt idx="850">
                  <c:v>-8.8085773799999991</c:v>
                </c:pt>
                <c:pt idx="851">
                  <c:v>-8.7667363700000003</c:v>
                </c:pt>
                <c:pt idx="852">
                  <c:v>-8.6725941100000004</c:v>
                </c:pt>
                <c:pt idx="853">
                  <c:v>-8.5993723600000003</c:v>
                </c:pt>
                <c:pt idx="854">
                  <c:v>-8.5366108500000006</c:v>
                </c:pt>
                <c:pt idx="855">
                  <c:v>-8.3901673399999996</c:v>
                </c:pt>
                <c:pt idx="856">
                  <c:v>-8.4006275899999991</c:v>
                </c:pt>
                <c:pt idx="857">
                  <c:v>-8.3587865800000003</c:v>
                </c:pt>
                <c:pt idx="858">
                  <c:v>-8.2437238199999996</c:v>
                </c:pt>
                <c:pt idx="859">
                  <c:v>-8.1286610600000007</c:v>
                </c:pt>
                <c:pt idx="860">
                  <c:v>-8.0554392999999997</c:v>
                </c:pt>
                <c:pt idx="861">
                  <c:v>-8.0554392999999997</c:v>
                </c:pt>
                <c:pt idx="862">
                  <c:v>-7.8985355400000001</c:v>
                </c:pt>
                <c:pt idx="863">
                  <c:v>-7.8671547799999999</c:v>
                </c:pt>
                <c:pt idx="864">
                  <c:v>-7.7939330299999998</c:v>
                </c:pt>
                <c:pt idx="865">
                  <c:v>-7.7102510200000003</c:v>
                </c:pt>
                <c:pt idx="866">
                  <c:v>-7.5847280100000001</c:v>
                </c:pt>
                <c:pt idx="867">
                  <c:v>-7.5219664999999996</c:v>
                </c:pt>
                <c:pt idx="868">
                  <c:v>-7.4801254999999998</c:v>
                </c:pt>
                <c:pt idx="869">
                  <c:v>-7.4487447400000004</c:v>
                </c:pt>
                <c:pt idx="870">
                  <c:v>-7.3127614799999998</c:v>
                </c:pt>
                <c:pt idx="871">
                  <c:v>-7.2081589700000004</c:v>
                </c:pt>
                <c:pt idx="872">
                  <c:v>-7.12447696</c:v>
                </c:pt>
                <c:pt idx="873">
                  <c:v>-7.0930962099999997</c:v>
                </c:pt>
                <c:pt idx="874">
                  <c:v>-6.9780334499999999</c:v>
                </c:pt>
                <c:pt idx="875">
                  <c:v>-6.9152719400000002</c:v>
                </c:pt>
                <c:pt idx="876">
                  <c:v>-6.8211296800000003</c:v>
                </c:pt>
                <c:pt idx="877">
                  <c:v>-6.78974893</c:v>
                </c:pt>
                <c:pt idx="878">
                  <c:v>-6.6328451700000004</c:v>
                </c:pt>
                <c:pt idx="879">
                  <c:v>-6.5282426600000001</c:v>
                </c:pt>
                <c:pt idx="880">
                  <c:v>-6.4968618999999999</c:v>
                </c:pt>
                <c:pt idx="881">
                  <c:v>-6.4236401399999998</c:v>
                </c:pt>
                <c:pt idx="882">
                  <c:v>-6.3399581400000002</c:v>
                </c:pt>
                <c:pt idx="883">
                  <c:v>-6.1830543699999998</c:v>
                </c:pt>
                <c:pt idx="884">
                  <c:v>-6.1830543699999998</c:v>
                </c:pt>
                <c:pt idx="885">
                  <c:v>-6.0470711100000001</c:v>
                </c:pt>
                <c:pt idx="886">
                  <c:v>-5.99476985</c:v>
                </c:pt>
                <c:pt idx="887">
                  <c:v>-5.8692468399999997</c:v>
                </c:pt>
                <c:pt idx="888">
                  <c:v>-5.8587865900000002</c:v>
                </c:pt>
                <c:pt idx="889">
                  <c:v>-5.7228033299999996</c:v>
                </c:pt>
                <c:pt idx="890">
                  <c:v>-5.6182008200000002</c:v>
                </c:pt>
                <c:pt idx="891">
                  <c:v>-5.4717573000000002</c:v>
                </c:pt>
                <c:pt idx="892">
                  <c:v>-5.4508368000000003</c:v>
                </c:pt>
                <c:pt idx="893">
                  <c:v>-5.3880752899999997</c:v>
                </c:pt>
                <c:pt idx="894">
                  <c:v>-5.2730125299999999</c:v>
                </c:pt>
                <c:pt idx="895">
                  <c:v>-5.1474895199999997</c:v>
                </c:pt>
                <c:pt idx="896">
                  <c:v>-5.08472802</c:v>
                </c:pt>
                <c:pt idx="897">
                  <c:v>-5.0219665100000004</c:v>
                </c:pt>
                <c:pt idx="898">
                  <c:v>-4.8546024900000004</c:v>
                </c:pt>
                <c:pt idx="899">
                  <c:v>-4.8232217400000001</c:v>
                </c:pt>
                <c:pt idx="900">
                  <c:v>-4.7395397299999997</c:v>
                </c:pt>
                <c:pt idx="901">
                  <c:v>-4.6976987299999999</c:v>
                </c:pt>
                <c:pt idx="902">
                  <c:v>-4.4780334599999998</c:v>
                </c:pt>
                <c:pt idx="903">
                  <c:v>-4.4152719500000002</c:v>
                </c:pt>
                <c:pt idx="904">
                  <c:v>-4.3525104399999996</c:v>
                </c:pt>
                <c:pt idx="905">
                  <c:v>-4.3106694399999999</c:v>
                </c:pt>
                <c:pt idx="906">
                  <c:v>-4.1433054199999999</c:v>
                </c:pt>
                <c:pt idx="907">
                  <c:v>-4.0596234200000003</c:v>
                </c:pt>
                <c:pt idx="908">
                  <c:v>-3.95502091</c:v>
                </c:pt>
                <c:pt idx="909">
                  <c:v>-3.8713389</c:v>
                </c:pt>
                <c:pt idx="910">
                  <c:v>-3.7458158899999998</c:v>
                </c:pt>
                <c:pt idx="911">
                  <c:v>-3.6830543800000002</c:v>
                </c:pt>
                <c:pt idx="912">
                  <c:v>-3.6621338799999998</c:v>
                </c:pt>
                <c:pt idx="913">
                  <c:v>-3.5261506100000002</c:v>
                </c:pt>
                <c:pt idx="914">
                  <c:v>-3.3797071000000001</c:v>
                </c:pt>
                <c:pt idx="915">
                  <c:v>-3.2437238399999999</c:v>
                </c:pt>
                <c:pt idx="916">
                  <c:v>-3.2646443399999998</c:v>
                </c:pt>
                <c:pt idx="917">
                  <c:v>-3.1286610800000001</c:v>
                </c:pt>
                <c:pt idx="918">
                  <c:v>-3.0449790700000001</c:v>
                </c:pt>
                <c:pt idx="919">
                  <c:v>-2.8671547999999998</c:v>
                </c:pt>
                <c:pt idx="920">
                  <c:v>-2.8566945499999998</c:v>
                </c:pt>
                <c:pt idx="921">
                  <c:v>-2.7311715400000001</c:v>
                </c:pt>
                <c:pt idx="922">
                  <c:v>-2.5638075200000001</c:v>
                </c:pt>
                <c:pt idx="923">
                  <c:v>-2.5115062699999999</c:v>
                </c:pt>
                <c:pt idx="924">
                  <c:v>-2.4905857600000001</c:v>
                </c:pt>
                <c:pt idx="925">
                  <c:v>-2.3650627499999999</c:v>
                </c:pt>
                <c:pt idx="926">
                  <c:v>-2.2081589899999998</c:v>
                </c:pt>
                <c:pt idx="927">
                  <c:v>-2.10355648</c:v>
                </c:pt>
                <c:pt idx="928">
                  <c:v>-2.0617154700000002</c:v>
                </c:pt>
                <c:pt idx="929">
                  <c:v>-1.9675732100000001</c:v>
                </c:pt>
                <c:pt idx="930">
                  <c:v>-1.8420502000000001</c:v>
                </c:pt>
                <c:pt idx="931">
                  <c:v>-1.7792886999999999</c:v>
                </c:pt>
                <c:pt idx="932">
                  <c:v>-1.6433054300000001</c:v>
                </c:pt>
                <c:pt idx="933">
                  <c:v>-1.53870292</c:v>
                </c:pt>
                <c:pt idx="934">
                  <c:v>-1.37133891</c:v>
                </c:pt>
                <c:pt idx="935">
                  <c:v>-1.3294979</c:v>
                </c:pt>
                <c:pt idx="936">
                  <c:v>-1.2876569</c:v>
                </c:pt>
                <c:pt idx="937">
                  <c:v>-1.1830543899999999</c:v>
                </c:pt>
                <c:pt idx="938">
                  <c:v>-0.99476986999999994</c:v>
                </c:pt>
                <c:pt idx="939">
                  <c:v>-0.96338911999999999</c:v>
                </c:pt>
                <c:pt idx="940">
                  <c:v>-0.91108785999999997</c:v>
                </c:pt>
                <c:pt idx="941">
                  <c:v>-0.78556484999999998</c:v>
                </c:pt>
                <c:pt idx="942">
                  <c:v>-0.67050209000000005</c:v>
                </c:pt>
                <c:pt idx="943">
                  <c:v>-0.57635983000000002</c:v>
                </c:pt>
                <c:pt idx="944">
                  <c:v>-0.54497907999999995</c:v>
                </c:pt>
                <c:pt idx="945">
                  <c:v>-0.34623430999999999</c:v>
                </c:pt>
                <c:pt idx="946">
                  <c:v>-0.23117155</c:v>
                </c:pt>
                <c:pt idx="947">
                  <c:v>-0.19979079</c:v>
                </c:pt>
                <c:pt idx="948">
                  <c:v>-0.14748954</c:v>
                </c:pt>
                <c:pt idx="949">
                  <c:v>4.0794980000000002E-2</c:v>
                </c:pt>
                <c:pt idx="950">
                  <c:v>0.13493724000000001</c:v>
                </c:pt>
                <c:pt idx="951">
                  <c:v>0.22907949999999999</c:v>
                </c:pt>
                <c:pt idx="952">
                  <c:v>0.28138075000000001</c:v>
                </c:pt>
                <c:pt idx="953">
                  <c:v>0.40690377</c:v>
                </c:pt>
                <c:pt idx="954">
                  <c:v>0.49058576999999998</c:v>
                </c:pt>
                <c:pt idx="955">
                  <c:v>0.57426778000000001</c:v>
                </c:pt>
                <c:pt idx="956">
                  <c:v>0.64748954000000003</c:v>
                </c:pt>
                <c:pt idx="957">
                  <c:v>0.80439329999999998</c:v>
                </c:pt>
                <c:pt idx="958">
                  <c:v>0.94037656999999997</c:v>
                </c:pt>
                <c:pt idx="959">
                  <c:v>0.97175732000000004</c:v>
                </c:pt>
                <c:pt idx="960">
                  <c:v>1.0449790800000001</c:v>
                </c:pt>
                <c:pt idx="961">
                  <c:v>1.1600418400000001</c:v>
                </c:pt>
                <c:pt idx="962">
                  <c:v>1.33786611</c:v>
                </c:pt>
                <c:pt idx="963">
                  <c:v>1.37970711</c:v>
                </c:pt>
                <c:pt idx="964">
                  <c:v>1.4738493699999999</c:v>
                </c:pt>
                <c:pt idx="965">
                  <c:v>1.63075313</c:v>
                </c:pt>
                <c:pt idx="966">
                  <c:v>1.70397489</c:v>
                </c:pt>
                <c:pt idx="967">
                  <c:v>1.7353556400000001</c:v>
                </c:pt>
                <c:pt idx="968">
                  <c:v>1.83995815</c:v>
                </c:pt>
                <c:pt idx="969">
                  <c:v>2.0177824200000001</c:v>
                </c:pt>
                <c:pt idx="970">
                  <c:v>2.11192468</c:v>
                </c:pt>
                <c:pt idx="971">
                  <c:v>2.1537656799999998</c:v>
                </c:pt>
                <c:pt idx="972">
                  <c:v>2.18514644</c:v>
                </c:pt>
                <c:pt idx="973">
                  <c:v>2.3734309599999999</c:v>
                </c:pt>
                <c:pt idx="974">
                  <c:v>2.4780334700000002</c:v>
                </c:pt>
                <c:pt idx="975">
                  <c:v>2.5721757200000002</c:v>
                </c:pt>
                <c:pt idx="976">
                  <c:v>2.6558577300000001</c:v>
                </c:pt>
                <c:pt idx="977">
                  <c:v>2.8023012500000002</c:v>
                </c:pt>
                <c:pt idx="978">
                  <c:v>2.8755229999999998</c:v>
                </c:pt>
                <c:pt idx="979">
                  <c:v>2.8964435100000001</c:v>
                </c:pt>
                <c:pt idx="980">
                  <c:v>3.0428870200000002</c:v>
                </c:pt>
                <c:pt idx="981">
                  <c:v>3.1893305299999999</c:v>
                </c:pt>
                <c:pt idx="982">
                  <c:v>3.3462342999999999</c:v>
                </c:pt>
                <c:pt idx="983">
                  <c:v>3.2939330400000002</c:v>
                </c:pt>
                <c:pt idx="984">
                  <c:v>3.3671547999999998</c:v>
                </c:pt>
                <c:pt idx="985">
                  <c:v>3.5240585699999998</c:v>
                </c:pt>
                <c:pt idx="986">
                  <c:v>3.6600418299999999</c:v>
                </c:pt>
                <c:pt idx="987">
                  <c:v>3.6809623299999998</c:v>
                </c:pt>
                <c:pt idx="988">
                  <c:v>3.8274058499999999</c:v>
                </c:pt>
                <c:pt idx="989">
                  <c:v>3.9110878499999999</c:v>
                </c:pt>
                <c:pt idx="990">
                  <c:v>4.0575313700000004</c:v>
                </c:pt>
                <c:pt idx="991">
                  <c:v>4.0052301100000003</c:v>
                </c:pt>
                <c:pt idx="992">
                  <c:v>4.2039748799999996</c:v>
                </c:pt>
                <c:pt idx="993">
                  <c:v>4.3190376400000003</c:v>
                </c:pt>
                <c:pt idx="994">
                  <c:v>4.4341004000000002</c:v>
                </c:pt>
                <c:pt idx="995">
                  <c:v>4.4341004000000002</c:v>
                </c:pt>
                <c:pt idx="996">
                  <c:v>4.5387029099999996</c:v>
                </c:pt>
                <c:pt idx="997">
                  <c:v>4.6433054199999999</c:v>
                </c:pt>
                <c:pt idx="998">
                  <c:v>4.7688284400000001</c:v>
                </c:pt>
                <c:pt idx="999">
                  <c:v>4.8106694399999999</c:v>
                </c:pt>
                <c:pt idx="1000">
                  <c:v>4.9361924500000001</c:v>
                </c:pt>
                <c:pt idx="1001">
                  <c:v>5.0512552099999999</c:v>
                </c:pt>
                <c:pt idx="1002">
                  <c:v>5.1140167200000004</c:v>
                </c:pt>
                <c:pt idx="1003">
                  <c:v>5.1663179799999996</c:v>
                </c:pt>
                <c:pt idx="1004">
                  <c:v>5.2813807400000004</c:v>
                </c:pt>
                <c:pt idx="1005">
                  <c:v>5.4801255099999997</c:v>
                </c:pt>
                <c:pt idx="1006">
                  <c:v>5.5010460099999996</c:v>
                </c:pt>
                <c:pt idx="1007">
                  <c:v>5.5533472599999998</c:v>
                </c:pt>
                <c:pt idx="1008">
                  <c:v>5.6579497700000001</c:v>
                </c:pt>
                <c:pt idx="1009">
                  <c:v>5.7834727800000003</c:v>
                </c:pt>
                <c:pt idx="1010">
                  <c:v>5.8357740400000004</c:v>
                </c:pt>
                <c:pt idx="1011">
                  <c:v>5.9089957999999996</c:v>
                </c:pt>
                <c:pt idx="1012">
                  <c:v>5.99267781</c:v>
                </c:pt>
                <c:pt idx="1013">
                  <c:v>6.16004182</c:v>
                </c:pt>
                <c:pt idx="1014">
                  <c:v>6.1705020700000004</c:v>
                </c:pt>
                <c:pt idx="1015">
                  <c:v>6.23326358</c:v>
                </c:pt>
                <c:pt idx="1016">
                  <c:v>6.3274058399999999</c:v>
                </c:pt>
                <c:pt idx="1017">
                  <c:v>6.49476985</c:v>
                </c:pt>
                <c:pt idx="1018">
                  <c:v>6.56799161</c:v>
                </c:pt>
                <c:pt idx="1019">
                  <c:v>6.5889121099999999</c:v>
                </c:pt>
                <c:pt idx="1020">
                  <c:v>6.6935146200000002</c:v>
                </c:pt>
                <c:pt idx="1021">
                  <c:v>6.7876568800000001</c:v>
                </c:pt>
                <c:pt idx="1022">
                  <c:v>6.88179914</c:v>
                </c:pt>
                <c:pt idx="1023">
                  <c:v>6.8922593900000004</c:v>
                </c:pt>
                <c:pt idx="1024">
                  <c:v>7.04916316</c:v>
                </c:pt>
                <c:pt idx="1025">
                  <c:v>7.1223849100000001</c:v>
                </c:pt>
                <c:pt idx="1026">
                  <c:v>7.21652717</c:v>
                </c:pt>
                <c:pt idx="1027">
                  <c:v>7.21652717</c:v>
                </c:pt>
                <c:pt idx="1028">
                  <c:v>7.3525104399999996</c:v>
                </c:pt>
                <c:pt idx="1029">
                  <c:v>7.4989539499999998</c:v>
                </c:pt>
                <c:pt idx="1030">
                  <c:v>7.5198744499999997</c:v>
                </c:pt>
                <c:pt idx="1031">
                  <c:v>7.5930962099999997</c:v>
                </c:pt>
                <c:pt idx="1032">
                  <c:v>7.69769872</c:v>
                </c:pt>
                <c:pt idx="1033">
                  <c:v>7.77092048</c:v>
                </c:pt>
                <c:pt idx="1034">
                  <c:v>7.7918409799999999</c:v>
                </c:pt>
                <c:pt idx="1035">
                  <c:v>7.9173639900000001</c:v>
                </c:pt>
                <c:pt idx="1036">
                  <c:v>8.0010460000000005</c:v>
                </c:pt>
                <c:pt idx="1037">
                  <c:v>8.1370292600000003</c:v>
                </c:pt>
                <c:pt idx="1038">
                  <c:v>8.0951882600000005</c:v>
                </c:pt>
                <c:pt idx="1039">
                  <c:v>8.1893305200000004</c:v>
                </c:pt>
                <c:pt idx="1040">
                  <c:v>8.2625522700000005</c:v>
                </c:pt>
                <c:pt idx="1041">
                  <c:v>8.3880752899999997</c:v>
                </c:pt>
                <c:pt idx="1042">
                  <c:v>8.4403765400000008</c:v>
                </c:pt>
                <c:pt idx="1043">
                  <c:v>8.4822175499999997</c:v>
                </c:pt>
                <c:pt idx="1044">
                  <c:v>8.5658995499999993</c:v>
                </c:pt>
                <c:pt idx="1045">
                  <c:v>8.6391213100000002</c:v>
                </c:pt>
                <c:pt idx="1046">
                  <c:v>8.6495815599999997</c:v>
                </c:pt>
                <c:pt idx="1047">
                  <c:v>8.7541840700000009</c:v>
                </c:pt>
                <c:pt idx="1048">
                  <c:v>8.8901673399999996</c:v>
                </c:pt>
                <c:pt idx="1049">
                  <c:v>8.9424685900000007</c:v>
                </c:pt>
                <c:pt idx="1050">
                  <c:v>9.0052301000000003</c:v>
                </c:pt>
                <c:pt idx="1051">
                  <c:v>8.9633890899999997</c:v>
                </c:pt>
                <c:pt idx="1052">
                  <c:v>9.1307531100000006</c:v>
                </c:pt>
                <c:pt idx="1053">
                  <c:v>9.2144351199999992</c:v>
                </c:pt>
                <c:pt idx="1054">
                  <c:v>9.2562761200000008</c:v>
                </c:pt>
                <c:pt idx="1055">
                  <c:v>9.3294978799999999</c:v>
                </c:pt>
                <c:pt idx="1056">
                  <c:v>9.3817991299999992</c:v>
                </c:pt>
                <c:pt idx="1057">
                  <c:v>9.4236401399999998</c:v>
                </c:pt>
                <c:pt idx="1058">
                  <c:v>9.4550208900000001</c:v>
                </c:pt>
                <c:pt idx="1059">
                  <c:v>9.5596233999999995</c:v>
                </c:pt>
                <c:pt idx="1060">
                  <c:v>9.6851464099999998</c:v>
                </c:pt>
                <c:pt idx="1061">
                  <c:v>9.7479079199999994</c:v>
                </c:pt>
                <c:pt idx="1062">
                  <c:v>9.7583681700000007</c:v>
                </c:pt>
                <c:pt idx="1063">
                  <c:v>9.7688284200000002</c:v>
                </c:pt>
                <c:pt idx="1064">
                  <c:v>9.8525104300000006</c:v>
                </c:pt>
                <c:pt idx="1065">
                  <c:v>9.9989539399999998</c:v>
                </c:pt>
                <c:pt idx="1066">
                  <c:v>10.009414189999999</c:v>
                </c:pt>
                <c:pt idx="1067">
                  <c:v>10.0930962</c:v>
                </c:pt>
                <c:pt idx="1068">
                  <c:v>10.103556449999999</c:v>
                </c:pt>
                <c:pt idx="1069">
                  <c:v>10.18723846</c:v>
                </c:pt>
                <c:pt idx="1070">
                  <c:v>10.166317960000001</c:v>
                </c:pt>
                <c:pt idx="1071">
                  <c:v>10.249999969999999</c:v>
                </c:pt>
                <c:pt idx="1072">
                  <c:v>10.36506273</c:v>
                </c:pt>
                <c:pt idx="1073">
                  <c:v>10.39644348</c:v>
                </c:pt>
                <c:pt idx="1074">
                  <c:v>10.44874474</c:v>
                </c:pt>
                <c:pt idx="1075">
                  <c:v>10.44874474</c:v>
                </c:pt>
                <c:pt idx="1076">
                  <c:v>10.563807499999999</c:v>
                </c:pt>
                <c:pt idx="1077">
                  <c:v>10.584728</c:v>
                </c:pt>
                <c:pt idx="1078">
                  <c:v>10.657949759999999</c:v>
                </c:pt>
                <c:pt idx="1079">
                  <c:v>10.67887026</c:v>
                </c:pt>
                <c:pt idx="1080">
                  <c:v>10.76255227</c:v>
                </c:pt>
                <c:pt idx="1081">
                  <c:v>10.783472769999999</c:v>
                </c:pt>
                <c:pt idx="1082">
                  <c:v>10.81485352</c:v>
                </c:pt>
                <c:pt idx="1083">
                  <c:v>10.877615029999999</c:v>
                </c:pt>
                <c:pt idx="1084">
                  <c:v>10.950836779999999</c:v>
                </c:pt>
                <c:pt idx="1085">
                  <c:v>11.013598289999999</c:v>
                </c:pt>
                <c:pt idx="1086">
                  <c:v>11.00313804</c:v>
                </c:pt>
                <c:pt idx="1087">
                  <c:v>11.03451879</c:v>
                </c:pt>
                <c:pt idx="1088">
                  <c:v>11.1182008</c:v>
                </c:pt>
                <c:pt idx="1089">
                  <c:v>11.191422559999999</c:v>
                </c:pt>
                <c:pt idx="1090">
                  <c:v>11.191422559999999</c:v>
                </c:pt>
                <c:pt idx="1091">
                  <c:v>11.26464431</c:v>
                </c:pt>
                <c:pt idx="1092">
                  <c:v>11.285564819999999</c:v>
                </c:pt>
                <c:pt idx="1093">
                  <c:v>11.358786569999999</c:v>
                </c:pt>
                <c:pt idx="1094">
                  <c:v>11.296025070000001</c:v>
                </c:pt>
                <c:pt idx="1095">
                  <c:v>11.43200833</c:v>
                </c:pt>
                <c:pt idx="1096">
                  <c:v>11.44246858</c:v>
                </c:pt>
                <c:pt idx="1097">
                  <c:v>11.547071089999999</c:v>
                </c:pt>
                <c:pt idx="1098">
                  <c:v>11.49476984</c:v>
                </c:pt>
                <c:pt idx="1099">
                  <c:v>11.53661084</c:v>
                </c:pt>
                <c:pt idx="1100">
                  <c:v>11.5889121</c:v>
                </c:pt>
                <c:pt idx="1101">
                  <c:v>11.599372349999999</c:v>
                </c:pt>
                <c:pt idx="1102">
                  <c:v>11.6725941</c:v>
                </c:pt>
                <c:pt idx="1103">
                  <c:v>11.651673600000001</c:v>
                </c:pt>
                <c:pt idx="1104">
                  <c:v>11.787656869999999</c:v>
                </c:pt>
                <c:pt idx="1105">
                  <c:v>11.75627611</c:v>
                </c:pt>
                <c:pt idx="1106">
                  <c:v>11.766736359999999</c:v>
                </c:pt>
                <c:pt idx="1107">
                  <c:v>11.787656869999999</c:v>
                </c:pt>
                <c:pt idx="1108">
                  <c:v>11.89225938</c:v>
                </c:pt>
                <c:pt idx="1109">
                  <c:v>11.923640130000001</c:v>
                </c:pt>
                <c:pt idx="1110">
                  <c:v>11.89225938</c:v>
                </c:pt>
                <c:pt idx="1111">
                  <c:v>11.923640130000001</c:v>
                </c:pt>
                <c:pt idx="1112">
                  <c:v>11.955020879999999</c:v>
                </c:pt>
                <c:pt idx="1113">
                  <c:v>11.965481130000001</c:v>
                </c:pt>
                <c:pt idx="1114">
                  <c:v>12.017782390000001</c:v>
                </c:pt>
                <c:pt idx="1115">
                  <c:v>12.05962339</c:v>
                </c:pt>
                <c:pt idx="1116">
                  <c:v>12.07008364</c:v>
                </c:pt>
                <c:pt idx="1117">
                  <c:v>12.091004140000001</c:v>
                </c:pt>
                <c:pt idx="1118">
                  <c:v>12.05962339</c:v>
                </c:pt>
                <c:pt idx="1119">
                  <c:v>12.13284515</c:v>
                </c:pt>
                <c:pt idx="1120">
                  <c:v>12.15376565</c:v>
                </c:pt>
                <c:pt idx="1121">
                  <c:v>12.21652716</c:v>
                </c:pt>
                <c:pt idx="1122">
                  <c:v>12.19560665</c:v>
                </c:pt>
                <c:pt idx="1123">
                  <c:v>12.206066910000001</c:v>
                </c:pt>
                <c:pt idx="1124">
                  <c:v>12.22698741</c:v>
                </c:pt>
                <c:pt idx="1125">
                  <c:v>12.22698741</c:v>
                </c:pt>
                <c:pt idx="1126">
                  <c:v>12.21652716</c:v>
                </c:pt>
                <c:pt idx="1127">
                  <c:v>12.30020916</c:v>
                </c:pt>
                <c:pt idx="1128">
                  <c:v>12.30020916</c:v>
                </c:pt>
                <c:pt idx="1129">
                  <c:v>12.31066942</c:v>
                </c:pt>
                <c:pt idx="1130">
                  <c:v>12.237447660000001</c:v>
                </c:pt>
                <c:pt idx="1131">
                  <c:v>12.31066942</c:v>
                </c:pt>
                <c:pt idx="1132">
                  <c:v>12.373430920000001</c:v>
                </c:pt>
                <c:pt idx="1133">
                  <c:v>12.362970669999999</c:v>
                </c:pt>
                <c:pt idx="1134">
                  <c:v>12.362970669999999</c:v>
                </c:pt>
                <c:pt idx="1135">
                  <c:v>12.373430920000001</c:v>
                </c:pt>
                <c:pt idx="1136">
                  <c:v>12.39435142</c:v>
                </c:pt>
                <c:pt idx="1137">
                  <c:v>12.34205017</c:v>
                </c:pt>
                <c:pt idx="1138">
                  <c:v>12.38389117</c:v>
                </c:pt>
                <c:pt idx="1139">
                  <c:v>12.415271929999999</c:v>
                </c:pt>
                <c:pt idx="1140">
                  <c:v>12.43619243</c:v>
                </c:pt>
                <c:pt idx="1141">
                  <c:v>12.39435142</c:v>
                </c:pt>
                <c:pt idx="1142">
                  <c:v>12.373430920000001</c:v>
                </c:pt>
                <c:pt idx="1143">
                  <c:v>12.38389117</c:v>
                </c:pt>
                <c:pt idx="1144">
                  <c:v>12.404811670000001</c:v>
                </c:pt>
                <c:pt idx="1145">
                  <c:v>12.415271929999999</c:v>
                </c:pt>
                <c:pt idx="1146">
                  <c:v>12.43619243</c:v>
                </c:pt>
                <c:pt idx="1147">
                  <c:v>12.425732180000001</c:v>
                </c:pt>
                <c:pt idx="1148">
                  <c:v>12.373430920000001</c:v>
                </c:pt>
                <c:pt idx="1149">
                  <c:v>12.415271929999999</c:v>
                </c:pt>
                <c:pt idx="1150">
                  <c:v>12.34205017</c:v>
                </c:pt>
                <c:pt idx="1151">
                  <c:v>12.44665268</c:v>
                </c:pt>
                <c:pt idx="1152">
                  <c:v>12.43619243</c:v>
                </c:pt>
                <c:pt idx="1153">
                  <c:v>12.404811670000001</c:v>
                </c:pt>
                <c:pt idx="1154">
                  <c:v>12.321129669999999</c:v>
                </c:pt>
                <c:pt idx="1155">
                  <c:v>12.38389117</c:v>
                </c:pt>
                <c:pt idx="1156">
                  <c:v>12.39435142</c:v>
                </c:pt>
                <c:pt idx="1157">
                  <c:v>12.35251042</c:v>
                </c:pt>
                <c:pt idx="1158">
                  <c:v>12.34205017</c:v>
                </c:pt>
                <c:pt idx="1159">
                  <c:v>12.362970669999999</c:v>
                </c:pt>
                <c:pt idx="1160">
                  <c:v>12.331589920000001</c:v>
                </c:pt>
                <c:pt idx="1161">
                  <c:v>12.28974891</c:v>
                </c:pt>
                <c:pt idx="1162">
                  <c:v>12.31066942</c:v>
                </c:pt>
                <c:pt idx="1163">
                  <c:v>12.35251042</c:v>
                </c:pt>
                <c:pt idx="1164">
                  <c:v>12.31066942</c:v>
                </c:pt>
                <c:pt idx="1165">
                  <c:v>12.279288660000001</c:v>
                </c:pt>
                <c:pt idx="1166">
                  <c:v>12.206066910000001</c:v>
                </c:pt>
                <c:pt idx="1167">
                  <c:v>12.206066910000001</c:v>
                </c:pt>
                <c:pt idx="1168">
                  <c:v>12.25836816</c:v>
                </c:pt>
                <c:pt idx="1169">
                  <c:v>12.185146400000001</c:v>
                </c:pt>
                <c:pt idx="1170">
                  <c:v>12.19560665</c:v>
                </c:pt>
                <c:pt idx="1171">
                  <c:v>12.143305399999999</c:v>
                </c:pt>
                <c:pt idx="1172">
                  <c:v>12.1642259</c:v>
                </c:pt>
                <c:pt idx="1173">
                  <c:v>12.07008364</c:v>
                </c:pt>
                <c:pt idx="1174">
                  <c:v>12.05962339</c:v>
                </c:pt>
                <c:pt idx="1175">
                  <c:v>12.111924650000001</c:v>
                </c:pt>
                <c:pt idx="1176">
                  <c:v>12.101464399999999</c:v>
                </c:pt>
                <c:pt idx="1177">
                  <c:v>12.049163139999999</c:v>
                </c:pt>
                <c:pt idx="1178">
                  <c:v>11.965481130000001</c:v>
                </c:pt>
                <c:pt idx="1179">
                  <c:v>12.007322139999999</c:v>
                </c:pt>
                <c:pt idx="1180">
                  <c:v>11.97594138</c:v>
                </c:pt>
                <c:pt idx="1181">
                  <c:v>11.94456063</c:v>
                </c:pt>
                <c:pt idx="1182">
                  <c:v>11.871338870000001</c:v>
                </c:pt>
                <c:pt idx="1183">
                  <c:v>11.913179879999999</c:v>
                </c:pt>
                <c:pt idx="1184">
                  <c:v>11.829497870000001</c:v>
                </c:pt>
                <c:pt idx="1185">
                  <c:v>11.777196610000001</c:v>
                </c:pt>
                <c:pt idx="1186">
                  <c:v>11.75627611</c:v>
                </c:pt>
                <c:pt idx="1187">
                  <c:v>11.81903762</c:v>
                </c:pt>
                <c:pt idx="1188">
                  <c:v>11.75627611</c:v>
                </c:pt>
                <c:pt idx="1189">
                  <c:v>11.703974860000001</c:v>
                </c:pt>
                <c:pt idx="1190">
                  <c:v>11.62029285</c:v>
                </c:pt>
                <c:pt idx="1191">
                  <c:v>11.641213349999999</c:v>
                </c:pt>
                <c:pt idx="1192">
                  <c:v>11.599372349999999</c:v>
                </c:pt>
                <c:pt idx="1193">
                  <c:v>11.547071089999999</c:v>
                </c:pt>
                <c:pt idx="1194">
                  <c:v>11.53661084</c:v>
                </c:pt>
                <c:pt idx="1195">
                  <c:v>11.515690340000001</c:v>
                </c:pt>
                <c:pt idx="1196">
                  <c:v>11.484309590000001</c:v>
                </c:pt>
                <c:pt idx="1197">
                  <c:v>11.327405819999999</c:v>
                </c:pt>
                <c:pt idx="1198">
                  <c:v>11.369246820000001</c:v>
                </c:pt>
                <c:pt idx="1199">
                  <c:v>11.358786569999999</c:v>
                </c:pt>
                <c:pt idx="1200">
                  <c:v>11.33786607</c:v>
                </c:pt>
                <c:pt idx="1201">
                  <c:v>11.25418406</c:v>
                </c:pt>
                <c:pt idx="1202">
                  <c:v>11.22280331</c:v>
                </c:pt>
                <c:pt idx="1203">
                  <c:v>11.201882810000001</c:v>
                </c:pt>
                <c:pt idx="1204">
                  <c:v>11.12866105</c:v>
                </c:pt>
                <c:pt idx="1205">
                  <c:v>11.08682005</c:v>
                </c:pt>
                <c:pt idx="1206">
                  <c:v>11.08682005</c:v>
                </c:pt>
                <c:pt idx="1207">
                  <c:v>11.065899549999999</c:v>
                </c:pt>
                <c:pt idx="1208">
                  <c:v>10.99267779</c:v>
                </c:pt>
                <c:pt idx="1209">
                  <c:v>10.86715478</c:v>
                </c:pt>
                <c:pt idx="1210">
                  <c:v>10.85669453</c:v>
                </c:pt>
                <c:pt idx="1211">
                  <c:v>10.888075280000001</c:v>
                </c:pt>
                <c:pt idx="1212">
                  <c:v>10.80439327</c:v>
                </c:pt>
                <c:pt idx="1213">
                  <c:v>10.75209201</c:v>
                </c:pt>
                <c:pt idx="1214">
                  <c:v>10.657949759999999</c:v>
                </c:pt>
                <c:pt idx="1215">
                  <c:v>10.668410010000001</c:v>
                </c:pt>
                <c:pt idx="1216">
                  <c:v>10.55334725</c:v>
                </c:pt>
                <c:pt idx="1217">
                  <c:v>10.54288699</c:v>
                </c:pt>
                <c:pt idx="1218">
                  <c:v>10.521966490000001</c:v>
                </c:pt>
                <c:pt idx="1219">
                  <c:v>10.50104599</c:v>
                </c:pt>
                <c:pt idx="1220">
                  <c:v>10.39644348</c:v>
                </c:pt>
                <c:pt idx="1221">
                  <c:v>10.30230122</c:v>
                </c:pt>
                <c:pt idx="1222">
                  <c:v>10.30230122</c:v>
                </c:pt>
                <c:pt idx="1223">
                  <c:v>10.28138072</c:v>
                </c:pt>
                <c:pt idx="1224">
                  <c:v>10.229079459999999</c:v>
                </c:pt>
                <c:pt idx="1225">
                  <c:v>10.0930962</c:v>
                </c:pt>
                <c:pt idx="1226">
                  <c:v>10.0930962</c:v>
                </c:pt>
                <c:pt idx="1227">
                  <c:v>10.019874440000001</c:v>
                </c:pt>
                <c:pt idx="1228">
                  <c:v>9.95711294</c:v>
                </c:pt>
                <c:pt idx="1229">
                  <c:v>9.8838911800000009</c:v>
                </c:pt>
                <c:pt idx="1230">
                  <c:v>9.9048116799999999</c:v>
                </c:pt>
                <c:pt idx="1231">
                  <c:v>9.8629706800000001</c:v>
                </c:pt>
                <c:pt idx="1232">
                  <c:v>9.7583681700000007</c:v>
                </c:pt>
                <c:pt idx="1233">
                  <c:v>9.6223849099999992</c:v>
                </c:pt>
                <c:pt idx="1234">
                  <c:v>9.6328451600000005</c:v>
                </c:pt>
                <c:pt idx="1235">
                  <c:v>9.6014643999999993</c:v>
                </c:pt>
                <c:pt idx="1236">
                  <c:v>9.5073221399999994</c:v>
                </c:pt>
                <c:pt idx="1237">
                  <c:v>9.4445606400000006</c:v>
                </c:pt>
                <c:pt idx="1238">
                  <c:v>9.3817991299999992</c:v>
                </c:pt>
                <c:pt idx="1239">
                  <c:v>9.3608786300000002</c:v>
                </c:pt>
                <c:pt idx="1240">
                  <c:v>9.1621338600000009</c:v>
                </c:pt>
                <c:pt idx="1241">
                  <c:v>9.1830543599999999</c:v>
                </c:pt>
                <c:pt idx="1242">
                  <c:v>9.1307531100000006</c:v>
                </c:pt>
                <c:pt idx="1243">
                  <c:v>9.1307531100000006</c:v>
                </c:pt>
                <c:pt idx="1244">
                  <c:v>8.9633890899999997</c:v>
                </c:pt>
                <c:pt idx="1245">
                  <c:v>8.9006275899999991</c:v>
                </c:pt>
                <c:pt idx="1246">
                  <c:v>8.8587865800000003</c:v>
                </c:pt>
                <c:pt idx="1247">
                  <c:v>8.8483263300000008</c:v>
                </c:pt>
                <c:pt idx="1248">
                  <c:v>8.7541840700000009</c:v>
                </c:pt>
                <c:pt idx="1249">
                  <c:v>8.68096231</c:v>
                </c:pt>
                <c:pt idx="1250">
                  <c:v>8.6286610600000007</c:v>
                </c:pt>
                <c:pt idx="1251">
                  <c:v>8.5449790500000002</c:v>
                </c:pt>
                <c:pt idx="1252">
                  <c:v>8.3985355399999992</c:v>
                </c:pt>
                <c:pt idx="1253">
                  <c:v>8.3357740299999996</c:v>
                </c:pt>
                <c:pt idx="1254">
                  <c:v>8.3880752899999997</c:v>
                </c:pt>
                <c:pt idx="1255">
                  <c:v>8.2730125300000008</c:v>
                </c:pt>
                <c:pt idx="1256">
                  <c:v>8.1788702700000009</c:v>
                </c:pt>
                <c:pt idx="1257">
                  <c:v>8.0324267500000008</c:v>
                </c:pt>
                <c:pt idx="1258">
                  <c:v>8.0638075100000002</c:v>
                </c:pt>
                <c:pt idx="1259">
                  <c:v>7.93828449</c:v>
                </c:pt>
                <c:pt idx="1260">
                  <c:v>7.9069037399999997</c:v>
                </c:pt>
                <c:pt idx="1261">
                  <c:v>7.8232217300000002</c:v>
                </c:pt>
                <c:pt idx="1262">
                  <c:v>7.7918409799999999</c:v>
                </c:pt>
                <c:pt idx="1263">
                  <c:v>7.6663179699999997</c:v>
                </c:pt>
                <c:pt idx="1264">
                  <c:v>7.5407949500000004</c:v>
                </c:pt>
                <c:pt idx="1265">
                  <c:v>7.4884937000000003</c:v>
                </c:pt>
                <c:pt idx="1266">
                  <c:v>7.4884937000000003</c:v>
                </c:pt>
                <c:pt idx="1267">
                  <c:v>7.4257321899999997</c:v>
                </c:pt>
                <c:pt idx="1268">
                  <c:v>7.2583681799999997</c:v>
                </c:pt>
                <c:pt idx="1269">
                  <c:v>7.1746861700000002</c:v>
                </c:pt>
                <c:pt idx="1270">
                  <c:v>7.1223849100000001</c:v>
                </c:pt>
                <c:pt idx="1271">
                  <c:v>7.04916316</c:v>
                </c:pt>
                <c:pt idx="1272">
                  <c:v>6.9550209000000001</c:v>
                </c:pt>
                <c:pt idx="1273">
                  <c:v>6.8713388899999996</c:v>
                </c:pt>
                <c:pt idx="1274">
                  <c:v>6.8504183899999997</c:v>
                </c:pt>
                <c:pt idx="1275">
                  <c:v>6.7562761299999998</c:v>
                </c:pt>
                <c:pt idx="1276">
                  <c:v>6.5784518600000004</c:v>
                </c:pt>
                <c:pt idx="1277">
                  <c:v>6.5575313599999996</c:v>
                </c:pt>
                <c:pt idx="1278">
                  <c:v>6.5575313599999996</c:v>
                </c:pt>
                <c:pt idx="1279">
                  <c:v>6.4738493500000001</c:v>
                </c:pt>
                <c:pt idx="1280">
                  <c:v>6.3378660900000003</c:v>
                </c:pt>
                <c:pt idx="1281">
                  <c:v>6.2437238300000004</c:v>
                </c:pt>
                <c:pt idx="1282">
                  <c:v>6.1809623199999999</c:v>
                </c:pt>
                <c:pt idx="1283">
                  <c:v>6.08682006</c:v>
                </c:pt>
                <c:pt idx="1284">
                  <c:v>5.99267781</c:v>
                </c:pt>
                <c:pt idx="1285">
                  <c:v>5.9299163000000004</c:v>
                </c:pt>
                <c:pt idx="1286">
                  <c:v>5.8776150400000002</c:v>
                </c:pt>
                <c:pt idx="1287">
                  <c:v>5.7416317799999996</c:v>
                </c:pt>
                <c:pt idx="1288">
                  <c:v>5.6161087700000003</c:v>
                </c:pt>
                <c:pt idx="1289">
                  <c:v>5.5638075100000002</c:v>
                </c:pt>
                <c:pt idx="1290">
                  <c:v>5.5742677599999997</c:v>
                </c:pt>
                <c:pt idx="1291">
                  <c:v>5.4487447500000004</c:v>
                </c:pt>
                <c:pt idx="1292">
                  <c:v>5.3232217400000001</c:v>
                </c:pt>
                <c:pt idx="1293">
                  <c:v>5.2395397299999997</c:v>
                </c:pt>
                <c:pt idx="1294">
                  <c:v>5.1663179799999996</c:v>
                </c:pt>
                <c:pt idx="1295">
                  <c:v>5.0617154700000002</c:v>
                </c:pt>
                <c:pt idx="1296">
                  <c:v>4.95711295</c:v>
                </c:pt>
                <c:pt idx="1297">
                  <c:v>4.9257321999999997</c:v>
                </c:pt>
                <c:pt idx="1298">
                  <c:v>4.8420501900000001</c:v>
                </c:pt>
                <c:pt idx="1299">
                  <c:v>4.7060669300000004</c:v>
                </c:pt>
                <c:pt idx="1300">
                  <c:v>4.5596234200000003</c:v>
                </c:pt>
                <c:pt idx="1301">
                  <c:v>4.5177824099999997</c:v>
                </c:pt>
                <c:pt idx="1302">
                  <c:v>4.4968619099999998</c:v>
                </c:pt>
                <c:pt idx="1303">
                  <c:v>4.3922594000000004</c:v>
                </c:pt>
                <c:pt idx="1304">
                  <c:v>4.2667363900000002</c:v>
                </c:pt>
                <c:pt idx="1305">
                  <c:v>4.1935146300000001</c:v>
                </c:pt>
                <c:pt idx="1306">
                  <c:v>4.0993723700000002</c:v>
                </c:pt>
                <c:pt idx="1307">
                  <c:v>3.9843096099999999</c:v>
                </c:pt>
                <c:pt idx="1308">
                  <c:v>3.89016735</c:v>
                </c:pt>
                <c:pt idx="1309">
                  <c:v>3.8587866000000002</c:v>
                </c:pt>
                <c:pt idx="1310">
                  <c:v>3.7751045900000002</c:v>
                </c:pt>
                <c:pt idx="1311">
                  <c:v>3.63912133</c:v>
                </c:pt>
                <c:pt idx="1312">
                  <c:v>3.49267781</c:v>
                </c:pt>
                <c:pt idx="1313">
                  <c:v>3.4299163099999999</c:v>
                </c:pt>
                <c:pt idx="1314">
                  <c:v>3.40899581</c:v>
                </c:pt>
                <c:pt idx="1315">
                  <c:v>3.2311715400000001</c:v>
                </c:pt>
                <c:pt idx="1316">
                  <c:v>3.1893305299999999</c:v>
                </c:pt>
                <c:pt idx="1317">
                  <c:v>3.1056485299999999</c:v>
                </c:pt>
                <c:pt idx="1318">
                  <c:v>3.0115062699999999</c:v>
                </c:pt>
                <c:pt idx="1319">
                  <c:v>2.8650627499999999</c:v>
                </c:pt>
                <c:pt idx="1320">
                  <c:v>2.8023012500000002</c:v>
                </c:pt>
                <c:pt idx="1321">
                  <c:v>2.7813807399999999</c:v>
                </c:pt>
                <c:pt idx="1322">
                  <c:v>2.67677823</c:v>
                </c:pt>
                <c:pt idx="1323">
                  <c:v>2.5303347199999999</c:v>
                </c:pt>
                <c:pt idx="1324">
                  <c:v>2.3838912099999998</c:v>
                </c:pt>
                <c:pt idx="1325">
                  <c:v>2.3315899500000001</c:v>
                </c:pt>
                <c:pt idx="1326">
                  <c:v>2.2792886999999999</c:v>
                </c:pt>
                <c:pt idx="1327">
                  <c:v>2.1537656799999998</c:v>
                </c:pt>
                <c:pt idx="1328">
                  <c:v>2.0596234199999999</c:v>
                </c:pt>
                <c:pt idx="1329">
                  <c:v>1.98640167</c:v>
                </c:pt>
                <c:pt idx="1330">
                  <c:v>1.87133891</c:v>
                </c:pt>
                <c:pt idx="1331">
                  <c:v>1.74581589</c:v>
                </c:pt>
                <c:pt idx="1332">
                  <c:v>1.67259414</c:v>
                </c:pt>
                <c:pt idx="1333">
                  <c:v>1.66213389</c:v>
                </c:pt>
                <c:pt idx="1334">
                  <c:v>1.5679916300000001</c:v>
                </c:pt>
                <c:pt idx="1335">
                  <c:v>1.42154811</c:v>
                </c:pt>
                <c:pt idx="1336">
                  <c:v>1.2751045999999999</c:v>
                </c:pt>
                <c:pt idx="1337">
                  <c:v>1.22280334</c:v>
                </c:pt>
                <c:pt idx="1338">
                  <c:v>1.1705020900000001</c:v>
                </c:pt>
                <c:pt idx="1339">
                  <c:v>1.0345188299999999</c:v>
                </c:pt>
                <c:pt idx="1340">
                  <c:v>0.96129706999999998</c:v>
                </c:pt>
                <c:pt idx="1341">
                  <c:v>0.87761506</c:v>
                </c:pt>
                <c:pt idx="1342">
                  <c:v>0.75209205000000001</c:v>
                </c:pt>
                <c:pt idx="1343">
                  <c:v>0.59518828000000001</c:v>
                </c:pt>
                <c:pt idx="1344">
                  <c:v>0.53242677999999999</c:v>
                </c:pt>
                <c:pt idx="1345">
                  <c:v>0.51150627999999998</c:v>
                </c:pt>
                <c:pt idx="1346">
                  <c:v>0.42782427000000001</c:v>
                </c:pt>
                <c:pt idx="1347">
                  <c:v>0.29184100000000002</c:v>
                </c:pt>
                <c:pt idx="1348">
                  <c:v>0.15585773999999999</c:v>
                </c:pt>
                <c:pt idx="1349">
                  <c:v>9.3096230000000002E-2</c:v>
                </c:pt>
                <c:pt idx="1350">
                  <c:v>-1.1506280000000001E-2</c:v>
                </c:pt>
                <c:pt idx="1351">
                  <c:v>-6.3807530000000001E-2</c:v>
                </c:pt>
                <c:pt idx="1352">
                  <c:v>-0.17887028999999999</c:v>
                </c:pt>
                <c:pt idx="1353">
                  <c:v>-0.2207113</c:v>
                </c:pt>
                <c:pt idx="1354">
                  <c:v>-0.37761506</c:v>
                </c:pt>
                <c:pt idx="1355">
                  <c:v>-0.49267781999999999</c:v>
                </c:pt>
                <c:pt idx="1356">
                  <c:v>-0.56589957999999996</c:v>
                </c:pt>
                <c:pt idx="1357">
                  <c:v>-0.58682007999999997</c:v>
                </c:pt>
                <c:pt idx="1358">
                  <c:v>-0.68096234</c:v>
                </c:pt>
                <c:pt idx="1359">
                  <c:v>-0.84832635999999995</c:v>
                </c:pt>
                <c:pt idx="1360">
                  <c:v>-0.93200835999999998</c:v>
                </c:pt>
                <c:pt idx="1361">
                  <c:v>-1.0261506199999999</c:v>
                </c:pt>
                <c:pt idx="1362">
                  <c:v>-1.1098326300000001</c:v>
                </c:pt>
                <c:pt idx="1363">
                  <c:v>-1.1935146400000001</c:v>
                </c:pt>
                <c:pt idx="1364">
                  <c:v>-1.2562761499999999</c:v>
                </c:pt>
                <c:pt idx="1365">
                  <c:v>-1.36087866</c:v>
                </c:pt>
                <c:pt idx="1366">
                  <c:v>-1.4759414200000001</c:v>
                </c:pt>
                <c:pt idx="1367">
                  <c:v>-1.6433054300000001</c:v>
                </c:pt>
                <c:pt idx="1368">
                  <c:v>-1.68514644</c:v>
                </c:pt>
                <c:pt idx="1369">
                  <c:v>-1.73744769</c:v>
                </c:pt>
                <c:pt idx="1370">
                  <c:v>-1.81066945</c:v>
                </c:pt>
                <c:pt idx="1371">
                  <c:v>-1.97803347</c:v>
                </c:pt>
                <c:pt idx="1372">
                  <c:v>-2.0721757200000002</c:v>
                </c:pt>
                <c:pt idx="1373">
                  <c:v>-2.1453974800000002</c:v>
                </c:pt>
                <c:pt idx="1374">
                  <c:v>-2.2395397400000001</c:v>
                </c:pt>
                <c:pt idx="1375">
                  <c:v>-2.3232217500000001</c:v>
                </c:pt>
                <c:pt idx="1376">
                  <c:v>-2.4069037600000001</c:v>
                </c:pt>
                <c:pt idx="1377">
                  <c:v>-2.4592050099999998</c:v>
                </c:pt>
                <c:pt idx="1378">
                  <c:v>-2.6161087799999998</c:v>
                </c:pt>
                <c:pt idx="1379">
                  <c:v>-2.74163179</c:v>
                </c:pt>
                <c:pt idx="1380">
                  <c:v>-2.8253138</c:v>
                </c:pt>
                <c:pt idx="1381">
                  <c:v>-2.8253138</c:v>
                </c:pt>
                <c:pt idx="1382">
                  <c:v>-2.9612970600000001</c:v>
                </c:pt>
                <c:pt idx="1383">
                  <c:v>-3.06589957</c:v>
                </c:pt>
                <c:pt idx="1384">
                  <c:v>-3.1914225799999998</c:v>
                </c:pt>
                <c:pt idx="1385">
                  <c:v>-3.2541840899999999</c:v>
                </c:pt>
                <c:pt idx="1386">
                  <c:v>-3.4006276</c:v>
                </c:pt>
                <c:pt idx="1387">
                  <c:v>-3.4424686100000002</c:v>
                </c:pt>
                <c:pt idx="1388">
                  <c:v>-3.5156903599999998</c:v>
                </c:pt>
                <c:pt idx="1389">
                  <c:v>-3.5784518699999999</c:v>
                </c:pt>
                <c:pt idx="1390">
                  <c:v>-3.72489538</c:v>
                </c:pt>
                <c:pt idx="1391">
                  <c:v>-3.8713389</c:v>
                </c:pt>
                <c:pt idx="1392">
                  <c:v>-3.9445606600000001</c:v>
                </c:pt>
                <c:pt idx="1393">
                  <c:v>-3.9654811599999999</c:v>
                </c:pt>
                <c:pt idx="1394">
                  <c:v>-4.0700836699999998</c:v>
                </c:pt>
                <c:pt idx="1395">
                  <c:v>-4.2165271799999999</c:v>
                </c:pt>
                <c:pt idx="1396">
                  <c:v>-4.3106694399999999</c:v>
                </c:pt>
                <c:pt idx="1397">
                  <c:v>-4.4257321999999997</c:v>
                </c:pt>
                <c:pt idx="1398">
                  <c:v>-4.4989539599999997</c:v>
                </c:pt>
                <c:pt idx="1399">
                  <c:v>-4.5826359700000001</c:v>
                </c:pt>
                <c:pt idx="1400">
                  <c:v>-4.6244769699999999</c:v>
                </c:pt>
                <c:pt idx="1401">
                  <c:v>-4.7290794800000002</c:v>
                </c:pt>
                <c:pt idx="1402">
                  <c:v>-4.8232217400000001</c:v>
                </c:pt>
                <c:pt idx="1403">
                  <c:v>-4.9592049999999999</c:v>
                </c:pt>
                <c:pt idx="1404">
                  <c:v>-5.0010460099999996</c:v>
                </c:pt>
                <c:pt idx="1405">
                  <c:v>-5.0742677599999997</c:v>
                </c:pt>
                <c:pt idx="1406">
                  <c:v>-5.1684100199999996</c:v>
                </c:pt>
                <c:pt idx="1407">
                  <c:v>-5.2939330399999998</c:v>
                </c:pt>
                <c:pt idx="1408">
                  <c:v>-5.3776150400000002</c:v>
                </c:pt>
                <c:pt idx="1409">
                  <c:v>-5.4822175499999997</c:v>
                </c:pt>
                <c:pt idx="1410">
                  <c:v>-5.5658995600000001</c:v>
                </c:pt>
                <c:pt idx="1411">
                  <c:v>-5.6391213200000001</c:v>
                </c:pt>
                <c:pt idx="1412">
                  <c:v>-5.73326358</c:v>
                </c:pt>
                <c:pt idx="1413">
                  <c:v>-5.7855648300000002</c:v>
                </c:pt>
                <c:pt idx="1414">
                  <c:v>-5.8901673399999996</c:v>
                </c:pt>
                <c:pt idx="1415">
                  <c:v>-6.0366108599999997</c:v>
                </c:pt>
                <c:pt idx="1416">
                  <c:v>-6.1202928700000001</c:v>
                </c:pt>
                <c:pt idx="1417">
                  <c:v>-6.1307531199999996</c:v>
                </c:pt>
                <c:pt idx="1418">
                  <c:v>-6.2458158800000003</c:v>
                </c:pt>
                <c:pt idx="1419">
                  <c:v>-6.2876568800000001</c:v>
                </c:pt>
                <c:pt idx="1420">
                  <c:v>-6.4341004000000002</c:v>
                </c:pt>
                <c:pt idx="1421">
                  <c:v>-6.4654811499999996</c:v>
                </c:pt>
                <c:pt idx="1422">
                  <c:v>-6.6119246599999997</c:v>
                </c:pt>
                <c:pt idx="1423">
                  <c:v>-6.6956066700000001</c:v>
                </c:pt>
                <c:pt idx="1424">
                  <c:v>-6.71652717</c:v>
                </c:pt>
                <c:pt idx="1425">
                  <c:v>-6.8211296800000003</c:v>
                </c:pt>
                <c:pt idx="1426">
                  <c:v>-6.9152719400000002</c:v>
                </c:pt>
                <c:pt idx="1427">
                  <c:v>-7.0721757099999998</c:v>
                </c:pt>
                <c:pt idx="1428">
                  <c:v>-7.0721757099999998</c:v>
                </c:pt>
                <c:pt idx="1429">
                  <c:v>-7.1349372100000004</c:v>
                </c:pt>
                <c:pt idx="1430">
                  <c:v>-7.1767782200000001</c:v>
                </c:pt>
                <c:pt idx="1431">
                  <c:v>-7.3127614799999998</c:v>
                </c:pt>
                <c:pt idx="1432">
                  <c:v>-7.3650627399999999</c:v>
                </c:pt>
                <c:pt idx="1433">
                  <c:v>-7.4487447400000004</c:v>
                </c:pt>
                <c:pt idx="1434">
                  <c:v>-7.5847280100000001</c:v>
                </c:pt>
                <c:pt idx="1435">
                  <c:v>-7.6265690099999999</c:v>
                </c:pt>
                <c:pt idx="1436">
                  <c:v>-7.6579497600000002</c:v>
                </c:pt>
                <c:pt idx="1437">
                  <c:v>-7.7834727800000003</c:v>
                </c:pt>
                <c:pt idx="1438">
                  <c:v>-7.8776150400000002</c:v>
                </c:pt>
                <c:pt idx="1439">
                  <c:v>-7.9926778000000001</c:v>
                </c:pt>
                <c:pt idx="1440">
                  <c:v>-8.0240585499999995</c:v>
                </c:pt>
                <c:pt idx="1441">
                  <c:v>-8.0972803100000004</c:v>
                </c:pt>
                <c:pt idx="1442">
                  <c:v>-8.1914225700000003</c:v>
                </c:pt>
                <c:pt idx="1443">
                  <c:v>-8.2437238199999996</c:v>
                </c:pt>
                <c:pt idx="1444">
                  <c:v>-8.2960250799999997</c:v>
                </c:pt>
                <c:pt idx="1445">
                  <c:v>-8.3901673399999996</c:v>
                </c:pt>
                <c:pt idx="1446">
                  <c:v>-8.5366108500000006</c:v>
                </c:pt>
                <c:pt idx="1447">
                  <c:v>-8.5575313499999996</c:v>
                </c:pt>
                <c:pt idx="1448">
                  <c:v>-8.5784518500000004</c:v>
                </c:pt>
                <c:pt idx="1449">
                  <c:v>-8.6516736099999996</c:v>
                </c:pt>
                <c:pt idx="1450">
                  <c:v>-8.7771966199999998</c:v>
                </c:pt>
                <c:pt idx="1451">
                  <c:v>-8.8817991299999992</c:v>
                </c:pt>
                <c:pt idx="1452">
                  <c:v>-8.9131798900000003</c:v>
                </c:pt>
                <c:pt idx="1453">
                  <c:v>-8.9864016400000004</c:v>
                </c:pt>
                <c:pt idx="1454">
                  <c:v>-9.0596233999999995</c:v>
                </c:pt>
                <c:pt idx="1455">
                  <c:v>-9.1223849099999992</c:v>
                </c:pt>
                <c:pt idx="1456">
                  <c:v>-9.1642259100000008</c:v>
                </c:pt>
                <c:pt idx="1457">
                  <c:v>-9.2583681700000007</c:v>
                </c:pt>
                <c:pt idx="1458">
                  <c:v>-9.3943514300000004</c:v>
                </c:pt>
                <c:pt idx="1459">
                  <c:v>-9.4152719299999994</c:v>
                </c:pt>
                <c:pt idx="1460">
                  <c:v>-9.4466526900000005</c:v>
                </c:pt>
                <c:pt idx="1461">
                  <c:v>-9.5094141899999993</c:v>
                </c:pt>
                <c:pt idx="1462">
                  <c:v>-9.5930961999999997</c:v>
                </c:pt>
                <c:pt idx="1463">
                  <c:v>-9.6976987099999992</c:v>
                </c:pt>
                <c:pt idx="1464">
                  <c:v>-9.7290794599999995</c:v>
                </c:pt>
                <c:pt idx="1465">
                  <c:v>-9.8023012200000004</c:v>
                </c:pt>
                <c:pt idx="1466">
                  <c:v>-9.86506273</c:v>
                </c:pt>
                <c:pt idx="1467">
                  <c:v>-9.9173639799999993</c:v>
                </c:pt>
                <c:pt idx="1468">
                  <c:v>-9.9487447400000004</c:v>
                </c:pt>
                <c:pt idx="1469">
                  <c:v>-10.04288699</c:v>
                </c:pt>
                <c:pt idx="1470">
                  <c:v>-10.168410010000001</c:v>
                </c:pt>
                <c:pt idx="1471">
                  <c:v>-10.168410010000001</c:v>
                </c:pt>
                <c:pt idx="1472">
                  <c:v>-10.18933051</c:v>
                </c:pt>
                <c:pt idx="1473">
                  <c:v>-10.241631760000001</c:v>
                </c:pt>
                <c:pt idx="1474">
                  <c:v>-10.335774020000001</c:v>
                </c:pt>
                <c:pt idx="1475">
                  <c:v>-10.419456029999999</c:v>
                </c:pt>
                <c:pt idx="1476">
                  <c:v>-10.419456029999999</c:v>
                </c:pt>
                <c:pt idx="1477">
                  <c:v>-10.50313804</c:v>
                </c:pt>
                <c:pt idx="1478">
                  <c:v>-10.555439290000001</c:v>
                </c:pt>
                <c:pt idx="1479">
                  <c:v>-10.6182008</c:v>
                </c:pt>
                <c:pt idx="1480">
                  <c:v>-10.62866105</c:v>
                </c:pt>
                <c:pt idx="1481">
                  <c:v>-10.701882810000001</c:v>
                </c:pt>
                <c:pt idx="1482">
                  <c:v>-10.827405819999999</c:v>
                </c:pt>
                <c:pt idx="1483">
                  <c:v>-10.827405819999999</c:v>
                </c:pt>
                <c:pt idx="1484">
                  <c:v>-10.827405819999999</c:v>
                </c:pt>
                <c:pt idx="1485">
                  <c:v>-10.869246820000001</c:v>
                </c:pt>
                <c:pt idx="1486">
                  <c:v>-10.952928829999999</c:v>
                </c:pt>
                <c:pt idx="1487">
                  <c:v>-11.02615059</c:v>
                </c:pt>
                <c:pt idx="1488">
                  <c:v>-11.02615059</c:v>
                </c:pt>
                <c:pt idx="1489">
                  <c:v>-11.12029285</c:v>
                </c:pt>
                <c:pt idx="1490">
                  <c:v>-11.141213349999999</c:v>
                </c:pt>
                <c:pt idx="1491">
                  <c:v>-11.183054350000001</c:v>
                </c:pt>
                <c:pt idx="1492">
                  <c:v>-11.193514609999999</c:v>
                </c:pt>
                <c:pt idx="1493">
                  <c:v>-11.266736359999999</c:v>
                </c:pt>
                <c:pt idx="1494">
                  <c:v>-11.371338870000001</c:v>
                </c:pt>
                <c:pt idx="1495">
                  <c:v>-11.360878619999999</c:v>
                </c:pt>
                <c:pt idx="1496">
                  <c:v>-11.371338870000001</c:v>
                </c:pt>
                <c:pt idx="1497">
                  <c:v>-11.39225938</c:v>
                </c:pt>
                <c:pt idx="1498">
                  <c:v>-11.48640163</c:v>
                </c:pt>
                <c:pt idx="1499">
                  <c:v>-11.52824264</c:v>
                </c:pt>
                <c:pt idx="1500">
                  <c:v>-11.52824264</c:v>
                </c:pt>
                <c:pt idx="1501">
                  <c:v>-11.591004140000001</c:v>
                </c:pt>
                <c:pt idx="1502">
                  <c:v>-11.6223849</c:v>
                </c:pt>
                <c:pt idx="1503">
                  <c:v>-11.6223849</c:v>
                </c:pt>
                <c:pt idx="1504">
                  <c:v>-11.65376565</c:v>
                </c:pt>
                <c:pt idx="1505">
                  <c:v>-11.706066910000001</c:v>
                </c:pt>
                <c:pt idx="1506">
                  <c:v>-11.821129669999999</c:v>
                </c:pt>
                <c:pt idx="1507">
                  <c:v>-11.78974891</c:v>
                </c:pt>
                <c:pt idx="1508">
                  <c:v>-11.80020916</c:v>
                </c:pt>
                <c:pt idx="1509">
                  <c:v>-11.84205017</c:v>
                </c:pt>
                <c:pt idx="1510">
                  <c:v>-11.89435142</c:v>
                </c:pt>
                <c:pt idx="1511">
                  <c:v>-11.93619243</c:v>
                </c:pt>
                <c:pt idx="1512">
                  <c:v>-11.925732180000001</c:v>
                </c:pt>
                <c:pt idx="1513">
                  <c:v>-12.03033469</c:v>
                </c:pt>
                <c:pt idx="1514">
                  <c:v>-11.988493679999999</c:v>
                </c:pt>
                <c:pt idx="1515">
                  <c:v>-12.03033469</c:v>
                </c:pt>
                <c:pt idx="1516">
                  <c:v>-11.998953930000001</c:v>
                </c:pt>
                <c:pt idx="1517">
                  <c:v>-12.082635939999999</c:v>
                </c:pt>
                <c:pt idx="1518">
                  <c:v>-12.1558577</c:v>
                </c:pt>
                <c:pt idx="1519">
                  <c:v>-12.1349372</c:v>
                </c:pt>
                <c:pt idx="1520">
                  <c:v>-12.11401669</c:v>
                </c:pt>
                <c:pt idx="1521">
                  <c:v>-12.145397450000001</c:v>
                </c:pt>
                <c:pt idx="1522">
                  <c:v>-12.20815895</c:v>
                </c:pt>
                <c:pt idx="1523">
                  <c:v>-12.21861921</c:v>
                </c:pt>
                <c:pt idx="1524">
                  <c:v>-12.20815895</c:v>
                </c:pt>
                <c:pt idx="1525">
                  <c:v>-12.281380710000001</c:v>
                </c:pt>
                <c:pt idx="1526">
                  <c:v>-12.29184096</c:v>
                </c:pt>
                <c:pt idx="1527">
                  <c:v>-12.270920459999999</c:v>
                </c:pt>
                <c:pt idx="1528">
                  <c:v>-12.270920459999999</c:v>
                </c:pt>
                <c:pt idx="1529">
                  <c:v>-12.323221719999999</c:v>
                </c:pt>
                <c:pt idx="1530">
                  <c:v>-12.406903720000001</c:v>
                </c:pt>
                <c:pt idx="1531">
                  <c:v>-12.34414222</c:v>
                </c:pt>
                <c:pt idx="1532">
                  <c:v>-12.365062719999999</c:v>
                </c:pt>
                <c:pt idx="1533">
                  <c:v>-12.365062719999999</c:v>
                </c:pt>
                <c:pt idx="1534">
                  <c:v>-12.406903720000001</c:v>
                </c:pt>
                <c:pt idx="1535">
                  <c:v>-12.38598322</c:v>
                </c:pt>
                <c:pt idx="1536">
                  <c:v>-12.41736397</c:v>
                </c:pt>
                <c:pt idx="1537">
                  <c:v>-12.490585729999999</c:v>
                </c:pt>
                <c:pt idx="1538">
                  <c:v>-12.44874473</c:v>
                </c:pt>
                <c:pt idx="1539">
                  <c:v>-12.427824230000001</c:v>
                </c:pt>
                <c:pt idx="1540">
                  <c:v>-12.41736397</c:v>
                </c:pt>
                <c:pt idx="1541">
                  <c:v>-12.48012548</c:v>
                </c:pt>
                <c:pt idx="1542">
                  <c:v>-12.52196648</c:v>
                </c:pt>
                <c:pt idx="1543">
                  <c:v>-12.48012548</c:v>
                </c:pt>
                <c:pt idx="1544">
                  <c:v>-12.44874473</c:v>
                </c:pt>
                <c:pt idx="1545">
                  <c:v>-12.46966523</c:v>
                </c:pt>
                <c:pt idx="1546">
                  <c:v>-12.48012548</c:v>
                </c:pt>
                <c:pt idx="1547">
                  <c:v>-12.46966523</c:v>
                </c:pt>
                <c:pt idx="1548">
                  <c:v>-12.459204980000001</c:v>
                </c:pt>
                <c:pt idx="1549">
                  <c:v>-12.56380749</c:v>
                </c:pt>
                <c:pt idx="1550">
                  <c:v>-12.501045980000001</c:v>
                </c:pt>
                <c:pt idx="1551">
                  <c:v>-12.46966523</c:v>
                </c:pt>
                <c:pt idx="1552">
                  <c:v>-12.459204980000001</c:v>
                </c:pt>
                <c:pt idx="1553">
                  <c:v>-12.490585729999999</c:v>
                </c:pt>
                <c:pt idx="1554">
                  <c:v>-12.54288699</c:v>
                </c:pt>
                <c:pt idx="1555">
                  <c:v>-12.48012548</c:v>
                </c:pt>
                <c:pt idx="1556">
                  <c:v>-12.501045980000001</c:v>
                </c:pt>
                <c:pt idx="1557">
                  <c:v>-12.46966523</c:v>
                </c:pt>
                <c:pt idx="1558">
                  <c:v>-12.48012548</c:v>
                </c:pt>
                <c:pt idx="1559">
                  <c:v>-12.41736397</c:v>
                </c:pt>
                <c:pt idx="1560">
                  <c:v>-12.44874473</c:v>
                </c:pt>
                <c:pt idx="1561">
                  <c:v>-12.490585729999999</c:v>
                </c:pt>
                <c:pt idx="1562">
                  <c:v>-12.44874473</c:v>
                </c:pt>
                <c:pt idx="1563">
                  <c:v>-12.38598322</c:v>
                </c:pt>
                <c:pt idx="1564">
                  <c:v>-12.37552297</c:v>
                </c:pt>
                <c:pt idx="1565">
                  <c:v>-12.406903720000001</c:v>
                </c:pt>
                <c:pt idx="1566">
                  <c:v>-12.427824230000001</c:v>
                </c:pt>
                <c:pt idx="1567">
                  <c:v>-12.365062719999999</c:v>
                </c:pt>
                <c:pt idx="1568">
                  <c:v>-12.365062719999999</c:v>
                </c:pt>
                <c:pt idx="1569">
                  <c:v>-12.365062719999999</c:v>
                </c:pt>
                <c:pt idx="1570">
                  <c:v>-12.333681970000001</c:v>
                </c:pt>
                <c:pt idx="1571">
                  <c:v>-12.29184096</c:v>
                </c:pt>
                <c:pt idx="1572">
                  <c:v>-12.30230121</c:v>
                </c:pt>
                <c:pt idx="1573">
                  <c:v>-12.365062719999999</c:v>
                </c:pt>
                <c:pt idx="1574">
                  <c:v>-12.270920459999999</c:v>
                </c:pt>
                <c:pt idx="1575">
                  <c:v>-12.239539710000001</c:v>
                </c:pt>
                <c:pt idx="1576">
                  <c:v>-12.1976987</c:v>
                </c:pt>
                <c:pt idx="1577">
                  <c:v>-12.20815895</c:v>
                </c:pt>
                <c:pt idx="1578">
                  <c:v>-12.20815895</c:v>
                </c:pt>
                <c:pt idx="1579">
                  <c:v>-12.1558577</c:v>
                </c:pt>
                <c:pt idx="1580">
                  <c:v>-12.20815895</c:v>
                </c:pt>
                <c:pt idx="1581">
                  <c:v>-12.10355644</c:v>
                </c:pt>
                <c:pt idx="1582">
                  <c:v>-12.093096190000001</c:v>
                </c:pt>
                <c:pt idx="1583">
                  <c:v>-12.04079494</c:v>
                </c:pt>
                <c:pt idx="1584">
                  <c:v>-12.06171544</c:v>
                </c:pt>
                <c:pt idx="1585">
                  <c:v>-12.082635939999999</c:v>
                </c:pt>
                <c:pt idx="1586">
                  <c:v>-12.019874440000001</c:v>
                </c:pt>
                <c:pt idx="1587">
                  <c:v>-11.93619243</c:v>
                </c:pt>
                <c:pt idx="1588">
                  <c:v>-11.915271929999999</c:v>
                </c:pt>
                <c:pt idx="1589">
                  <c:v>-11.904811670000001</c:v>
                </c:pt>
                <c:pt idx="1590">
                  <c:v>-11.89435142</c:v>
                </c:pt>
                <c:pt idx="1591">
                  <c:v>-11.821129669999999</c:v>
                </c:pt>
                <c:pt idx="1592">
                  <c:v>-11.85251042</c:v>
                </c:pt>
                <c:pt idx="1593">
                  <c:v>-11.78974891</c:v>
                </c:pt>
                <c:pt idx="1594">
                  <c:v>-11.737447660000001</c:v>
                </c:pt>
                <c:pt idx="1595">
                  <c:v>-11.685146400000001</c:v>
                </c:pt>
                <c:pt idx="1596">
                  <c:v>-11.685146400000001</c:v>
                </c:pt>
                <c:pt idx="1597">
                  <c:v>-11.71652716</c:v>
                </c:pt>
                <c:pt idx="1598">
                  <c:v>-11.601464399999999</c:v>
                </c:pt>
                <c:pt idx="1599">
                  <c:v>-11.55962339</c:v>
                </c:pt>
                <c:pt idx="1600">
                  <c:v>-11.507322139999999</c:v>
                </c:pt>
                <c:pt idx="1601">
                  <c:v>-11.507322139999999</c:v>
                </c:pt>
                <c:pt idx="1602">
                  <c:v>-11.47594138</c:v>
                </c:pt>
                <c:pt idx="1603">
                  <c:v>-11.39225938</c:v>
                </c:pt>
                <c:pt idx="1604">
                  <c:v>-11.413179879999999</c:v>
                </c:pt>
                <c:pt idx="1605">
                  <c:v>-11.371338870000001</c:v>
                </c:pt>
                <c:pt idx="1606">
                  <c:v>-11.298117120000001</c:v>
                </c:pt>
                <c:pt idx="1607">
                  <c:v>-11.203974860000001</c:v>
                </c:pt>
                <c:pt idx="1608">
                  <c:v>-11.21443511</c:v>
                </c:pt>
                <c:pt idx="1609">
                  <c:v>-11.24581586</c:v>
                </c:pt>
                <c:pt idx="1610">
                  <c:v>-11.109832600000001</c:v>
                </c:pt>
                <c:pt idx="1611">
                  <c:v>-11.03661084</c:v>
                </c:pt>
                <c:pt idx="1612">
                  <c:v>-11.02615059</c:v>
                </c:pt>
                <c:pt idx="1613">
                  <c:v>-10.984309590000001</c:v>
                </c:pt>
                <c:pt idx="1614">
                  <c:v>-10.94246858</c:v>
                </c:pt>
                <c:pt idx="1615">
                  <c:v>-10.869246820000001</c:v>
                </c:pt>
                <c:pt idx="1616">
                  <c:v>-10.890167330000001</c:v>
                </c:pt>
                <c:pt idx="1617">
                  <c:v>-10.77510457</c:v>
                </c:pt>
                <c:pt idx="1618">
                  <c:v>-10.71234306</c:v>
                </c:pt>
                <c:pt idx="1619">
                  <c:v>-10.639121299999999</c:v>
                </c:pt>
                <c:pt idx="1620">
                  <c:v>-10.62866105</c:v>
                </c:pt>
                <c:pt idx="1621">
                  <c:v>-10.649581550000001</c:v>
                </c:pt>
                <c:pt idx="1622">
                  <c:v>-10.53451879</c:v>
                </c:pt>
                <c:pt idx="1623">
                  <c:v>-10.46129704</c:v>
                </c:pt>
                <c:pt idx="1624">
                  <c:v>-10.419456029999999</c:v>
                </c:pt>
                <c:pt idx="1625">
                  <c:v>-10.388075280000001</c:v>
                </c:pt>
                <c:pt idx="1626">
                  <c:v>-10.31485352</c:v>
                </c:pt>
                <c:pt idx="1627">
                  <c:v>-10.25209201</c:v>
                </c:pt>
                <c:pt idx="1628">
                  <c:v>-10.252092019999999</c:v>
                </c:pt>
                <c:pt idx="1629">
                  <c:v>-10.17887026</c:v>
                </c:pt>
                <c:pt idx="1630">
                  <c:v>-10.063807499999999</c:v>
                </c:pt>
                <c:pt idx="1631">
                  <c:v>-10.00104599</c:v>
                </c:pt>
                <c:pt idx="1632">
                  <c:v>-9.9801254900000007</c:v>
                </c:pt>
                <c:pt idx="1633">
                  <c:v>-9.9696652399999994</c:v>
                </c:pt>
                <c:pt idx="1634">
                  <c:v>-9.8441422299999992</c:v>
                </c:pt>
                <c:pt idx="1635">
                  <c:v>-9.7918409700000009</c:v>
                </c:pt>
                <c:pt idx="1636">
                  <c:v>-9.7290794599999995</c:v>
                </c:pt>
                <c:pt idx="1637">
                  <c:v>-9.6663179600000007</c:v>
                </c:pt>
                <c:pt idx="1638">
                  <c:v>-9.5930961999999997</c:v>
                </c:pt>
                <c:pt idx="1639">
                  <c:v>-9.5303346999999992</c:v>
                </c:pt>
                <c:pt idx="1640">
                  <c:v>-9.5303346999999992</c:v>
                </c:pt>
                <c:pt idx="1641">
                  <c:v>-9.4361924399999992</c:v>
                </c:pt>
                <c:pt idx="1642">
                  <c:v>-9.3420501799999993</c:v>
                </c:pt>
                <c:pt idx="1643">
                  <c:v>-9.2479079199999994</c:v>
                </c:pt>
                <c:pt idx="1644">
                  <c:v>-9.2269874200000004</c:v>
                </c:pt>
                <c:pt idx="1645">
                  <c:v>-9.2060669100000005</c:v>
                </c:pt>
                <c:pt idx="1646">
                  <c:v>-9.0910041499999998</c:v>
                </c:pt>
                <c:pt idx="1647">
                  <c:v>-8.9968618899999999</c:v>
                </c:pt>
                <c:pt idx="1648">
                  <c:v>-8.9550208900000001</c:v>
                </c:pt>
                <c:pt idx="1649">
                  <c:v>-8.90271963</c:v>
                </c:pt>
                <c:pt idx="1650">
                  <c:v>-8.7667363700000003</c:v>
                </c:pt>
                <c:pt idx="1651">
                  <c:v>-8.7144351199999992</c:v>
                </c:pt>
                <c:pt idx="1652">
                  <c:v>-8.73535562</c:v>
                </c:pt>
                <c:pt idx="1653">
                  <c:v>-8.5993723600000003</c:v>
                </c:pt>
                <c:pt idx="1654">
                  <c:v>-8.4843095900000005</c:v>
                </c:pt>
                <c:pt idx="1655">
                  <c:v>-8.4215480899999999</c:v>
                </c:pt>
                <c:pt idx="1656">
                  <c:v>-8.3797070799999993</c:v>
                </c:pt>
                <c:pt idx="1657">
                  <c:v>-8.3378660799999995</c:v>
                </c:pt>
                <c:pt idx="1658">
                  <c:v>-8.2123430699999993</c:v>
                </c:pt>
                <c:pt idx="1659">
                  <c:v>-8.18096231</c:v>
                </c:pt>
                <c:pt idx="1660">
                  <c:v>-8.0658995499999993</c:v>
                </c:pt>
                <c:pt idx="1661">
                  <c:v>-7.9926778000000001</c:v>
                </c:pt>
                <c:pt idx="1662">
                  <c:v>-7.9089957899999996</c:v>
                </c:pt>
                <c:pt idx="1663">
                  <c:v>-7.84623428</c:v>
                </c:pt>
                <c:pt idx="1664">
                  <c:v>-7.84623428</c:v>
                </c:pt>
                <c:pt idx="1665">
                  <c:v>-7.7311715200000002</c:v>
                </c:pt>
                <c:pt idx="1666">
                  <c:v>-7.5428870000000003</c:v>
                </c:pt>
                <c:pt idx="1667">
                  <c:v>-7.5219664999999996</c:v>
                </c:pt>
                <c:pt idx="1668">
                  <c:v>-7.4592049999999999</c:v>
                </c:pt>
                <c:pt idx="1669">
                  <c:v>-7.4278242399999996</c:v>
                </c:pt>
                <c:pt idx="1670">
                  <c:v>-7.2918409799999999</c:v>
                </c:pt>
                <c:pt idx="1671">
                  <c:v>-7.2499999700000002</c:v>
                </c:pt>
                <c:pt idx="1672">
                  <c:v>-7.1453974599999999</c:v>
                </c:pt>
                <c:pt idx="1673">
                  <c:v>-7.0617154600000003</c:v>
                </c:pt>
                <c:pt idx="1674">
                  <c:v>-6.9466526999999996</c:v>
                </c:pt>
                <c:pt idx="1675">
                  <c:v>-6.9361924400000001</c:v>
                </c:pt>
                <c:pt idx="1676">
                  <c:v>-6.8734309400000004</c:v>
                </c:pt>
                <c:pt idx="1677">
                  <c:v>-6.7479079300000002</c:v>
                </c:pt>
                <c:pt idx="1678">
                  <c:v>-6.6119246599999997</c:v>
                </c:pt>
                <c:pt idx="1679">
                  <c:v>-6.5387029099999996</c:v>
                </c:pt>
                <c:pt idx="1680">
                  <c:v>-6.4968618999999999</c:v>
                </c:pt>
                <c:pt idx="1681">
                  <c:v>-6.38179914</c:v>
                </c:pt>
                <c:pt idx="1682">
                  <c:v>-6.3399581400000002</c:v>
                </c:pt>
                <c:pt idx="1683">
                  <c:v>-6.2248953800000004</c:v>
                </c:pt>
                <c:pt idx="1684">
                  <c:v>-6.1935146200000002</c:v>
                </c:pt>
                <c:pt idx="1685">
                  <c:v>-6.0366108599999997</c:v>
                </c:pt>
                <c:pt idx="1686">
                  <c:v>-5.9738493500000001</c:v>
                </c:pt>
                <c:pt idx="1687">
                  <c:v>-5.8797070900000001</c:v>
                </c:pt>
                <c:pt idx="1688">
                  <c:v>-5.8692468399999997</c:v>
                </c:pt>
                <c:pt idx="1689">
                  <c:v>-5.7228033299999996</c:v>
                </c:pt>
                <c:pt idx="1690">
                  <c:v>-5.6077405699999998</c:v>
                </c:pt>
                <c:pt idx="1691">
                  <c:v>-5.5240585600000003</c:v>
                </c:pt>
                <c:pt idx="1692">
                  <c:v>-5.4612970499999998</c:v>
                </c:pt>
                <c:pt idx="1693">
                  <c:v>-5.3462342899999999</c:v>
                </c:pt>
                <c:pt idx="1694">
                  <c:v>-5.2625522800000004</c:v>
                </c:pt>
                <c:pt idx="1695">
                  <c:v>-5.2102510300000002</c:v>
                </c:pt>
                <c:pt idx="1696">
                  <c:v>-5.08472802</c:v>
                </c:pt>
                <c:pt idx="1697">
                  <c:v>-4.9905857600000001</c:v>
                </c:pt>
                <c:pt idx="1698">
                  <c:v>-4.84414224</c:v>
                </c:pt>
                <c:pt idx="1699">
                  <c:v>-4.84414224</c:v>
                </c:pt>
                <c:pt idx="1700">
                  <c:v>-4.7499999800000001</c:v>
                </c:pt>
                <c:pt idx="1701">
                  <c:v>-4.67677823</c:v>
                </c:pt>
                <c:pt idx="1702">
                  <c:v>-4.4989539599999997</c:v>
                </c:pt>
                <c:pt idx="1703">
                  <c:v>-4.4466526999999996</c:v>
                </c:pt>
                <c:pt idx="1704">
                  <c:v>-4.3211296900000002</c:v>
                </c:pt>
                <c:pt idx="1705">
                  <c:v>-4.2479079300000002</c:v>
                </c:pt>
                <c:pt idx="1706">
                  <c:v>-4.1537656800000002</c:v>
                </c:pt>
                <c:pt idx="1707">
                  <c:v>-4.0910041699999997</c:v>
                </c:pt>
                <c:pt idx="1708">
                  <c:v>-3.9864016599999998</c:v>
                </c:pt>
                <c:pt idx="1709">
                  <c:v>-3.8399581500000002</c:v>
                </c:pt>
                <c:pt idx="1710">
                  <c:v>-3.7458158899999998</c:v>
                </c:pt>
                <c:pt idx="1711">
                  <c:v>-3.6621338799999998</c:v>
                </c:pt>
                <c:pt idx="1712">
                  <c:v>-3.6621338799999998</c:v>
                </c:pt>
                <c:pt idx="1713">
                  <c:v>-3.4843096099999999</c:v>
                </c:pt>
                <c:pt idx="1714">
                  <c:v>-3.4006276</c:v>
                </c:pt>
                <c:pt idx="1715">
                  <c:v>-3.2855648400000002</c:v>
                </c:pt>
                <c:pt idx="1716">
                  <c:v>-3.2437238399999999</c:v>
                </c:pt>
                <c:pt idx="1717">
                  <c:v>-3.0868200699999999</c:v>
                </c:pt>
                <c:pt idx="1718">
                  <c:v>-3.0554393200000001</c:v>
                </c:pt>
                <c:pt idx="1719">
                  <c:v>-2.9299163099999999</c:v>
                </c:pt>
                <c:pt idx="1720">
                  <c:v>-2.8357740499999999</c:v>
                </c:pt>
                <c:pt idx="1721">
                  <c:v>-2.6788702799999999</c:v>
                </c:pt>
                <c:pt idx="1722">
                  <c:v>-2.59518827</c:v>
                </c:pt>
                <c:pt idx="1723">
                  <c:v>-2.5219665199999999</c:v>
                </c:pt>
                <c:pt idx="1724">
                  <c:v>-2.4592050099999998</c:v>
                </c:pt>
                <c:pt idx="1725">
                  <c:v>-2.3546024999999999</c:v>
                </c:pt>
                <c:pt idx="1726">
                  <c:v>-2.1976987399999999</c:v>
                </c:pt>
                <c:pt idx="1727">
                  <c:v>-2.1453974800000002</c:v>
                </c:pt>
                <c:pt idx="1728">
                  <c:v>-2.01987447</c:v>
                </c:pt>
                <c:pt idx="1729">
                  <c:v>-1.9571129599999999</c:v>
                </c:pt>
                <c:pt idx="1730">
                  <c:v>-1.8315899499999999</c:v>
                </c:pt>
                <c:pt idx="1731">
                  <c:v>-1.7897489499999999</c:v>
                </c:pt>
                <c:pt idx="1732">
                  <c:v>-1.65376568</c:v>
                </c:pt>
                <c:pt idx="1733">
                  <c:v>-1.5073221699999999</c:v>
                </c:pt>
                <c:pt idx="1734">
                  <c:v>-1.41317991</c:v>
                </c:pt>
                <c:pt idx="1735">
                  <c:v>-1.3294979</c:v>
                </c:pt>
                <c:pt idx="1736">
                  <c:v>-1.2876569</c:v>
                </c:pt>
                <c:pt idx="1737">
                  <c:v>-1.17259414</c:v>
                </c:pt>
                <c:pt idx="1738">
                  <c:v>-1.0366108700000001</c:v>
                </c:pt>
                <c:pt idx="1739">
                  <c:v>-0.98430962</c:v>
                </c:pt>
                <c:pt idx="1740">
                  <c:v>-0.86924685999999995</c:v>
                </c:pt>
                <c:pt idx="1741">
                  <c:v>-0.76464434999999997</c:v>
                </c:pt>
                <c:pt idx="1742">
                  <c:v>-0.70188284000000001</c:v>
                </c:pt>
                <c:pt idx="1743">
                  <c:v>-0.58682007999999997</c:v>
                </c:pt>
                <c:pt idx="1744">
                  <c:v>-0.53451883</c:v>
                </c:pt>
                <c:pt idx="1745">
                  <c:v>-0.32531380999999998</c:v>
                </c:pt>
                <c:pt idx="1746">
                  <c:v>-0.26255230000000002</c:v>
                </c:pt>
                <c:pt idx="1747">
                  <c:v>-0.18933053999999999</c:v>
                </c:pt>
                <c:pt idx="1748">
                  <c:v>-0.12656903999999999</c:v>
                </c:pt>
                <c:pt idx="1749">
                  <c:v>1.987448E-2</c:v>
                </c:pt>
                <c:pt idx="1750">
                  <c:v>0.12447699</c:v>
                </c:pt>
                <c:pt idx="1751">
                  <c:v>0.18723849000000001</c:v>
                </c:pt>
                <c:pt idx="1752">
                  <c:v>0.31276151000000002</c:v>
                </c:pt>
                <c:pt idx="1753">
                  <c:v>0.41736402</c:v>
                </c:pt>
                <c:pt idx="1754">
                  <c:v>0.49058576999999998</c:v>
                </c:pt>
                <c:pt idx="1755">
                  <c:v>0.53242677999999999</c:v>
                </c:pt>
                <c:pt idx="1756">
                  <c:v>0.67887028999999999</c:v>
                </c:pt>
                <c:pt idx="1757">
                  <c:v>0.81485355000000004</c:v>
                </c:pt>
                <c:pt idx="1758">
                  <c:v>0.90899580999999996</c:v>
                </c:pt>
                <c:pt idx="1759">
                  <c:v>0.95083682000000003</c:v>
                </c:pt>
                <c:pt idx="1760">
                  <c:v>1.06589958</c:v>
                </c:pt>
                <c:pt idx="1761">
                  <c:v>1.18096234</c:v>
                </c:pt>
                <c:pt idx="1762">
                  <c:v>1.2960251</c:v>
                </c:pt>
                <c:pt idx="1763">
                  <c:v>1.3587866099999999</c:v>
                </c:pt>
                <c:pt idx="1764">
                  <c:v>1.4947698700000001</c:v>
                </c:pt>
                <c:pt idx="1765">
                  <c:v>1.6098326300000001</c:v>
                </c:pt>
                <c:pt idx="1766">
                  <c:v>1.70397489</c:v>
                </c:pt>
                <c:pt idx="1767">
                  <c:v>1.7353556400000001</c:v>
                </c:pt>
                <c:pt idx="1768">
                  <c:v>1.8190376500000001</c:v>
                </c:pt>
                <c:pt idx="1769">
                  <c:v>2.0073221700000001</c:v>
                </c:pt>
                <c:pt idx="1770">
                  <c:v>2.0700836800000002</c:v>
                </c:pt>
                <c:pt idx="1771">
                  <c:v>2.18514644</c:v>
                </c:pt>
                <c:pt idx="1772">
                  <c:v>2.2060669399999999</c:v>
                </c:pt>
                <c:pt idx="1773">
                  <c:v>2.3734309599999999</c:v>
                </c:pt>
                <c:pt idx="1774">
                  <c:v>2.44665271</c:v>
                </c:pt>
                <c:pt idx="1775">
                  <c:v>2.5303347199999999</c:v>
                </c:pt>
                <c:pt idx="1776">
                  <c:v>2.6872384899999999</c:v>
                </c:pt>
                <c:pt idx="1777">
                  <c:v>2.8023012500000002</c:v>
                </c:pt>
                <c:pt idx="1778">
                  <c:v>2.8964435100000001</c:v>
                </c:pt>
                <c:pt idx="1779">
                  <c:v>2.8755229999999998</c:v>
                </c:pt>
                <c:pt idx="1780">
                  <c:v>3.0533472700000002</c:v>
                </c:pt>
                <c:pt idx="1781">
                  <c:v>3.16841003</c:v>
                </c:pt>
                <c:pt idx="1782">
                  <c:v>3.25209204</c:v>
                </c:pt>
                <c:pt idx="1783">
                  <c:v>3.31485355</c:v>
                </c:pt>
                <c:pt idx="1784">
                  <c:v>3.3985355500000001</c:v>
                </c:pt>
                <c:pt idx="1785">
                  <c:v>3.5345188200000002</c:v>
                </c:pt>
                <c:pt idx="1786">
                  <c:v>3.6077405699999998</c:v>
                </c:pt>
                <c:pt idx="1787">
                  <c:v>3.6600418299999999</c:v>
                </c:pt>
                <c:pt idx="1788">
                  <c:v>3.8797071000000001</c:v>
                </c:pt>
                <c:pt idx="1789">
                  <c:v>3.9006276</c:v>
                </c:pt>
                <c:pt idx="1790">
                  <c:v>4.0366108699999996</c:v>
                </c:pt>
                <c:pt idx="1791">
                  <c:v>4.0366108699999996</c:v>
                </c:pt>
                <c:pt idx="1792">
                  <c:v>4.1830543799999997</c:v>
                </c:pt>
                <c:pt idx="1793">
                  <c:v>4.3294978899999998</c:v>
                </c:pt>
                <c:pt idx="1794">
                  <c:v>4.3922594000000004</c:v>
                </c:pt>
                <c:pt idx="1795">
                  <c:v>4.45502091</c:v>
                </c:pt>
                <c:pt idx="1796">
                  <c:v>4.5596234200000003</c:v>
                </c:pt>
                <c:pt idx="1797">
                  <c:v>4.6642259299999997</c:v>
                </c:pt>
                <c:pt idx="1798">
                  <c:v>4.7165271799999999</c:v>
                </c:pt>
                <c:pt idx="1799">
                  <c:v>4.8002091900000003</c:v>
                </c:pt>
                <c:pt idx="1800">
                  <c:v>4.95711295</c:v>
                </c:pt>
                <c:pt idx="1801">
                  <c:v>5.0721757199999997</c:v>
                </c:pt>
                <c:pt idx="1802">
                  <c:v>5.0930962199999996</c:v>
                </c:pt>
                <c:pt idx="1803">
                  <c:v>5.17677823</c:v>
                </c:pt>
                <c:pt idx="1804">
                  <c:v>5.2918409899999999</c:v>
                </c:pt>
                <c:pt idx="1805">
                  <c:v>5.4278242499999996</c:v>
                </c:pt>
                <c:pt idx="1806">
                  <c:v>5.4905857600000001</c:v>
                </c:pt>
                <c:pt idx="1807">
                  <c:v>5.58472802</c:v>
                </c:pt>
                <c:pt idx="1808">
                  <c:v>5.6474895199999997</c:v>
                </c:pt>
                <c:pt idx="1809">
                  <c:v>5.7730125299999999</c:v>
                </c:pt>
                <c:pt idx="1810">
                  <c:v>5.8043932900000001</c:v>
                </c:pt>
                <c:pt idx="1811">
                  <c:v>5.8985355500000001</c:v>
                </c:pt>
                <c:pt idx="1812">
                  <c:v>6.0135983099999999</c:v>
                </c:pt>
                <c:pt idx="1813">
                  <c:v>6.1495815699999996</c:v>
                </c:pt>
                <c:pt idx="1814">
                  <c:v>6.1705020700000004</c:v>
                </c:pt>
                <c:pt idx="1815">
                  <c:v>6.2018828299999997</c:v>
                </c:pt>
                <c:pt idx="1816">
                  <c:v>6.3378660900000003</c:v>
                </c:pt>
                <c:pt idx="1817">
                  <c:v>6.4633890999999997</c:v>
                </c:pt>
                <c:pt idx="1818">
                  <c:v>6.5470711100000001</c:v>
                </c:pt>
                <c:pt idx="1819">
                  <c:v>6.5993723600000003</c:v>
                </c:pt>
                <c:pt idx="1820">
                  <c:v>6.7144351200000001</c:v>
                </c:pt>
                <c:pt idx="1821">
                  <c:v>6.7771966299999997</c:v>
                </c:pt>
                <c:pt idx="1822">
                  <c:v>6.8608786400000001</c:v>
                </c:pt>
                <c:pt idx="1823">
                  <c:v>6.8922593900000004</c:v>
                </c:pt>
                <c:pt idx="1824">
                  <c:v>7.0910041599999998</c:v>
                </c:pt>
                <c:pt idx="1825">
                  <c:v>7.1328451700000004</c:v>
                </c:pt>
                <c:pt idx="1826">
                  <c:v>7.2060669199999996</c:v>
                </c:pt>
                <c:pt idx="1827">
                  <c:v>7.2060669199999996</c:v>
                </c:pt>
                <c:pt idx="1828">
                  <c:v>7.3420501900000001</c:v>
                </c:pt>
                <c:pt idx="1829">
                  <c:v>7.4989539499999998</c:v>
                </c:pt>
                <c:pt idx="1830">
                  <c:v>7.4780334499999999</c:v>
                </c:pt>
                <c:pt idx="1831">
                  <c:v>7.62447696</c:v>
                </c:pt>
                <c:pt idx="1832">
                  <c:v>7.69769872</c:v>
                </c:pt>
                <c:pt idx="1833">
                  <c:v>7.8023012300000003</c:v>
                </c:pt>
                <c:pt idx="1834">
                  <c:v>7.7813807300000004</c:v>
                </c:pt>
                <c:pt idx="1835">
                  <c:v>7.8859832399999998</c:v>
                </c:pt>
                <c:pt idx="1836">
                  <c:v>8.0115062500000001</c:v>
                </c:pt>
                <c:pt idx="1837">
                  <c:v>8.1161087599999995</c:v>
                </c:pt>
                <c:pt idx="1838">
                  <c:v>8.0951882600000005</c:v>
                </c:pt>
                <c:pt idx="1839">
                  <c:v>8.1788702700000009</c:v>
                </c:pt>
                <c:pt idx="1840">
                  <c:v>8.3043932799999993</c:v>
                </c:pt>
                <c:pt idx="1841">
                  <c:v>8.3671547799999999</c:v>
                </c:pt>
                <c:pt idx="1842">
                  <c:v>8.41945604</c:v>
                </c:pt>
                <c:pt idx="1843">
                  <c:v>8.4926777999999992</c:v>
                </c:pt>
                <c:pt idx="1844">
                  <c:v>8.5763598000000005</c:v>
                </c:pt>
                <c:pt idx="1845">
                  <c:v>8.68096231</c:v>
                </c:pt>
                <c:pt idx="1846">
                  <c:v>8.6391213100000002</c:v>
                </c:pt>
                <c:pt idx="1847">
                  <c:v>8.7123430699999993</c:v>
                </c:pt>
                <c:pt idx="1848">
                  <c:v>8.9424685900000007</c:v>
                </c:pt>
                <c:pt idx="1849">
                  <c:v>8.9320083399999994</c:v>
                </c:pt>
                <c:pt idx="1850">
                  <c:v>9.0052301000000003</c:v>
                </c:pt>
                <c:pt idx="1851">
                  <c:v>8.9843095900000005</c:v>
                </c:pt>
                <c:pt idx="1852">
                  <c:v>9.1412133600000001</c:v>
                </c:pt>
                <c:pt idx="1853">
                  <c:v>9.1935146099999994</c:v>
                </c:pt>
                <c:pt idx="1854">
                  <c:v>9.1935146099999994</c:v>
                </c:pt>
                <c:pt idx="1855">
                  <c:v>9.3190376300000004</c:v>
                </c:pt>
                <c:pt idx="1856">
                  <c:v>9.4236401399999998</c:v>
                </c:pt>
                <c:pt idx="1857">
                  <c:v>9.4550208900000001</c:v>
                </c:pt>
                <c:pt idx="1858">
                  <c:v>9.4341003899999993</c:v>
                </c:pt>
                <c:pt idx="1859">
                  <c:v>9.5282426499999993</c:v>
                </c:pt>
                <c:pt idx="1860">
                  <c:v>9.6746861600000003</c:v>
                </c:pt>
                <c:pt idx="1861">
                  <c:v>9.7060669100000005</c:v>
                </c:pt>
                <c:pt idx="1862">
                  <c:v>9.7479079199999994</c:v>
                </c:pt>
                <c:pt idx="1863">
                  <c:v>9.8211296800000003</c:v>
                </c:pt>
                <c:pt idx="1864">
                  <c:v>9.8943514300000004</c:v>
                </c:pt>
                <c:pt idx="1865">
                  <c:v>9.9884936900000003</c:v>
                </c:pt>
                <c:pt idx="1866">
                  <c:v>9.9884936900000003</c:v>
                </c:pt>
                <c:pt idx="1867">
                  <c:v>10.072175700000001</c:v>
                </c:pt>
                <c:pt idx="1868">
                  <c:v>10.13493721</c:v>
                </c:pt>
                <c:pt idx="1869">
                  <c:v>10.166317960000001</c:v>
                </c:pt>
                <c:pt idx="1870">
                  <c:v>10.13493721</c:v>
                </c:pt>
                <c:pt idx="1871">
                  <c:v>10.249999969999999</c:v>
                </c:pt>
                <c:pt idx="1872">
                  <c:v>10.40690373</c:v>
                </c:pt>
                <c:pt idx="1873">
                  <c:v>10.37552298</c:v>
                </c:pt>
                <c:pt idx="1874">
                  <c:v>10.44874474</c:v>
                </c:pt>
                <c:pt idx="1875">
                  <c:v>10.43828448</c:v>
                </c:pt>
                <c:pt idx="1876">
                  <c:v>10.563807499999999</c:v>
                </c:pt>
                <c:pt idx="1877">
                  <c:v>10.55334725</c:v>
                </c:pt>
                <c:pt idx="1878">
                  <c:v>10.59518825</c:v>
                </c:pt>
                <c:pt idx="1879">
                  <c:v>10.71025101</c:v>
                </c:pt>
                <c:pt idx="1880">
                  <c:v>10.80439327</c:v>
                </c:pt>
                <c:pt idx="1881">
                  <c:v>10.80439327</c:v>
                </c:pt>
                <c:pt idx="1882">
                  <c:v>10.76255227</c:v>
                </c:pt>
                <c:pt idx="1883">
                  <c:v>10.90899578</c:v>
                </c:pt>
                <c:pt idx="1884">
                  <c:v>10.971757289999999</c:v>
                </c:pt>
                <c:pt idx="1885">
                  <c:v>10.99267779</c:v>
                </c:pt>
                <c:pt idx="1886">
                  <c:v>10.99267779</c:v>
                </c:pt>
                <c:pt idx="1887">
                  <c:v>11.055439290000001</c:v>
                </c:pt>
                <c:pt idx="1888">
                  <c:v>11.0972803</c:v>
                </c:pt>
                <c:pt idx="1889">
                  <c:v>11.149581550000001</c:v>
                </c:pt>
                <c:pt idx="1890">
                  <c:v>11.149581550000001</c:v>
                </c:pt>
                <c:pt idx="1891">
                  <c:v>11.31694557</c:v>
                </c:pt>
                <c:pt idx="1892">
                  <c:v>11.296025070000001</c:v>
                </c:pt>
                <c:pt idx="1893">
                  <c:v>11.369246820000001</c:v>
                </c:pt>
                <c:pt idx="1894">
                  <c:v>11.285564819999999</c:v>
                </c:pt>
                <c:pt idx="1895">
                  <c:v>11.421548080000001</c:v>
                </c:pt>
                <c:pt idx="1896">
                  <c:v>11.463389080000001</c:v>
                </c:pt>
                <c:pt idx="1897">
                  <c:v>11.47384933</c:v>
                </c:pt>
                <c:pt idx="1898">
                  <c:v>11.50523009</c:v>
                </c:pt>
                <c:pt idx="1899">
                  <c:v>11.53661084</c:v>
                </c:pt>
                <c:pt idx="1900">
                  <c:v>11.6307531</c:v>
                </c:pt>
                <c:pt idx="1901">
                  <c:v>11.547071089999999</c:v>
                </c:pt>
                <c:pt idx="1902">
                  <c:v>11.66213385</c:v>
                </c:pt>
                <c:pt idx="1903">
                  <c:v>11.71443511</c:v>
                </c:pt>
                <c:pt idx="1904">
                  <c:v>11.766736359999999</c:v>
                </c:pt>
                <c:pt idx="1905">
                  <c:v>11.74581586</c:v>
                </c:pt>
                <c:pt idx="1906">
                  <c:v>11.75627611</c:v>
                </c:pt>
                <c:pt idx="1907">
                  <c:v>11.798117120000001</c:v>
                </c:pt>
                <c:pt idx="1908">
                  <c:v>11.88179912</c:v>
                </c:pt>
                <c:pt idx="1909">
                  <c:v>11.89225938</c:v>
                </c:pt>
                <c:pt idx="1910">
                  <c:v>11.90271963</c:v>
                </c:pt>
                <c:pt idx="1911">
                  <c:v>11.94456063</c:v>
                </c:pt>
                <c:pt idx="1912">
                  <c:v>11.97594138</c:v>
                </c:pt>
                <c:pt idx="1913">
                  <c:v>11.923640130000001</c:v>
                </c:pt>
                <c:pt idx="1914">
                  <c:v>11.955020879999999</c:v>
                </c:pt>
                <c:pt idx="1915">
                  <c:v>12.08054389</c:v>
                </c:pt>
                <c:pt idx="1916">
                  <c:v>12.08054389</c:v>
                </c:pt>
                <c:pt idx="1917">
                  <c:v>12.08054389</c:v>
                </c:pt>
                <c:pt idx="1918">
                  <c:v>12.03870289</c:v>
                </c:pt>
                <c:pt idx="1919">
                  <c:v>12.1642259</c:v>
                </c:pt>
                <c:pt idx="1920">
                  <c:v>12.1642259</c:v>
                </c:pt>
                <c:pt idx="1921">
                  <c:v>12.15376565</c:v>
                </c:pt>
                <c:pt idx="1922">
                  <c:v>12.19560665</c:v>
                </c:pt>
                <c:pt idx="1923">
                  <c:v>12.237447660000001</c:v>
                </c:pt>
                <c:pt idx="1924">
                  <c:v>12.237447660000001</c:v>
                </c:pt>
                <c:pt idx="1925">
                  <c:v>12.19560665</c:v>
                </c:pt>
                <c:pt idx="1926">
                  <c:v>12.21652716</c:v>
                </c:pt>
                <c:pt idx="1927">
                  <c:v>12.331589920000001</c:v>
                </c:pt>
                <c:pt idx="1928">
                  <c:v>12.30020916</c:v>
                </c:pt>
                <c:pt idx="1929">
                  <c:v>12.30020916</c:v>
                </c:pt>
                <c:pt idx="1930">
                  <c:v>12.279288660000001</c:v>
                </c:pt>
                <c:pt idx="1931">
                  <c:v>12.321129669999999</c:v>
                </c:pt>
                <c:pt idx="1932">
                  <c:v>12.362970669999999</c:v>
                </c:pt>
                <c:pt idx="1933">
                  <c:v>12.31066942</c:v>
                </c:pt>
                <c:pt idx="1934">
                  <c:v>12.39435142</c:v>
                </c:pt>
                <c:pt idx="1935">
                  <c:v>12.38389117</c:v>
                </c:pt>
                <c:pt idx="1936">
                  <c:v>12.404811670000001</c:v>
                </c:pt>
                <c:pt idx="1937">
                  <c:v>12.321129669999999</c:v>
                </c:pt>
                <c:pt idx="1938">
                  <c:v>12.373430920000001</c:v>
                </c:pt>
                <c:pt idx="1939">
                  <c:v>12.43619243</c:v>
                </c:pt>
                <c:pt idx="1940">
                  <c:v>12.43619243</c:v>
                </c:pt>
                <c:pt idx="1941">
                  <c:v>12.38389117</c:v>
                </c:pt>
                <c:pt idx="1942">
                  <c:v>12.38389117</c:v>
                </c:pt>
                <c:pt idx="1943">
                  <c:v>12.415271929999999</c:v>
                </c:pt>
                <c:pt idx="1944">
                  <c:v>12.362970669999999</c:v>
                </c:pt>
                <c:pt idx="1945">
                  <c:v>12.373430920000001</c:v>
                </c:pt>
                <c:pt idx="1946">
                  <c:v>12.44665268</c:v>
                </c:pt>
                <c:pt idx="1947">
                  <c:v>12.46757318</c:v>
                </c:pt>
                <c:pt idx="1948">
                  <c:v>12.38389117</c:v>
                </c:pt>
                <c:pt idx="1949">
                  <c:v>12.373430920000001</c:v>
                </c:pt>
                <c:pt idx="1950">
                  <c:v>12.38389117</c:v>
                </c:pt>
                <c:pt idx="1951">
                  <c:v>12.47803343</c:v>
                </c:pt>
                <c:pt idx="1952">
                  <c:v>12.39435142</c:v>
                </c:pt>
                <c:pt idx="1953">
                  <c:v>12.415271929999999</c:v>
                </c:pt>
                <c:pt idx="1954">
                  <c:v>12.362970669999999</c:v>
                </c:pt>
                <c:pt idx="1955">
                  <c:v>12.35251042</c:v>
                </c:pt>
                <c:pt idx="1956">
                  <c:v>12.34205017</c:v>
                </c:pt>
                <c:pt idx="1957">
                  <c:v>12.331589920000001</c:v>
                </c:pt>
                <c:pt idx="1958">
                  <c:v>12.373430920000001</c:v>
                </c:pt>
                <c:pt idx="1959">
                  <c:v>12.373430920000001</c:v>
                </c:pt>
                <c:pt idx="1960">
                  <c:v>12.362970669999999</c:v>
                </c:pt>
                <c:pt idx="1961">
                  <c:v>12.24790791</c:v>
                </c:pt>
                <c:pt idx="1962">
                  <c:v>12.321129669999999</c:v>
                </c:pt>
                <c:pt idx="1963">
                  <c:v>12.35251042</c:v>
                </c:pt>
                <c:pt idx="1964">
                  <c:v>12.279288660000001</c:v>
                </c:pt>
                <c:pt idx="1965">
                  <c:v>12.268828409999999</c:v>
                </c:pt>
                <c:pt idx="1966">
                  <c:v>12.268828409999999</c:v>
                </c:pt>
                <c:pt idx="1967">
                  <c:v>12.21652716</c:v>
                </c:pt>
                <c:pt idx="1968">
                  <c:v>12.21652716</c:v>
                </c:pt>
                <c:pt idx="1969">
                  <c:v>12.143305399999999</c:v>
                </c:pt>
                <c:pt idx="1970">
                  <c:v>12.21652716</c:v>
                </c:pt>
                <c:pt idx="1971">
                  <c:v>12.174686149999999</c:v>
                </c:pt>
                <c:pt idx="1972">
                  <c:v>12.13284515</c:v>
                </c:pt>
                <c:pt idx="1973">
                  <c:v>12.07008364</c:v>
                </c:pt>
                <c:pt idx="1974">
                  <c:v>12.08054389</c:v>
                </c:pt>
                <c:pt idx="1975">
                  <c:v>12.1223849</c:v>
                </c:pt>
                <c:pt idx="1976">
                  <c:v>12.049163139999999</c:v>
                </c:pt>
                <c:pt idx="1977">
                  <c:v>12.08054389</c:v>
                </c:pt>
                <c:pt idx="1978">
                  <c:v>12.007322139999999</c:v>
                </c:pt>
                <c:pt idx="1979">
                  <c:v>11.99686189</c:v>
                </c:pt>
                <c:pt idx="1980">
                  <c:v>11.913179879999999</c:v>
                </c:pt>
                <c:pt idx="1981">
                  <c:v>11.93410038</c:v>
                </c:pt>
                <c:pt idx="1982">
                  <c:v>11.923640130000001</c:v>
                </c:pt>
                <c:pt idx="1983">
                  <c:v>11.90271963</c:v>
                </c:pt>
                <c:pt idx="1984">
                  <c:v>11.83995812</c:v>
                </c:pt>
                <c:pt idx="1985">
                  <c:v>11.766736359999999</c:v>
                </c:pt>
                <c:pt idx="1986">
                  <c:v>11.777196610000001</c:v>
                </c:pt>
                <c:pt idx="1987">
                  <c:v>11.798117120000001</c:v>
                </c:pt>
                <c:pt idx="1988">
                  <c:v>11.703974860000001</c:v>
                </c:pt>
                <c:pt idx="1989">
                  <c:v>11.703974860000001</c:v>
                </c:pt>
                <c:pt idx="1990">
                  <c:v>11.66213385</c:v>
                </c:pt>
                <c:pt idx="1991">
                  <c:v>11.6307531</c:v>
                </c:pt>
                <c:pt idx="1992">
                  <c:v>11.57845184</c:v>
                </c:pt>
                <c:pt idx="1993">
                  <c:v>11.53661084</c:v>
                </c:pt>
                <c:pt idx="1994">
                  <c:v>11.5889121</c:v>
                </c:pt>
                <c:pt idx="1995">
                  <c:v>11.49476984</c:v>
                </c:pt>
                <c:pt idx="1996">
                  <c:v>11.484309590000001</c:v>
                </c:pt>
                <c:pt idx="1997">
                  <c:v>11.34832632</c:v>
                </c:pt>
                <c:pt idx="1998">
                  <c:v>11.369246820000001</c:v>
                </c:pt>
                <c:pt idx="1999">
                  <c:v>11.358786569999999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5F4-4D80-804E-D1FD3816B0D8}"/>
            </c:ext>
          </c:extLst>
        </c:ser>
        <c:ser>
          <c:idx val="1"/>
          <c:order val="1"/>
          <c:tx>
            <c:v>Coil2 2022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'SP6'!$A$4:$A$2003</c:f>
              <c:numCache>
                <c:formatCode>0.00E+00</c:formatCode>
                <c:ptCount val="2000"/>
                <c:pt idx="0">
                  <c:v>-2.5000000000000001E-2</c:v>
                </c:pt>
                <c:pt idx="1">
                  <c:v>-2.4975000000000001E-2</c:v>
                </c:pt>
                <c:pt idx="2">
                  <c:v>-2.495E-2</c:v>
                </c:pt>
                <c:pt idx="3">
                  <c:v>-2.4924999999999999E-2</c:v>
                </c:pt>
                <c:pt idx="4">
                  <c:v>-2.4899999999999999E-2</c:v>
                </c:pt>
                <c:pt idx="5">
                  <c:v>-2.4875000000000001E-2</c:v>
                </c:pt>
                <c:pt idx="6">
                  <c:v>-2.4850000000000001E-2</c:v>
                </c:pt>
                <c:pt idx="7">
                  <c:v>-2.4825E-2</c:v>
                </c:pt>
                <c:pt idx="8">
                  <c:v>-2.4799999999999999E-2</c:v>
                </c:pt>
                <c:pt idx="9">
                  <c:v>-2.4774999999999998E-2</c:v>
                </c:pt>
                <c:pt idx="10">
                  <c:v>-2.4750000000000001E-2</c:v>
                </c:pt>
                <c:pt idx="11">
                  <c:v>-2.4725E-2</c:v>
                </c:pt>
                <c:pt idx="12">
                  <c:v>-2.47E-2</c:v>
                </c:pt>
                <c:pt idx="13">
                  <c:v>-2.4674999999999999E-2</c:v>
                </c:pt>
                <c:pt idx="14">
                  <c:v>-2.4649999999999998E-2</c:v>
                </c:pt>
                <c:pt idx="15">
                  <c:v>-2.4625000000000001E-2</c:v>
                </c:pt>
                <c:pt idx="16">
                  <c:v>-2.46E-2</c:v>
                </c:pt>
                <c:pt idx="17">
                  <c:v>-2.4575E-2</c:v>
                </c:pt>
                <c:pt idx="18">
                  <c:v>-2.4549999999999999E-2</c:v>
                </c:pt>
                <c:pt idx="19">
                  <c:v>-2.4525000000000002E-2</c:v>
                </c:pt>
                <c:pt idx="20">
                  <c:v>-2.4500000000000001E-2</c:v>
                </c:pt>
                <c:pt idx="21">
                  <c:v>-2.4475E-2</c:v>
                </c:pt>
                <c:pt idx="22">
                  <c:v>-2.445E-2</c:v>
                </c:pt>
                <c:pt idx="23">
                  <c:v>-2.4424999999999999E-2</c:v>
                </c:pt>
                <c:pt idx="24">
                  <c:v>-2.4400000000000002E-2</c:v>
                </c:pt>
                <c:pt idx="25">
                  <c:v>-2.4375000000000001E-2</c:v>
                </c:pt>
                <c:pt idx="26">
                  <c:v>-2.435E-2</c:v>
                </c:pt>
                <c:pt idx="27">
                  <c:v>-2.4324999999999999E-2</c:v>
                </c:pt>
                <c:pt idx="28">
                  <c:v>-2.4299999999999999E-2</c:v>
                </c:pt>
                <c:pt idx="29">
                  <c:v>-2.4275000000000001E-2</c:v>
                </c:pt>
                <c:pt idx="30">
                  <c:v>-2.4250000000000001E-2</c:v>
                </c:pt>
                <c:pt idx="31">
                  <c:v>-2.4225E-2</c:v>
                </c:pt>
                <c:pt idx="32">
                  <c:v>-2.4199999999999999E-2</c:v>
                </c:pt>
                <c:pt idx="33">
                  <c:v>-2.4174999999999999E-2</c:v>
                </c:pt>
                <c:pt idx="34">
                  <c:v>-2.4150000000000001E-2</c:v>
                </c:pt>
                <c:pt idx="35">
                  <c:v>-2.4125000000000001E-2</c:v>
                </c:pt>
                <c:pt idx="36">
                  <c:v>-2.41E-2</c:v>
                </c:pt>
                <c:pt idx="37">
                  <c:v>-2.4074999999999999E-2</c:v>
                </c:pt>
                <c:pt idx="38">
                  <c:v>-2.4049999999999998E-2</c:v>
                </c:pt>
                <c:pt idx="39">
                  <c:v>-2.4025000000000001E-2</c:v>
                </c:pt>
                <c:pt idx="40">
                  <c:v>-2.4E-2</c:v>
                </c:pt>
                <c:pt idx="41">
                  <c:v>-2.3975E-2</c:v>
                </c:pt>
                <c:pt idx="42">
                  <c:v>-2.3949999999999999E-2</c:v>
                </c:pt>
                <c:pt idx="43">
                  <c:v>-2.3924999999999998E-2</c:v>
                </c:pt>
                <c:pt idx="44">
                  <c:v>-2.3900000000000001E-2</c:v>
                </c:pt>
                <c:pt idx="45">
                  <c:v>-2.3875E-2</c:v>
                </c:pt>
                <c:pt idx="46">
                  <c:v>-2.385E-2</c:v>
                </c:pt>
                <c:pt idx="47">
                  <c:v>-2.3824999999999999E-2</c:v>
                </c:pt>
                <c:pt idx="48">
                  <c:v>-2.3800000000000002E-2</c:v>
                </c:pt>
                <c:pt idx="49">
                  <c:v>-2.3775000000000001E-2</c:v>
                </c:pt>
                <c:pt idx="50">
                  <c:v>-2.375E-2</c:v>
                </c:pt>
                <c:pt idx="51">
                  <c:v>-2.3725E-2</c:v>
                </c:pt>
                <c:pt idx="52">
                  <c:v>-2.3699999999999999E-2</c:v>
                </c:pt>
                <c:pt idx="53">
                  <c:v>-2.3675000000000002E-2</c:v>
                </c:pt>
                <c:pt idx="54">
                  <c:v>-2.3650000000000001E-2</c:v>
                </c:pt>
                <c:pt idx="55">
                  <c:v>-2.3625E-2</c:v>
                </c:pt>
                <c:pt idx="56">
                  <c:v>-2.3599999999999999E-2</c:v>
                </c:pt>
                <c:pt idx="57">
                  <c:v>-2.3574999999999999E-2</c:v>
                </c:pt>
                <c:pt idx="58">
                  <c:v>-2.3550000000000001E-2</c:v>
                </c:pt>
                <c:pt idx="59">
                  <c:v>-2.3525000000000001E-2</c:v>
                </c:pt>
                <c:pt idx="60">
                  <c:v>-2.35E-2</c:v>
                </c:pt>
                <c:pt idx="61">
                  <c:v>-2.3474999999999999E-2</c:v>
                </c:pt>
                <c:pt idx="62">
                  <c:v>-2.3449999999999999E-2</c:v>
                </c:pt>
                <c:pt idx="63">
                  <c:v>-2.3425000000000001E-2</c:v>
                </c:pt>
                <c:pt idx="64">
                  <c:v>-2.3400000000000001E-2</c:v>
                </c:pt>
                <c:pt idx="65">
                  <c:v>-2.3375E-2</c:v>
                </c:pt>
                <c:pt idx="66">
                  <c:v>-2.3349999999999999E-2</c:v>
                </c:pt>
                <c:pt idx="67">
                  <c:v>-2.3324999999999999E-2</c:v>
                </c:pt>
                <c:pt idx="68">
                  <c:v>-2.3300000000000001E-2</c:v>
                </c:pt>
                <c:pt idx="69">
                  <c:v>-2.3275000000000001E-2</c:v>
                </c:pt>
                <c:pt idx="70">
                  <c:v>-2.325E-2</c:v>
                </c:pt>
                <c:pt idx="71">
                  <c:v>-2.3224999999999999E-2</c:v>
                </c:pt>
                <c:pt idx="72">
                  <c:v>-2.3199999999999998E-2</c:v>
                </c:pt>
                <c:pt idx="73">
                  <c:v>-2.3175000000000001E-2</c:v>
                </c:pt>
                <c:pt idx="74">
                  <c:v>-2.315E-2</c:v>
                </c:pt>
                <c:pt idx="75">
                  <c:v>-2.3125E-2</c:v>
                </c:pt>
                <c:pt idx="76">
                  <c:v>-2.3099999999999999E-2</c:v>
                </c:pt>
                <c:pt idx="77">
                  <c:v>-2.3074999999999998E-2</c:v>
                </c:pt>
                <c:pt idx="78">
                  <c:v>-2.3050000000000001E-2</c:v>
                </c:pt>
                <c:pt idx="79">
                  <c:v>-2.3025E-2</c:v>
                </c:pt>
                <c:pt idx="80">
                  <c:v>-2.3E-2</c:v>
                </c:pt>
                <c:pt idx="81">
                  <c:v>-2.2974999999999999E-2</c:v>
                </c:pt>
                <c:pt idx="82">
                  <c:v>-2.2950000000000002E-2</c:v>
                </c:pt>
                <c:pt idx="83">
                  <c:v>-2.2925000000000001E-2</c:v>
                </c:pt>
                <c:pt idx="84">
                  <c:v>-2.29E-2</c:v>
                </c:pt>
                <c:pt idx="85">
                  <c:v>-2.2875E-2</c:v>
                </c:pt>
                <c:pt idx="86">
                  <c:v>-2.2849999999999999E-2</c:v>
                </c:pt>
                <c:pt idx="87">
                  <c:v>-2.2825000000000002E-2</c:v>
                </c:pt>
                <c:pt idx="88">
                  <c:v>-2.2800000000000001E-2</c:v>
                </c:pt>
                <c:pt idx="89">
                  <c:v>-2.2775E-2</c:v>
                </c:pt>
                <c:pt idx="90">
                  <c:v>-2.2749999999999999E-2</c:v>
                </c:pt>
                <c:pt idx="91">
                  <c:v>-2.2724999999999999E-2</c:v>
                </c:pt>
                <c:pt idx="92">
                  <c:v>-2.2700000000000001E-2</c:v>
                </c:pt>
                <c:pt idx="93">
                  <c:v>-2.2675000000000001E-2</c:v>
                </c:pt>
                <c:pt idx="94">
                  <c:v>-2.265E-2</c:v>
                </c:pt>
                <c:pt idx="95">
                  <c:v>-2.2624999999999999E-2</c:v>
                </c:pt>
                <c:pt idx="96">
                  <c:v>-2.2599999999999999E-2</c:v>
                </c:pt>
                <c:pt idx="97">
                  <c:v>-2.2575000000000001E-2</c:v>
                </c:pt>
                <c:pt idx="98">
                  <c:v>-2.2550000000000001E-2</c:v>
                </c:pt>
                <c:pt idx="99">
                  <c:v>-2.2525E-2</c:v>
                </c:pt>
                <c:pt idx="100">
                  <c:v>-2.2499999999999999E-2</c:v>
                </c:pt>
                <c:pt idx="101">
                  <c:v>-2.2474999999999998E-2</c:v>
                </c:pt>
                <c:pt idx="102">
                  <c:v>-2.2450000000000001E-2</c:v>
                </c:pt>
                <c:pt idx="103">
                  <c:v>-2.2425E-2</c:v>
                </c:pt>
                <c:pt idx="104">
                  <c:v>-2.24E-2</c:v>
                </c:pt>
                <c:pt idx="105">
                  <c:v>-2.2374999999999999E-2</c:v>
                </c:pt>
                <c:pt idx="106">
                  <c:v>-2.2349999999999998E-2</c:v>
                </c:pt>
                <c:pt idx="107">
                  <c:v>-2.2325000000000001E-2</c:v>
                </c:pt>
                <c:pt idx="108">
                  <c:v>-2.23E-2</c:v>
                </c:pt>
                <c:pt idx="109">
                  <c:v>-2.2275E-2</c:v>
                </c:pt>
                <c:pt idx="110">
                  <c:v>-2.2249999999999999E-2</c:v>
                </c:pt>
                <c:pt idx="111">
                  <c:v>-2.2225000000000002E-2</c:v>
                </c:pt>
                <c:pt idx="112">
                  <c:v>-2.2200000000000001E-2</c:v>
                </c:pt>
                <c:pt idx="113">
                  <c:v>-2.2175E-2</c:v>
                </c:pt>
                <c:pt idx="114">
                  <c:v>-2.215E-2</c:v>
                </c:pt>
                <c:pt idx="115">
                  <c:v>-2.2124999999999999E-2</c:v>
                </c:pt>
                <c:pt idx="116">
                  <c:v>-2.2100000000000002E-2</c:v>
                </c:pt>
                <c:pt idx="117">
                  <c:v>-2.2075000000000001E-2</c:v>
                </c:pt>
                <c:pt idx="118">
                  <c:v>-2.205E-2</c:v>
                </c:pt>
                <c:pt idx="119">
                  <c:v>-2.2024999999999999E-2</c:v>
                </c:pt>
                <c:pt idx="120">
                  <c:v>-2.1999999999999999E-2</c:v>
                </c:pt>
                <c:pt idx="121">
                  <c:v>-2.1975000000000001E-2</c:v>
                </c:pt>
                <c:pt idx="122">
                  <c:v>-2.1950000000000001E-2</c:v>
                </c:pt>
                <c:pt idx="123">
                  <c:v>-2.1925E-2</c:v>
                </c:pt>
                <c:pt idx="124">
                  <c:v>-2.1899999999999999E-2</c:v>
                </c:pt>
                <c:pt idx="125">
                  <c:v>-2.1874999999999999E-2</c:v>
                </c:pt>
                <c:pt idx="126">
                  <c:v>-2.1850000000000001E-2</c:v>
                </c:pt>
                <c:pt idx="127">
                  <c:v>-2.1825000000000001E-2</c:v>
                </c:pt>
                <c:pt idx="128">
                  <c:v>-2.18E-2</c:v>
                </c:pt>
                <c:pt idx="129">
                  <c:v>-2.1774999999999999E-2</c:v>
                </c:pt>
                <c:pt idx="130">
                  <c:v>-2.1749999999999999E-2</c:v>
                </c:pt>
                <c:pt idx="131">
                  <c:v>-2.1725000000000001E-2</c:v>
                </c:pt>
                <c:pt idx="132">
                  <c:v>-2.1700000000000001E-2</c:v>
                </c:pt>
                <c:pt idx="133">
                  <c:v>-2.1675E-2</c:v>
                </c:pt>
                <c:pt idx="134">
                  <c:v>-2.1649999999999999E-2</c:v>
                </c:pt>
                <c:pt idx="135">
                  <c:v>-2.1624999999999998E-2</c:v>
                </c:pt>
                <c:pt idx="136">
                  <c:v>-2.1600000000000001E-2</c:v>
                </c:pt>
                <c:pt idx="137">
                  <c:v>-2.1575E-2</c:v>
                </c:pt>
                <c:pt idx="138">
                  <c:v>-2.155E-2</c:v>
                </c:pt>
                <c:pt idx="139">
                  <c:v>-2.1524999999999999E-2</c:v>
                </c:pt>
                <c:pt idx="140">
                  <c:v>-2.1499999999999998E-2</c:v>
                </c:pt>
                <c:pt idx="141">
                  <c:v>-2.1475000000000001E-2</c:v>
                </c:pt>
                <c:pt idx="142">
                  <c:v>-2.145E-2</c:v>
                </c:pt>
                <c:pt idx="143">
                  <c:v>-2.1425E-2</c:v>
                </c:pt>
                <c:pt idx="144">
                  <c:v>-2.1399999999999999E-2</c:v>
                </c:pt>
                <c:pt idx="145">
                  <c:v>-2.1375000000000002E-2</c:v>
                </c:pt>
                <c:pt idx="146">
                  <c:v>-2.1350000000000001E-2</c:v>
                </c:pt>
                <c:pt idx="147">
                  <c:v>-2.1325E-2</c:v>
                </c:pt>
                <c:pt idx="148">
                  <c:v>-2.1299999999999999E-2</c:v>
                </c:pt>
                <c:pt idx="149">
                  <c:v>-2.1274999999999999E-2</c:v>
                </c:pt>
                <c:pt idx="150">
                  <c:v>-2.1250000000000002E-2</c:v>
                </c:pt>
                <c:pt idx="151">
                  <c:v>-2.1225000000000001E-2</c:v>
                </c:pt>
                <c:pt idx="152">
                  <c:v>-2.12E-2</c:v>
                </c:pt>
                <c:pt idx="153">
                  <c:v>-2.1174999999999999E-2</c:v>
                </c:pt>
                <c:pt idx="154">
                  <c:v>-2.1149999999999999E-2</c:v>
                </c:pt>
                <c:pt idx="155">
                  <c:v>-2.1125000000000001E-2</c:v>
                </c:pt>
                <c:pt idx="156">
                  <c:v>-2.1100000000000001E-2</c:v>
                </c:pt>
                <c:pt idx="157">
                  <c:v>-2.1075E-2</c:v>
                </c:pt>
                <c:pt idx="158">
                  <c:v>-2.1049999999999999E-2</c:v>
                </c:pt>
                <c:pt idx="159">
                  <c:v>-2.1024999999999999E-2</c:v>
                </c:pt>
                <c:pt idx="160">
                  <c:v>-2.1000000000000001E-2</c:v>
                </c:pt>
                <c:pt idx="161">
                  <c:v>-2.0975000000000001E-2</c:v>
                </c:pt>
                <c:pt idx="162">
                  <c:v>-2.095E-2</c:v>
                </c:pt>
                <c:pt idx="163">
                  <c:v>-2.0924999999999999E-2</c:v>
                </c:pt>
                <c:pt idx="164">
                  <c:v>-2.0899999999999998E-2</c:v>
                </c:pt>
                <c:pt idx="165">
                  <c:v>-2.0875000000000001E-2</c:v>
                </c:pt>
                <c:pt idx="166">
                  <c:v>-2.085E-2</c:v>
                </c:pt>
                <c:pt idx="167">
                  <c:v>-2.0825E-2</c:v>
                </c:pt>
                <c:pt idx="168">
                  <c:v>-2.0799999999999999E-2</c:v>
                </c:pt>
                <c:pt idx="169">
                  <c:v>-2.0774999999999998E-2</c:v>
                </c:pt>
                <c:pt idx="170">
                  <c:v>-2.0750000000000001E-2</c:v>
                </c:pt>
                <c:pt idx="171">
                  <c:v>-2.0725E-2</c:v>
                </c:pt>
                <c:pt idx="172">
                  <c:v>-2.07E-2</c:v>
                </c:pt>
                <c:pt idx="173">
                  <c:v>-2.0674999999999999E-2</c:v>
                </c:pt>
                <c:pt idx="174">
                  <c:v>-2.0650000000000002E-2</c:v>
                </c:pt>
                <c:pt idx="175">
                  <c:v>-2.0625000000000001E-2</c:v>
                </c:pt>
                <c:pt idx="176">
                  <c:v>-2.06E-2</c:v>
                </c:pt>
                <c:pt idx="177">
                  <c:v>-2.0575E-2</c:v>
                </c:pt>
                <c:pt idx="178">
                  <c:v>-2.0549999999999999E-2</c:v>
                </c:pt>
                <c:pt idx="179">
                  <c:v>-2.0525000000000002E-2</c:v>
                </c:pt>
                <c:pt idx="180">
                  <c:v>-2.0500000000000001E-2</c:v>
                </c:pt>
                <c:pt idx="181">
                  <c:v>-2.0475E-2</c:v>
                </c:pt>
                <c:pt idx="182">
                  <c:v>-2.0449999999999999E-2</c:v>
                </c:pt>
                <c:pt idx="183">
                  <c:v>-2.0424999999999999E-2</c:v>
                </c:pt>
                <c:pt idx="184">
                  <c:v>-2.0400000000000001E-2</c:v>
                </c:pt>
                <c:pt idx="185">
                  <c:v>-2.0375000000000001E-2</c:v>
                </c:pt>
                <c:pt idx="186">
                  <c:v>-2.035E-2</c:v>
                </c:pt>
                <c:pt idx="187">
                  <c:v>-2.0324999999999999E-2</c:v>
                </c:pt>
                <c:pt idx="188">
                  <c:v>-2.0299999999999999E-2</c:v>
                </c:pt>
                <c:pt idx="189">
                  <c:v>-2.0275000000000001E-2</c:v>
                </c:pt>
                <c:pt idx="190">
                  <c:v>-2.0250000000000001E-2</c:v>
                </c:pt>
                <c:pt idx="191">
                  <c:v>-2.0225E-2</c:v>
                </c:pt>
                <c:pt idx="192">
                  <c:v>-2.0199999999999999E-2</c:v>
                </c:pt>
                <c:pt idx="193">
                  <c:v>-2.0174999999999998E-2</c:v>
                </c:pt>
                <c:pt idx="194">
                  <c:v>-2.0150000000000001E-2</c:v>
                </c:pt>
                <c:pt idx="195">
                  <c:v>-2.0125000000000001E-2</c:v>
                </c:pt>
                <c:pt idx="196">
                  <c:v>-2.01E-2</c:v>
                </c:pt>
                <c:pt idx="197">
                  <c:v>-2.0074999999999999E-2</c:v>
                </c:pt>
                <c:pt idx="198">
                  <c:v>-2.0049999999999998E-2</c:v>
                </c:pt>
                <c:pt idx="199">
                  <c:v>-2.0025000000000001E-2</c:v>
                </c:pt>
                <c:pt idx="200">
                  <c:v>-0.02</c:v>
                </c:pt>
                <c:pt idx="201">
                  <c:v>-1.9975E-2</c:v>
                </c:pt>
                <c:pt idx="202">
                  <c:v>-1.9949999999999999E-2</c:v>
                </c:pt>
                <c:pt idx="203">
                  <c:v>-1.9924999999999998E-2</c:v>
                </c:pt>
                <c:pt idx="204">
                  <c:v>-1.9900000000000001E-2</c:v>
                </c:pt>
                <c:pt idx="205">
                  <c:v>-1.9875E-2</c:v>
                </c:pt>
                <c:pt idx="206">
                  <c:v>-1.985E-2</c:v>
                </c:pt>
                <c:pt idx="207">
                  <c:v>-1.9824999999999999E-2</c:v>
                </c:pt>
                <c:pt idx="208">
                  <c:v>-1.9800000000000002E-2</c:v>
                </c:pt>
                <c:pt idx="209">
                  <c:v>-1.9775000000000001E-2</c:v>
                </c:pt>
                <c:pt idx="210">
                  <c:v>-1.975E-2</c:v>
                </c:pt>
                <c:pt idx="211">
                  <c:v>-1.9724999999999999E-2</c:v>
                </c:pt>
                <c:pt idx="212">
                  <c:v>-1.9699999999999999E-2</c:v>
                </c:pt>
                <c:pt idx="213">
                  <c:v>-1.9675000000000002E-2</c:v>
                </c:pt>
                <c:pt idx="214">
                  <c:v>-1.9650000000000001E-2</c:v>
                </c:pt>
                <c:pt idx="215">
                  <c:v>-1.9625E-2</c:v>
                </c:pt>
                <c:pt idx="216">
                  <c:v>-1.9599999999999999E-2</c:v>
                </c:pt>
                <c:pt idx="217">
                  <c:v>-1.9574999999999999E-2</c:v>
                </c:pt>
                <c:pt idx="218">
                  <c:v>-1.9550000000000001E-2</c:v>
                </c:pt>
                <c:pt idx="219">
                  <c:v>-1.9525000000000001E-2</c:v>
                </c:pt>
                <c:pt idx="220">
                  <c:v>-1.95E-2</c:v>
                </c:pt>
                <c:pt idx="221">
                  <c:v>-1.9474999999999999E-2</c:v>
                </c:pt>
                <c:pt idx="222">
                  <c:v>-1.9449999999999999E-2</c:v>
                </c:pt>
                <c:pt idx="223">
                  <c:v>-1.9425000000000001E-2</c:v>
                </c:pt>
                <c:pt idx="224">
                  <c:v>-1.9400000000000001E-2</c:v>
                </c:pt>
                <c:pt idx="225">
                  <c:v>-1.9375E-2</c:v>
                </c:pt>
                <c:pt idx="226">
                  <c:v>-1.9349999999999999E-2</c:v>
                </c:pt>
                <c:pt idx="227">
                  <c:v>-1.9324999999999998E-2</c:v>
                </c:pt>
                <c:pt idx="228">
                  <c:v>-1.9300000000000001E-2</c:v>
                </c:pt>
                <c:pt idx="229">
                  <c:v>-1.9275E-2</c:v>
                </c:pt>
                <c:pt idx="230">
                  <c:v>-1.925E-2</c:v>
                </c:pt>
                <c:pt idx="231">
                  <c:v>-1.9224999999999999E-2</c:v>
                </c:pt>
                <c:pt idx="232">
                  <c:v>-1.9199999999999998E-2</c:v>
                </c:pt>
                <c:pt idx="233">
                  <c:v>-1.9175000000000001E-2</c:v>
                </c:pt>
                <c:pt idx="234">
                  <c:v>-1.915E-2</c:v>
                </c:pt>
                <c:pt idx="235">
                  <c:v>-1.9125E-2</c:v>
                </c:pt>
                <c:pt idx="236">
                  <c:v>-1.9099999999999999E-2</c:v>
                </c:pt>
                <c:pt idx="237">
                  <c:v>-1.9075000000000002E-2</c:v>
                </c:pt>
                <c:pt idx="238">
                  <c:v>-1.9050000000000001E-2</c:v>
                </c:pt>
                <c:pt idx="239">
                  <c:v>-1.9025E-2</c:v>
                </c:pt>
                <c:pt idx="240">
                  <c:v>-1.9E-2</c:v>
                </c:pt>
                <c:pt idx="241">
                  <c:v>-1.8974999999999999E-2</c:v>
                </c:pt>
                <c:pt idx="242">
                  <c:v>-1.8950000000000002E-2</c:v>
                </c:pt>
                <c:pt idx="243">
                  <c:v>-1.8925000000000001E-2</c:v>
                </c:pt>
                <c:pt idx="244">
                  <c:v>-1.89E-2</c:v>
                </c:pt>
                <c:pt idx="245">
                  <c:v>-1.8874999999999999E-2</c:v>
                </c:pt>
                <c:pt idx="246">
                  <c:v>-1.8849999999999999E-2</c:v>
                </c:pt>
                <c:pt idx="247">
                  <c:v>-1.8825000000000001E-2</c:v>
                </c:pt>
                <c:pt idx="248">
                  <c:v>-1.8800000000000001E-2</c:v>
                </c:pt>
                <c:pt idx="249">
                  <c:v>-1.8775E-2</c:v>
                </c:pt>
                <c:pt idx="250">
                  <c:v>-1.8749999999999999E-2</c:v>
                </c:pt>
                <c:pt idx="251">
                  <c:v>-1.8724999999999999E-2</c:v>
                </c:pt>
                <c:pt idx="252">
                  <c:v>-1.8700000000000001E-2</c:v>
                </c:pt>
                <c:pt idx="253">
                  <c:v>-1.8675000000000001E-2</c:v>
                </c:pt>
                <c:pt idx="254">
                  <c:v>-1.865E-2</c:v>
                </c:pt>
                <c:pt idx="255">
                  <c:v>-1.8624999999999999E-2</c:v>
                </c:pt>
                <c:pt idx="256">
                  <c:v>-1.8599999999999998E-2</c:v>
                </c:pt>
                <c:pt idx="257">
                  <c:v>-1.8575000000000001E-2</c:v>
                </c:pt>
                <c:pt idx="258">
                  <c:v>-1.8550000000000001E-2</c:v>
                </c:pt>
                <c:pt idx="259">
                  <c:v>-1.8525E-2</c:v>
                </c:pt>
                <c:pt idx="260">
                  <c:v>-1.8499999999999999E-2</c:v>
                </c:pt>
                <c:pt idx="261">
                  <c:v>-1.8474999999999998E-2</c:v>
                </c:pt>
                <c:pt idx="262">
                  <c:v>-1.8450000000000001E-2</c:v>
                </c:pt>
                <c:pt idx="263">
                  <c:v>-1.8425E-2</c:v>
                </c:pt>
                <c:pt idx="264">
                  <c:v>-1.84E-2</c:v>
                </c:pt>
                <c:pt idx="265">
                  <c:v>-1.8374999999999999E-2</c:v>
                </c:pt>
                <c:pt idx="266">
                  <c:v>-1.8350000000000002E-2</c:v>
                </c:pt>
                <c:pt idx="267">
                  <c:v>-1.8325000000000001E-2</c:v>
                </c:pt>
                <c:pt idx="268">
                  <c:v>-1.83E-2</c:v>
                </c:pt>
                <c:pt idx="269">
                  <c:v>-1.8275E-2</c:v>
                </c:pt>
                <c:pt idx="270">
                  <c:v>-1.8249999999999999E-2</c:v>
                </c:pt>
                <c:pt idx="271">
                  <c:v>-1.8225000000000002E-2</c:v>
                </c:pt>
                <c:pt idx="272">
                  <c:v>-1.8200000000000001E-2</c:v>
                </c:pt>
                <c:pt idx="273">
                  <c:v>-1.8175E-2</c:v>
                </c:pt>
                <c:pt idx="274">
                  <c:v>-1.8149999999999999E-2</c:v>
                </c:pt>
                <c:pt idx="275">
                  <c:v>-1.8124999999999999E-2</c:v>
                </c:pt>
                <c:pt idx="276">
                  <c:v>-1.8100000000000002E-2</c:v>
                </c:pt>
                <c:pt idx="277">
                  <c:v>-1.8075000000000001E-2</c:v>
                </c:pt>
                <c:pt idx="278">
                  <c:v>-1.805E-2</c:v>
                </c:pt>
                <c:pt idx="279">
                  <c:v>-1.8024999999999999E-2</c:v>
                </c:pt>
                <c:pt idx="280">
                  <c:v>-1.7999999999999999E-2</c:v>
                </c:pt>
                <c:pt idx="281">
                  <c:v>-1.7975000000000001E-2</c:v>
                </c:pt>
                <c:pt idx="282">
                  <c:v>-1.7950000000000001E-2</c:v>
                </c:pt>
                <c:pt idx="283">
                  <c:v>-1.7925E-2</c:v>
                </c:pt>
                <c:pt idx="284">
                  <c:v>-1.7899999999999999E-2</c:v>
                </c:pt>
                <c:pt idx="285">
                  <c:v>-1.7874999999999999E-2</c:v>
                </c:pt>
                <c:pt idx="286">
                  <c:v>-1.7850000000000001E-2</c:v>
                </c:pt>
                <c:pt idx="287">
                  <c:v>-1.7825000000000001E-2</c:v>
                </c:pt>
                <c:pt idx="288">
                  <c:v>-1.78E-2</c:v>
                </c:pt>
                <c:pt idx="289">
                  <c:v>-1.7774999999999999E-2</c:v>
                </c:pt>
                <c:pt idx="290">
                  <c:v>-1.7749999999999998E-2</c:v>
                </c:pt>
                <c:pt idx="291">
                  <c:v>-1.7725000000000001E-2</c:v>
                </c:pt>
                <c:pt idx="292">
                  <c:v>-1.77E-2</c:v>
                </c:pt>
                <c:pt idx="293">
                  <c:v>-1.7675E-2</c:v>
                </c:pt>
                <c:pt idx="294">
                  <c:v>-1.7649999999999999E-2</c:v>
                </c:pt>
                <c:pt idx="295">
                  <c:v>-1.7624999999999998E-2</c:v>
                </c:pt>
                <c:pt idx="296">
                  <c:v>-1.7600000000000001E-2</c:v>
                </c:pt>
                <c:pt idx="297">
                  <c:v>-1.7575E-2</c:v>
                </c:pt>
                <c:pt idx="298">
                  <c:v>-1.755E-2</c:v>
                </c:pt>
                <c:pt idx="299">
                  <c:v>-1.7524999999999999E-2</c:v>
                </c:pt>
                <c:pt idx="300">
                  <c:v>-1.7500000000000002E-2</c:v>
                </c:pt>
                <c:pt idx="301">
                  <c:v>-1.7475000000000001E-2</c:v>
                </c:pt>
                <c:pt idx="302">
                  <c:v>-1.745E-2</c:v>
                </c:pt>
                <c:pt idx="303">
                  <c:v>-1.7425E-2</c:v>
                </c:pt>
                <c:pt idx="304">
                  <c:v>-1.7399999999999999E-2</c:v>
                </c:pt>
                <c:pt idx="305">
                  <c:v>-1.7375000000000002E-2</c:v>
                </c:pt>
                <c:pt idx="306">
                  <c:v>-1.7350000000000001E-2</c:v>
                </c:pt>
                <c:pt idx="307">
                  <c:v>-1.7325E-2</c:v>
                </c:pt>
                <c:pt idx="308">
                  <c:v>-1.7299999999999999E-2</c:v>
                </c:pt>
                <c:pt idx="309">
                  <c:v>-1.7274999999999999E-2</c:v>
                </c:pt>
                <c:pt idx="310">
                  <c:v>-1.7250000000000001E-2</c:v>
                </c:pt>
                <c:pt idx="311">
                  <c:v>-1.7225000000000001E-2</c:v>
                </c:pt>
                <c:pt idx="312">
                  <c:v>-1.72E-2</c:v>
                </c:pt>
                <c:pt idx="313">
                  <c:v>-1.7174999999999999E-2</c:v>
                </c:pt>
                <c:pt idx="314">
                  <c:v>-1.7149999999999999E-2</c:v>
                </c:pt>
                <c:pt idx="315">
                  <c:v>-1.7125000000000001E-2</c:v>
                </c:pt>
                <c:pt idx="316">
                  <c:v>-1.7100000000000001E-2</c:v>
                </c:pt>
                <c:pt idx="317">
                  <c:v>-1.7075E-2</c:v>
                </c:pt>
                <c:pt idx="318">
                  <c:v>-1.7049999999999999E-2</c:v>
                </c:pt>
                <c:pt idx="319">
                  <c:v>-1.7024999999999998E-2</c:v>
                </c:pt>
                <c:pt idx="320">
                  <c:v>-1.7000000000000001E-2</c:v>
                </c:pt>
                <c:pt idx="321">
                  <c:v>-1.6975000000000001E-2</c:v>
                </c:pt>
                <c:pt idx="322">
                  <c:v>-1.695E-2</c:v>
                </c:pt>
                <c:pt idx="323">
                  <c:v>-1.6924999999999999E-2</c:v>
                </c:pt>
                <c:pt idx="324">
                  <c:v>-1.6899999999999998E-2</c:v>
                </c:pt>
                <c:pt idx="325">
                  <c:v>-1.6875000000000001E-2</c:v>
                </c:pt>
                <c:pt idx="326">
                  <c:v>-1.685E-2</c:v>
                </c:pt>
                <c:pt idx="327">
                  <c:v>-1.6825E-2</c:v>
                </c:pt>
                <c:pt idx="328">
                  <c:v>-1.6799999999999999E-2</c:v>
                </c:pt>
                <c:pt idx="329">
                  <c:v>-1.6775000000000002E-2</c:v>
                </c:pt>
                <c:pt idx="330">
                  <c:v>-1.6750000000000001E-2</c:v>
                </c:pt>
                <c:pt idx="331">
                  <c:v>-1.6725E-2</c:v>
                </c:pt>
                <c:pt idx="332">
                  <c:v>-1.67E-2</c:v>
                </c:pt>
                <c:pt idx="333">
                  <c:v>-1.6674999999999999E-2</c:v>
                </c:pt>
                <c:pt idx="334">
                  <c:v>-1.6650000000000002E-2</c:v>
                </c:pt>
                <c:pt idx="335">
                  <c:v>-1.6625000000000001E-2</c:v>
                </c:pt>
                <c:pt idx="336">
                  <c:v>-1.66E-2</c:v>
                </c:pt>
                <c:pt idx="337">
                  <c:v>-1.6574999999999999E-2</c:v>
                </c:pt>
                <c:pt idx="338">
                  <c:v>-1.6549999999999999E-2</c:v>
                </c:pt>
                <c:pt idx="339">
                  <c:v>-1.6525000000000001E-2</c:v>
                </c:pt>
                <c:pt idx="340">
                  <c:v>-1.6500000000000001E-2</c:v>
                </c:pt>
                <c:pt idx="341">
                  <c:v>-1.6475E-2</c:v>
                </c:pt>
                <c:pt idx="342">
                  <c:v>-1.6449999999999999E-2</c:v>
                </c:pt>
                <c:pt idx="343">
                  <c:v>-1.6424999999999999E-2</c:v>
                </c:pt>
                <c:pt idx="344">
                  <c:v>-1.6400000000000001E-2</c:v>
                </c:pt>
                <c:pt idx="345">
                  <c:v>-1.6375000000000001E-2</c:v>
                </c:pt>
                <c:pt idx="346">
                  <c:v>-1.635E-2</c:v>
                </c:pt>
                <c:pt idx="347">
                  <c:v>-1.6324999999999999E-2</c:v>
                </c:pt>
                <c:pt idx="348">
                  <c:v>-1.6299999999999999E-2</c:v>
                </c:pt>
                <c:pt idx="349">
                  <c:v>-1.6275000000000001E-2</c:v>
                </c:pt>
                <c:pt idx="350">
                  <c:v>-1.6250000000000001E-2</c:v>
                </c:pt>
                <c:pt idx="351">
                  <c:v>-1.6225E-2</c:v>
                </c:pt>
                <c:pt idx="352">
                  <c:v>-1.6199999999999999E-2</c:v>
                </c:pt>
                <c:pt idx="353">
                  <c:v>-1.6174999999999998E-2</c:v>
                </c:pt>
                <c:pt idx="354">
                  <c:v>-1.6150000000000001E-2</c:v>
                </c:pt>
                <c:pt idx="355">
                  <c:v>-1.6125E-2</c:v>
                </c:pt>
                <c:pt idx="356">
                  <c:v>-1.61E-2</c:v>
                </c:pt>
                <c:pt idx="357">
                  <c:v>-1.6074999999999999E-2</c:v>
                </c:pt>
                <c:pt idx="358">
                  <c:v>-1.6049999999999998E-2</c:v>
                </c:pt>
                <c:pt idx="359">
                  <c:v>-1.6025000000000001E-2</c:v>
                </c:pt>
                <c:pt idx="360">
                  <c:v>-1.6E-2</c:v>
                </c:pt>
                <c:pt idx="361">
                  <c:v>-1.5975E-2</c:v>
                </c:pt>
                <c:pt idx="362">
                  <c:v>-1.5949999999999999E-2</c:v>
                </c:pt>
                <c:pt idx="363">
                  <c:v>-1.5925000000000002E-2</c:v>
                </c:pt>
                <c:pt idx="364">
                  <c:v>-1.5900000000000001E-2</c:v>
                </c:pt>
                <c:pt idx="365">
                  <c:v>-1.5875E-2</c:v>
                </c:pt>
                <c:pt idx="366">
                  <c:v>-1.585E-2</c:v>
                </c:pt>
                <c:pt idx="367">
                  <c:v>-1.5824999999999999E-2</c:v>
                </c:pt>
                <c:pt idx="368">
                  <c:v>-1.5800000000000002E-2</c:v>
                </c:pt>
                <c:pt idx="369">
                  <c:v>-1.5775000000000001E-2</c:v>
                </c:pt>
                <c:pt idx="370">
                  <c:v>-1.575E-2</c:v>
                </c:pt>
                <c:pt idx="371">
                  <c:v>-1.5724999999999999E-2</c:v>
                </c:pt>
                <c:pt idx="372">
                  <c:v>-1.5699999999999999E-2</c:v>
                </c:pt>
                <c:pt idx="373">
                  <c:v>-1.5675000000000001E-2</c:v>
                </c:pt>
                <c:pt idx="374">
                  <c:v>-1.5650000000000001E-2</c:v>
                </c:pt>
                <c:pt idx="375">
                  <c:v>-1.5625E-2</c:v>
                </c:pt>
                <c:pt idx="376">
                  <c:v>-1.5599999999999999E-2</c:v>
                </c:pt>
                <c:pt idx="377">
                  <c:v>-1.5575E-2</c:v>
                </c:pt>
                <c:pt idx="378">
                  <c:v>-1.555E-2</c:v>
                </c:pt>
                <c:pt idx="379">
                  <c:v>-1.5525000000000001E-2</c:v>
                </c:pt>
                <c:pt idx="380">
                  <c:v>-1.55E-2</c:v>
                </c:pt>
                <c:pt idx="381">
                  <c:v>-1.5474999999999999E-2</c:v>
                </c:pt>
                <c:pt idx="382">
                  <c:v>-1.545E-2</c:v>
                </c:pt>
                <c:pt idx="383">
                  <c:v>-1.5424999999999999E-2</c:v>
                </c:pt>
                <c:pt idx="384">
                  <c:v>-1.54E-2</c:v>
                </c:pt>
                <c:pt idx="385">
                  <c:v>-1.5375E-2</c:v>
                </c:pt>
                <c:pt idx="386">
                  <c:v>-1.5350000000000001E-2</c:v>
                </c:pt>
                <c:pt idx="387">
                  <c:v>-1.5325E-2</c:v>
                </c:pt>
                <c:pt idx="388">
                  <c:v>-1.5299999999999999E-2</c:v>
                </c:pt>
                <c:pt idx="389">
                  <c:v>-1.5275E-2</c:v>
                </c:pt>
                <c:pt idx="390">
                  <c:v>-1.525E-2</c:v>
                </c:pt>
                <c:pt idx="391">
                  <c:v>-1.5225000000000001E-2</c:v>
                </c:pt>
                <c:pt idx="392">
                  <c:v>-1.52E-2</c:v>
                </c:pt>
                <c:pt idx="393">
                  <c:v>-1.5174999999999999E-2</c:v>
                </c:pt>
                <c:pt idx="394">
                  <c:v>-1.515E-2</c:v>
                </c:pt>
                <c:pt idx="395">
                  <c:v>-1.5125E-2</c:v>
                </c:pt>
                <c:pt idx="396">
                  <c:v>-1.5100000000000001E-2</c:v>
                </c:pt>
                <c:pt idx="397">
                  <c:v>-1.5075E-2</c:v>
                </c:pt>
                <c:pt idx="398">
                  <c:v>-1.5049999999999999E-2</c:v>
                </c:pt>
                <c:pt idx="399">
                  <c:v>-1.5025E-2</c:v>
                </c:pt>
                <c:pt idx="400">
                  <c:v>-1.4999999999999999E-2</c:v>
                </c:pt>
                <c:pt idx="401">
                  <c:v>-1.4975E-2</c:v>
                </c:pt>
                <c:pt idx="402">
                  <c:v>-1.495E-2</c:v>
                </c:pt>
                <c:pt idx="403">
                  <c:v>-1.4925000000000001E-2</c:v>
                </c:pt>
                <c:pt idx="404">
                  <c:v>-1.49E-2</c:v>
                </c:pt>
                <c:pt idx="405">
                  <c:v>-1.4874999999999999E-2</c:v>
                </c:pt>
                <c:pt idx="406">
                  <c:v>-1.485E-2</c:v>
                </c:pt>
                <c:pt idx="407">
                  <c:v>-1.4825E-2</c:v>
                </c:pt>
                <c:pt idx="408">
                  <c:v>-1.4800000000000001E-2</c:v>
                </c:pt>
                <c:pt idx="409">
                  <c:v>-1.4775E-2</c:v>
                </c:pt>
                <c:pt idx="410">
                  <c:v>-1.4749999999999999E-2</c:v>
                </c:pt>
                <c:pt idx="411">
                  <c:v>-1.4725E-2</c:v>
                </c:pt>
                <c:pt idx="412">
                  <c:v>-1.47E-2</c:v>
                </c:pt>
                <c:pt idx="413">
                  <c:v>-1.4675000000000001E-2</c:v>
                </c:pt>
                <c:pt idx="414">
                  <c:v>-1.465E-2</c:v>
                </c:pt>
                <c:pt idx="415">
                  <c:v>-1.4625000000000001E-2</c:v>
                </c:pt>
                <c:pt idx="416">
                  <c:v>-1.46E-2</c:v>
                </c:pt>
                <c:pt idx="417">
                  <c:v>-1.4574999999999999E-2</c:v>
                </c:pt>
                <c:pt idx="418">
                  <c:v>-1.455E-2</c:v>
                </c:pt>
                <c:pt idx="419">
                  <c:v>-1.4525E-2</c:v>
                </c:pt>
                <c:pt idx="420">
                  <c:v>-1.4500000000000001E-2</c:v>
                </c:pt>
                <c:pt idx="421">
                  <c:v>-1.4475E-2</c:v>
                </c:pt>
                <c:pt idx="422">
                  <c:v>-1.4449999999999999E-2</c:v>
                </c:pt>
                <c:pt idx="423">
                  <c:v>-1.4425E-2</c:v>
                </c:pt>
                <c:pt idx="424">
                  <c:v>-1.44E-2</c:v>
                </c:pt>
                <c:pt idx="425">
                  <c:v>-1.4375000000000001E-2</c:v>
                </c:pt>
                <c:pt idx="426">
                  <c:v>-1.435E-2</c:v>
                </c:pt>
                <c:pt idx="427">
                  <c:v>-1.4324999999999999E-2</c:v>
                </c:pt>
                <c:pt idx="428">
                  <c:v>-1.43E-2</c:v>
                </c:pt>
                <c:pt idx="429">
                  <c:v>-1.4274999999999999E-2</c:v>
                </c:pt>
                <c:pt idx="430">
                  <c:v>-1.4250000000000001E-2</c:v>
                </c:pt>
                <c:pt idx="431">
                  <c:v>-1.4225E-2</c:v>
                </c:pt>
                <c:pt idx="432">
                  <c:v>-1.4200000000000001E-2</c:v>
                </c:pt>
                <c:pt idx="433">
                  <c:v>-1.4175E-2</c:v>
                </c:pt>
                <c:pt idx="434">
                  <c:v>-1.4149999999999999E-2</c:v>
                </c:pt>
                <c:pt idx="435">
                  <c:v>-1.4125E-2</c:v>
                </c:pt>
                <c:pt idx="436">
                  <c:v>-1.41E-2</c:v>
                </c:pt>
                <c:pt idx="437">
                  <c:v>-1.4075000000000001E-2</c:v>
                </c:pt>
                <c:pt idx="438">
                  <c:v>-1.405E-2</c:v>
                </c:pt>
                <c:pt idx="439">
                  <c:v>-1.4024999999999999E-2</c:v>
                </c:pt>
                <c:pt idx="440">
                  <c:v>-1.4E-2</c:v>
                </c:pt>
                <c:pt idx="441">
                  <c:v>-1.3975E-2</c:v>
                </c:pt>
                <c:pt idx="442">
                  <c:v>-1.3950000000000001E-2</c:v>
                </c:pt>
                <c:pt idx="443">
                  <c:v>-1.3925E-2</c:v>
                </c:pt>
                <c:pt idx="444">
                  <c:v>-1.3899999999999999E-2</c:v>
                </c:pt>
                <c:pt idx="445">
                  <c:v>-1.3875E-2</c:v>
                </c:pt>
                <c:pt idx="446">
                  <c:v>-1.3849999999999999E-2</c:v>
                </c:pt>
                <c:pt idx="447">
                  <c:v>-1.3825E-2</c:v>
                </c:pt>
                <c:pt idx="448">
                  <c:v>-1.38E-2</c:v>
                </c:pt>
                <c:pt idx="449">
                  <c:v>-1.3775000000000001E-2</c:v>
                </c:pt>
                <c:pt idx="450">
                  <c:v>-1.375E-2</c:v>
                </c:pt>
                <c:pt idx="451">
                  <c:v>-1.3724999999999999E-2</c:v>
                </c:pt>
                <c:pt idx="452">
                  <c:v>-1.37E-2</c:v>
                </c:pt>
                <c:pt idx="453">
                  <c:v>-1.3675E-2</c:v>
                </c:pt>
                <c:pt idx="454">
                  <c:v>-1.3650000000000001E-2</c:v>
                </c:pt>
                <c:pt idx="455">
                  <c:v>-1.3625E-2</c:v>
                </c:pt>
                <c:pt idx="456">
                  <c:v>-1.3599999999999999E-2</c:v>
                </c:pt>
                <c:pt idx="457">
                  <c:v>-1.3575E-2</c:v>
                </c:pt>
                <c:pt idx="458">
                  <c:v>-1.355E-2</c:v>
                </c:pt>
                <c:pt idx="459">
                  <c:v>-1.3525000000000001E-2</c:v>
                </c:pt>
                <c:pt idx="460">
                  <c:v>-1.35E-2</c:v>
                </c:pt>
                <c:pt idx="461">
                  <c:v>-1.3475000000000001E-2</c:v>
                </c:pt>
                <c:pt idx="462">
                  <c:v>-1.345E-2</c:v>
                </c:pt>
                <c:pt idx="463">
                  <c:v>-1.3424999999999999E-2</c:v>
                </c:pt>
                <c:pt idx="464">
                  <c:v>-1.34E-2</c:v>
                </c:pt>
                <c:pt idx="465">
                  <c:v>-1.3375E-2</c:v>
                </c:pt>
                <c:pt idx="466">
                  <c:v>-1.3350000000000001E-2</c:v>
                </c:pt>
                <c:pt idx="467">
                  <c:v>-1.3325E-2</c:v>
                </c:pt>
                <c:pt idx="468">
                  <c:v>-1.3299999999999999E-2</c:v>
                </c:pt>
                <c:pt idx="469">
                  <c:v>-1.3275E-2</c:v>
                </c:pt>
                <c:pt idx="470">
                  <c:v>-1.325E-2</c:v>
                </c:pt>
                <c:pt idx="471">
                  <c:v>-1.3225000000000001E-2</c:v>
                </c:pt>
                <c:pt idx="472">
                  <c:v>-1.32E-2</c:v>
                </c:pt>
                <c:pt idx="473">
                  <c:v>-1.3174999999999999E-2</c:v>
                </c:pt>
                <c:pt idx="474">
                  <c:v>-1.315E-2</c:v>
                </c:pt>
                <c:pt idx="475">
                  <c:v>-1.3125E-2</c:v>
                </c:pt>
                <c:pt idx="476">
                  <c:v>-1.3100000000000001E-2</c:v>
                </c:pt>
                <c:pt idx="477">
                  <c:v>-1.3075E-2</c:v>
                </c:pt>
                <c:pt idx="478">
                  <c:v>-1.3050000000000001E-2</c:v>
                </c:pt>
                <c:pt idx="479">
                  <c:v>-1.3025E-2</c:v>
                </c:pt>
                <c:pt idx="480">
                  <c:v>-1.2999999999999999E-2</c:v>
                </c:pt>
                <c:pt idx="481">
                  <c:v>-1.2975E-2</c:v>
                </c:pt>
                <c:pt idx="482">
                  <c:v>-1.295E-2</c:v>
                </c:pt>
                <c:pt idx="483">
                  <c:v>-1.2925000000000001E-2</c:v>
                </c:pt>
                <c:pt idx="484">
                  <c:v>-1.29E-2</c:v>
                </c:pt>
                <c:pt idx="485">
                  <c:v>-1.2874999999999999E-2</c:v>
                </c:pt>
                <c:pt idx="486">
                  <c:v>-1.285E-2</c:v>
                </c:pt>
                <c:pt idx="487">
                  <c:v>-1.2825E-2</c:v>
                </c:pt>
                <c:pt idx="488">
                  <c:v>-1.2800000000000001E-2</c:v>
                </c:pt>
                <c:pt idx="489">
                  <c:v>-1.2775E-2</c:v>
                </c:pt>
                <c:pt idx="490">
                  <c:v>-1.2749999999999999E-2</c:v>
                </c:pt>
                <c:pt idx="491">
                  <c:v>-1.2725E-2</c:v>
                </c:pt>
                <c:pt idx="492">
                  <c:v>-1.2699999999999999E-2</c:v>
                </c:pt>
                <c:pt idx="493">
                  <c:v>-1.2675000000000001E-2</c:v>
                </c:pt>
                <c:pt idx="494">
                  <c:v>-1.265E-2</c:v>
                </c:pt>
                <c:pt idx="495">
                  <c:v>-1.2625000000000001E-2</c:v>
                </c:pt>
                <c:pt idx="496">
                  <c:v>-1.26E-2</c:v>
                </c:pt>
                <c:pt idx="497">
                  <c:v>-1.2574999999999999E-2</c:v>
                </c:pt>
                <c:pt idx="498">
                  <c:v>-1.255E-2</c:v>
                </c:pt>
                <c:pt idx="499">
                  <c:v>-1.2525E-2</c:v>
                </c:pt>
                <c:pt idx="500">
                  <c:v>-1.2500000000000001E-2</c:v>
                </c:pt>
                <c:pt idx="501">
                  <c:v>-1.2475E-2</c:v>
                </c:pt>
                <c:pt idx="502">
                  <c:v>-1.2449999999999999E-2</c:v>
                </c:pt>
                <c:pt idx="503">
                  <c:v>-1.2425E-2</c:v>
                </c:pt>
                <c:pt idx="504">
                  <c:v>-1.24E-2</c:v>
                </c:pt>
                <c:pt idx="505">
                  <c:v>-1.2375000000000001E-2</c:v>
                </c:pt>
                <c:pt idx="506">
                  <c:v>-1.235E-2</c:v>
                </c:pt>
                <c:pt idx="507">
                  <c:v>-1.2324999999999999E-2</c:v>
                </c:pt>
                <c:pt idx="508">
                  <c:v>-1.23E-2</c:v>
                </c:pt>
                <c:pt idx="509">
                  <c:v>-1.2274999999999999E-2</c:v>
                </c:pt>
                <c:pt idx="510">
                  <c:v>-1.225E-2</c:v>
                </c:pt>
                <c:pt idx="511">
                  <c:v>-1.2225E-2</c:v>
                </c:pt>
                <c:pt idx="512">
                  <c:v>-1.2200000000000001E-2</c:v>
                </c:pt>
                <c:pt idx="513">
                  <c:v>-1.2175E-2</c:v>
                </c:pt>
                <c:pt idx="514">
                  <c:v>-1.2149999999999999E-2</c:v>
                </c:pt>
                <c:pt idx="515">
                  <c:v>-1.2125E-2</c:v>
                </c:pt>
                <c:pt idx="516">
                  <c:v>-1.21E-2</c:v>
                </c:pt>
                <c:pt idx="517">
                  <c:v>-1.2075000000000001E-2</c:v>
                </c:pt>
                <c:pt idx="518">
                  <c:v>-1.205E-2</c:v>
                </c:pt>
                <c:pt idx="519">
                  <c:v>-1.2024999999999999E-2</c:v>
                </c:pt>
                <c:pt idx="520">
                  <c:v>-1.2E-2</c:v>
                </c:pt>
                <c:pt idx="521">
                  <c:v>-1.1975E-2</c:v>
                </c:pt>
                <c:pt idx="522">
                  <c:v>-1.1950000000000001E-2</c:v>
                </c:pt>
                <c:pt idx="523">
                  <c:v>-1.1925E-2</c:v>
                </c:pt>
                <c:pt idx="524">
                  <c:v>-1.1900000000000001E-2</c:v>
                </c:pt>
                <c:pt idx="525">
                  <c:v>-1.1875E-2</c:v>
                </c:pt>
                <c:pt idx="526">
                  <c:v>-1.1849999999999999E-2</c:v>
                </c:pt>
                <c:pt idx="527">
                  <c:v>-1.1825E-2</c:v>
                </c:pt>
                <c:pt idx="528">
                  <c:v>-1.18E-2</c:v>
                </c:pt>
                <c:pt idx="529">
                  <c:v>-1.1775000000000001E-2</c:v>
                </c:pt>
                <c:pt idx="530">
                  <c:v>-1.175E-2</c:v>
                </c:pt>
                <c:pt idx="531">
                  <c:v>-1.1724999999999999E-2</c:v>
                </c:pt>
                <c:pt idx="532">
                  <c:v>-1.17E-2</c:v>
                </c:pt>
                <c:pt idx="533">
                  <c:v>-1.1675E-2</c:v>
                </c:pt>
                <c:pt idx="534">
                  <c:v>-1.1650000000000001E-2</c:v>
                </c:pt>
                <c:pt idx="535">
                  <c:v>-1.1625E-2</c:v>
                </c:pt>
                <c:pt idx="536">
                  <c:v>-1.1599999999999999E-2</c:v>
                </c:pt>
                <c:pt idx="537">
                  <c:v>-1.1575E-2</c:v>
                </c:pt>
                <c:pt idx="538">
                  <c:v>-1.155E-2</c:v>
                </c:pt>
                <c:pt idx="539">
                  <c:v>-1.1525000000000001E-2</c:v>
                </c:pt>
                <c:pt idx="540">
                  <c:v>-1.15E-2</c:v>
                </c:pt>
                <c:pt idx="541">
                  <c:v>-1.1475000000000001E-2</c:v>
                </c:pt>
                <c:pt idx="542">
                  <c:v>-1.145E-2</c:v>
                </c:pt>
                <c:pt idx="543">
                  <c:v>-1.1424999999999999E-2</c:v>
                </c:pt>
                <c:pt idx="544">
                  <c:v>-1.14E-2</c:v>
                </c:pt>
                <c:pt idx="545">
                  <c:v>-1.1375E-2</c:v>
                </c:pt>
                <c:pt idx="546">
                  <c:v>-1.1350000000000001E-2</c:v>
                </c:pt>
                <c:pt idx="547">
                  <c:v>-1.1325E-2</c:v>
                </c:pt>
                <c:pt idx="548">
                  <c:v>-1.1299999999999999E-2</c:v>
                </c:pt>
                <c:pt idx="549">
                  <c:v>-1.1275E-2</c:v>
                </c:pt>
                <c:pt idx="550">
                  <c:v>-1.125E-2</c:v>
                </c:pt>
                <c:pt idx="551">
                  <c:v>-1.1225000000000001E-2</c:v>
                </c:pt>
                <c:pt idx="552">
                  <c:v>-1.12E-2</c:v>
                </c:pt>
                <c:pt idx="553">
                  <c:v>-1.1174999999999999E-2</c:v>
                </c:pt>
                <c:pt idx="554">
                  <c:v>-1.115E-2</c:v>
                </c:pt>
                <c:pt idx="555">
                  <c:v>-1.1124999999999999E-2</c:v>
                </c:pt>
                <c:pt idx="556">
                  <c:v>-1.11E-2</c:v>
                </c:pt>
                <c:pt idx="557">
                  <c:v>-1.1075E-2</c:v>
                </c:pt>
                <c:pt idx="558">
                  <c:v>-1.1050000000000001E-2</c:v>
                </c:pt>
                <c:pt idx="559">
                  <c:v>-1.1025E-2</c:v>
                </c:pt>
                <c:pt idx="560">
                  <c:v>-1.0999999999999999E-2</c:v>
                </c:pt>
                <c:pt idx="561">
                  <c:v>-1.0975E-2</c:v>
                </c:pt>
                <c:pt idx="562">
                  <c:v>-1.095E-2</c:v>
                </c:pt>
                <c:pt idx="563">
                  <c:v>-1.0925000000000001E-2</c:v>
                </c:pt>
                <c:pt idx="564">
                  <c:v>-1.09E-2</c:v>
                </c:pt>
                <c:pt idx="565">
                  <c:v>-1.0874999999999999E-2</c:v>
                </c:pt>
                <c:pt idx="566">
                  <c:v>-1.085E-2</c:v>
                </c:pt>
                <c:pt idx="567">
                  <c:v>-1.0825E-2</c:v>
                </c:pt>
                <c:pt idx="568">
                  <c:v>-1.0800000000000001E-2</c:v>
                </c:pt>
                <c:pt idx="569">
                  <c:v>-1.0775E-2</c:v>
                </c:pt>
                <c:pt idx="570">
                  <c:v>-1.0749999999999999E-2</c:v>
                </c:pt>
                <c:pt idx="571">
                  <c:v>-1.0725E-2</c:v>
                </c:pt>
                <c:pt idx="572">
                  <c:v>-1.0699999999999999E-2</c:v>
                </c:pt>
                <c:pt idx="573">
                  <c:v>-1.0675E-2</c:v>
                </c:pt>
                <c:pt idx="574">
                  <c:v>-1.065E-2</c:v>
                </c:pt>
                <c:pt idx="575">
                  <c:v>-1.0625000000000001E-2</c:v>
                </c:pt>
                <c:pt idx="576">
                  <c:v>-1.06E-2</c:v>
                </c:pt>
                <c:pt idx="577">
                  <c:v>-1.0574999999999999E-2</c:v>
                </c:pt>
                <c:pt idx="578">
                  <c:v>-1.055E-2</c:v>
                </c:pt>
                <c:pt idx="579">
                  <c:v>-1.0525E-2</c:v>
                </c:pt>
                <c:pt idx="580">
                  <c:v>-1.0500000000000001E-2</c:v>
                </c:pt>
                <c:pt idx="581">
                  <c:v>-1.0475E-2</c:v>
                </c:pt>
                <c:pt idx="582">
                  <c:v>-1.0449999999999999E-2</c:v>
                </c:pt>
                <c:pt idx="583">
                  <c:v>-1.0425E-2</c:v>
                </c:pt>
                <c:pt idx="584">
                  <c:v>-1.04E-2</c:v>
                </c:pt>
                <c:pt idx="585">
                  <c:v>-1.0375000000000001E-2</c:v>
                </c:pt>
                <c:pt idx="586">
                  <c:v>-1.035E-2</c:v>
                </c:pt>
                <c:pt idx="587">
                  <c:v>-1.0325000000000001E-2</c:v>
                </c:pt>
                <c:pt idx="588">
                  <c:v>-1.03E-2</c:v>
                </c:pt>
                <c:pt idx="589">
                  <c:v>-1.0274999999999999E-2</c:v>
                </c:pt>
                <c:pt idx="590">
                  <c:v>-1.025E-2</c:v>
                </c:pt>
                <c:pt idx="591">
                  <c:v>-1.0225E-2</c:v>
                </c:pt>
                <c:pt idx="592">
                  <c:v>-1.0200000000000001E-2</c:v>
                </c:pt>
                <c:pt idx="593">
                  <c:v>-1.0175E-2</c:v>
                </c:pt>
                <c:pt idx="594">
                  <c:v>-1.0149999999999999E-2</c:v>
                </c:pt>
                <c:pt idx="595">
                  <c:v>-1.0125E-2</c:v>
                </c:pt>
                <c:pt idx="596">
                  <c:v>-1.01E-2</c:v>
                </c:pt>
                <c:pt idx="597">
                  <c:v>-1.0075000000000001E-2</c:v>
                </c:pt>
                <c:pt idx="598">
                  <c:v>-1.005E-2</c:v>
                </c:pt>
                <c:pt idx="599">
                  <c:v>-1.0024999999999999E-2</c:v>
                </c:pt>
                <c:pt idx="600">
                  <c:v>-0.01</c:v>
                </c:pt>
                <c:pt idx="601">
                  <c:v>-9.9749999999999995E-3</c:v>
                </c:pt>
                <c:pt idx="602">
                  <c:v>-9.9500000000000005E-3</c:v>
                </c:pt>
                <c:pt idx="603">
                  <c:v>-9.9249999999999998E-3</c:v>
                </c:pt>
                <c:pt idx="604">
                  <c:v>-9.9000000000000008E-3</c:v>
                </c:pt>
                <c:pt idx="605">
                  <c:v>-9.8750000000000001E-3</c:v>
                </c:pt>
                <c:pt idx="606">
                  <c:v>-9.8499999999999994E-3</c:v>
                </c:pt>
                <c:pt idx="607">
                  <c:v>-9.8250000000000004E-3</c:v>
                </c:pt>
                <c:pt idx="608">
                  <c:v>-9.7999999999999997E-3</c:v>
                </c:pt>
                <c:pt idx="609">
                  <c:v>-9.7750000000000007E-3</c:v>
                </c:pt>
                <c:pt idx="610">
                  <c:v>-9.75E-3</c:v>
                </c:pt>
                <c:pt idx="611">
                  <c:v>-9.7249999999999993E-3</c:v>
                </c:pt>
                <c:pt idx="612">
                  <c:v>-9.7000000000000003E-3</c:v>
                </c:pt>
                <c:pt idx="613">
                  <c:v>-9.6749999999999996E-3</c:v>
                </c:pt>
                <c:pt idx="614">
                  <c:v>-9.6500000000000006E-3</c:v>
                </c:pt>
                <c:pt idx="615">
                  <c:v>-9.6249999999999999E-3</c:v>
                </c:pt>
                <c:pt idx="616">
                  <c:v>-9.5999999999999992E-3</c:v>
                </c:pt>
                <c:pt idx="617">
                  <c:v>-9.5750000000000002E-3</c:v>
                </c:pt>
                <c:pt idx="618">
                  <c:v>-9.5499999999999995E-3</c:v>
                </c:pt>
                <c:pt idx="619">
                  <c:v>-9.5250000000000005E-3</c:v>
                </c:pt>
                <c:pt idx="620">
                  <c:v>-9.4999999999999998E-3</c:v>
                </c:pt>
                <c:pt idx="621">
                  <c:v>-9.4750000000000008E-3</c:v>
                </c:pt>
                <c:pt idx="622">
                  <c:v>-9.4500000000000001E-3</c:v>
                </c:pt>
                <c:pt idx="623">
                  <c:v>-9.4249999999999994E-3</c:v>
                </c:pt>
                <c:pt idx="624">
                  <c:v>-9.4000000000000004E-3</c:v>
                </c:pt>
                <c:pt idx="625">
                  <c:v>-9.3749999999999997E-3</c:v>
                </c:pt>
                <c:pt idx="626">
                  <c:v>-9.3500000000000007E-3</c:v>
                </c:pt>
                <c:pt idx="627">
                  <c:v>-9.325E-3</c:v>
                </c:pt>
                <c:pt idx="628">
                  <c:v>-9.2999999999999992E-3</c:v>
                </c:pt>
                <c:pt idx="629">
                  <c:v>-9.2750000000000003E-3</c:v>
                </c:pt>
                <c:pt idx="630">
                  <c:v>-9.2499999999999995E-3</c:v>
                </c:pt>
                <c:pt idx="631">
                  <c:v>-9.2250000000000006E-3</c:v>
                </c:pt>
                <c:pt idx="632">
                  <c:v>-9.1999999999999998E-3</c:v>
                </c:pt>
                <c:pt idx="633">
                  <c:v>-9.1750000000000009E-3</c:v>
                </c:pt>
                <c:pt idx="634">
                  <c:v>-9.1500000000000001E-3</c:v>
                </c:pt>
                <c:pt idx="635">
                  <c:v>-9.1249999999999994E-3</c:v>
                </c:pt>
                <c:pt idx="636">
                  <c:v>-9.1000000000000004E-3</c:v>
                </c:pt>
                <c:pt idx="637">
                  <c:v>-9.0749999999999997E-3</c:v>
                </c:pt>
                <c:pt idx="638">
                  <c:v>-9.0500000000000008E-3</c:v>
                </c:pt>
                <c:pt idx="639">
                  <c:v>-9.025E-3</c:v>
                </c:pt>
                <c:pt idx="640">
                  <c:v>-8.9999999999999993E-3</c:v>
                </c:pt>
                <c:pt idx="641">
                  <c:v>-8.9750000000000003E-3</c:v>
                </c:pt>
                <c:pt idx="642">
                  <c:v>-8.9499999999999996E-3</c:v>
                </c:pt>
                <c:pt idx="643">
                  <c:v>-8.9250000000000006E-3</c:v>
                </c:pt>
                <c:pt idx="644">
                  <c:v>-8.8999999999999999E-3</c:v>
                </c:pt>
                <c:pt idx="645">
                  <c:v>-8.8749999999999992E-3</c:v>
                </c:pt>
                <c:pt idx="646">
                  <c:v>-8.8500000000000002E-3</c:v>
                </c:pt>
                <c:pt idx="647">
                  <c:v>-8.8249999999999995E-3</c:v>
                </c:pt>
                <c:pt idx="648">
                  <c:v>-8.8000000000000005E-3</c:v>
                </c:pt>
                <c:pt idx="649">
                  <c:v>-8.7749999999999998E-3</c:v>
                </c:pt>
                <c:pt idx="650">
                  <c:v>-8.7500000000000008E-3</c:v>
                </c:pt>
                <c:pt idx="651">
                  <c:v>-8.7250000000000001E-3</c:v>
                </c:pt>
                <c:pt idx="652">
                  <c:v>-8.6999999999999994E-3</c:v>
                </c:pt>
                <c:pt idx="653">
                  <c:v>-8.6750000000000004E-3</c:v>
                </c:pt>
                <c:pt idx="654">
                  <c:v>-8.6499999999999997E-3</c:v>
                </c:pt>
                <c:pt idx="655">
                  <c:v>-8.6250000000000007E-3</c:v>
                </c:pt>
                <c:pt idx="656">
                  <c:v>-8.6E-3</c:v>
                </c:pt>
                <c:pt idx="657">
                  <c:v>-8.5749999999999993E-3</c:v>
                </c:pt>
                <c:pt idx="658">
                  <c:v>-8.5500000000000003E-3</c:v>
                </c:pt>
                <c:pt idx="659">
                  <c:v>-8.5249999999999996E-3</c:v>
                </c:pt>
                <c:pt idx="660">
                  <c:v>-8.5000000000000006E-3</c:v>
                </c:pt>
                <c:pt idx="661">
                  <c:v>-8.4749999999999999E-3</c:v>
                </c:pt>
                <c:pt idx="662">
                  <c:v>-8.4499999999999992E-3</c:v>
                </c:pt>
                <c:pt idx="663">
                  <c:v>-8.4250000000000002E-3</c:v>
                </c:pt>
                <c:pt idx="664">
                  <c:v>-8.3999999999999995E-3</c:v>
                </c:pt>
                <c:pt idx="665">
                  <c:v>-8.3750000000000005E-3</c:v>
                </c:pt>
                <c:pt idx="666">
                  <c:v>-8.3499999999999998E-3</c:v>
                </c:pt>
                <c:pt idx="667">
                  <c:v>-8.3250000000000008E-3</c:v>
                </c:pt>
                <c:pt idx="668">
                  <c:v>-8.3000000000000001E-3</c:v>
                </c:pt>
                <c:pt idx="669">
                  <c:v>-8.2749999999999994E-3</c:v>
                </c:pt>
                <c:pt idx="670">
                  <c:v>-8.2500000000000004E-3</c:v>
                </c:pt>
                <c:pt idx="671">
                  <c:v>-8.2249999999999997E-3</c:v>
                </c:pt>
                <c:pt idx="672">
                  <c:v>-8.2000000000000007E-3</c:v>
                </c:pt>
                <c:pt idx="673">
                  <c:v>-8.175E-3</c:v>
                </c:pt>
                <c:pt idx="674">
                  <c:v>-8.1499999999999993E-3</c:v>
                </c:pt>
                <c:pt idx="675">
                  <c:v>-8.1250000000000003E-3</c:v>
                </c:pt>
                <c:pt idx="676">
                  <c:v>-8.0999999999999996E-3</c:v>
                </c:pt>
                <c:pt idx="677">
                  <c:v>-8.0750000000000006E-3</c:v>
                </c:pt>
                <c:pt idx="678">
                  <c:v>-8.0499999999999999E-3</c:v>
                </c:pt>
                <c:pt idx="679">
                  <c:v>-8.0249999999999991E-3</c:v>
                </c:pt>
                <c:pt idx="680">
                  <c:v>-8.0000000000000002E-3</c:v>
                </c:pt>
                <c:pt idx="681">
                  <c:v>-7.9749999999999995E-3</c:v>
                </c:pt>
                <c:pt idx="682">
                  <c:v>-7.9500000000000005E-3</c:v>
                </c:pt>
                <c:pt idx="683">
                  <c:v>-7.9249999999999998E-3</c:v>
                </c:pt>
                <c:pt idx="684">
                  <c:v>-7.9000000000000008E-3</c:v>
                </c:pt>
                <c:pt idx="685">
                  <c:v>-7.8750000000000001E-3</c:v>
                </c:pt>
                <c:pt idx="686">
                  <c:v>-7.8499999999999993E-3</c:v>
                </c:pt>
                <c:pt idx="687">
                  <c:v>-7.8250000000000004E-3</c:v>
                </c:pt>
                <c:pt idx="688">
                  <c:v>-7.7999999999999996E-3</c:v>
                </c:pt>
                <c:pt idx="689">
                  <c:v>-7.7749999999999998E-3</c:v>
                </c:pt>
                <c:pt idx="690">
                  <c:v>-7.7499999999999999E-3</c:v>
                </c:pt>
                <c:pt idx="691">
                  <c:v>-7.7250000000000001E-3</c:v>
                </c:pt>
                <c:pt idx="692">
                  <c:v>-7.7000000000000002E-3</c:v>
                </c:pt>
                <c:pt idx="693">
                  <c:v>-7.6750000000000004E-3</c:v>
                </c:pt>
                <c:pt idx="694">
                  <c:v>-7.6499999999999997E-3</c:v>
                </c:pt>
                <c:pt idx="695">
                  <c:v>-7.6249999999999998E-3</c:v>
                </c:pt>
                <c:pt idx="696">
                  <c:v>-7.6E-3</c:v>
                </c:pt>
                <c:pt idx="697">
                  <c:v>-7.5750000000000001E-3</c:v>
                </c:pt>
                <c:pt idx="698">
                  <c:v>-7.5500000000000003E-3</c:v>
                </c:pt>
                <c:pt idx="699">
                  <c:v>-7.5249999999999996E-3</c:v>
                </c:pt>
                <c:pt idx="700">
                  <c:v>-7.4999999999999997E-3</c:v>
                </c:pt>
                <c:pt idx="701">
                  <c:v>-7.4749999999999999E-3</c:v>
                </c:pt>
                <c:pt idx="702">
                  <c:v>-7.45E-3</c:v>
                </c:pt>
                <c:pt idx="703">
                  <c:v>-7.4250000000000002E-3</c:v>
                </c:pt>
                <c:pt idx="704">
                  <c:v>-7.4000000000000003E-3</c:v>
                </c:pt>
                <c:pt idx="705">
                  <c:v>-7.3749999999999996E-3</c:v>
                </c:pt>
                <c:pt idx="706">
                  <c:v>-7.3499999999999998E-3</c:v>
                </c:pt>
                <c:pt idx="707">
                  <c:v>-7.3249999999999999E-3</c:v>
                </c:pt>
                <c:pt idx="708">
                  <c:v>-7.3000000000000001E-3</c:v>
                </c:pt>
                <c:pt idx="709">
                  <c:v>-7.2750000000000002E-3</c:v>
                </c:pt>
                <c:pt idx="710">
                  <c:v>-7.2500000000000004E-3</c:v>
                </c:pt>
                <c:pt idx="711">
                  <c:v>-7.2249999999999997E-3</c:v>
                </c:pt>
                <c:pt idx="712">
                  <c:v>-7.1999999999999998E-3</c:v>
                </c:pt>
                <c:pt idx="713">
                  <c:v>-7.175E-3</c:v>
                </c:pt>
                <c:pt idx="714">
                  <c:v>-7.1500000000000001E-3</c:v>
                </c:pt>
                <c:pt idx="715">
                  <c:v>-7.1250000000000003E-3</c:v>
                </c:pt>
                <c:pt idx="716">
                  <c:v>-7.1000000000000004E-3</c:v>
                </c:pt>
                <c:pt idx="717">
                  <c:v>-7.0749999999999997E-3</c:v>
                </c:pt>
                <c:pt idx="718">
                  <c:v>-7.0499999999999998E-3</c:v>
                </c:pt>
                <c:pt idx="719">
                  <c:v>-7.025E-3</c:v>
                </c:pt>
                <c:pt idx="720">
                  <c:v>-7.0000000000000001E-3</c:v>
                </c:pt>
                <c:pt idx="721">
                  <c:v>-6.9750000000000003E-3</c:v>
                </c:pt>
                <c:pt idx="722">
                  <c:v>-6.9499999999999996E-3</c:v>
                </c:pt>
                <c:pt idx="723">
                  <c:v>-6.9249999999999997E-3</c:v>
                </c:pt>
                <c:pt idx="724">
                  <c:v>-6.8999999999999999E-3</c:v>
                </c:pt>
                <c:pt idx="725">
                  <c:v>-6.875E-3</c:v>
                </c:pt>
                <c:pt idx="726">
                  <c:v>-6.8500000000000002E-3</c:v>
                </c:pt>
                <c:pt idx="727">
                  <c:v>-6.8250000000000003E-3</c:v>
                </c:pt>
                <c:pt idx="728">
                  <c:v>-6.7999999999999996E-3</c:v>
                </c:pt>
                <c:pt idx="729">
                  <c:v>-6.7749999999999998E-3</c:v>
                </c:pt>
                <c:pt idx="730">
                  <c:v>-6.7499999999999999E-3</c:v>
                </c:pt>
                <c:pt idx="731">
                  <c:v>-6.7250000000000001E-3</c:v>
                </c:pt>
                <c:pt idx="732">
                  <c:v>-6.7000000000000002E-3</c:v>
                </c:pt>
                <c:pt idx="733">
                  <c:v>-6.6750000000000004E-3</c:v>
                </c:pt>
                <c:pt idx="734">
                  <c:v>-6.6499999999999997E-3</c:v>
                </c:pt>
                <c:pt idx="735">
                  <c:v>-6.6249999999999998E-3</c:v>
                </c:pt>
                <c:pt idx="736">
                  <c:v>-6.6E-3</c:v>
                </c:pt>
                <c:pt idx="737">
                  <c:v>-6.5750000000000001E-3</c:v>
                </c:pt>
                <c:pt idx="738">
                  <c:v>-6.5500000000000003E-3</c:v>
                </c:pt>
                <c:pt idx="739">
                  <c:v>-6.5250000000000004E-3</c:v>
                </c:pt>
                <c:pt idx="740">
                  <c:v>-6.4999999999999997E-3</c:v>
                </c:pt>
                <c:pt idx="741">
                  <c:v>-6.4749999999999999E-3</c:v>
                </c:pt>
                <c:pt idx="742">
                  <c:v>-6.45E-3</c:v>
                </c:pt>
                <c:pt idx="743">
                  <c:v>-6.4250000000000002E-3</c:v>
                </c:pt>
                <c:pt idx="744">
                  <c:v>-6.4000000000000003E-3</c:v>
                </c:pt>
                <c:pt idx="745">
                  <c:v>-6.3749999999999996E-3</c:v>
                </c:pt>
                <c:pt idx="746">
                  <c:v>-6.3499999999999997E-3</c:v>
                </c:pt>
                <c:pt idx="747">
                  <c:v>-6.3249999999999999E-3</c:v>
                </c:pt>
                <c:pt idx="748">
                  <c:v>-6.3E-3</c:v>
                </c:pt>
                <c:pt idx="749">
                  <c:v>-6.2750000000000002E-3</c:v>
                </c:pt>
                <c:pt idx="750">
                  <c:v>-6.2500000000000003E-3</c:v>
                </c:pt>
                <c:pt idx="751">
                  <c:v>-6.2249999999999996E-3</c:v>
                </c:pt>
                <c:pt idx="752">
                  <c:v>-6.1999999999999998E-3</c:v>
                </c:pt>
                <c:pt idx="753">
                  <c:v>-6.1749999999999999E-3</c:v>
                </c:pt>
                <c:pt idx="754">
                  <c:v>-6.1500000000000001E-3</c:v>
                </c:pt>
                <c:pt idx="755">
                  <c:v>-6.1250000000000002E-3</c:v>
                </c:pt>
                <c:pt idx="756">
                  <c:v>-6.1000000000000004E-3</c:v>
                </c:pt>
                <c:pt idx="757">
                  <c:v>-6.0749999999999997E-3</c:v>
                </c:pt>
                <c:pt idx="758">
                  <c:v>-6.0499999999999998E-3</c:v>
                </c:pt>
                <c:pt idx="759">
                  <c:v>-6.025E-3</c:v>
                </c:pt>
                <c:pt idx="760">
                  <c:v>-6.0000000000000001E-3</c:v>
                </c:pt>
                <c:pt idx="761">
                  <c:v>-5.9750000000000003E-3</c:v>
                </c:pt>
                <c:pt idx="762">
                  <c:v>-5.9500000000000004E-3</c:v>
                </c:pt>
                <c:pt idx="763">
                  <c:v>-5.9249999999999997E-3</c:v>
                </c:pt>
                <c:pt idx="764">
                  <c:v>-5.8999999999999999E-3</c:v>
                </c:pt>
                <c:pt idx="765">
                  <c:v>-5.875E-3</c:v>
                </c:pt>
                <c:pt idx="766">
                  <c:v>-5.8500000000000002E-3</c:v>
                </c:pt>
                <c:pt idx="767">
                  <c:v>-5.8250000000000003E-3</c:v>
                </c:pt>
                <c:pt idx="768">
                  <c:v>-5.7999999999999996E-3</c:v>
                </c:pt>
                <c:pt idx="769">
                  <c:v>-5.7749999999999998E-3</c:v>
                </c:pt>
                <c:pt idx="770">
                  <c:v>-5.7499999999999999E-3</c:v>
                </c:pt>
                <c:pt idx="771">
                  <c:v>-5.7250000000000001E-3</c:v>
                </c:pt>
                <c:pt idx="772">
                  <c:v>-5.7000000000000002E-3</c:v>
                </c:pt>
                <c:pt idx="773">
                  <c:v>-5.6750000000000004E-3</c:v>
                </c:pt>
                <c:pt idx="774">
                  <c:v>-5.6499999999999996E-3</c:v>
                </c:pt>
                <c:pt idx="775">
                  <c:v>-5.6249999999999998E-3</c:v>
                </c:pt>
                <c:pt idx="776">
                  <c:v>-5.5999999999999999E-3</c:v>
                </c:pt>
                <c:pt idx="777">
                  <c:v>-5.5750000000000001E-3</c:v>
                </c:pt>
                <c:pt idx="778">
                  <c:v>-5.5500000000000002E-3</c:v>
                </c:pt>
                <c:pt idx="779">
                  <c:v>-5.5250000000000004E-3</c:v>
                </c:pt>
                <c:pt idx="780">
                  <c:v>-5.4999999999999997E-3</c:v>
                </c:pt>
                <c:pt idx="781">
                  <c:v>-5.4749999999999998E-3</c:v>
                </c:pt>
                <c:pt idx="782">
                  <c:v>-5.45E-3</c:v>
                </c:pt>
                <c:pt idx="783">
                  <c:v>-5.4250000000000001E-3</c:v>
                </c:pt>
                <c:pt idx="784">
                  <c:v>-5.4000000000000003E-3</c:v>
                </c:pt>
                <c:pt idx="785">
                  <c:v>-5.3749999999999996E-3</c:v>
                </c:pt>
                <c:pt idx="786">
                  <c:v>-5.3499999999999997E-3</c:v>
                </c:pt>
                <c:pt idx="787">
                  <c:v>-5.3249999999999999E-3</c:v>
                </c:pt>
                <c:pt idx="788">
                  <c:v>-5.3E-3</c:v>
                </c:pt>
                <c:pt idx="789">
                  <c:v>-5.2750000000000002E-3</c:v>
                </c:pt>
                <c:pt idx="790">
                  <c:v>-5.2500000000000003E-3</c:v>
                </c:pt>
                <c:pt idx="791">
                  <c:v>-5.2249999999999996E-3</c:v>
                </c:pt>
                <c:pt idx="792">
                  <c:v>-5.1999999999999998E-3</c:v>
                </c:pt>
                <c:pt idx="793">
                  <c:v>-5.1749999999999999E-3</c:v>
                </c:pt>
                <c:pt idx="794">
                  <c:v>-5.1500000000000001E-3</c:v>
                </c:pt>
                <c:pt idx="795">
                  <c:v>-5.1250000000000002E-3</c:v>
                </c:pt>
                <c:pt idx="796">
                  <c:v>-5.1000000000000004E-3</c:v>
                </c:pt>
                <c:pt idx="797">
                  <c:v>-5.0749999999999997E-3</c:v>
                </c:pt>
                <c:pt idx="798">
                  <c:v>-5.0499999999999998E-3</c:v>
                </c:pt>
                <c:pt idx="799">
                  <c:v>-5.025E-3</c:v>
                </c:pt>
                <c:pt idx="800">
                  <c:v>-5.0000000000000001E-3</c:v>
                </c:pt>
                <c:pt idx="801">
                  <c:v>-4.9750000000000003E-3</c:v>
                </c:pt>
                <c:pt idx="802">
                  <c:v>-4.9500000000000004E-3</c:v>
                </c:pt>
                <c:pt idx="803">
                  <c:v>-4.9249999999999997E-3</c:v>
                </c:pt>
                <c:pt idx="804">
                  <c:v>-4.8999999999999998E-3</c:v>
                </c:pt>
                <c:pt idx="805">
                  <c:v>-4.875E-3</c:v>
                </c:pt>
                <c:pt idx="806">
                  <c:v>-4.8500000000000001E-3</c:v>
                </c:pt>
                <c:pt idx="807">
                  <c:v>-4.8250000000000003E-3</c:v>
                </c:pt>
                <c:pt idx="808">
                  <c:v>-4.7999999999999996E-3</c:v>
                </c:pt>
                <c:pt idx="809">
                  <c:v>-4.7749999999999997E-3</c:v>
                </c:pt>
                <c:pt idx="810">
                  <c:v>-4.7499999999999999E-3</c:v>
                </c:pt>
                <c:pt idx="811">
                  <c:v>-4.725E-3</c:v>
                </c:pt>
                <c:pt idx="812">
                  <c:v>-4.7000000000000002E-3</c:v>
                </c:pt>
                <c:pt idx="813">
                  <c:v>-4.6750000000000003E-3</c:v>
                </c:pt>
                <c:pt idx="814">
                  <c:v>-4.6499999999999996E-3</c:v>
                </c:pt>
                <c:pt idx="815">
                  <c:v>-4.6249999999999998E-3</c:v>
                </c:pt>
                <c:pt idx="816">
                  <c:v>-4.5999999999999999E-3</c:v>
                </c:pt>
                <c:pt idx="817">
                  <c:v>-4.5750000000000001E-3</c:v>
                </c:pt>
                <c:pt idx="818">
                  <c:v>-4.5500000000000002E-3</c:v>
                </c:pt>
                <c:pt idx="819">
                  <c:v>-4.5250000000000004E-3</c:v>
                </c:pt>
                <c:pt idx="820">
                  <c:v>-4.4999999999999997E-3</c:v>
                </c:pt>
                <c:pt idx="821">
                  <c:v>-4.4749999999999998E-3</c:v>
                </c:pt>
                <c:pt idx="822">
                  <c:v>-4.45E-3</c:v>
                </c:pt>
                <c:pt idx="823">
                  <c:v>-4.4250000000000001E-3</c:v>
                </c:pt>
                <c:pt idx="824">
                  <c:v>-4.4000000000000003E-3</c:v>
                </c:pt>
                <c:pt idx="825">
                  <c:v>-4.3750000000000004E-3</c:v>
                </c:pt>
                <c:pt idx="826">
                  <c:v>-4.3499999999999997E-3</c:v>
                </c:pt>
                <c:pt idx="827">
                  <c:v>-4.3249999999999999E-3</c:v>
                </c:pt>
                <c:pt idx="828">
                  <c:v>-4.3E-3</c:v>
                </c:pt>
                <c:pt idx="829">
                  <c:v>-4.2750000000000002E-3</c:v>
                </c:pt>
                <c:pt idx="830">
                  <c:v>-4.2500000000000003E-3</c:v>
                </c:pt>
                <c:pt idx="831">
                  <c:v>-4.2249999999999996E-3</c:v>
                </c:pt>
                <c:pt idx="832">
                  <c:v>-4.1999999999999997E-3</c:v>
                </c:pt>
                <c:pt idx="833">
                  <c:v>-4.1749999999999999E-3</c:v>
                </c:pt>
                <c:pt idx="834">
                  <c:v>-4.15E-3</c:v>
                </c:pt>
                <c:pt idx="835">
                  <c:v>-4.1250000000000002E-3</c:v>
                </c:pt>
                <c:pt idx="836">
                  <c:v>-4.1000000000000003E-3</c:v>
                </c:pt>
                <c:pt idx="837">
                  <c:v>-4.0749999999999996E-3</c:v>
                </c:pt>
                <c:pt idx="838">
                  <c:v>-4.0499999999999998E-3</c:v>
                </c:pt>
                <c:pt idx="839">
                  <c:v>-4.0249999999999999E-3</c:v>
                </c:pt>
                <c:pt idx="840">
                  <c:v>-4.0000000000000001E-3</c:v>
                </c:pt>
                <c:pt idx="841">
                  <c:v>-3.9750000000000002E-3</c:v>
                </c:pt>
                <c:pt idx="842">
                  <c:v>-3.9500000000000004E-3</c:v>
                </c:pt>
                <c:pt idx="843">
                  <c:v>-3.9249999999999997E-3</c:v>
                </c:pt>
                <c:pt idx="844">
                  <c:v>-3.8999999999999998E-3</c:v>
                </c:pt>
                <c:pt idx="845">
                  <c:v>-3.875E-3</c:v>
                </c:pt>
                <c:pt idx="846">
                  <c:v>-3.8500000000000001E-3</c:v>
                </c:pt>
                <c:pt idx="847">
                  <c:v>-3.8249999999999998E-3</c:v>
                </c:pt>
                <c:pt idx="848">
                  <c:v>-3.8E-3</c:v>
                </c:pt>
                <c:pt idx="849">
                  <c:v>-3.7750000000000001E-3</c:v>
                </c:pt>
                <c:pt idx="850">
                  <c:v>-3.7499999999999999E-3</c:v>
                </c:pt>
                <c:pt idx="851">
                  <c:v>-3.725E-3</c:v>
                </c:pt>
                <c:pt idx="852">
                  <c:v>-3.7000000000000002E-3</c:v>
                </c:pt>
                <c:pt idx="853">
                  <c:v>-3.6749999999999999E-3</c:v>
                </c:pt>
                <c:pt idx="854">
                  <c:v>-3.65E-3</c:v>
                </c:pt>
                <c:pt idx="855">
                  <c:v>-3.6250000000000002E-3</c:v>
                </c:pt>
                <c:pt idx="856">
                  <c:v>-3.5999999999999999E-3</c:v>
                </c:pt>
                <c:pt idx="857">
                  <c:v>-3.5750000000000001E-3</c:v>
                </c:pt>
                <c:pt idx="858">
                  <c:v>-3.5500000000000002E-3</c:v>
                </c:pt>
                <c:pt idx="859">
                  <c:v>-3.5249999999999999E-3</c:v>
                </c:pt>
                <c:pt idx="860">
                  <c:v>-3.5000000000000001E-3</c:v>
                </c:pt>
                <c:pt idx="861">
                  <c:v>-3.4749999999999998E-3</c:v>
                </c:pt>
                <c:pt idx="862">
                  <c:v>-3.4499999999999999E-3</c:v>
                </c:pt>
                <c:pt idx="863">
                  <c:v>-3.4250000000000001E-3</c:v>
                </c:pt>
                <c:pt idx="864">
                  <c:v>-3.3999999999999998E-3</c:v>
                </c:pt>
                <c:pt idx="865">
                  <c:v>-3.375E-3</c:v>
                </c:pt>
                <c:pt idx="866">
                  <c:v>-3.3500000000000001E-3</c:v>
                </c:pt>
                <c:pt idx="867">
                  <c:v>-3.3249999999999998E-3</c:v>
                </c:pt>
                <c:pt idx="868">
                  <c:v>-3.3E-3</c:v>
                </c:pt>
                <c:pt idx="869">
                  <c:v>-3.2750000000000001E-3</c:v>
                </c:pt>
                <c:pt idx="870">
                  <c:v>-3.2499999999999999E-3</c:v>
                </c:pt>
                <c:pt idx="871">
                  <c:v>-3.225E-3</c:v>
                </c:pt>
                <c:pt idx="872">
                  <c:v>-3.2000000000000002E-3</c:v>
                </c:pt>
                <c:pt idx="873">
                  <c:v>-3.1749999999999999E-3</c:v>
                </c:pt>
                <c:pt idx="874">
                  <c:v>-3.15E-3</c:v>
                </c:pt>
                <c:pt idx="875">
                  <c:v>-3.1250000000000002E-3</c:v>
                </c:pt>
                <c:pt idx="876">
                  <c:v>-3.0999999999999999E-3</c:v>
                </c:pt>
                <c:pt idx="877">
                  <c:v>-3.075E-3</c:v>
                </c:pt>
                <c:pt idx="878">
                  <c:v>-3.0500000000000002E-3</c:v>
                </c:pt>
                <c:pt idx="879">
                  <c:v>-3.0249999999999999E-3</c:v>
                </c:pt>
                <c:pt idx="880">
                  <c:v>-3.0000000000000001E-3</c:v>
                </c:pt>
                <c:pt idx="881">
                  <c:v>-2.9750000000000002E-3</c:v>
                </c:pt>
                <c:pt idx="882">
                  <c:v>-2.9499999999999999E-3</c:v>
                </c:pt>
                <c:pt idx="883">
                  <c:v>-2.9250000000000001E-3</c:v>
                </c:pt>
                <c:pt idx="884">
                  <c:v>-2.8999999999999998E-3</c:v>
                </c:pt>
                <c:pt idx="885">
                  <c:v>-2.875E-3</c:v>
                </c:pt>
                <c:pt idx="886">
                  <c:v>-2.8500000000000001E-3</c:v>
                </c:pt>
                <c:pt idx="887">
                  <c:v>-2.8249999999999998E-3</c:v>
                </c:pt>
                <c:pt idx="888">
                  <c:v>-2.8E-3</c:v>
                </c:pt>
                <c:pt idx="889">
                  <c:v>-2.7750000000000001E-3</c:v>
                </c:pt>
                <c:pt idx="890">
                  <c:v>-2.7499999999999998E-3</c:v>
                </c:pt>
                <c:pt idx="891">
                  <c:v>-2.725E-3</c:v>
                </c:pt>
                <c:pt idx="892">
                  <c:v>-2.7000000000000001E-3</c:v>
                </c:pt>
                <c:pt idx="893">
                  <c:v>-2.6749999999999999E-3</c:v>
                </c:pt>
                <c:pt idx="894">
                  <c:v>-2.65E-3</c:v>
                </c:pt>
                <c:pt idx="895">
                  <c:v>-2.6250000000000002E-3</c:v>
                </c:pt>
                <c:pt idx="896">
                  <c:v>-2.5999999999999999E-3</c:v>
                </c:pt>
                <c:pt idx="897">
                  <c:v>-2.575E-3</c:v>
                </c:pt>
                <c:pt idx="898">
                  <c:v>-2.5500000000000002E-3</c:v>
                </c:pt>
                <c:pt idx="899">
                  <c:v>-2.5249999999999999E-3</c:v>
                </c:pt>
                <c:pt idx="900">
                  <c:v>-2.5000000000000001E-3</c:v>
                </c:pt>
                <c:pt idx="901">
                  <c:v>-2.4750000000000002E-3</c:v>
                </c:pt>
                <c:pt idx="902">
                  <c:v>-2.4499999999999999E-3</c:v>
                </c:pt>
                <c:pt idx="903">
                  <c:v>-2.4250000000000001E-3</c:v>
                </c:pt>
                <c:pt idx="904">
                  <c:v>-2.3999999999999998E-3</c:v>
                </c:pt>
                <c:pt idx="905">
                  <c:v>-2.3749999999999999E-3</c:v>
                </c:pt>
                <c:pt idx="906">
                  <c:v>-2.3500000000000001E-3</c:v>
                </c:pt>
                <c:pt idx="907">
                  <c:v>-2.3249999999999998E-3</c:v>
                </c:pt>
                <c:pt idx="908">
                  <c:v>-2.3E-3</c:v>
                </c:pt>
                <c:pt idx="909">
                  <c:v>-2.2750000000000001E-3</c:v>
                </c:pt>
                <c:pt idx="910">
                  <c:v>-2.2499999999999998E-3</c:v>
                </c:pt>
                <c:pt idx="911">
                  <c:v>-2.225E-3</c:v>
                </c:pt>
                <c:pt idx="912">
                  <c:v>-2.2000000000000001E-3</c:v>
                </c:pt>
                <c:pt idx="913">
                  <c:v>-2.1749999999999999E-3</c:v>
                </c:pt>
                <c:pt idx="914">
                  <c:v>-2.15E-3</c:v>
                </c:pt>
                <c:pt idx="915">
                  <c:v>-2.1250000000000002E-3</c:v>
                </c:pt>
                <c:pt idx="916">
                  <c:v>-2.0999999999999999E-3</c:v>
                </c:pt>
                <c:pt idx="917">
                  <c:v>-2.075E-3</c:v>
                </c:pt>
                <c:pt idx="918">
                  <c:v>-2.0500000000000002E-3</c:v>
                </c:pt>
                <c:pt idx="919">
                  <c:v>-2.0249999999999999E-3</c:v>
                </c:pt>
                <c:pt idx="920">
                  <c:v>-2E-3</c:v>
                </c:pt>
                <c:pt idx="921">
                  <c:v>-1.9750000000000002E-3</c:v>
                </c:pt>
                <c:pt idx="922">
                  <c:v>-1.9499999999999999E-3</c:v>
                </c:pt>
                <c:pt idx="923">
                  <c:v>-1.9250000000000001E-3</c:v>
                </c:pt>
                <c:pt idx="924">
                  <c:v>-1.9E-3</c:v>
                </c:pt>
                <c:pt idx="925">
                  <c:v>-1.8749999999999999E-3</c:v>
                </c:pt>
                <c:pt idx="926">
                  <c:v>-1.8500000000000001E-3</c:v>
                </c:pt>
                <c:pt idx="927">
                  <c:v>-1.825E-3</c:v>
                </c:pt>
                <c:pt idx="928">
                  <c:v>-1.8E-3</c:v>
                </c:pt>
                <c:pt idx="929">
                  <c:v>-1.7750000000000001E-3</c:v>
                </c:pt>
                <c:pt idx="930">
                  <c:v>-1.75E-3</c:v>
                </c:pt>
                <c:pt idx="931">
                  <c:v>-1.725E-3</c:v>
                </c:pt>
                <c:pt idx="932">
                  <c:v>-1.6999999999999999E-3</c:v>
                </c:pt>
                <c:pt idx="933">
                  <c:v>-1.6750000000000001E-3</c:v>
                </c:pt>
                <c:pt idx="934">
                  <c:v>-1.65E-3</c:v>
                </c:pt>
                <c:pt idx="935">
                  <c:v>-1.6249999999999999E-3</c:v>
                </c:pt>
                <c:pt idx="936">
                  <c:v>-1.6000000000000001E-3</c:v>
                </c:pt>
                <c:pt idx="937">
                  <c:v>-1.575E-3</c:v>
                </c:pt>
                <c:pt idx="938">
                  <c:v>-1.5499999999999999E-3</c:v>
                </c:pt>
                <c:pt idx="939">
                  <c:v>-1.5250000000000001E-3</c:v>
                </c:pt>
                <c:pt idx="940">
                  <c:v>-1.5E-3</c:v>
                </c:pt>
                <c:pt idx="941">
                  <c:v>-1.475E-3</c:v>
                </c:pt>
                <c:pt idx="942">
                  <c:v>-1.4499999999999999E-3</c:v>
                </c:pt>
                <c:pt idx="943">
                  <c:v>-1.4250000000000001E-3</c:v>
                </c:pt>
                <c:pt idx="944">
                  <c:v>-1.4E-3</c:v>
                </c:pt>
                <c:pt idx="945">
                  <c:v>-1.3749999999999999E-3</c:v>
                </c:pt>
                <c:pt idx="946">
                  <c:v>-1.3500000000000001E-3</c:v>
                </c:pt>
                <c:pt idx="947">
                  <c:v>-1.325E-3</c:v>
                </c:pt>
                <c:pt idx="948">
                  <c:v>-1.2999999999999999E-3</c:v>
                </c:pt>
                <c:pt idx="949">
                  <c:v>-1.2750000000000001E-3</c:v>
                </c:pt>
                <c:pt idx="950">
                  <c:v>-1.25E-3</c:v>
                </c:pt>
                <c:pt idx="951">
                  <c:v>-1.225E-3</c:v>
                </c:pt>
                <c:pt idx="952">
                  <c:v>-1.1999999999999999E-3</c:v>
                </c:pt>
                <c:pt idx="953">
                  <c:v>-1.175E-3</c:v>
                </c:pt>
                <c:pt idx="954">
                  <c:v>-1.15E-3</c:v>
                </c:pt>
                <c:pt idx="955">
                  <c:v>-1.1249999999999999E-3</c:v>
                </c:pt>
                <c:pt idx="956">
                  <c:v>-1.1000000000000001E-3</c:v>
                </c:pt>
                <c:pt idx="957">
                  <c:v>-1.075E-3</c:v>
                </c:pt>
                <c:pt idx="958">
                  <c:v>-1.0499999999999999E-3</c:v>
                </c:pt>
                <c:pt idx="959">
                  <c:v>-1.0250000000000001E-3</c:v>
                </c:pt>
                <c:pt idx="960">
                  <c:v>-1E-3</c:v>
                </c:pt>
                <c:pt idx="961">
                  <c:v>-9.7499999999999996E-4</c:v>
                </c:pt>
                <c:pt idx="962">
                  <c:v>-9.5E-4</c:v>
                </c:pt>
                <c:pt idx="963">
                  <c:v>-9.2500000000000004E-4</c:v>
                </c:pt>
                <c:pt idx="964">
                  <c:v>-8.9999999999999998E-4</c:v>
                </c:pt>
                <c:pt idx="965">
                  <c:v>-8.7500000000000002E-4</c:v>
                </c:pt>
                <c:pt idx="966">
                  <c:v>-8.4999999999999995E-4</c:v>
                </c:pt>
                <c:pt idx="967">
                  <c:v>-8.25E-4</c:v>
                </c:pt>
                <c:pt idx="968">
                  <c:v>-8.0000000000000004E-4</c:v>
                </c:pt>
                <c:pt idx="969">
                  <c:v>-7.7499999999999997E-4</c:v>
                </c:pt>
                <c:pt idx="970">
                  <c:v>-7.5000000000000002E-4</c:v>
                </c:pt>
                <c:pt idx="971">
                  <c:v>-7.2499999999999995E-4</c:v>
                </c:pt>
                <c:pt idx="972">
                  <c:v>-6.9999999999999999E-4</c:v>
                </c:pt>
                <c:pt idx="973">
                  <c:v>-6.7500000000000004E-4</c:v>
                </c:pt>
                <c:pt idx="974">
                  <c:v>-6.4999999999999997E-4</c:v>
                </c:pt>
                <c:pt idx="975">
                  <c:v>-6.2500000000000001E-4</c:v>
                </c:pt>
                <c:pt idx="976">
                  <c:v>-5.9999999999999995E-4</c:v>
                </c:pt>
                <c:pt idx="977">
                  <c:v>-5.7499999999999999E-4</c:v>
                </c:pt>
                <c:pt idx="978">
                  <c:v>-5.5000000000000003E-4</c:v>
                </c:pt>
                <c:pt idx="979">
                  <c:v>-5.2499999999999997E-4</c:v>
                </c:pt>
                <c:pt idx="980">
                  <c:v>-5.0000000000000001E-4</c:v>
                </c:pt>
                <c:pt idx="981">
                  <c:v>-4.75E-4</c:v>
                </c:pt>
                <c:pt idx="982">
                  <c:v>-4.4999999999999999E-4</c:v>
                </c:pt>
                <c:pt idx="983">
                  <c:v>-4.2499999999999998E-4</c:v>
                </c:pt>
                <c:pt idx="984">
                  <c:v>-4.0000000000000002E-4</c:v>
                </c:pt>
                <c:pt idx="985">
                  <c:v>-3.7500000000000001E-4</c:v>
                </c:pt>
                <c:pt idx="986">
                  <c:v>-3.5E-4</c:v>
                </c:pt>
                <c:pt idx="987">
                  <c:v>-3.2499999999999999E-4</c:v>
                </c:pt>
                <c:pt idx="988">
                  <c:v>-2.9999999999999997E-4</c:v>
                </c:pt>
                <c:pt idx="989">
                  <c:v>-2.7500000000000002E-4</c:v>
                </c:pt>
                <c:pt idx="990">
                  <c:v>-2.5000000000000001E-4</c:v>
                </c:pt>
                <c:pt idx="991">
                  <c:v>-2.2499999999999999E-4</c:v>
                </c:pt>
                <c:pt idx="992">
                  <c:v>-2.0000000000000001E-4</c:v>
                </c:pt>
                <c:pt idx="993">
                  <c:v>-1.75E-4</c:v>
                </c:pt>
                <c:pt idx="994">
                  <c:v>-1.4999999999999999E-4</c:v>
                </c:pt>
                <c:pt idx="995">
                  <c:v>-1.25E-4</c:v>
                </c:pt>
                <c:pt idx="996">
                  <c:v>-1E-4</c:v>
                </c:pt>
                <c:pt idx="997">
                  <c:v>-7.4999999999999993E-5</c:v>
                </c:pt>
                <c:pt idx="998">
                  <c:v>-5.0000000000000002E-5</c:v>
                </c:pt>
                <c:pt idx="999">
                  <c:v>-2.5000000000000001E-5</c:v>
                </c:pt>
                <c:pt idx="1000">
                  <c:v>0</c:v>
                </c:pt>
                <c:pt idx="1001">
                  <c:v>2.5000000000000001E-5</c:v>
                </c:pt>
                <c:pt idx="1002">
                  <c:v>5.0000000000000002E-5</c:v>
                </c:pt>
                <c:pt idx="1003">
                  <c:v>7.4999999999999993E-5</c:v>
                </c:pt>
                <c:pt idx="1004">
                  <c:v>1E-4</c:v>
                </c:pt>
                <c:pt idx="1005">
                  <c:v>1.25E-4</c:v>
                </c:pt>
                <c:pt idx="1006">
                  <c:v>1.4999999999999999E-4</c:v>
                </c:pt>
                <c:pt idx="1007">
                  <c:v>1.75E-4</c:v>
                </c:pt>
                <c:pt idx="1008">
                  <c:v>2.0000000000000001E-4</c:v>
                </c:pt>
                <c:pt idx="1009">
                  <c:v>2.2499999999999999E-4</c:v>
                </c:pt>
                <c:pt idx="1010">
                  <c:v>2.5000000000000001E-4</c:v>
                </c:pt>
                <c:pt idx="1011">
                  <c:v>2.7500000000000002E-4</c:v>
                </c:pt>
                <c:pt idx="1012">
                  <c:v>2.9999999999999997E-4</c:v>
                </c:pt>
                <c:pt idx="1013">
                  <c:v>3.2499999999999999E-4</c:v>
                </c:pt>
                <c:pt idx="1014">
                  <c:v>3.5E-4</c:v>
                </c:pt>
                <c:pt idx="1015">
                  <c:v>3.7500000000000001E-4</c:v>
                </c:pt>
                <c:pt idx="1016">
                  <c:v>4.0000000000000002E-4</c:v>
                </c:pt>
                <c:pt idx="1017">
                  <c:v>4.2499999999999998E-4</c:v>
                </c:pt>
                <c:pt idx="1018">
                  <c:v>4.4999999999999999E-4</c:v>
                </c:pt>
                <c:pt idx="1019">
                  <c:v>4.75E-4</c:v>
                </c:pt>
                <c:pt idx="1020">
                  <c:v>5.0000000000000001E-4</c:v>
                </c:pt>
                <c:pt idx="1021">
                  <c:v>5.2499999999999997E-4</c:v>
                </c:pt>
                <c:pt idx="1022">
                  <c:v>5.5000000000000003E-4</c:v>
                </c:pt>
                <c:pt idx="1023">
                  <c:v>5.7499999999999999E-4</c:v>
                </c:pt>
                <c:pt idx="1024">
                  <c:v>5.9999999999999995E-4</c:v>
                </c:pt>
                <c:pt idx="1025">
                  <c:v>6.2500000000000001E-4</c:v>
                </c:pt>
                <c:pt idx="1026">
                  <c:v>6.4999999999999997E-4</c:v>
                </c:pt>
                <c:pt idx="1027">
                  <c:v>6.7500000000000004E-4</c:v>
                </c:pt>
                <c:pt idx="1028">
                  <c:v>6.9999999999999999E-4</c:v>
                </c:pt>
                <c:pt idx="1029">
                  <c:v>7.2499999999999995E-4</c:v>
                </c:pt>
                <c:pt idx="1030">
                  <c:v>7.5000000000000002E-4</c:v>
                </c:pt>
                <c:pt idx="1031">
                  <c:v>7.7499999999999997E-4</c:v>
                </c:pt>
                <c:pt idx="1032">
                  <c:v>8.0000000000000004E-4</c:v>
                </c:pt>
                <c:pt idx="1033">
                  <c:v>8.25E-4</c:v>
                </c:pt>
                <c:pt idx="1034">
                  <c:v>8.4999999999999995E-4</c:v>
                </c:pt>
                <c:pt idx="1035">
                  <c:v>8.7500000000000002E-4</c:v>
                </c:pt>
                <c:pt idx="1036">
                  <c:v>8.9999999999999998E-4</c:v>
                </c:pt>
                <c:pt idx="1037">
                  <c:v>9.2500000000000004E-4</c:v>
                </c:pt>
                <c:pt idx="1038">
                  <c:v>9.5E-4</c:v>
                </c:pt>
                <c:pt idx="1039">
                  <c:v>9.7499999999999996E-4</c:v>
                </c:pt>
                <c:pt idx="1040">
                  <c:v>1E-3</c:v>
                </c:pt>
                <c:pt idx="1041">
                  <c:v>1.0250000000000001E-3</c:v>
                </c:pt>
                <c:pt idx="1042">
                  <c:v>1.0499999999999999E-3</c:v>
                </c:pt>
                <c:pt idx="1043">
                  <c:v>1.075E-3</c:v>
                </c:pt>
                <c:pt idx="1044">
                  <c:v>1.1000000000000001E-3</c:v>
                </c:pt>
                <c:pt idx="1045">
                  <c:v>1.1249999999999999E-3</c:v>
                </c:pt>
                <c:pt idx="1046">
                  <c:v>1.15E-3</c:v>
                </c:pt>
                <c:pt idx="1047">
                  <c:v>1.175E-3</c:v>
                </c:pt>
                <c:pt idx="1048">
                  <c:v>1.1999999999999999E-3</c:v>
                </c:pt>
                <c:pt idx="1049">
                  <c:v>1.225E-3</c:v>
                </c:pt>
                <c:pt idx="1050">
                  <c:v>1.25E-3</c:v>
                </c:pt>
                <c:pt idx="1051">
                  <c:v>1.2750000000000001E-3</c:v>
                </c:pt>
                <c:pt idx="1052">
                  <c:v>1.2999999999999999E-3</c:v>
                </c:pt>
                <c:pt idx="1053">
                  <c:v>1.325E-3</c:v>
                </c:pt>
                <c:pt idx="1054">
                  <c:v>1.3500000000000001E-3</c:v>
                </c:pt>
                <c:pt idx="1055">
                  <c:v>1.3749999999999999E-3</c:v>
                </c:pt>
                <c:pt idx="1056">
                  <c:v>1.4E-3</c:v>
                </c:pt>
                <c:pt idx="1057">
                  <c:v>1.4250000000000001E-3</c:v>
                </c:pt>
                <c:pt idx="1058">
                  <c:v>1.4499999999999999E-3</c:v>
                </c:pt>
                <c:pt idx="1059">
                  <c:v>1.475E-3</c:v>
                </c:pt>
                <c:pt idx="1060">
                  <c:v>1.5E-3</c:v>
                </c:pt>
                <c:pt idx="1061">
                  <c:v>1.5250000000000001E-3</c:v>
                </c:pt>
                <c:pt idx="1062">
                  <c:v>1.5499999999999999E-3</c:v>
                </c:pt>
                <c:pt idx="1063">
                  <c:v>1.575E-3</c:v>
                </c:pt>
                <c:pt idx="1064">
                  <c:v>1.6000000000000001E-3</c:v>
                </c:pt>
                <c:pt idx="1065">
                  <c:v>1.6249999999999999E-3</c:v>
                </c:pt>
                <c:pt idx="1066">
                  <c:v>1.65E-3</c:v>
                </c:pt>
                <c:pt idx="1067">
                  <c:v>1.6750000000000001E-3</c:v>
                </c:pt>
                <c:pt idx="1068">
                  <c:v>1.6999999999999999E-3</c:v>
                </c:pt>
                <c:pt idx="1069">
                  <c:v>1.725E-3</c:v>
                </c:pt>
                <c:pt idx="1070">
                  <c:v>1.75E-3</c:v>
                </c:pt>
                <c:pt idx="1071">
                  <c:v>1.7750000000000001E-3</c:v>
                </c:pt>
                <c:pt idx="1072">
                  <c:v>1.8E-3</c:v>
                </c:pt>
                <c:pt idx="1073">
                  <c:v>1.825E-3</c:v>
                </c:pt>
                <c:pt idx="1074">
                  <c:v>1.8500000000000001E-3</c:v>
                </c:pt>
                <c:pt idx="1075">
                  <c:v>1.8749999999999999E-3</c:v>
                </c:pt>
                <c:pt idx="1076">
                  <c:v>1.9E-3</c:v>
                </c:pt>
                <c:pt idx="1077">
                  <c:v>1.9250000000000001E-3</c:v>
                </c:pt>
                <c:pt idx="1078">
                  <c:v>1.9499999999999999E-3</c:v>
                </c:pt>
                <c:pt idx="1079">
                  <c:v>1.9750000000000002E-3</c:v>
                </c:pt>
                <c:pt idx="1080">
                  <c:v>2E-3</c:v>
                </c:pt>
                <c:pt idx="1081">
                  <c:v>2.0249999999999999E-3</c:v>
                </c:pt>
                <c:pt idx="1082">
                  <c:v>2.0500000000000002E-3</c:v>
                </c:pt>
                <c:pt idx="1083">
                  <c:v>2.075E-3</c:v>
                </c:pt>
                <c:pt idx="1084">
                  <c:v>2.0999999999999999E-3</c:v>
                </c:pt>
                <c:pt idx="1085">
                  <c:v>2.1250000000000002E-3</c:v>
                </c:pt>
                <c:pt idx="1086">
                  <c:v>2.15E-3</c:v>
                </c:pt>
                <c:pt idx="1087">
                  <c:v>2.1749999999999999E-3</c:v>
                </c:pt>
                <c:pt idx="1088">
                  <c:v>2.2000000000000001E-3</c:v>
                </c:pt>
                <c:pt idx="1089">
                  <c:v>2.225E-3</c:v>
                </c:pt>
                <c:pt idx="1090">
                  <c:v>2.2499999999999998E-3</c:v>
                </c:pt>
                <c:pt idx="1091">
                  <c:v>2.2750000000000001E-3</c:v>
                </c:pt>
                <c:pt idx="1092">
                  <c:v>2.3E-3</c:v>
                </c:pt>
                <c:pt idx="1093">
                  <c:v>2.3249999999999998E-3</c:v>
                </c:pt>
                <c:pt idx="1094">
                  <c:v>2.3500000000000001E-3</c:v>
                </c:pt>
                <c:pt idx="1095">
                  <c:v>2.3749999999999999E-3</c:v>
                </c:pt>
                <c:pt idx="1096">
                  <c:v>2.3999999999999998E-3</c:v>
                </c:pt>
                <c:pt idx="1097">
                  <c:v>2.4250000000000001E-3</c:v>
                </c:pt>
                <c:pt idx="1098">
                  <c:v>2.4499999999999999E-3</c:v>
                </c:pt>
                <c:pt idx="1099">
                  <c:v>2.4750000000000002E-3</c:v>
                </c:pt>
                <c:pt idx="1100">
                  <c:v>2.5000000000000001E-3</c:v>
                </c:pt>
                <c:pt idx="1101">
                  <c:v>2.5249999999999999E-3</c:v>
                </c:pt>
                <c:pt idx="1102">
                  <c:v>2.5500000000000002E-3</c:v>
                </c:pt>
                <c:pt idx="1103">
                  <c:v>2.575E-3</c:v>
                </c:pt>
                <c:pt idx="1104">
                  <c:v>2.5999999999999999E-3</c:v>
                </c:pt>
                <c:pt idx="1105">
                  <c:v>2.6250000000000002E-3</c:v>
                </c:pt>
                <c:pt idx="1106">
                  <c:v>2.65E-3</c:v>
                </c:pt>
                <c:pt idx="1107">
                  <c:v>2.6749999999999999E-3</c:v>
                </c:pt>
                <c:pt idx="1108">
                  <c:v>2.7000000000000001E-3</c:v>
                </c:pt>
                <c:pt idx="1109">
                  <c:v>2.725E-3</c:v>
                </c:pt>
                <c:pt idx="1110">
                  <c:v>2.7499999999999998E-3</c:v>
                </c:pt>
                <c:pt idx="1111">
                  <c:v>2.7750000000000001E-3</c:v>
                </c:pt>
                <c:pt idx="1112">
                  <c:v>2.8E-3</c:v>
                </c:pt>
                <c:pt idx="1113">
                  <c:v>2.8249999999999998E-3</c:v>
                </c:pt>
                <c:pt idx="1114">
                  <c:v>2.8500000000000001E-3</c:v>
                </c:pt>
                <c:pt idx="1115">
                  <c:v>2.875E-3</c:v>
                </c:pt>
                <c:pt idx="1116">
                  <c:v>2.8999999999999998E-3</c:v>
                </c:pt>
                <c:pt idx="1117">
                  <c:v>2.9250000000000001E-3</c:v>
                </c:pt>
                <c:pt idx="1118">
                  <c:v>2.9499999999999999E-3</c:v>
                </c:pt>
                <c:pt idx="1119">
                  <c:v>2.9750000000000002E-3</c:v>
                </c:pt>
                <c:pt idx="1120">
                  <c:v>3.0000000000000001E-3</c:v>
                </c:pt>
                <c:pt idx="1121">
                  <c:v>3.0249999999999999E-3</c:v>
                </c:pt>
                <c:pt idx="1122">
                  <c:v>3.0500000000000002E-3</c:v>
                </c:pt>
                <c:pt idx="1123">
                  <c:v>3.075E-3</c:v>
                </c:pt>
                <c:pt idx="1124">
                  <c:v>3.0999999999999999E-3</c:v>
                </c:pt>
                <c:pt idx="1125">
                  <c:v>3.1250000000000002E-3</c:v>
                </c:pt>
                <c:pt idx="1126">
                  <c:v>3.15E-3</c:v>
                </c:pt>
                <c:pt idx="1127">
                  <c:v>3.1749999999999999E-3</c:v>
                </c:pt>
                <c:pt idx="1128">
                  <c:v>3.2000000000000002E-3</c:v>
                </c:pt>
                <c:pt idx="1129">
                  <c:v>3.225E-3</c:v>
                </c:pt>
                <c:pt idx="1130">
                  <c:v>3.2499999999999999E-3</c:v>
                </c:pt>
                <c:pt idx="1131">
                  <c:v>3.2750000000000001E-3</c:v>
                </c:pt>
                <c:pt idx="1132">
                  <c:v>3.3E-3</c:v>
                </c:pt>
                <c:pt idx="1133">
                  <c:v>3.3249999999999998E-3</c:v>
                </c:pt>
                <c:pt idx="1134">
                  <c:v>3.3500000000000001E-3</c:v>
                </c:pt>
                <c:pt idx="1135">
                  <c:v>3.375E-3</c:v>
                </c:pt>
                <c:pt idx="1136">
                  <c:v>3.3999999999999998E-3</c:v>
                </c:pt>
                <c:pt idx="1137">
                  <c:v>3.4250000000000001E-3</c:v>
                </c:pt>
                <c:pt idx="1138">
                  <c:v>3.4499999999999999E-3</c:v>
                </c:pt>
                <c:pt idx="1139">
                  <c:v>3.4749999999999998E-3</c:v>
                </c:pt>
                <c:pt idx="1140">
                  <c:v>3.5000000000000001E-3</c:v>
                </c:pt>
                <c:pt idx="1141">
                  <c:v>3.5249999999999999E-3</c:v>
                </c:pt>
                <c:pt idx="1142">
                  <c:v>3.5500000000000002E-3</c:v>
                </c:pt>
                <c:pt idx="1143">
                  <c:v>3.5750000000000001E-3</c:v>
                </c:pt>
                <c:pt idx="1144">
                  <c:v>3.5999999999999999E-3</c:v>
                </c:pt>
                <c:pt idx="1145">
                  <c:v>3.6250000000000002E-3</c:v>
                </c:pt>
                <c:pt idx="1146">
                  <c:v>3.65E-3</c:v>
                </c:pt>
                <c:pt idx="1147">
                  <c:v>3.6749999999999999E-3</c:v>
                </c:pt>
                <c:pt idx="1148">
                  <c:v>3.7000000000000002E-3</c:v>
                </c:pt>
                <c:pt idx="1149">
                  <c:v>3.725E-3</c:v>
                </c:pt>
                <c:pt idx="1150">
                  <c:v>3.7499999999999999E-3</c:v>
                </c:pt>
                <c:pt idx="1151">
                  <c:v>3.7750000000000001E-3</c:v>
                </c:pt>
                <c:pt idx="1152">
                  <c:v>3.8E-3</c:v>
                </c:pt>
                <c:pt idx="1153">
                  <c:v>3.8249999999999998E-3</c:v>
                </c:pt>
                <c:pt idx="1154">
                  <c:v>3.8500000000000001E-3</c:v>
                </c:pt>
                <c:pt idx="1155">
                  <c:v>3.875E-3</c:v>
                </c:pt>
                <c:pt idx="1156">
                  <c:v>3.8999999999999998E-3</c:v>
                </c:pt>
                <c:pt idx="1157">
                  <c:v>3.9249999999999997E-3</c:v>
                </c:pt>
                <c:pt idx="1158">
                  <c:v>3.9500000000000004E-3</c:v>
                </c:pt>
                <c:pt idx="1159">
                  <c:v>3.9750000000000002E-3</c:v>
                </c:pt>
                <c:pt idx="1160">
                  <c:v>4.0000000000000001E-3</c:v>
                </c:pt>
                <c:pt idx="1161">
                  <c:v>4.0249999999999999E-3</c:v>
                </c:pt>
                <c:pt idx="1162">
                  <c:v>4.0499999999999998E-3</c:v>
                </c:pt>
                <c:pt idx="1163">
                  <c:v>4.0749999999999996E-3</c:v>
                </c:pt>
                <c:pt idx="1164">
                  <c:v>4.1000000000000003E-3</c:v>
                </c:pt>
                <c:pt idx="1165">
                  <c:v>4.1250000000000002E-3</c:v>
                </c:pt>
                <c:pt idx="1166">
                  <c:v>4.15E-3</c:v>
                </c:pt>
                <c:pt idx="1167">
                  <c:v>4.1749999999999999E-3</c:v>
                </c:pt>
                <c:pt idx="1168">
                  <c:v>4.1999999999999997E-3</c:v>
                </c:pt>
                <c:pt idx="1169">
                  <c:v>4.2249999999999996E-3</c:v>
                </c:pt>
                <c:pt idx="1170">
                  <c:v>4.2500000000000003E-3</c:v>
                </c:pt>
                <c:pt idx="1171">
                  <c:v>4.2750000000000002E-3</c:v>
                </c:pt>
                <c:pt idx="1172">
                  <c:v>4.3E-3</c:v>
                </c:pt>
                <c:pt idx="1173">
                  <c:v>4.3249999999999999E-3</c:v>
                </c:pt>
                <c:pt idx="1174">
                  <c:v>4.3499999999999997E-3</c:v>
                </c:pt>
                <c:pt idx="1175">
                  <c:v>4.3750000000000004E-3</c:v>
                </c:pt>
                <c:pt idx="1176">
                  <c:v>4.4000000000000003E-3</c:v>
                </c:pt>
                <c:pt idx="1177">
                  <c:v>4.4250000000000001E-3</c:v>
                </c:pt>
                <c:pt idx="1178">
                  <c:v>4.45E-3</c:v>
                </c:pt>
                <c:pt idx="1179">
                  <c:v>4.4749999999999998E-3</c:v>
                </c:pt>
                <c:pt idx="1180">
                  <c:v>4.4999999999999997E-3</c:v>
                </c:pt>
                <c:pt idx="1181">
                  <c:v>4.5250000000000004E-3</c:v>
                </c:pt>
                <c:pt idx="1182">
                  <c:v>4.5500000000000002E-3</c:v>
                </c:pt>
                <c:pt idx="1183">
                  <c:v>4.5750000000000001E-3</c:v>
                </c:pt>
                <c:pt idx="1184">
                  <c:v>4.5999999999999999E-3</c:v>
                </c:pt>
                <c:pt idx="1185">
                  <c:v>4.6249999999999998E-3</c:v>
                </c:pt>
                <c:pt idx="1186">
                  <c:v>4.6499999999999996E-3</c:v>
                </c:pt>
                <c:pt idx="1187">
                  <c:v>4.6750000000000003E-3</c:v>
                </c:pt>
                <c:pt idx="1188">
                  <c:v>4.7000000000000002E-3</c:v>
                </c:pt>
                <c:pt idx="1189">
                  <c:v>4.725E-3</c:v>
                </c:pt>
                <c:pt idx="1190">
                  <c:v>4.7499999999999999E-3</c:v>
                </c:pt>
                <c:pt idx="1191">
                  <c:v>4.7749999999999997E-3</c:v>
                </c:pt>
                <c:pt idx="1192">
                  <c:v>4.7999999999999996E-3</c:v>
                </c:pt>
                <c:pt idx="1193">
                  <c:v>4.8250000000000003E-3</c:v>
                </c:pt>
                <c:pt idx="1194">
                  <c:v>4.8500000000000001E-3</c:v>
                </c:pt>
                <c:pt idx="1195">
                  <c:v>4.875E-3</c:v>
                </c:pt>
                <c:pt idx="1196">
                  <c:v>4.8999999999999998E-3</c:v>
                </c:pt>
                <c:pt idx="1197">
                  <c:v>4.9249999999999997E-3</c:v>
                </c:pt>
                <c:pt idx="1198">
                  <c:v>4.9500000000000004E-3</c:v>
                </c:pt>
                <c:pt idx="1199">
                  <c:v>4.9750000000000003E-3</c:v>
                </c:pt>
                <c:pt idx="1200">
                  <c:v>5.0000000000000001E-3</c:v>
                </c:pt>
                <c:pt idx="1201">
                  <c:v>5.025E-3</c:v>
                </c:pt>
                <c:pt idx="1202">
                  <c:v>5.0499999999999998E-3</c:v>
                </c:pt>
                <c:pt idx="1203">
                  <c:v>5.0749999999999997E-3</c:v>
                </c:pt>
                <c:pt idx="1204">
                  <c:v>5.1000000000000004E-3</c:v>
                </c:pt>
                <c:pt idx="1205">
                  <c:v>5.1250000000000002E-3</c:v>
                </c:pt>
                <c:pt idx="1206">
                  <c:v>5.1500000000000001E-3</c:v>
                </c:pt>
                <c:pt idx="1207">
                  <c:v>5.1749999999999999E-3</c:v>
                </c:pt>
                <c:pt idx="1208">
                  <c:v>5.1999999999999998E-3</c:v>
                </c:pt>
                <c:pt idx="1209">
                  <c:v>5.2249999999999996E-3</c:v>
                </c:pt>
                <c:pt idx="1210">
                  <c:v>5.2500000000000003E-3</c:v>
                </c:pt>
                <c:pt idx="1211">
                  <c:v>5.2750000000000002E-3</c:v>
                </c:pt>
                <c:pt idx="1212">
                  <c:v>5.3E-3</c:v>
                </c:pt>
                <c:pt idx="1213">
                  <c:v>5.3249999999999999E-3</c:v>
                </c:pt>
                <c:pt idx="1214">
                  <c:v>5.3499999999999997E-3</c:v>
                </c:pt>
                <c:pt idx="1215">
                  <c:v>5.3749999999999996E-3</c:v>
                </c:pt>
                <c:pt idx="1216">
                  <c:v>5.4000000000000003E-3</c:v>
                </c:pt>
                <c:pt idx="1217">
                  <c:v>5.4250000000000001E-3</c:v>
                </c:pt>
                <c:pt idx="1218">
                  <c:v>5.45E-3</c:v>
                </c:pt>
                <c:pt idx="1219">
                  <c:v>5.4749999999999998E-3</c:v>
                </c:pt>
                <c:pt idx="1220">
                  <c:v>5.4999999999999997E-3</c:v>
                </c:pt>
                <c:pt idx="1221">
                  <c:v>5.5250000000000004E-3</c:v>
                </c:pt>
                <c:pt idx="1222">
                  <c:v>5.5500000000000002E-3</c:v>
                </c:pt>
                <c:pt idx="1223">
                  <c:v>5.5750000000000001E-3</c:v>
                </c:pt>
                <c:pt idx="1224">
                  <c:v>5.5999999999999999E-3</c:v>
                </c:pt>
                <c:pt idx="1225">
                  <c:v>5.6249999999999998E-3</c:v>
                </c:pt>
                <c:pt idx="1226">
                  <c:v>5.6499999999999996E-3</c:v>
                </c:pt>
                <c:pt idx="1227">
                  <c:v>5.6750000000000004E-3</c:v>
                </c:pt>
                <c:pt idx="1228">
                  <c:v>5.7000000000000002E-3</c:v>
                </c:pt>
                <c:pt idx="1229">
                  <c:v>5.7250000000000001E-3</c:v>
                </c:pt>
                <c:pt idx="1230">
                  <c:v>5.7499999999999999E-3</c:v>
                </c:pt>
                <c:pt idx="1231">
                  <c:v>5.7749999999999998E-3</c:v>
                </c:pt>
                <c:pt idx="1232">
                  <c:v>5.7999999999999996E-3</c:v>
                </c:pt>
                <c:pt idx="1233">
                  <c:v>5.8250000000000003E-3</c:v>
                </c:pt>
                <c:pt idx="1234">
                  <c:v>5.8500000000000002E-3</c:v>
                </c:pt>
                <c:pt idx="1235">
                  <c:v>5.875E-3</c:v>
                </c:pt>
                <c:pt idx="1236">
                  <c:v>5.8999999999999999E-3</c:v>
                </c:pt>
                <c:pt idx="1237">
                  <c:v>5.9249999999999997E-3</c:v>
                </c:pt>
                <c:pt idx="1238">
                  <c:v>5.9500000000000004E-3</c:v>
                </c:pt>
                <c:pt idx="1239">
                  <c:v>5.9750000000000003E-3</c:v>
                </c:pt>
                <c:pt idx="1240">
                  <c:v>6.0000000000000001E-3</c:v>
                </c:pt>
                <c:pt idx="1241">
                  <c:v>6.025E-3</c:v>
                </c:pt>
                <c:pt idx="1242">
                  <c:v>6.0499999999999998E-3</c:v>
                </c:pt>
                <c:pt idx="1243">
                  <c:v>6.0749999999999997E-3</c:v>
                </c:pt>
                <c:pt idx="1244">
                  <c:v>6.1000000000000004E-3</c:v>
                </c:pt>
                <c:pt idx="1245">
                  <c:v>6.1250000000000002E-3</c:v>
                </c:pt>
                <c:pt idx="1246">
                  <c:v>6.1500000000000001E-3</c:v>
                </c:pt>
                <c:pt idx="1247">
                  <c:v>6.1749999999999999E-3</c:v>
                </c:pt>
                <c:pt idx="1248">
                  <c:v>6.1999999999999998E-3</c:v>
                </c:pt>
                <c:pt idx="1249">
                  <c:v>6.2249999999999996E-3</c:v>
                </c:pt>
                <c:pt idx="1250">
                  <c:v>6.2500000000000003E-3</c:v>
                </c:pt>
                <c:pt idx="1251">
                  <c:v>6.2750000000000002E-3</c:v>
                </c:pt>
                <c:pt idx="1252">
                  <c:v>6.3E-3</c:v>
                </c:pt>
                <c:pt idx="1253">
                  <c:v>6.3249999999999999E-3</c:v>
                </c:pt>
                <c:pt idx="1254">
                  <c:v>6.3499999999999997E-3</c:v>
                </c:pt>
                <c:pt idx="1255">
                  <c:v>6.3749999999999996E-3</c:v>
                </c:pt>
                <c:pt idx="1256">
                  <c:v>6.4000000000000003E-3</c:v>
                </c:pt>
                <c:pt idx="1257">
                  <c:v>6.4250000000000002E-3</c:v>
                </c:pt>
                <c:pt idx="1258">
                  <c:v>6.45E-3</c:v>
                </c:pt>
                <c:pt idx="1259">
                  <c:v>6.4749999999999999E-3</c:v>
                </c:pt>
                <c:pt idx="1260">
                  <c:v>6.4999999999999997E-3</c:v>
                </c:pt>
                <c:pt idx="1261">
                  <c:v>6.5250000000000004E-3</c:v>
                </c:pt>
                <c:pt idx="1262">
                  <c:v>6.5500000000000003E-3</c:v>
                </c:pt>
                <c:pt idx="1263">
                  <c:v>6.5750000000000001E-3</c:v>
                </c:pt>
                <c:pt idx="1264">
                  <c:v>6.6E-3</c:v>
                </c:pt>
                <c:pt idx="1265">
                  <c:v>6.6249999999999998E-3</c:v>
                </c:pt>
                <c:pt idx="1266">
                  <c:v>6.6499999999999997E-3</c:v>
                </c:pt>
                <c:pt idx="1267">
                  <c:v>6.6750000000000004E-3</c:v>
                </c:pt>
                <c:pt idx="1268">
                  <c:v>6.7000000000000002E-3</c:v>
                </c:pt>
                <c:pt idx="1269">
                  <c:v>6.7250000000000001E-3</c:v>
                </c:pt>
                <c:pt idx="1270">
                  <c:v>6.7499999999999999E-3</c:v>
                </c:pt>
                <c:pt idx="1271">
                  <c:v>6.7749999999999998E-3</c:v>
                </c:pt>
                <c:pt idx="1272">
                  <c:v>6.7999999999999996E-3</c:v>
                </c:pt>
                <c:pt idx="1273">
                  <c:v>6.8250000000000003E-3</c:v>
                </c:pt>
                <c:pt idx="1274">
                  <c:v>6.8500000000000002E-3</c:v>
                </c:pt>
                <c:pt idx="1275">
                  <c:v>6.875E-3</c:v>
                </c:pt>
                <c:pt idx="1276">
                  <c:v>6.8999999999999999E-3</c:v>
                </c:pt>
                <c:pt idx="1277">
                  <c:v>6.9249999999999997E-3</c:v>
                </c:pt>
                <c:pt idx="1278">
                  <c:v>6.9499999999999996E-3</c:v>
                </c:pt>
                <c:pt idx="1279">
                  <c:v>6.9750000000000003E-3</c:v>
                </c:pt>
                <c:pt idx="1280">
                  <c:v>7.0000000000000001E-3</c:v>
                </c:pt>
                <c:pt idx="1281">
                  <c:v>7.025E-3</c:v>
                </c:pt>
                <c:pt idx="1282">
                  <c:v>7.0499999999999998E-3</c:v>
                </c:pt>
                <c:pt idx="1283">
                  <c:v>7.0749999999999997E-3</c:v>
                </c:pt>
                <c:pt idx="1284">
                  <c:v>7.1000000000000004E-3</c:v>
                </c:pt>
                <c:pt idx="1285">
                  <c:v>7.1250000000000003E-3</c:v>
                </c:pt>
                <c:pt idx="1286">
                  <c:v>7.1500000000000001E-3</c:v>
                </c:pt>
                <c:pt idx="1287">
                  <c:v>7.175E-3</c:v>
                </c:pt>
                <c:pt idx="1288">
                  <c:v>7.1999999999999998E-3</c:v>
                </c:pt>
                <c:pt idx="1289">
                  <c:v>7.2249999999999997E-3</c:v>
                </c:pt>
                <c:pt idx="1290">
                  <c:v>7.2500000000000004E-3</c:v>
                </c:pt>
                <c:pt idx="1291">
                  <c:v>7.2750000000000002E-3</c:v>
                </c:pt>
                <c:pt idx="1292">
                  <c:v>7.3000000000000001E-3</c:v>
                </c:pt>
                <c:pt idx="1293">
                  <c:v>7.3249999999999999E-3</c:v>
                </c:pt>
                <c:pt idx="1294">
                  <c:v>7.3499999999999998E-3</c:v>
                </c:pt>
                <c:pt idx="1295">
                  <c:v>7.3749999999999996E-3</c:v>
                </c:pt>
                <c:pt idx="1296">
                  <c:v>7.4000000000000003E-3</c:v>
                </c:pt>
                <c:pt idx="1297">
                  <c:v>7.4250000000000002E-3</c:v>
                </c:pt>
                <c:pt idx="1298">
                  <c:v>7.45E-3</c:v>
                </c:pt>
                <c:pt idx="1299">
                  <c:v>7.4749999999999999E-3</c:v>
                </c:pt>
                <c:pt idx="1300">
                  <c:v>7.4999999999999997E-3</c:v>
                </c:pt>
                <c:pt idx="1301">
                  <c:v>7.5249999999999996E-3</c:v>
                </c:pt>
                <c:pt idx="1302">
                  <c:v>7.5500000000000003E-3</c:v>
                </c:pt>
                <c:pt idx="1303">
                  <c:v>7.5750000000000001E-3</c:v>
                </c:pt>
                <c:pt idx="1304">
                  <c:v>7.6E-3</c:v>
                </c:pt>
                <c:pt idx="1305">
                  <c:v>7.6249999999999998E-3</c:v>
                </c:pt>
                <c:pt idx="1306">
                  <c:v>7.6499999999999997E-3</c:v>
                </c:pt>
                <c:pt idx="1307">
                  <c:v>7.6750000000000004E-3</c:v>
                </c:pt>
                <c:pt idx="1308">
                  <c:v>7.7000000000000002E-3</c:v>
                </c:pt>
                <c:pt idx="1309">
                  <c:v>7.7250000000000001E-3</c:v>
                </c:pt>
                <c:pt idx="1310">
                  <c:v>7.7499999999999999E-3</c:v>
                </c:pt>
                <c:pt idx="1311">
                  <c:v>7.7749999999999998E-3</c:v>
                </c:pt>
                <c:pt idx="1312">
                  <c:v>7.7999999999999996E-3</c:v>
                </c:pt>
                <c:pt idx="1313">
                  <c:v>7.8250000000000004E-3</c:v>
                </c:pt>
                <c:pt idx="1314">
                  <c:v>7.8499999999999993E-3</c:v>
                </c:pt>
                <c:pt idx="1315">
                  <c:v>7.8750000000000001E-3</c:v>
                </c:pt>
                <c:pt idx="1316">
                  <c:v>7.9000000000000008E-3</c:v>
                </c:pt>
                <c:pt idx="1317">
                  <c:v>7.9249999999999998E-3</c:v>
                </c:pt>
                <c:pt idx="1318">
                  <c:v>7.9500000000000005E-3</c:v>
                </c:pt>
                <c:pt idx="1319">
                  <c:v>7.9749999999999995E-3</c:v>
                </c:pt>
                <c:pt idx="1320">
                  <c:v>8.0000000000000002E-3</c:v>
                </c:pt>
                <c:pt idx="1321">
                  <c:v>8.0249999999999991E-3</c:v>
                </c:pt>
                <c:pt idx="1322">
                  <c:v>8.0499999999999999E-3</c:v>
                </c:pt>
                <c:pt idx="1323">
                  <c:v>8.0750000000000006E-3</c:v>
                </c:pt>
                <c:pt idx="1324">
                  <c:v>8.0999999999999996E-3</c:v>
                </c:pt>
                <c:pt idx="1325">
                  <c:v>8.1250000000000003E-3</c:v>
                </c:pt>
                <c:pt idx="1326">
                  <c:v>8.1499999999999993E-3</c:v>
                </c:pt>
                <c:pt idx="1327">
                  <c:v>8.175E-3</c:v>
                </c:pt>
                <c:pt idx="1328">
                  <c:v>8.2000000000000007E-3</c:v>
                </c:pt>
                <c:pt idx="1329">
                  <c:v>8.2249999999999997E-3</c:v>
                </c:pt>
                <c:pt idx="1330">
                  <c:v>8.2500000000000004E-3</c:v>
                </c:pt>
                <c:pt idx="1331">
                  <c:v>8.2749999999999994E-3</c:v>
                </c:pt>
                <c:pt idx="1332">
                  <c:v>8.3000000000000001E-3</c:v>
                </c:pt>
                <c:pt idx="1333">
                  <c:v>8.3250000000000008E-3</c:v>
                </c:pt>
                <c:pt idx="1334">
                  <c:v>8.3499999999999998E-3</c:v>
                </c:pt>
                <c:pt idx="1335">
                  <c:v>8.3750000000000005E-3</c:v>
                </c:pt>
                <c:pt idx="1336">
                  <c:v>8.3999999999999995E-3</c:v>
                </c:pt>
                <c:pt idx="1337">
                  <c:v>8.4250000000000002E-3</c:v>
                </c:pt>
                <c:pt idx="1338">
                  <c:v>8.4499999999999992E-3</c:v>
                </c:pt>
                <c:pt idx="1339">
                  <c:v>8.4749999999999999E-3</c:v>
                </c:pt>
                <c:pt idx="1340">
                  <c:v>8.5000000000000006E-3</c:v>
                </c:pt>
                <c:pt idx="1341">
                  <c:v>8.5249999999999996E-3</c:v>
                </c:pt>
                <c:pt idx="1342">
                  <c:v>8.5500000000000003E-3</c:v>
                </c:pt>
                <c:pt idx="1343">
                  <c:v>8.5749999999999993E-3</c:v>
                </c:pt>
                <c:pt idx="1344">
                  <c:v>8.6E-3</c:v>
                </c:pt>
                <c:pt idx="1345">
                  <c:v>8.6250000000000007E-3</c:v>
                </c:pt>
                <c:pt idx="1346">
                  <c:v>8.6499999999999997E-3</c:v>
                </c:pt>
                <c:pt idx="1347">
                  <c:v>8.6750000000000004E-3</c:v>
                </c:pt>
                <c:pt idx="1348">
                  <c:v>8.6999999999999994E-3</c:v>
                </c:pt>
                <c:pt idx="1349">
                  <c:v>8.7250000000000001E-3</c:v>
                </c:pt>
                <c:pt idx="1350">
                  <c:v>8.7500000000000008E-3</c:v>
                </c:pt>
                <c:pt idx="1351">
                  <c:v>8.7749999999999998E-3</c:v>
                </c:pt>
                <c:pt idx="1352">
                  <c:v>8.8000000000000005E-3</c:v>
                </c:pt>
                <c:pt idx="1353">
                  <c:v>8.8249999999999995E-3</c:v>
                </c:pt>
                <c:pt idx="1354">
                  <c:v>8.8500000000000002E-3</c:v>
                </c:pt>
                <c:pt idx="1355">
                  <c:v>8.8749999999999992E-3</c:v>
                </c:pt>
                <c:pt idx="1356">
                  <c:v>8.8999999999999999E-3</c:v>
                </c:pt>
                <c:pt idx="1357">
                  <c:v>8.9250000000000006E-3</c:v>
                </c:pt>
                <c:pt idx="1358">
                  <c:v>8.9499999999999996E-3</c:v>
                </c:pt>
                <c:pt idx="1359">
                  <c:v>8.9750000000000003E-3</c:v>
                </c:pt>
                <c:pt idx="1360">
                  <c:v>8.9999999999999993E-3</c:v>
                </c:pt>
                <c:pt idx="1361">
                  <c:v>9.025E-3</c:v>
                </c:pt>
                <c:pt idx="1362">
                  <c:v>9.0500000000000008E-3</c:v>
                </c:pt>
                <c:pt idx="1363">
                  <c:v>9.0749999999999997E-3</c:v>
                </c:pt>
                <c:pt idx="1364">
                  <c:v>9.1000000000000004E-3</c:v>
                </c:pt>
                <c:pt idx="1365">
                  <c:v>9.1249999999999994E-3</c:v>
                </c:pt>
                <c:pt idx="1366">
                  <c:v>9.1500000000000001E-3</c:v>
                </c:pt>
                <c:pt idx="1367">
                  <c:v>9.1750000000000009E-3</c:v>
                </c:pt>
                <c:pt idx="1368">
                  <c:v>9.1999999999999998E-3</c:v>
                </c:pt>
                <c:pt idx="1369">
                  <c:v>9.2250000000000006E-3</c:v>
                </c:pt>
                <c:pt idx="1370">
                  <c:v>9.2499999999999995E-3</c:v>
                </c:pt>
                <c:pt idx="1371">
                  <c:v>9.2750000000000003E-3</c:v>
                </c:pt>
                <c:pt idx="1372">
                  <c:v>9.2999999999999992E-3</c:v>
                </c:pt>
                <c:pt idx="1373">
                  <c:v>9.325E-3</c:v>
                </c:pt>
                <c:pt idx="1374">
                  <c:v>9.3500000000000007E-3</c:v>
                </c:pt>
                <c:pt idx="1375">
                  <c:v>9.3749999999999997E-3</c:v>
                </c:pt>
                <c:pt idx="1376">
                  <c:v>9.4000000000000004E-3</c:v>
                </c:pt>
                <c:pt idx="1377">
                  <c:v>9.4249999999999994E-3</c:v>
                </c:pt>
                <c:pt idx="1378">
                  <c:v>9.4500000000000001E-3</c:v>
                </c:pt>
                <c:pt idx="1379">
                  <c:v>9.4750000000000008E-3</c:v>
                </c:pt>
                <c:pt idx="1380">
                  <c:v>9.4999999999999998E-3</c:v>
                </c:pt>
                <c:pt idx="1381">
                  <c:v>9.5250000000000005E-3</c:v>
                </c:pt>
                <c:pt idx="1382">
                  <c:v>9.5499999999999995E-3</c:v>
                </c:pt>
                <c:pt idx="1383">
                  <c:v>9.5750000000000002E-3</c:v>
                </c:pt>
                <c:pt idx="1384">
                  <c:v>9.5999999999999992E-3</c:v>
                </c:pt>
                <c:pt idx="1385">
                  <c:v>9.6249999999999999E-3</c:v>
                </c:pt>
                <c:pt idx="1386">
                  <c:v>9.6500000000000006E-3</c:v>
                </c:pt>
                <c:pt idx="1387">
                  <c:v>9.6749999999999996E-3</c:v>
                </c:pt>
                <c:pt idx="1388">
                  <c:v>9.7000000000000003E-3</c:v>
                </c:pt>
                <c:pt idx="1389">
                  <c:v>9.7249999999999993E-3</c:v>
                </c:pt>
                <c:pt idx="1390">
                  <c:v>9.75E-3</c:v>
                </c:pt>
                <c:pt idx="1391">
                  <c:v>9.7750000000000007E-3</c:v>
                </c:pt>
                <c:pt idx="1392">
                  <c:v>9.7999999999999997E-3</c:v>
                </c:pt>
                <c:pt idx="1393">
                  <c:v>9.8250000000000004E-3</c:v>
                </c:pt>
                <c:pt idx="1394">
                  <c:v>9.8499999999999994E-3</c:v>
                </c:pt>
                <c:pt idx="1395">
                  <c:v>9.8750000000000001E-3</c:v>
                </c:pt>
                <c:pt idx="1396">
                  <c:v>9.9000000000000008E-3</c:v>
                </c:pt>
                <c:pt idx="1397">
                  <c:v>9.9249999999999998E-3</c:v>
                </c:pt>
                <c:pt idx="1398">
                  <c:v>9.9500000000000005E-3</c:v>
                </c:pt>
                <c:pt idx="1399">
                  <c:v>9.9749999999999995E-3</c:v>
                </c:pt>
                <c:pt idx="1400">
                  <c:v>0.01</c:v>
                </c:pt>
                <c:pt idx="1401">
                  <c:v>1.0024999999999999E-2</c:v>
                </c:pt>
                <c:pt idx="1402">
                  <c:v>1.005E-2</c:v>
                </c:pt>
                <c:pt idx="1403">
                  <c:v>1.0075000000000001E-2</c:v>
                </c:pt>
                <c:pt idx="1404">
                  <c:v>1.01E-2</c:v>
                </c:pt>
                <c:pt idx="1405">
                  <c:v>1.0125E-2</c:v>
                </c:pt>
                <c:pt idx="1406">
                  <c:v>1.0149999999999999E-2</c:v>
                </c:pt>
                <c:pt idx="1407">
                  <c:v>1.0175E-2</c:v>
                </c:pt>
                <c:pt idx="1408">
                  <c:v>1.0200000000000001E-2</c:v>
                </c:pt>
                <c:pt idx="1409">
                  <c:v>1.0225E-2</c:v>
                </c:pt>
                <c:pt idx="1410">
                  <c:v>1.025E-2</c:v>
                </c:pt>
                <c:pt idx="1411">
                  <c:v>1.0274999999999999E-2</c:v>
                </c:pt>
                <c:pt idx="1412">
                  <c:v>1.03E-2</c:v>
                </c:pt>
                <c:pt idx="1413">
                  <c:v>1.0325000000000001E-2</c:v>
                </c:pt>
                <c:pt idx="1414">
                  <c:v>1.035E-2</c:v>
                </c:pt>
                <c:pt idx="1415">
                  <c:v>1.0375000000000001E-2</c:v>
                </c:pt>
                <c:pt idx="1416">
                  <c:v>1.04E-2</c:v>
                </c:pt>
                <c:pt idx="1417">
                  <c:v>1.0425E-2</c:v>
                </c:pt>
                <c:pt idx="1418">
                  <c:v>1.0449999999999999E-2</c:v>
                </c:pt>
                <c:pt idx="1419">
                  <c:v>1.0475E-2</c:v>
                </c:pt>
                <c:pt idx="1420">
                  <c:v>1.0500000000000001E-2</c:v>
                </c:pt>
                <c:pt idx="1421">
                  <c:v>1.0525E-2</c:v>
                </c:pt>
                <c:pt idx="1422">
                  <c:v>1.055E-2</c:v>
                </c:pt>
                <c:pt idx="1423">
                  <c:v>1.0574999999999999E-2</c:v>
                </c:pt>
                <c:pt idx="1424">
                  <c:v>1.06E-2</c:v>
                </c:pt>
                <c:pt idx="1425">
                  <c:v>1.0625000000000001E-2</c:v>
                </c:pt>
                <c:pt idx="1426">
                  <c:v>1.065E-2</c:v>
                </c:pt>
                <c:pt idx="1427">
                  <c:v>1.0675E-2</c:v>
                </c:pt>
                <c:pt idx="1428">
                  <c:v>1.0699999999999999E-2</c:v>
                </c:pt>
                <c:pt idx="1429">
                  <c:v>1.0725E-2</c:v>
                </c:pt>
                <c:pt idx="1430">
                  <c:v>1.0749999999999999E-2</c:v>
                </c:pt>
                <c:pt idx="1431">
                  <c:v>1.0775E-2</c:v>
                </c:pt>
                <c:pt idx="1432">
                  <c:v>1.0800000000000001E-2</c:v>
                </c:pt>
                <c:pt idx="1433">
                  <c:v>1.0825E-2</c:v>
                </c:pt>
                <c:pt idx="1434">
                  <c:v>1.085E-2</c:v>
                </c:pt>
                <c:pt idx="1435">
                  <c:v>1.0874999999999999E-2</c:v>
                </c:pt>
                <c:pt idx="1436">
                  <c:v>1.09E-2</c:v>
                </c:pt>
                <c:pt idx="1437">
                  <c:v>1.0925000000000001E-2</c:v>
                </c:pt>
                <c:pt idx="1438">
                  <c:v>1.095E-2</c:v>
                </c:pt>
                <c:pt idx="1439">
                  <c:v>1.0975E-2</c:v>
                </c:pt>
                <c:pt idx="1440">
                  <c:v>1.0999999999999999E-2</c:v>
                </c:pt>
                <c:pt idx="1441">
                  <c:v>1.1025E-2</c:v>
                </c:pt>
                <c:pt idx="1442">
                  <c:v>1.1050000000000001E-2</c:v>
                </c:pt>
                <c:pt idx="1443">
                  <c:v>1.1075E-2</c:v>
                </c:pt>
                <c:pt idx="1444">
                  <c:v>1.11E-2</c:v>
                </c:pt>
                <c:pt idx="1445">
                  <c:v>1.1124999999999999E-2</c:v>
                </c:pt>
                <c:pt idx="1446">
                  <c:v>1.115E-2</c:v>
                </c:pt>
                <c:pt idx="1447">
                  <c:v>1.1174999999999999E-2</c:v>
                </c:pt>
                <c:pt idx="1448">
                  <c:v>1.12E-2</c:v>
                </c:pt>
                <c:pt idx="1449">
                  <c:v>1.1225000000000001E-2</c:v>
                </c:pt>
                <c:pt idx="1450">
                  <c:v>1.125E-2</c:v>
                </c:pt>
                <c:pt idx="1451">
                  <c:v>1.1275E-2</c:v>
                </c:pt>
                <c:pt idx="1452">
                  <c:v>1.1299999999999999E-2</c:v>
                </c:pt>
                <c:pt idx="1453">
                  <c:v>1.1325E-2</c:v>
                </c:pt>
                <c:pt idx="1454">
                  <c:v>1.1350000000000001E-2</c:v>
                </c:pt>
                <c:pt idx="1455">
                  <c:v>1.1375E-2</c:v>
                </c:pt>
                <c:pt idx="1456">
                  <c:v>1.14E-2</c:v>
                </c:pt>
                <c:pt idx="1457">
                  <c:v>1.1424999999999999E-2</c:v>
                </c:pt>
                <c:pt idx="1458">
                  <c:v>1.145E-2</c:v>
                </c:pt>
                <c:pt idx="1459">
                  <c:v>1.1475000000000001E-2</c:v>
                </c:pt>
                <c:pt idx="1460">
                  <c:v>1.15E-2</c:v>
                </c:pt>
                <c:pt idx="1461">
                  <c:v>1.1525000000000001E-2</c:v>
                </c:pt>
                <c:pt idx="1462">
                  <c:v>1.155E-2</c:v>
                </c:pt>
                <c:pt idx="1463">
                  <c:v>1.1575E-2</c:v>
                </c:pt>
                <c:pt idx="1464">
                  <c:v>1.1599999999999999E-2</c:v>
                </c:pt>
                <c:pt idx="1465">
                  <c:v>1.1625E-2</c:v>
                </c:pt>
                <c:pt idx="1466">
                  <c:v>1.1650000000000001E-2</c:v>
                </c:pt>
                <c:pt idx="1467">
                  <c:v>1.1675E-2</c:v>
                </c:pt>
                <c:pt idx="1468">
                  <c:v>1.17E-2</c:v>
                </c:pt>
                <c:pt idx="1469">
                  <c:v>1.1724999999999999E-2</c:v>
                </c:pt>
                <c:pt idx="1470">
                  <c:v>1.175E-2</c:v>
                </c:pt>
                <c:pt idx="1471">
                  <c:v>1.1775000000000001E-2</c:v>
                </c:pt>
                <c:pt idx="1472">
                  <c:v>1.18E-2</c:v>
                </c:pt>
                <c:pt idx="1473">
                  <c:v>1.1825E-2</c:v>
                </c:pt>
                <c:pt idx="1474">
                  <c:v>1.1849999999999999E-2</c:v>
                </c:pt>
                <c:pt idx="1475">
                  <c:v>1.1875E-2</c:v>
                </c:pt>
                <c:pt idx="1476">
                  <c:v>1.1900000000000001E-2</c:v>
                </c:pt>
                <c:pt idx="1477">
                  <c:v>1.1925E-2</c:v>
                </c:pt>
                <c:pt idx="1478">
                  <c:v>1.1950000000000001E-2</c:v>
                </c:pt>
                <c:pt idx="1479">
                  <c:v>1.1975E-2</c:v>
                </c:pt>
                <c:pt idx="1480">
                  <c:v>1.2E-2</c:v>
                </c:pt>
                <c:pt idx="1481">
                  <c:v>1.2024999999999999E-2</c:v>
                </c:pt>
                <c:pt idx="1482">
                  <c:v>1.205E-2</c:v>
                </c:pt>
                <c:pt idx="1483">
                  <c:v>1.2075000000000001E-2</c:v>
                </c:pt>
                <c:pt idx="1484">
                  <c:v>1.21E-2</c:v>
                </c:pt>
                <c:pt idx="1485">
                  <c:v>1.2125E-2</c:v>
                </c:pt>
                <c:pt idx="1486">
                  <c:v>1.2149999999999999E-2</c:v>
                </c:pt>
                <c:pt idx="1487">
                  <c:v>1.2175E-2</c:v>
                </c:pt>
                <c:pt idx="1488">
                  <c:v>1.2200000000000001E-2</c:v>
                </c:pt>
                <c:pt idx="1489">
                  <c:v>1.2225E-2</c:v>
                </c:pt>
                <c:pt idx="1490">
                  <c:v>1.225E-2</c:v>
                </c:pt>
                <c:pt idx="1491">
                  <c:v>1.2274999999999999E-2</c:v>
                </c:pt>
                <c:pt idx="1492">
                  <c:v>1.23E-2</c:v>
                </c:pt>
                <c:pt idx="1493">
                  <c:v>1.2324999999999999E-2</c:v>
                </c:pt>
                <c:pt idx="1494">
                  <c:v>1.235E-2</c:v>
                </c:pt>
                <c:pt idx="1495">
                  <c:v>1.2375000000000001E-2</c:v>
                </c:pt>
                <c:pt idx="1496">
                  <c:v>1.24E-2</c:v>
                </c:pt>
                <c:pt idx="1497">
                  <c:v>1.2425E-2</c:v>
                </c:pt>
                <c:pt idx="1498">
                  <c:v>1.2449999999999999E-2</c:v>
                </c:pt>
                <c:pt idx="1499">
                  <c:v>1.2475E-2</c:v>
                </c:pt>
                <c:pt idx="1500">
                  <c:v>1.2500000000000001E-2</c:v>
                </c:pt>
                <c:pt idx="1501">
                  <c:v>1.2525E-2</c:v>
                </c:pt>
                <c:pt idx="1502">
                  <c:v>1.255E-2</c:v>
                </c:pt>
                <c:pt idx="1503">
                  <c:v>1.2574999999999999E-2</c:v>
                </c:pt>
                <c:pt idx="1504">
                  <c:v>1.26E-2</c:v>
                </c:pt>
                <c:pt idx="1505">
                  <c:v>1.2625000000000001E-2</c:v>
                </c:pt>
                <c:pt idx="1506">
                  <c:v>1.265E-2</c:v>
                </c:pt>
                <c:pt idx="1507">
                  <c:v>1.2675000000000001E-2</c:v>
                </c:pt>
                <c:pt idx="1508">
                  <c:v>1.2699999999999999E-2</c:v>
                </c:pt>
                <c:pt idx="1509">
                  <c:v>1.2725E-2</c:v>
                </c:pt>
                <c:pt idx="1510">
                  <c:v>1.2749999999999999E-2</c:v>
                </c:pt>
                <c:pt idx="1511">
                  <c:v>1.2775E-2</c:v>
                </c:pt>
                <c:pt idx="1512">
                  <c:v>1.2800000000000001E-2</c:v>
                </c:pt>
                <c:pt idx="1513">
                  <c:v>1.2825E-2</c:v>
                </c:pt>
                <c:pt idx="1514">
                  <c:v>1.285E-2</c:v>
                </c:pt>
                <c:pt idx="1515">
                  <c:v>1.2874999999999999E-2</c:v>
                </c:pt>
                <c:pt idx="1516">
                  <c:v>1.29E-2</c:v>
                </c:pt>
                <c:pt idx="1517">
                  <c:v>1.2925000000000001E-2</c:v>
                </c:pt>
                <c:pt idx="1518">
                  <c:v>1.295E-2</c:v>
                </c:pt>
                <c:pt idx="1519">
                  <c:v>1.2975E-2</c:v>
                </c:pt>
                <c:pt idx="1520">
                  <c:v>1.2999999999999999E-2</c:v>
                </c:pt>
                <c:pt idx="1521">
                  <c:v>1.3025E-2</c:v>
                </c:pt>
                <c:pt idx="1522">
                  <c:v>1.3050000000000001E-2</c:v>
                </c:pt>
                <c:pt idx="1523">
                  <c:v>1.3075E-2</c:v>
                </c:pt>
                <c:pt idx="1524">
                  <c:v>1.3100000000000001E-2</c:v>
                </c:pt>
                <c:pt idx="1525">
                  <c:v>1.3125E-2</c:v>
                </c:pt>
                <c:pt idx="1526">
                  <c:v>1.315E-2</c:v>
                </c:pt>
                <c:pt idx="1527">
                  <c:v>1.3174999999999999E-2</c:v>
                </c:pt>
                <c:pt idx="1528">
                  <c:v>1.32E-2</c:v>
                </c:pt>
                <c:pt idx="1529">
                  <c:v>1.3225000000000001E-2</c:v>
                </c:pt>
                <c:pt idx="1530">
                  <c:v>1.325E-2</c:v>
                </c:pt>
                <c:pt idx="1531">
                  <c:v>1.3275E-2</c:v>
                </c:pt>
                <c:pt idx="1532">
                  <c:v>1.3299999999999999E-2</c:v>
                </c:pt>
                <c:pt idx="1533">
                  <c:v>1.3325E-2</c:v>
                </c:pt>
                <c:pt idx="1534">
                  <c:v>1.3350000000000001E-2</c:v>
                </c:pt>
                <c:pt idx="1535">
                  <c:v>1.3375E-2</c:v>
                </c:pt>
                <c:pt idx="1536">
                  <c:v>1.34E-2</c:v>
                </c:pt>
                <c:pt idx="1537">
                  <c:v>1.3424999999999999E-2</c:v>
                </c:pt>
                <c:pt idx="1538">
                  <c:v>1.345E-2</c:v>
                </c:pt>
                <c:pt idx="1539">
                  <c:v>1.3475000000000001E-2</c:v>
                </c:pt>
                <c:pt idx="1540">
                  <c:v>1.35E-2</c:v>
                </c:pt>
                <c:pt idx="1541">
                  <c:v>1.3525000000000001E-2</c:v>
                </c:pt>
                <c:pt idx="1542">
                  <c:v>1.355E-2</c:v>
                </c:pt>
                <c:pt idx="1543">
                  <c:v>1.3575E-2</c:v>
                </c:pt>
                <c:pt idx="1544">
                  <c:v>1.3599999999999999E-2</c:v>
                </c:pt>
                <c:pt idx="1545">
                  <c:v>1.3625E-2</c:v>
                </c:pt>
                <c:pt idx="1546">
                  <c:v>1.3650000000000001E-2</c:v>
                </c:pt>
                <c:pt idx="1547">
                  <c:v>1.3675E-2</c:v>
                </c:pt>
                <c:pt idx="1548">
                  <c:v>1.37E-2</c:v>
                </c:pt>
                <c:pt idx="1549">
                  <c:v>1.3724999999999999E-2</c:v>
                </c:pt>
                <c:pt idx="1550">
                  <c:v>1.375E-2</c:v>
                </c:pt>
                <c:pt idx="1551">
                  <c:v>1.3775000000000001E-2</c:v>
                </c:pt>
                <c:pt idx="1552">
                  <c:v>1.38E-2</c:v>
                </c:pt>
                <c:pt idx="1553">
                  <c:v>1.3825E-2</c:v>
                </c:pt>
                <c:pt idx="1554">
                  <c:v>1.3849999999999999E-2</c:v>
                </c:pt>
                <c:pt idx="1555">
                  <c:v>1.3875E-2</c:v>
                </c:pt>
                <c:pt idx="1556">
                  <c:v>1.3899999999999999E-2</c:v>
                </c:pt>
                <c:pt idx="1557">
                  <c:v>1.3925E-2</c:v>
                </c:pt>
                <c:pt idx="1558">
                  <c:v>1.3950000000000001E-2</c:v>
                </c:pt>
                <c:pt idx="1559">
                  <c:v>1.3975E-2</c:v>
                </c:pt>
                <c:pt idx="1560">
                  <c:v>1.4E-2</c:v>
                </c:pt>
                <c:pt idx="1561">
                  <c:v>1.4024999999999999E-2</c:v>
                </c:pt>
                <c:pt idx="1562">
                  <c:v>1.405E-2</c:v>
                </c:pt>
                <c:pt idx="1563">
                  <c:v>1.4075000000000001E-2</c:v>
                </c:pt>
                <c:pt idx="1564">
                  <c:v>1.41E-2</c:v>
                </c:pt>
                <c:pt idx="1565">
                  <c:v>1.4125E-2</c:v>
                </c:pt>
                <c:pt idx="1566">
                  <c:v>1.4149999999999999E-2</c:v>
                </c:pt>
                <c:pt idx="1567">
                  <c:v>1.4175E-2</c:v>
                </c:pt>
                <c:pt idx="1568">
                  <c:v>1.4200000000000001E-2</c:v>
                </c:pt>
                <c:pt idx="1569">
                  <c:v>1.4225E-2</c:v>
                </c:pt>
                <c:pt idx="1570">
                  <c:v>1.4250000000000001E-2</c:v>
                </c:pt>
                <c:pt idx="1571">
                  <c:v>1.4274999999999999E-2</c:v>
                </c:pt>
                <c:pt idx="1572">
                  <c:v>1.43E-2</c:v>
                </c:pt>
                <c:pt idx="1573">
                  <c:v>1.4324999999999999E-2</c:v>
                </c:pt>
                <c:pt idx="1574">
                  <c:v>1.435E-2</c:v>
                </c:pt>
                <c:pt idx="1575">
                  <c:v>1.4375000000000001E-2</c:v>
                </c:pt>
                <c:pt idx="1576">
                  <c:v>1.44E-2</c:v>
                </c:pt>
                <c:pt idx="1577">
                  <c:v>1.4425E-2</c:v>
                </c:pt>
                <c:pt idx="1578">
                  <c:v>1.4449999999999999E-2</c:v>
                </c:pt>
                <c:pt idx="1579">
                  <c:v>1.4475E-2</c:v>
                </c:pt>
                <c:pt idx="1580">
                  <c:v>1.4500000000000001E-2</c:v>
                </c:pt>
                <c:pt idx="1581">
                  <c:v>1.4525E-2</c:v>
                </c:pt>
                <c:pt idx="1582">
                  <c:v>1.455E-2</c:v>
                </c:pt>
                <c:pt idx="1583">
                  <c:v>1.4574999999999999E-2</c:v>
                </c:pt>
                <c:pt idx="1584">
                  <c:v>1.46E-2</c:v>
                </c:pt>
                <c:pt idx="1585">
                  <c:v>1.4625000000000001E-2</c:v>
                </c:pt>
                <c:pt idx="1586">
                  <c:v>1.465E-2</c:v>
                </c:pt>
                <c:pt idx="1587">
                  <c:v>1.4675000000000001E-2</c:v>
                </c:pt>
                <c:pt idx="1588">
                  <c:v>1.47E-2</c:v>
                </c:pt>
                <c:pt idx="1589">
                  <c:v>1.4725E-2</c:v>
                </c:pt>
                <c:pt idx="1590">
                  <c:v>1.4749999999999999E-2</c:v>
                </c:pt>
                <c:pt idx="1591">
                  <c:v>1.4775E-2</c:v>
                </c:pt>
                <c:pt idx="1592">
                  <c:v>1.4800000000000001E-2</c:v>
                </c:pt>
                <c:pt idx="1593">
                  <c:v>1.4825E-2</c:v>
                </c:pt>
                <c:pt idx="1594">
                  <c:v>1.485E-2</c:v>
                </c:pt>
                <c:pt idx="1595">
                  <c:v>1.4874999999999999E-2</c:v>
                </c:pt>
                <c:pt idx="1596">
                  <c:v>1.49E-2</c:v>
                </c:pt>
                <c:pt idx="1597">
                  <c:v>1.4925000000000001E-2</c:v>
                </c:pt>
                <c:pt idx="1598">
                  <c:v>1.495E-2</c:v>
                </c:pt>
                <c:pt idx="1599">
                  <c:v>1.4975E-2</c:v>
                </c:pt>
                <c:pt idx="1600">
                  <c:v>1.4999999999999999E-2</c:v>
                </c:pt>
                <c:pt idx="1601">
                  <c:v>1.5025E-2</c:v>
                </c:pt>
                <c:pt idx="1602">
                  <c:v>1.5049999999999999E-2</c:v>
                </c:pt>
                <c:pt idx="1603">
                  <c:v>1.5075E-2</c:v>
                </c:pt>
                <c:pt idx="1604">
                  <c:v>1.5100000000000001E-2</c:v>
                </c:pt>
                <c:pt idx="1605">
                  <c:v>1.5125E-2</c:v>
                </c:pt>
                <c:pt idx="1606">
                  <c:v>1.515E-2</c:v>
                </c:pt>
                <c:pt idx="1607">
                  <c:v>1.5174999999999999E-2</c:v>
                </c:pt>
                <c:pt idx="1608">
                  <c:v>1.52E-2</c:v>
                </c:pt>
                <c:pt idx="1609">
                  <c:v>1.5225000000000001E-2</c:v>
                </c:pt>
                <c:pt idx="1610">
                  <c:v>1.525E-2</c:v>
                </c:pt>
                <c:pt idx="1611">
                  <c:v>1.5275E-2</c:v>
                </c:pt>
                <c:pt idx="1612">
                  <c:v>1.5299999999999999E-2</c:v>
                </c:pt>
                <c:pt idx="1613">
                  <c:v>1.5325E-2</c:v>
                </c:pt>
                <c:pt idx="1614">
                  <c:v>1.5350000000000001E-2</c:v>
                </c:pt>
                <c:pt idx="1615">
                  <c:v>1.5375E-2</c:v>
                </c:pt>
                <c:pt idx="1616">
                  <c:v>1.54E-2</c:v>
                </c:pt>
                <c:pt idx="1617">
                  <c:v>1.5424999999999999E-2</c:v>
                </c:pt>
                <c:pt idx="1618">
                  <c:v>1.545E-2</c:v>
                </c:pt>
                <c:pt idx="1619">
                  <c:v>1.5474999999999999E-2</c:v>
                </c:pt>
                <c:pt idx="1620">
                  <c:v>1.55E-2</c:v>
                </c:pt>
                <c:pt idx="1621">
                  <c:v>1.5525000000000001E-2</c:v>
                </c:pt>
                <c:pt idx="1622">
                  <c:v>1.555E-2</c:v>
                </c:pt>
                <c:pt idx="1623">
                  <c:v>1.5575E-2</c:v>
                </c:pt>
                <c:pt idx="1624">
                  <c:v>1.5599999999999999E-2</c:v>
                </c:pt>
                <c:pt idx="1625">
                  <c:v>1.5625E-2</c:v>
                </c:pt>
                <c:pt idx="1626">
                  <c:v>1.5650000000000001E-2</c:v>
                </c:pt>
                <c:pt idx="1627">
                  <c:v>1.5675000000000001E-2</c:v>
                </c:pt>
                <c:pt idx="1628">
                  <c:v>1.5699999999999999E-2</c:v>
                </c:pt>
                <c:pt idx="1629">
                  <c:v>1.5724999999999999E-2</c:v>
                </c:pt>
                <c:pt idx="1630">
                  <c:v>1.575E-2</c:v>
                </c:pt>
                <c:pt idx="1631">
                  <c:v>1.5775000000000001E-2</c:v>
                </c:pt>
                <c:pt idx="1632">
                  <c:v>1.5800000000000002E-2</c:v>
                </c:pt>
                <c:pt idx="1633">
                  <c:v>1.5824999999999999E-2</c:v>
                </c:pt>
                <c:pt idx="1634">
                  <c:v>1.585E-2</c:v>
                </c:pt>
                <c:pt idx="1635">
                  <c:v>1.5875E-2</c:v>
                </c:pt>
                <c:pt idx="1636">
                  <c:v>1.5900000000000001E-2</c:v>
                </c:pt>
                <c:pt idx="1637">
                  <c:v>1.5925000000000002E-2</c:v>
                </c:pt>
                <c:pt idx="1638">
                  <c:v>1.5949999999999999E-2</c:v>
                </c:pt>
                <c:pt idx="1639">
                  <c:v>1.5975E-2</c:v>
                </c:pt>
                <c:pt idx="1640">
                  <c:v>1.6E-2</c:v>
                </c:pt>
                <c:pt idx="1641">
                  <c:v>1.6025000000000001E-2</c:v>
                </c:pt>
                <c:pt idx="1642">
                  <c:v>1.6049999999999998E-2</c:v>
                </c:pt>
                <c:pt idx="1643">
                  <c:v>1.6074999999999999E-2</c:v>
                </c:pt>
                <c:pt idx="1644">
                  <c:v>1.61E-2</c:v>
                </c:pt>
                <c:pt idx="1645">
                  <c:v>1.6125E-2</c:v>
                </c:pt>
                <c:pt idx="1646">
                  <c:v>1.6150000000000001E-2</c:v>
                </c:pt>
                <c:pt idx="1647">
                  <c:v>1.6174999999999998E-2</c:v>
                </c:pt>
                <c:pt idx="1648">
                  <c:v>1.6199999999999999E-2</c:v>
                </c:pt>
                <c:pt idx="1649">
                  <c:v>1.6225E-2</c:v>
                </c:pt>
                <c:pt idx="1650">
                  <c:v>1.6250000000000001E-2</c:v>
                </c:pt>
                <c:pt idx="1651">
                  <c:v>1.6275000000000001E-2</c:v>
                </c:pt>
                <c:pt idx="1652">
                  <c:v>1.6299999999999999E-2</c:v>
                </c:pt>
                <c:pt idx="1653">
                  <c:v>1.6324999999999999E-2</c:v>
                </c:pt>
                <c:pt idx="1654">
                  <c:v>1.635E-2</c:v>
                </c:pt>
                <c:pt idx="1655">
                  <c:v>1.6375000000000001E-2</c:v>
                </c:pt>
                <c:pt idx="1656">
                  <c:v>1.6400000000000001E-2</c:v>
                </c:pt>
                <c:pt idx="1657">
                  <c:v>1.6424999999999999E-2</c:v>
                </c:pt>
                <c:pt idx="1658">
                  <c:v>1.6449999999999999E-2</c:v>
                </c:pt>
                <c:pt idx="1659">
                  <c:v>1.6475E-2</c:v>
                </c:pt>
                <c:pt idx="1660">
                  <c:v>1.6500000000000001E-2</c:v>
                </c:pt>
                <c:pt idx="1661">
                  <c:v>1.6525000000000001E-2</c:v>
                </c:pt>
                <c:pt idx="1662">
                  <c:v>1.6549999999999999E-2</c:v>
                </c:pt>
                <c:pt idx="1663">
                  <c:v>1.6574999999999999E-2</c:v>
                </c:pt>
                <c:pt idx="1664">
                  <c:v>1.66E-2</c:v>
                </c:pt>
                <c:pt idx="1665">
                  <c:v>1.6625000000000001E-2</c:v>
                </c:pt>
                <c:pt idx="1666">
                  <c:v>1.6650000000000002E-2</c:v>
                </c:pt>
                <c:pt idx="1667">
                  <c:v>1.6674999999999999E-2</c:v>
                </c:pt>
                <c:pt idx="1668">
                  <c:v>1.67E-2</c:v>
                </c:pt>
                <c:pt idx="1669">
                  <c:v>1.6725E-2</c:v>
                </c:pt>
                <c:pt idx="1670">
                  <c:v>1.6750000000000001E-2</c:v>
                </c:pt>
                <c:pt idx="1671">
                  <c:v>1.6775000000000002E-2</c:v>
                </c:pt>
                <c:pt idx="1672">
                  <c:v>1.6799999999999999E-2</c:v>
                </c:pt>
                <c:pt idx="1673">
                  <c:v>1.6825E-2</c:v>
                </c:pt>
                <c:pt idx="1674">
                  <c:v>1.685E-2</c:v>
                </c:pt>
                <c:pt idx="1675">
                  <c:v>1.6875000000000001E-2</c:v>
                </c:pt>
                <c:pt idx="1676">
                  <c:v>1.6899999999999998E-2</c:v>
                </c:pt>
                <c:pt idx="1677">
                  <c:v>1.6924999999999999E-2</c:v>
                </c:pt>
                <c:pt idx="1678">
                  <c:v>1.695E-2</c:v>
                </c:pt>
                <c:pt idx="1679">
                  <c:v>1.6975000000000001E-2</c:v>
                </c:pt>
                <c:pt idx="1680">
                  <c:v>1.7000000000000001E-2</c:v>
                </c:pt>
                <c:pt idx="1681">
                  <c:v>1.7024999999999998E-2</c:v>
                </c:pt>
                <c:pt idx="1682">
                  <c:v>1.7049999999999999E-2</c:v>
                </c:pt>
                <c:pt idx="1683">
                  <c:v>1.7075E-2</c:v>
                </c:pt>
                <c:pt idx="1684">
                  <c:v>1.7100000000000001E-2</c:v>
                </c:pt>
                <c:pt idx="1685">
                  <c:v>1.7125000000000001E-2</c:v>
                </c:pt>
                <c:pt idx="1686">
                  <c:v>1.7149999999999999E-2</c:v>
                </c:pt>
                <c:pt idx="1687">
                  <c:v>1.7174999999999999E-2</c:v>
                </c:pt>
                <c:pt idx="1688">
                  <c:v>1.72E-2</c:v>
                </c:pt>
                <c:pt idx="1689">
                  <c:v>1.7225000000000001E-2</c:v>
                </c:pt>
                <c:pt idx="1690">
                  <c:v>1.7250000000000001E-2</c:v>
                </c:pt>
                <c:pt idx="1691">
                  <c:v>1.7274999999999999E-2</c:v>
                </c:pt>
                <c:pt idx="1692">
                  <c:v>1.7299999999999999E-2</c:v>
                </c:pt>
                <c:pt idx="1693">
                  <c:v>1.7325E-2</c:v>
                </c:pt>
                <c:pt idx="1694">
                  <c:v>1.7350000000000001E-2</c:v>
                </c:pt>
                <c:pt idx="1695">
                  <c:v>1.7375000000000002E-2</c:v>
                </c:pt>
                <c:pt idx="1696">
                  <c:v>1.7399999999999999E-2</c:v>
                </c:pt>
                <c:pt idx="1697">
                  <c:v>1.7425E-2</c:v>
                </c:pt>
                <c:pt idx="1698">
                  <c:v>1.745E-2</c:v>
                </c:pt>
                <c:pt idx="1699">
                  <c:v>1.7475000000000001E-2</c:v>
                </c:pt>
                <c:pt idx="1700">
                  <c:v>1.7500000000000002E-2</c:v>
                </c:pt>
                <c:pt idx="1701">
                  <c:v>1.7524999999999999E-2</c:v>
                </c:pt>
                <c:pt idx="1702">
                  <c:v>1.755E-2</c:v>
                </c:pt>
                <c:pt idx="1703">
                  <c:v>1.7575E-2</c:v>
                </c:pt>
                <c:pt idx="1704">
                  <c:v>1.7600000000000001E-2</c:v>
                </c:pt>
                <c:pt idx="1705">
                  <c:v>1.7624999999999998E-2</c:v>
                </c:pt>
                <c:pt idx="1706">
                  <c:v>1.7649999999999999E-2</c:v>
                </c:pt>
                <c:pt idx="1707">
                  <c:v>1.7675E-2</c:v>
                </c:pt>
                <c:pt idx="1708">
                  <c:v>1.77E-2</c:v>
                </c:pt>
                <c:pt idx="1709">
                  <c:v>1.7725000000000001E-2</c:v>
                </c:pt>
                <c:pt idx="1710">
                  <c:v>1.7749999999999998E-2</c:v>
                </c:pt>
                <c:pt idx="1711">
                  <c:v>1.7774999999999999E-2</c:v>
                </c:pt>
                <c:pt idx="1712">
                  <c:v>1.78E-2</c:v>
                </c:pt>
                <c:pt idx="1713">
                  <c:v>1.7825000000000001E-2</c:v>
                </c:pt>
                <c:pt idx="1714">
                  <c:v>1.7850000000000001E-2</c:v>
                </c:pt>
                <c:pt idx="1715">
                  <c:v>1.7874999999999999E-2</c:v>
                </c:pt>
                <c:pt idx="1716">
                  <c:v>1.7899999999999999E-2</c:v>
                </c:pt>
                <c:pt idx="1717">
                  <c:v>1.7925E-2</c:v>
                </c:pt>
                <c:pt idx="1718">
                  <c:v>1.7950000000000001E-2</c:v>
                </c:pt>
                <c:pt idx="1719">
                  <c:v>1.7975000000000001E-2</c:v>
                </c:pt>
                <c:pt idx="1720">
                  <c:v>1.7999999999999999E-2</c:v>
                </c:pt>
                <c:pt idx="1721">
                  <c:v>1.8024999999999999E-2</c:v>
                </c:pt>
                <c:pt idx="1722">
                  <c:v>1.805E-2</c:v>
                </c:pt>
                <c:pt idx="1723">
                  <c:v>1.8075000000000001E-2</c:v>
                </c:pt>
                <c:pt idx="1724">
                  <c:v>1.8100000000000002E-2</c:v>
                </c:pt>
                <c:pt idx="1725">
                  <c:v>1.8124999999999999E-2</c:v>
                </c:pt>
                <c:pt idx="1726">
                  <c:v>1.8149999999999999E-2</c:v>
                </c:pt>
                <c:pt idx="1727">
                  <c:v>1.8175E-2</c:v>
                </c:pt>
                <c:pt idx="1728">
                  <c:v>1.8200000000000001E-2</c:v>
                </c:pt>
                <c:pt idx="1729">
                  <c:v>1.8225000000000002E-2</c:v>
                </c:pt>
                <c:pt idx="1730">
                  <c:v>1.8249999999999999E-2</c:v>
                </c:pt>
                <c:pt idx="1731">
                  <c:v>1.8275E-2</c:v>
                </c:pt>
                <c:pt idx="1732">
                  <c:v>1.83E-2</c:v>
                </c:pt>
                <c:pt idx="1733">
                  <c:v>1.8325000000000001E-2</c:v>
                </c:pt>
                <c:pt idx="1734">
                  <c:v>1.8350000000000002E-2</c:v>
                </c:pt>
                <c:pt idx="1735">
                  <c:v>1.8374999999999999E-2</c:v>
                </c:pt>
                <c:pt idx="1736">
                  <c:v>1.84E-2</c:v>
                </c:pt>
                <c:pt idx="1737">
                  <c:v>1.8425E-2</c:v>
                </c:pt>
                <c:pt idx="1738">
                  <c:v>1.8450000000000001E-2</c:v>
                </c:pt>
                <c:pt idx="1739">
                  <c:v>1.8474999999999998E-2</c:v>
                </c:pt>
                <c:pt idx="1740">
                  <c:v>1.8499999999999999E-2</c:v>
                </c:pt>
                <c:pt idx="1741">
                  <c:v>1.8525E-2</c:v>
                </c:pt>
                <c:pt idx="1742">
                  <c:v>1.8550000000000001E-2</c:v>
                </c:pt>
                <c:pt idx="1743">
                  <c:v>1.8575000000000001E-2</c:v>
                </c:pt>
                <c:pt idx="1744">
                  <c:v>1.8599999999999998E-2</c:v>
                </c:pt>
                <c:pt idx="1745">
                  <c:v>1.8624999999999999E-2</c:v>
                </c:pt>
                <c:pt idx="1746">
                  <c:v>1.865E-2</c:v>
                </c:pt>
                <c:pt idx="1747">
                  <c:v>1.8675000000000001E-2</c:v>
                </c:pt>
                <c:pt idx="1748">
                  <c:v>1.8700000000000001E-2</c:v>
                </c:pt>
                <c:pt idx="1749">
                  <c:v>1.8724999999999999E-2</c:v>
                </c:pt>
                <c:pt idx="1750">
                  <c:v>1.8749999999999999E-2</c:v>
                </c:pt>
                <c:pt idx="1751">
                  <c:v>1.8775E-2</c:v>
                </c:pt>
                <c:pt idx="1752">
                  <c:v>1.8800000000000001E-2</c:v>
                </c:pt>
                <c:pt idx="1753">
                  <c:v>1.8825000000000001E-2</c:v>
                </c:pt>
                <c:pt idx="1754">
                  <c:v>1.8849999999999999E-2</c:v>
                </c:pt>
                <c:pt idx="1755">
                  <c:v>1.8874999999999999E-2</c:v>
                </c:pt>
                <c:pt idx="1756">
                  <c:v>1.89E-2</c:v>
                </c:pt>
                <c:pt idx="1757">
                  <c:v>1.8925000000000001E-2</c:v>
                </c:pt>
                <c:pt idx="1758">
                  <c:v>1.8950000000000002E-2</c:v>
                </c:pt>
                <c:pt idx="1759">
                  <c:v>1.8974999999999999E-2</c:v>
                </c:pt>
                <c:pt idx="1760">
                  <c:v>1.9E-2</c:v>
                </c:pt>
                <c:pt idx="1761">
                  <c:v>1.9025E-2</c:v>
                </c:pt>
                <c:pt idx="1762">
                  <c:v>1.9050000000000001E-2</c:v>
                </c:pt>
                <c:pt idx="1763">
                  <c:v>1.9075000000000002E-2</c:v>
                </c:pt>
                <c:pt idx="1764">
                  <c:v>1.9099999999999999E-2</c:v>
                </c:pt>
                <c:pt idx="1765">
                  <c:v>1.9125E-2</c:v>
                </c:pt>
                <c:pt idx="1766">
                  <c:v>1.915E-2</c:v>
                </c:pt>
                <c:pt idx="1767">
                  <c:v>1.9175000000000001E-2</c:v>
                </c:pt>
                <c:pt idx="1768">
                  <c:v>1.9199999999999998E-2</c:v>
                </c:pt>
                <c:pt idx="1769">
                  <c:v>1.9224999999999999E-2</c:v>
                </c:pt>
                <c:pt idx="1770">
                  <c:v>1.925E-2</c:v>
                </c:pt>
                <c:pt idx="1771">
                  <c:v>1.9275E-2</c:v>
                </c:pt>
                <c:pt idx="1772">
                  <c:v>1.9300000000000001E-2</c:v>
                </c:pt>
                <c:pt idx="1773">
                  <c:v>1.9324999999999998E-2</c:v>
                </c:pt>
                <c:pt idx="1774">
                  <c:v>1.9349999999999999E-2</c:v>
                </c:pt>
                <c:pt idx="1775">
                  <c:v>1.9375E-2</c:v>
                </c:pt>
                <c:pt idx="1776">
                  <c:v>1.9400000000000001E-2</c:v>
                </c:pt>
                <c:pt idx="1777">
                  <c:v>1.9425000000000001E-2</c:v>
                </c:pt>
                <c:pt idx="1778">
                  <c:v>1.9449999999999999E-2</c:v>
                </c:pt>
                <c:pt idx="1779">
                  <c:v>1.9474999999999999E-2</c:v>
                </c:pt>
                <c:pt idx="1780">
                  <c:v>1.95E-2</c:v>
                </c:pt>
                <c:pt idx="1781">
                  <c:v>1.9525000000000001E-2</c:v>
                </c:pt>
                <c:pt idx="1782">
                  <c:v>1.9550000000000001E-2</c:v>
                </c:pt>
                <c:pt idx="1783">
                  <c:v>1.9574999999999999E-2</c:v>
                </c:pt>
                <c:pt idx="1784">
                  <c:v>1.9599999999999999E-2</c:v>
                </c:pt>
                <c:pt idx="1785">
                  <c:v>1.9625E-2</c:v>
                </c:pt>
                <c:pt idx="1786">
                  <c:v>1.9650000000000001E-2</c:v>
                </c:pt>
                <c:pt idx="1787">
                  <c:v>1.9675000000000002E-2</c:v>
                </c:pt>
                <c:pt idx="1788">
                  <c:v>1.9699999999999999E-2</c:v>
                </c:pt>
                <c:pt idx="1789">
                  <c:v>1.9724999999999999E-2</c:v>
                </c:pt>
                <c:pt idx="1790">
                  <c:v>1.975E-2</c:v>
                </c:pt>
                <c:pt idx="1791">
                  <c:v>1.9775000000000001E-2</c:v>
                </c:pt>
                <c:pt idx="1792">
                  <c:v>1.9800000000000002E-2</c:v>
                </c:pt>
                <c:pt idx="1793">
                  <c:v>1.9824999999999999E-2</c:v>
                </c:pt>
                <c:pt idx="1794">
                  <c:v>1.985E-2</c:v>
                </c:pt>
                <c:pt idx="1795">
                  <c:v>1.9875E-2</c:v>
                </c:pt>
                <c:pt idx="1796">
                  <c:v>1.9900000000000001E-2</c:v>
                </c:pt>
                <c:pt idx="1797">
                  <c:v>1.9924999999999998E-2</c:v>
                </c:pt>
                <c:pt idx="1798">
                  <c:v>1.9949999999999999E-2</c:v>
                </c:pt>
                <c:pt idx="1799">
                  <c:v>1.9975E-2</c:v>
                </c:pt>
                <c:pt idx="1800">
                  <c:v>0.02</c:v>
                </c:pt>
                <c:pt idx="1801">
                  <c:v>2.0025000000000001E-2</c:v>
                </c:pt>
                <c:pt idx="1802">
                  <c:v>2.0049999999999998E-2</c:v>
                </c:pt>
                <c:pt idx="1803">
                  <c:v>2.0074999999999999E-2</c:v>
                </c:pt>
                <c:pt idx="1804">
                  <c:v>2.01E-2</c:v>
                </c:pt>
                <c:pt idx="1805">
                  <c:v>2.0125000000000001E-2</c:v>
                </c:pt>
                <c:pt idx="1806">
                  <c:v>2.0150000000000001E-2</c:v>
                </c:pt>
                <c:pt idx="1807">
                  <c:v>2.0174999999999998E-2</c:v>
                </c:pt>
                <c:pt idx="1808">
                  <c:v>2.0199999999999999E-2</c:v>
                </c:pt>
                <c:pt idx="1809">
                  <c:v>2.0225E-2</c:v>
                </c:pt>
                <c:pt idx="1810">
                  <c:v>2.0250000000000001E-2</c:v>
                </c:pt>
                <c:pt idx="1811">
                  <c:v>2.0275000000000001E-2</c:v>
                </c:pt>
                <c:pt idx="1812">
                  <c:v>2.0299999999999999E-2</c:v>
                </c:pt>
                <c:pt idx="1813">
                  <c:v>2.0324999999999999E-2</c:v>
                </c:pt>
                <c:pt idx="1814">
                  <c:v>2.035E-2</c:v>
                </c:pt>
                <c:pt idx="1815">
                  <c:v>2.0375000000000001E-2</c:v>
                </c:pt>
                <c:pt idx="1816">
                  <c:v>2.0400000000000001E-2</c:v>
                </c:pt>
                <c:pt idx="1817">
                  <c:v>2.0424999999999999E-2</c:v>
                </c:pt>
                <c:pt idx="1818">
                  <c:v>2.0449999999999999E-2</c:v>
                </c:pt>
                <c:pt idx="1819">
                  <c:v>2.0475E-2</c:v>
                </c:pt>
                <c:pt idx="1820">
                  <c:v>2.0500000000000001E-2</c:v>
                </c:pt>
                <c:pt idx="1821">
                  <c:v>2.0525000000000002E-2</c:v>
                </c:pt>
                <c:pt idx="1822">
                  <c:v>2.0549999999999999E-2</c:v>
                </c:pt>
                <c:pt idx="1823">
                  <c:v>2.0575E-2</c:v>
                </c:pt>
                <c:pt idx="1824">
                  <c:v>2.06E-2</c:v>
                </c:pt>
                <c:pt idx="1825">
                  <c:v>2.0625000000000001E-2</c:v>
                </c:pt>
                <c:pt idx="1826">
                  <c:v>2.0650000000000002E-2</c:v>
                </c:pt>
                <c:pt idx="1827">
                  <c:v>2.0674999999999999E-2</c:v>
                </c:pt>
                <c:pt idx="1828">
                  <c:v>2.07E-2</c:v>
                </c:pt>
                <c:pt idx="1829">
                  <c:v>2.0725E-2</c:v>
                </c:pt>
                <c:pt idx="1830">
                  <c:v>2.0750000000000001E-2</c:v>
                </c:pt>
                <c:pt idx="1831">
                  <c:v>2.0774999999999998E-2</c:v>
                </c:pt>
                <c:pt idx="1832">
                  <c:v>2.0799999999999999E-2</c:v>
                </c:pt>
                <c:pt idx="1833">
                  <c:v>2.0825E-2</c:v>
                </c:pt>
                <c:pt idx="1834">
                  <c:v>2.085E-2</c:v>
                </c:pt>
                <c:pt idx="1835">
                  <c:v>2.0875000000000001E-2</c:v>
                </c:pt>
                <c:pt idx="1836">
                  <c:v>2.0899999999999998E-2</c:v>
                </c:pt>
                <c:pt idx="1837">
                  <c:v>2.0924999999999999E-2</c:v>
                </c:pt>
                <c:pt idx="1838">
                  <c:v>2.095E-2</c:v>
                </c:pt>
                <c:pt idx="1839">
                  <c:v>2.0975000000000001E-2</c:v>
                </c:pt>
                <c:pt idx="1840">
                  <c:v>2.1000000000000001E-2</c:v>
                </c:pt>
                <c:pt idx="1841">
                  <c:v>2.1024999999999999E-2</c:v>
                </c:pt>
                <c:pt idx="1842">
                  <c:v>2.1049999999999999E-2</c:v>
                </c:pt>
                <c:pt idx="1843">
                  <c:v>2.1075E-2</c:v>
                </c:pt>
                <c:pt idx="1844">
                  <c:v>2.1100000000000001E-2</c:v>
                </c:pt>
                <c:pt idx="1845">
                  <c:v>2.1125000000000001E-2</c:v>
                </c:pt>
                <c:pt idx="1846">
                  <c:v>2.1149999999999999E-2</c:v>
                </c:pt>
                <c:pt idx="1847">
                  <c:v>2.1174999999999999E-2</c:v>
                </c:pt>
                <c:pt idx="1848">
                  <c:v>2.12E-2</c:v>
                </c:pt>
                <c:pt idx="1849">
                  <c:v>2.1225000000000001E-2</c:v>
                </c:pt>
                <c:pt idx="1850">
                  <c:v>2.1250000000000002E-2</c:v>
                </c:pt>
                <c:pt idx="1851">
                  <c:v>2.1274999999999999E-2</c:v>
                </c:pt>
                <c:pt idx="1852">
                  <c:v>2.1299999999999999E-2</c:v>
                </c:pt>
                <c:pt idx="1853">
                  <c:v>2.1325E-2</c:v>
                </c:pt>
                <c:pt idx="1854">
                  <c:v>2.1350000000000001E-2</c:v>
                </c:pt>
                <c:pt idx="1855">
                  <c:v>2.1375000000000002E-2</c:v>
                </c:pt>
                <c:pt idx="1856">
                  <c:v>2.1399999999999999E-2</c:v>
                </c:pt>
                <c:pt idx="1857">
                  <c:v>2.1425E-2</c:v>
                </c:pt>
                <c:pt idx="1858">
                  <c:v>2.145E-2</c:v>
                </c:pt>
                <c:pt idx="1859">
                  <c:v>2.1475000000000001E-2</c:v>
                </c:pt>
                <c:pt idx="1860">
                  <c:v>2.1499999999999998E-2</c:v>
                </c:pt>
                <c:pt idx="1861">
                  <c:v>2.1524999999999999E-2</c:v>
                </c:pt>
                <c:pt idx="1862">
                  <c:v>2.155E-2</c:v>
                </c:pt>
                <c:pt idx="1863">
                  <c:v>2.1575E-2</c:v>
                </c:pt>
                <c:pt idx="1864">
                  <c:v>2.1600000000000001E-2</c:v>
                </c:pt>
                <c:pt idx="1865">
                  <c:v>2.1624999999999998E-2</c:v>
                </c:pt>
                <c:pt idx="1866">
                  <c:v>2.1649999999999999E-2</c:v>
                </c:pt>
                <c:pt idx="1867">
                  <c:v>2.1675E-2</c:v>
                </c:pt>
                <c:pt idx="1868">
                  <c:v>2.1700000000000001E-2</c:v>
                </c:pt>
                <c:pt idx="1869">
                  <c:v>2.1725000000000001E-2</c:v>
                </c:pt>
                <c:pt idx="1870">
                  <c:v>2.1749999999999999E-2</c:v>
                </c:pt>
                <c:pt idx="1871">
                  <c:v>2.1774999999999999E-2</c:v>
                </c:pt>
                <c:pt idx="1872">
                  <c:v>2.18E-2</c:v>
                </c:pt>
                <c:pt idx="1873">
                  <c:v>2.1825000000000001E-2</c:v>
                </c:pt>
                <c:pt idx="1874">
                  <c:v>2.1850000000000001E-2</c:v>
                </c:pt>
                <c:pt idx="1875">
                  <c:v>2.1874999999999999E-2</c:v>
                </c:pt>
                <c:pt idx="1876">
                  <c:v>2.1899999999999999E-2</c:v>
                </c:pt>
                <c:pt idx="1877">
                  <c:v>2.1925E-2</c:v>
                </c:pt>
                <c:pt idx="1878">
                  <c:v>2.1950000000000001E-2</c:v>
                </c:pt>
                <c:pt idx="1879">
                  <c:v>2.1975000000000001E-2</c:v>
                </c:pt>
                <c:pt idx="1880">
                  <c:v>2.1999999999999999E-2</c:v>
                </c:pt>
                <c:pt idx="1881">
                  <c:v>2.2024999999999999E-2</c:v>
                </c:pt>
                <c:pt idx="1882">
                  <c:v>2.205E-2</c:v>
                </c:pt>
                <c:pt idx="1883">
                  <c:v>2.2075000000000001E-2</c:v>
                </c:pt>
                <c:pt idx="1884">
                  <c:v>2.2100000000000002E-2</c:v>
                </c:pt>
                <c:pt idx="1885">
                  <c:v>2.2124999999999999E-2</c:v>
                </c:pt>
                <c:pt idx="1886">
                  <c:v>2.215E-2</c:v>
                </c:pt>
                <c:pt idx="1887">
                  <c:v>2.2175E-2</c:v>
                </c:pt>
                <c:pt idx="1888">
                  <c:v>2.2200000000000001E-2</c:v>
                </c:pt>
                <c:pt idx="1889">
                  <c:v>2.2225000000000002E-2</c:v>
                </c:pt>
                <c:pt idx="1890">
                  <c:v>2.2249999999999999E-2</c:v>
                </c:pt>
                <c:pt idx="1891">
                  <c:v>2.2275E-2</c:v>
                </c:pt>
                <c:pt idx="1892">
                  <c:v>2.23E-2</c:v>
                </c:pt>
                <c:pt idx="1893">
                  <c:v>2.2325000000000001E-2</c:v>
                </c:pt>
                <c:pt idx="1894">
                  <c:v>2.2349999999999998E-2</c:v>
                </c:pt>
                <c:pt idx="1895">
                  <c:v>2.2374999999999999E-2</c:v>
                </c:pt>
                <c:pt idx="1896">
                  <c:v>2.24E-2</c:v>
                </c:pt>
                <c:pt idx="1897">
                  <c:v>2.2425E-2</c:v>
                </c:pt>
                <c:pt idx="1898">
                  <c:v>2.2450000000000001E-2</c:v>
                </c:pt>
                <c:pt idx="1899">
                  <c:v>2.2474999999999998E-2</c:v>
                </c:pt>
                <c:pt idx="1900">
                  <c:v>2.2499999999999999E-2</c:v>
                </c:pt>
                <c:pt idx="1901">
                  <c:v>2.2525E-2</c:v>
                </c:pt>
                <c:pt idx="1902">
                  <c:v>2.2550000000000001E-2</c:v>
                </c:pt>
                <c:pt idx="1903">
                  <c:v>2.2575000000000001E-2</c:v>
                </c:pt>
                <c:pt idx="1904">
                  <c:v>2.2599999999999999E-2</c:v>
                </c:pt>
                <c:pt idx="1905">
                  <c:v>2.2624999999999999E-2</c:v>
                </c:pt>
                <c:pt idx="1906">
                  <c:v>2.265E-2</c:v>
                </c:pt>
                <c:pt idx="1907">
                  <c:v>2.2675000000000001E-2</c:v>
                </c:pt>
                <c:pt idx="1908">
                  <c:v>2.2700000000000001E-2</c:v>
                </c:pt>
                <c:pt idx="1909">
                  <c:v>2.2724999999999999E-2</c:v>
                </c:pt>
                <c:pt idx="1910">
                  <c:v>2.2749999999999999E-2</c:v>
                </c:pt>
                <c:pt idx="1911">
                  <c:v>2.2775E-2</c:v>
                </c:pt>
                <c:pt idx="1912">
                  <c:v>2.2800000000000001E-2</c:v>
                </c:pt>
                <c:pt idx="1913">
                  <c:v>2.2825000000000002E-2</c:v>
                </c:pt>
                <c:pt idx="1914">
                  <c:v>2.2849999999999999E-2</c:v>
                </c:pt>
                <c:pt idx="1915">
                  <c:v>2.2875E-2</c:v>
                </c:pt>
                <c:pt idx="1916">
                  <c:v>2.29E-2</c:v>
                </c:pt>
                <c:pt idx="1917">
                  <c:v>2.2925000000000001E-2</c:v>
                </c:pt>
                <c:pt idx="1918">
                  <c:v>2.2950000000000002E-2</c:v>
                </c:pt>
                <c:pt idx="1919">
                  <c:v>2.2974999999999999E-2</c:v>
                </c:pt>
                <c:pt idx="1920">
                  <c:v>2.3E-2</c:v>
                </c:pt>
                <c:pt idx="1921">
                  <c:v>2.3025E-2</c:v>
                </c:pt>
                <c:pt idx="1922">
                  <c:v>2.3050000000000001E-2</c:v>
                </c:pt>
                <c:pt idx="1923">
                  <c:v>2.3074999999999998E-2</c:v>
                </c:pt>
                <c:pt idx="1924">
                  <c:v>2.3099999999999999E-2</c:v>
                </c:pt>
                <c:pt idx="1925">
                  <c:v>2.3125E-2</c:v>
                </c:pt>
                <c:pt idx="1926">
                  <c:v>2.315E-2</c:v>
                </c:pt>
                <c:pt idx="1927">
                  <c:v>2.3175000000000001E-2</c:v>
                </c:pt>
                <c:pt idx="1928">
                  <c:v>2.3199999999999998E-2</c:v>
                </c:pt>
                <c:pt idx="1929">
                  <c:v>2.3224999999999999E-2</c:v>
                </c:pt>
                <c:pt idx="1930">
                  <c:v>2.325E-2</c:v>
                </c:pt>
                <c:pt idx="1931">
                  <c:v>2.3275000000000001E-2</c:v>
                </c:pt>
                <c:pt idx="1932">
                  <c:v>2.3300000000000001E-2</c:v>
                </c:pt>
                <c:pt idx="1933">
                  <c:v>2.3324999999999999E-2</c:v>
                </c:pt>
                <c:pt idx="1934">
                  <c:v>2.3349999999999999E-2</c:v>
                </c:pt>
                <c:pt idx="1935">
                  <c:v>2.3375E-2</c:v>
                </c:pt>
                <c:pt idx="1936">
                  <c:v>2.3400000000000001E-2</c:v>
                </c:pt>
                <c:pt idx="1937">
                  <c:v>2.3425000000000001E-2</c:v>
                </c:pt>
                <c:pt idx="1938">
                  <c:v>2.3449999999999999E-2</c:v>
                </c:pt>
                <c:pt idx="1939">
                  <c:v>2.3474999999999999E-2</c:v>
                </c:pt>
                <c:pt idx="1940">
                  <c:v>2.35E-2</c:v>
                </c:pt>
                <c:pt idx="1941">
                  <c:v>2.3525000000000001E-2</c:v>
                </c:pt>
                <c:pt idx="1942">
                  <c:v>2.3550000000000001E-2</c:v>
                </c:pt>
                <c:pt idx="1943">
                  <c:v>2.3574999999999999E-2</c:v>
                </c:pt>
                <c:pt idx="1944">
                  <c:v>2.3599999999999999E-2</c:v>
                </c:pt>
                <c:pt idx="1945">
                  <c:v>2.3625E-2</c:v>
                </c:pt>
                <c:pt idx="1946">
                  <c:v>2.3650000000000001E-2</c:v>
                </c:pt>
                <c:pt idx="1947">
                  <c:v>2.3675000000000002E-2</c:v>
                </c:pt>
                <c:pt idx="1948">
                  <c:v>2.3699999999999999E-2</c:v>
                </c:pt>
                <c:pt idx="1949">
                  <c:v>2.3725E-2</c:v>
                </c:pt>
                <c:pt idx="1950">
                  <c:v>2.375E-2</c:v>
                </c:pt>
                <c:pt idx="1951">
                  <c:v>2.3775000000000001E-2</c:v>
                </c:pt>
                <c:pt idx="1952">
                  <c:v>2.3800000000000002E-2</c:v>
                </c:pt>
                <c:pt idx="1953">
                  <c:v>2.3824999999999999E-2</c:v>
                </c:pt>
                <c:pt idx="1954">
                  <c:v>2.385E-2</c:v>
                </c:pt>
                <c:pt idx="1955">
                  <c:v>2.3875E-2</c:v>
                </c:pt>
                <c:pt idx="1956">
                  <c:v>2.3900000000000001E-2</c:v>
                </c:pt>
                <c:pt idx="1957">
                  <c:v>2.3924999999999998E-2</c:v>
                </c:pt>
                <c:pt idx="1958">
                  <c:v>2.3949999999999999E-2</c:v>
                </c:pt>
                <c:pt idx="1959">
                  <c:v>2.3975E-2</c:v>
                </c:pt>
                <c:pt idx="1960">
                  <c:v>2.4E-2</c:v>
                </c:pt>
                <c:pt idx="1961">
                  <c:v>2.4025000000000001E-2</c:v>
                </c:pt>
                <c:pt idx="1962">
                  <c:v>2.4049999999999998E-2</c:v>
                </c:pt>
                <c:pt idx="1963">
                  <c:v>2.4074999999999999E-2</c:v>
                </c:pt>
                <c:pt idx="1964">
                  <c:v>2.41E-2</c:v>
                </c:pt>
                <c:pt idx="1965">
                  <c:v>2.4125000000000001E-2</c:v>
                </c:pt>
                <c:pt idx="1966">
                  <c:v>2.4150000000000001E-2</c:v>
                </c:pt>
                <c:pt idx="1967">
                  <c:v>2.4174999999999999E-2</c:v>
                </c:pt>
                <c:pt idx="1968">
                  <c:v>2.4199999999999999E-2</c:v>
                </c:pt>
                <c:pt idx="1969">
                  <c:v>2.4225E-2</c:v>
                </c:pt>
                <c:pt idx="1970">
                  <c:v>2.4250000000000001E-2</c:v>
                </c:pt>
                <c:pt idx="1971">
                  <c:v>2.4275000000000001E-2</c:v>
                </c:pt>
                <c:pt idx="1972">
                  <c:v>2.4299999999999999E-2</c:v>
                </c:pt>
                <c:pt idx="1973">
                  <c:v>2.4324999999999999E-2</c:v>
                </c:pt>
                <c:pt idx="1974">
                  <c:v>2.435E-2</c:v>
                </c:pt>
                <c:pt idx="1975">
                  <c:v>2.4375000000000001E-2</c:v>
                </c:pt>
                <c:pt idx="1976">
                  <c:v>2.4400000000000002E-2</c:v>
                </c:pt>
                <c:pt idx="1977">
                  <c:v>2.4424999999999999E-2</c:v>
                </c:pt>
                <c:pt idx="1978">
                  <c:v>2.445E-2</c:v>
                </c:pt>
                <c:pt idx="1979">
                  <c:v>2.4475E-2</c:v>
                </c:pt>
                <c:pt idx="1980">
                  <c:v>2.4500000000000001E-2</c:v>
                </c:pt>
                <c:pt idx="1981">
                  <c:v>2.4525000000000002E-2</c:v>
                </c:pt>
                <c:pt idx="1982">
                  <c:v>2.4549999999999999E-2</c:v>
                </c:pt>
                <c:pt idx="1983">
                  <c:v>2.4575E-2</c:v>
                </c:pt>
                <c:pt idx="1984">
                  <c:v>2.46E-2</c:v>
                </c:pt>
                <c:pt idx="1985">
                  <c:v>2.4625000000000001E-2</c:v>
                </c:pt>
                <c:pt idx="1986">
                  <c:v>2.4649999999999998E-2</c:v>
                </c:pt>
                <c:pt idx="1987">
                  <c:v>2.4674999999999999E-2</c:v>
                </c:pt>
                <c:pt idx="1988">
                  <c:v>2.47E-2</c:v>
                </c:pt>
                <c:pt idx="1989">
                  <c:v>2.4725E-2</c:v>
                </c:pt>
                <c:pt idx="1990">
                  <c:v>2.4750000000000001E-2</c:v>
                </c:pt>
                <c:pt idx="1991">
                  <c:v>2.4774999999999998E-2</c:v>
                </c:pt>
                <c:pt idx="1992">
                  <c:v>2.4799999999999999E-2</c:v>
                </c:pt>
                <c:pt idx="1993">
                  <c:v>2.4825E-2</c:v>
                </c:pt>
                <c:pt idx="1994">
                  <c:v>2.4850000000000001E-2</c:v>
                </c:pt>
                <c:pt idx="1995">
                  <c:v>2.4875000000000001E-2</c:v>
                </c:pt>
                <c:pt idx="1996">
                  <c:v>2.4899999999999999E-2</c:v>
                </c:pt>
                <c:pt idx="1997">
                  <c:v>2.4924999999999999E-2</c:v>
                </c:pt>
                <c:pt idx="1998">
                  <c:v>2.495E-2</c:v>
                </c:pt>
                <c:pt idx="1999">
                  <c:v>2.4975000000000001E-2</c:v>
                </c:pt>
              </c:numCache>
            </c:numRef>
          </c:xVal>
          <c:yVal>
            <c:numRef>
              <c:f>'SP6'!$C$4:$C$2003</c:f>
              <c:numCache>
                <c:formatCode>0.00E+00</c:formatCode>
                <c:ptCount val="2000"/>
                <c:pt idx="0">
                  <c:v>-11.109832600000001</c:v>
                </c:pt>
                <c:pt idx="1">
                  <c:v>-11.00523009</c:v>
                </c:pt>
                <c:pt idx="2">
                  <c:v>-10.952928829999999</c:v>
                </c:pt>
                <c:pt idx="3">
                  <c:v>-10.890167330000001</c:v>
                </c:pt>
                <c:pt idx="4">
                  <c:v>-10.97384933</c:v>
                </c:pt>
                <c:pt idx="5">
                  <c:v>-10.90062758</c:v>
                </c:pt>
                <c:pt idx="6">
                  <c:v>-10.785564819999999</c:v>
                </c:pt>
                <c:pt idx="7">
                  <c:v>-10.733263559999999</c:v>
                </c:pt>
                <c:pt idx="8">
                  <c:v>-10.72280331</c:v>
                </c:pt>
                <c:pt idx="9">
                  <c:v>-10.6600418</c:v>
                </c:pt>
                <c:pt idx="10">
                  <c:v>-10.607740550000001</c:v>
                </c:pt>
                <c:pt idx="11">
                  <c:v>-10.58682005</c:v>
                </c:pt>
                <c:pt idx="12">
                  <c:v>-10.555439290000001</c:v>
                </c:pt>
                <c:pt idx="13">
                  <c:v>-10.482217540000001</c:v>
                </c:pt>
                <c:pt idx="14">
                  <c:v>-10.36715478</c:v>
                </c:pt>
                <c:pt idx="15">
                  <c:v>-10.36715478</c:v>
                </c:pt>
                <c:pt idx="16">
                  <c:v>-10.36715478</c:v>
                </c:pt>
                <c:pt idx="17">
                  <c:v>-10.335774020000001</c:v>
                </c:pt>
                <c:pt idx="18">
                  <c:v>-10.17887026</c:v>
                </c:pt>
                <c:pt idx="19">
                  <c:v>-10.157949759999999</c:v>
                </c:pt>
                <c:pt idx="20">
                  <c:v>-10.11610875</c:v>
                </c:pt>
                <c:pt idx="21">
                  <c:v>-10.063807499999999</c:v>
                </c:pt>
                <c:pt idx="22">
                  <c:v>-9.9905857400000002</c:v>
                </c:pt>
                <c:pt idx="23">
                  <c:v>-9.9696652399999994</c:v>
                </c:pt>
                <c:pt idx="24">
                  <c:v>-9.9696652399999994</c:v>
                </c:pt>
                <c:pt idx="25">
                  <c:v>-9.8127614699999999</c:v>
                </c:pt>
                <c:pt idx="26">
                  <c:v>-9.7604602200000006</c:v>
                </c:pt>
                <c:pt idx="27">
                  <c:v>-9.6767782100000002</c:v>
                </c:pt>
                <c:pt idx="28">
                  <c:v>-9.7604602200000006</c:v>
                </c:pt>
                <c:pt idx="29">
                  <c:v>-9.62447695</c:v>
                </c:pt>
                <c:pt idx="30">
                  <c:v>-9.5512551999999999</c:v>
                </c:pt>
                <c:pt idx="31">
                  <c:v>-9.4780334400000008</c:v>
                </c:pt>
                <c:pt idx="32">
                  <c:v>-9.45711294</c:v>
                </c:pt>
                <c:pt idx="33">
                  <c:v>-9.3525104300000006</c:v>
                </c:pt>
                <c:pt idx="34">
                  <c:v>-9.31066942</c:v>
                </c:pt>
                <c:pt idx="35">
                  <c:v>-9.2897489199999992</c:v>
                </c:pt>
                <c:pt idx="36">
                  <c:v>-9.2583681700000007</c:v>
                </c:pt>
                <c:pt idx="37">
                  <c:v>-9.1119246500000006</c:v>
                </c:pt>
                <c:pt idx="38">
                  <c:v>-8.9968618899999999</c:v>
                </c:pt>
                <c:pt idx="39">
                  <c:v>-8.9759413899999991</c:v>
                </c:pt>
                <c:pt idx="40">
                  <c:v>-8.9550208900000001</c:v>
                </c:pt>
                <c:pt idx="41">
                  <c:v>-8.90271963</c:v>
                </c:pt>
                <c:pt idx="42">
                  <c:v>-8.7458158699999995</c:v>
                </c:pt>
                <c:pt idx="43">
                  <c:v>-8.7562761200000008</c:v>
                </c:pt>
                <c:pt idx="44">
                  <c:v>-8.6412133600000001</c:v>
                </c:pt>
                <c:pt idx="45">
                  <c:v>-8.5784518500000004</c:v>
                </c:pt>
                <c:pt idx="46">
                  <c:v>-8.4738493399999992</c:v>
                </c:pt>
                <c:pt idx="47">
                  <c:v>-8.5261505999999994</c:v>
                </c:pt>
                <c:pt idx="48">
                  <c:v>-8.4424685900000007</c:v>
                </c:pt>
                <c:pt idx="49">
                  <c:v>-8.2960250799999997</c:v>
                </c:pt>
                <c:pt idx="50">
                  <c:v>-8.2018828199999998</c:v>
                </c:pt>
                <c:pt idx="51">
                  <c:v>-8.1705020600000005</c:v>
                </c:pt>
                <c:pt idx="52">
                  <c:v>-8.1705020600000005</c:v>
                </c:pt>
                <c:pt idx="53">
                  <c:v>-8.0554392999999997</c:v>
                </c:pt>
                <c:pt idx="54">
                  <c:v>-7.9717572900000002</c:v>
                </c:pt>
                <c:pt idx="55">
                  <c:v>-7.9089957899999996</c:v>
                </c:pt>
                <c:pt idx="56">
                  <c:v>-7.8357740299999996</c:v>
                </c:pt>
                <c:pt idx="57">
                  <c:v>-7.6893305200000004</c:v>
                </c:pt>
                <c:pt idx="58">
                  <c:v>-7.6579497600000002</c:v>
                </c:pt>
                <c:pt idx="59">
                  <c:v>-7.6265690099999999</c:v>
                </c:pt>
                <c:pt idx="60">
                  <c:v>-7.60564851</c:v>
                </c:pt>
                <c:pt idx="61">
                  <c:v>-7.4278242399999996</c:v>
                </c:pt>
                <c:pt idx="62">
                  <c:v>-7.3232217300000002</c:v>
                </c:pt>
                <c:pt idx="63">
                  <c:v>-7.2918409799999999</c:v>
                </c:pt>
                <c:pt idx="64">
                  <c:v>-7.2604602299999996</c:v>
                </c:pt>
                <c:pt idx="65">
                  <c:v>-7.1663179699999997</c:v>
                </c:pt>
                <c:pt idx="66">
                  <c:v>-7.0617154600000003</c:v>
                </c:pt>
                <c:pt idx="67">
                  <c:v>-7.0407949500000004</c:v>
                </c:pt>
                <c:pt idx="68">
                  <c:v>-6.9152719400000002</c:v>
                </c:pt>
                <c:pt idx="69">
                  <c:v>-6.8002091800000004</c:v>
                </c:pt>
                <c:pt idx="70">
                  <c:v>-6.71652717</c:v>
                </c:pt>
                <c:pt idx="71">
                  <c:v>-6.7374476799999998</c:v>
                </c:pt>
                <c:pt idx="72">
                  <c:v>-6.6537656700000003</c:v>
                </c:pt>
                <c:pt idx="73">
                  <c:v>-6.5073221500000002</c:v>
                </c:pt>
                <c:pt idx="74">
                  <c:v>-6.4131798900000003</c:v>
                </c:pt>
                <c:pt idx="75">
                  <c:v>-6.3608786400000001</c:v>
                </c:pt>
                <c:pt idx="76">
                  <c:v>-6.3190376300000004</c:v>
                </c:pt>
                <c:pt idx="77">
                  <c:v>-6.2144351200000001</c:v>
                </c:pt>
                <c:pt idx="78">
                  <c:v>-6.1307531199999996</c:v>
                </c:pt>
                <c:pt idx="79">
                  <c:v>-6.0784518600000004</c:v>
                </c:pt>
                <c:pt idx="80">
                  <c:v>-5.9633890999999997</c:v>
                </c:pt>
                <c:pt idx="81">
                  <c:v>-5.8378660900000003</c:v>
                </c:pt>
                <c:pt idx="82">
                  <c:v>-5.7646443300000003</c:v>
                </c:pt>
                <c:pt idx="83">
                  <c:v>-5.7646443300000003</c:v>
                </c:pt>
                <c:pt idx="84">
                  <c:v>-5.6914225700000003</c:v>
                </c:pt>
                <c:pt idx="85">
                  <c:v>-5.5135983099999999</c:v>
                </c:pt>
                <c:pt idx="86">
                  <c:v>-5.41945605</c:v>
                </c:pt>
                <c:pt idx="87">
                  <c:v>-5.3566945400000003</c:v>
                </c:pt>
                <c:pt idx="88">
                  <c:v>-5.2730125299999999</c:v>
                </c:pt>
                <c:pt idx="89">
                  <c:v>-5.17887027</c:v>
                </c:pt>
                <c:pt idx="90">
                  <c:v>-5.1161087700000003</c:v>
                </c:pt>
                <c:pt idx="91">
                  <c:v>-5.0533472599999998</c:v>
                </c:pt>
                <c:pt idx="92">
                  <c:v>-4.9382845</c:v>
                </c:pt>
                <c:pt idx="93">
                  <c:v>-4.7918409899999999</c:v>
                </c:pt>
                <c:pt idx="94">
                  <c:v>-4.7290794800000002</c:v>
                </c:pt>
                <c:pt idx="95">
                  <c:v>-4.7499999800000001</c:v>
                </c:pt>
                <c:pt idx="96">
                  <c:v>-4.6349372200000003</c:v>
                </c:pt>
                <c:pt idx="97">
                  <c:v>-4.4989539599999997</c:v>
                </c:pt>
                <c:pt idx="98">
                  <c:v>-4.4048116999999998</c:v>
                </c:pt>
                <c:pt idx="99">
                  <c:v>-4.3420501900000001</c:v>
                </c:pt>
                <c:pt idx="100">
                  <c:v>-4.2479079300000002</c:v>
                </c:pt>
                <c:pt idx="101">
                  <c:v>-4.1433054199999999</c:v>
                </c:pt>
                <c:pt idx="102">
                  <c:v>-4.0910041699999997</c:v>
                </c:pt>
                <c:pt idx="103">
                  <c:v>-4.0177824099999997</c:v>
                </c:pt>
                <c:pt idx="104">
                  <c:v>-3.8713389</c:v>
                </c:pt>
                <c:pt idx="105">
                  <c:v>-3.72489538</c:v>
                </c:pt>
                <c:pt idx="106">
                  <c:v>-3.6621338799999998</c:v>
                </c:pt>
                <c:pt idx="107">
                  <c:v>-3.6516736299999999</c:v>
                </c:pt>
                <c:pt idx="108">
                  <c:v>-3.54707112</c:v>
                </c:pt>
                <c:pt idx="109">
                  <c:v>-3.4006276</c:v>
                </c:pt>
                <c:pt idx="110">
                  <c:v>-3.3274058499999999</c:v>
                </c:pt>
                <c:pt idx="111">
                  <c:v>-3.2541840899999999</c:v>
                </c:pt>
                <c:pt idx="112">
                  <c:v>-3.1286610800000001</c:v>
                </c:pt>
                <c:pt idx="113">
                  <c:v>-3.0449790700000001</c:v>
                </c:pt>
                <c:pt idx="114">
                  <c:v>-3.0135983199999998</c:v>
                </c:pt>
                <c:pt idx="115">
                  <c:v>-2.9403765599999998</c:v>
                </c:pt>
                <c:pt idx="116">
                  <c:v>-2.7939330400000002</c:v>
                </c:pt>
                <c:pt idx="117">
                  <c:v>-2.6788702799999999</c:v>
                </c:pt>
                <c:pt idx="118">
                  <c:v>-2.5742677700000001</c:v>
                </c:pt>
                <c:pt idx="119">
                  <c:v>-2.5638075200000001</c:v>
                </c:pt>
                <c:pt idx="120">
                  <c:v>-2.4487447599999999</c:v>
                </c:pt>
                <c:pt idx="121">
                  <c:v>-2.3232217500000001</c:v>
                </c:pt>
                <c:pt idx="122">
                  <c:v>-2.2290794900000002</c:v>
                </c:pt>
                <c:pt idx="123">
                  <c:v>-2.1349372299999998</c:v>
                </c:pt>
                <c:pt idx="124">
                  <c:v>-2.0303347199999999</c:v>
                </c:pt>
                <c:pt idx="125">
                  <c:v>-1.94665271</c:v>
                </c:pt>
                <c:pt idx="126">
                  <c:v>-1.9257322100000001</c:v>
                </c:pt>
                <c:pt idx="127">
                  <c:v>-1.8315899499999999</c:v>
                </c:pt>
                <c:pt idx="128">
                  <c:v>-1.68514644</c:v>
                </c:pt>
                <c:pt idx="129">
                  <c:v>-1.53870292</c:v>
                </c:pt>
                <c:pt idx="130">
                  <c:v>-1.48640167</c:v>
                </c:pt>
                <c:pt idx="131">
                  <c:v>-1.45502091</c:v>
                </c:pt>
                <c:pt idx="132">
                  <c:v>-1.33995815</c:v>
                </c:pt>
                <c:pt idx="133">
                  <c:v>-1.20397489</c:v>
                </c:pt>
                <c:pt idx="134">
                  <c:v>-1.13075313</c:v>
                </c:pt>
                <c:pt idx="135">
                  <c:v>-1.04707113</c:v>
                </c:pt>
                <c:pt idx="136">
                  <c:v>-0.90062761000000002</c:v>
                </c:pt>
                <c:pt idx="137">
                  <c:v>-0.81694560000000005</c:v>
                </c:pt>
                <c:pt idx="138">
                  <c:v>-0.79602510000000004</c:v>
                </c:pt>
                <c:pt idx="139">
                  <c:v>-0.72280334000000002</c:v>
                </c:pt>
                <c:pt idx="140">
                  <c:v>-0.56589957999999996</c:v>
                </c:pt>
                <c:pt idx="141">
                  <c:v>-0.40899581000000002</c:v>
                </c:pt>
                <c:pt idx="142">
                  <c:v>-0.35669455999999999</c:v>
                </c:pt>
                <c:pt idx="143">
                  <c:v>-0.33577405999999999</c:v>
                </c:pt>
                <c:pt idx="144">
                  <c:v>-0.25209205000000001</c:v>
                </c:pt>
                <c:pt idx="145">
                  <c:v>-0.10564853</c:v>
                </c:pt>
                <c:pt idx="146">
                  <c:v>-4.288703E-2</c:v>
                </c:pt>
                <c:pt idx="147">
                  <c:v>6.1715480000000003E-2</c:v>
                </c:pt>
                <c:pt idx="148">
                  <c:v>0.17677824</c:v>
                </c:pt>
                <c:pt idx="149">
                  <c:v>0.27092050000000001</c:v>
                </c:pt>
                <c:pt idx="150">
                  <c:v>0.30230126000000002</c:v>
                </c:pt>
                <c:pt idx="151">
                  <c:v>0.38598325999999999</c:v>
                </c:pt>
                <c:pt idx="152">
                  <c:v>0.55334728</c:v>
                </c:pt>
                <c:pt idx="153">
                  <c:v>0.65794978999999998</c:v>
                </c:pt>
                <c:pt idx="154">
                  <c:v>0.75209205000000001</c:v>
                </c:pt>
                <c:pt idx="155">
                  <c:v>0.78347279999999997</c:v>
                </c:pt>
                <c:pt idx="156">
                  <c:v>0.89853556000000001</c:v>
                </c:pt>
                <c:pt idx="157">
                  <c:v>0.99267782000000004</c:v>
                </c:pt>
                <c:pt idx="158">
                  <c:v>1.0763598299999999</c:v>
                </c:pt>
                <c:pt idx="159">
                  <c:v>1.18096234</c:v>
                </c:pt>
                <c:pt idx="160">
                  <c:v>1.3169455999999999</c:v>
                </c:pt>
                <c:pt idx="161">
                  <c:v>1.4006276099999999</c:v>
                </c:pt>
                <c:pt idx="162">
                  <c:v>1.43200836</c:v>
                </c:pt>
                <c:pt idx="163">
                  <c:v>1.50523012</c:v>
                </c:pt>
                <c:pt idx="164">
                  <c:v>1.67259414</c:v>
                </c:pt>
                <c:pt idx="165">
                  <c:v>1.7876569</c:v>
                </c:pt>
                <c:pt idx="166">
                  <c:v>1.8504183999999999</c:v>
                </c:pt>
                <c:pt idx="167">
                  <c:v>1.90271966</c:v>
                </c:pt>
                <c:pt idx="168">
                  <c:v>1.99686192</c:v>
                </c:pt>
                <c:pt idx="169">
                  <c:v>2.10146443</c:v>
                </c:pt>
                <c:pt idx="170">
                  <c:v>2.1537656799999998</c:v>
                </c:pt>
                <c:pt idx="171">
                  <c:v>2.3002091999999998</c:v>
                </c:pt>
                <c:pt idx="172">
                  <c:v>2.4257322100000001</c:v>
                </c:pt>
                <c:pt idx="173">
                  <c:v>2.51987447</c:v>
                </c:pt>
                <c:pt idx="174">
                  <c:v>2.51987447</c:v>
                </c:pt>
                <c:pt idx="175">
                  <c:v>2.6244769799999998</c:v>
                </c:pt>
                <c:pt idx="176">
                  <c:v>2.7813807399999999</c:v>
                </c:pt>
                <c:pt idx="177">
                  <c:v>2.8859832499999998</c:v>
                </c:pt>
                <c:pt idx="178">
                  <c:v>2.9592050099999998</c:v>
                </c:pt>
                <c:pt idx="179">
                  <c:v>3.0428870200000002</c:v>
                </c:pt>
                <c:pt idx="180">
                  <c:v>3.1161087799999998</c:v>
                </c:pt>
                <c:pt idx="181">
                  <c:v>3.25209204</c:v>
                </c:pt>
                <c:pt idx="182">
                  <c:v>3.2730125399999999</c:v>
                </c:pt>
                <c:pt idx="183">
                  <c:v>3.4612970600000001</c:v>
                </c:pt>
                <c:pt idx="184">
                  <c:v>3.5554393200000001</c:v>
                </c:pt>
                <c:pt idx="185">
                  <c:v>3.6077405699999998</c:v>
                </c:pt>
                <c:pt idx="186">
                  <c:v>3.64958158</c:v>
                </c:pt>
                <c:pt idx="187">
                  <c:v>3.72280334</c:v>
                </c:pt>
                <c:pt idx="188">
                  <c:v>3.89016735</c:v>
                </c:pt>
                <c:pt idx="189">
                  <c:v>3.9529288600000001</c:v>
                </c:pt>
                <c:pt idx="190">
                  <c:v>4.04707112</c:v>
                </c:pt>
                <c:pt idx="191">
                  <c:v>4.1202928700000001</c:v>
                </c:pt>
                <c:pt idx="192">
                  <c:v>4.2248953800000004</c:v>
                </c:pt>
                <c:pt idx="193">
                  <c:v>4.2771966399999997</c:v>
                </c:pt>
                <c:pt idx="194">
                  <c:v>4.4027196499999999</c:v>
                </c:pt>
                <c:pt idx="195">
                  <c:v>4.5073221600000002</c:v>
                </c:pt>
                <c:pt idx="196">
                  <c:v>4.6328451700000004</c:v>
                </c:pt>
                <c:pt idx="197">
                  <c:v>4.7060669300000004</c:v>
                </c:pt>
                <c:pt idx="198">
                  <c:v>4.7269874300000003</c:v>
                </c:pt>
                <c:pt idx="199">
                  <c:v>4.8002091900000003</c:v>
                </c:pt>
                <c:pt idx="200">
                  <c:v>4.9466526999999996</c:v>
                </c:pt>
                <c:pt idx="201">
                  <c:v>5.0512552099999999</c:v>
                </c:pt>
                <c:pt idx="202">
                  <c:v>5.1244769699999999</c:v>
                </c:pt>
                <c:pt idx="203">
                  <c:v>5.2186192299999998</c:v>
                </c:pt>
                <c:pt idx="204">
                  <c:v>5.2918409899999999</c:v>
                </c:pt>
                <c:pt idx="205">
                  <c:v>5.3755230000000003</c:v>
                </c:pt>
                <c:pt idx="206">
                  <c:v>5.4382845</c:v>
                </c:pt>
                <c:pt idx="207">
                  <c:v>5.58472802</c:v>
                </c:pt>
                <c:pt idx="208">
                  <c:v>5.67887027</c:v>
                </c:pt>
                <c:pt idx="209">
                  <c:v>5.7834727800000003</c:v>
                </c:pt>
                <c:pt idx="210">
                  <c:v>5.8043932900000001</c:v>
                </c:pt>
                <c:pt idx="211">
                  <c:v>5.8880752899999997</c:v>
                </c:pt>
                <c:pt idx="212">
                  <c:v>6.0135983099999999</c:v>
                </c:pt>
                <c:pt idx="213">
                  <c:v>6.0972803200000003</c:v>
                </c:pt>
                <c:pt idx="214">
                  <c:v>6.2018828299999997</c:v>
                </c:pt>
                <c:pt idx="215">
                  <c:v>6.2646443300000003</c:v>
                </c:pt>
                <c:pt idx="216">
                  <c:v>6.3378660900000003</c:v>
                </c:pt>
                <c:pt idx="217">
                  <c:v>6.3901673399999996</c:v>
                </c:pt>
                <c:pt idx="218">
                  <c:v>6.4633890999999997</c:v>
                </c:pt>
                <c:pt idx="219">
                  <c:v>6.56799161</c:v>
                </c:pt>
                <c:pt idx="220">
                  <c:v>6.7248953800000004</c:v>
                </c:pt>
                <c:pt idx="221">
                  <c:v>6.7771966299999997</c:v>
                </c:pt>
                <c:pt idx="222">
                  <c:v>6.80857738</c:v>
                </c:pt>
                <c:pt idx="223">
                  <c:v>6.8713388899999996</c:v>
                </c:pt>
                <c:pt idx="224">
                  <c:v>7.0073221500000002</c:v>
                </c:pt>
                <c:pt idx="225">
                  <c:v>7.0805439100000003</c:v>
                </c:pt>
                <c:pt idx="226">
                  <c:v>7.1746861700000002</c:v>
                </c:pt>
                <c:pt idx="227">
                  <c:v>7.2374476799999998</c:v>
                </c:pt>
                <c:pt idx="228">
                  <c:v>7.3420501900000001</c:v>
                </c:pt>
                <c:pt idx="229">
                  <c:v>7.3525104399999996</c:v>
                </c:pt>
                <c:pt idx="230">
                  <c:v>7.4361924400000001</c:v>
                </c:pt>
                <c:pt idx="231">
                  <c:v>7.5721757099999998</c:v>
                </c:pt>
                <c:pt idx="232">
                  <c:v>7.6767782200000001</c:v>
                </c:pt>
                <c:pt idx="233">
                  <c:v>7.7499999700000002</c:v>
                </c:pt>
                <c:pt idx="234">
                  <c:v>7.7499999700000002</c:v>
                </c:pt>
                <c:pt idx="235">
                  <c:v>7.8546024799999996</c:v>
                </c:pt>
                <c:pt idx="236">
                  <c:v>7.9278242399999996</c:v>
                </c:pt>
                <c:pt idx="237">
                  <c:v>8.0219664999999996</c:v>
                </c:pt>
                <c:pt idx="238">
                  <c:v>8.0847280099999992</c:v>
                </c:pt>
                <c:pt idx="239">
                  <c:v>8.1997907699999999</c:v>
                </c:pt>
                <c:pt idx="240">
                  <c:v>8.2520920199999992</c:v>
                </c:pt>
                <c:pt idx="241">
                  <c:v>8.2730125300000008</c:v>
                </c:pt>
                <c:pt idx="242">
                  <c:v>8.3462342799999991</c:v>
                </c:pt>
                <c:pt idx="243">
                  <c:v>8.4717572899999993</c:v>
                </c:pt>
                <c:pt idx="244">
                  <c:v>8.5658995499999993</c:v>
                </c:pt>
                <c:pt idx="245">
                  <c:v>8.6077405599999999</c:v>
                </c:pt>
                <c:pt idx="246">
                  <c:v>8.6495815599999997</c:v>
                </c:pt>
                <c:pt idx="247">
                  <c:v>8.7018828199999998</c:v>
                </c:pt>
                <c:pt idx="248">
                  <c:v>8.8378660799999995</c:v>
                </c:pt>
                <c:pt idx="249">
                  <c:v>8.8692468299999998</c:v>
                </c:pt>
                <c:pt idx="250">
                  <c:v>8.9529288400000002</c:v>
                </c:pt>
                <c:pt idx="251">
                  <c:v>9.0470711000000001</c:v>
                </c:pt>
                <c:pt idx="252">
                  <c:v>9.1307531100000006</c:v>
                </c:pt>
                <c:pt idx="253">
                  <c:v>9.1412133600000001</c:v>
                </c:pt>
                <c:pt idx="254">
                  <c:v>9.1830543599999999</c:v>
                </c:pt>
                <c:pt idx="255">
                  <c:v>9.3085773799999991</c:v>
                </c:pt>
                <c:pt idx="256">
                  <c:v>9.40271963</c:v>
                </c:pt>
                <c:pt idx="257">
                  <c:v>9.4341003899999993</c:v>
                </c:pt>
                <c:pt idx="258">
                  <c:v>9.4654811399999996</c:v>
                </c:pt>
                <c:pt idx="259">
                  <c:v>9.5387029000000005</c:v>
                </c:pt>
                <c:pt idx="260">
                  <c:v>9.6223849099999992</c:v>
                </c:pt>
                <c:pt idx="261">
                  <c:v>9.6956066599999993</c:v>
                </c:pt>
                <c:pt idx="262">
                  <c:v>9.7479079199999994</c:v>
                </c:pt>
                <c:pt idx="263">
                  <c:v>9.8420501799999993</c:v>
                </c:pt>
                <c:pt idx="264">
                  <c:v>9.8943514300000004</c:v>
                </c:pt>
                <c:pt idx="265">
                  <c:v>9.9361924399999992</c:v>
                </c:pt>
                <c:pt idx="266">
                  <c:v>9.95711294</c:v>
                </c:pt>
                <c:pt idx="267">
                  <c:v>10.072175700000001</c:v>
                </c:pt>
                <c:pt idx="268">
                  <c:v>10.166317960000001</c:v>
                </c:pt>
                <c:pt idx="269">
                  <c:v>10.18723846</c:v>
                </c:pt>
                <c:pt idx="270">
                  <c:v>10.21861921</c:v>
                </c:pt>
                <c:pt idx="271">
                  <c:v>10.27092047</c:v>
                </c:pt>
                <c:pt idx="272">
                  <c:v>10.37552298</c:v>
                </c:pt>
                <c:pt idx="273">
                  <c:v>10.37552298</c:v>
                </c:pt>
                <c:pt idx="274">
                  <c:v>10.44874474</c:v>
                </c:pt>
                <c:pt idx="275">
                  <c:v>10.53242674</c:v>
                </c:pt>
                <c:pt idx="276">
                  <c:v>10.59518825</c:v>
                </c:pt>
                <c:pt idx="277">
                  <c:v>10.574267750000001</c:v>
                </c:pt>
                <c:pt idx="278">
                  <c:v>10.61610875</c:v>
                </c:pt>
                <c:pt idx="279">
                  <c:v>10.75209201</c:v>
                </c:pt>
                <c:pt idx="280">
                  <c:v>10.80439327</c:v>
                </c:pt>
                <c:pt idx="281">
                  <c:v>10.80439327</c:v>
                </c:pt>
                <c:pt idx="282">
                  <c:v>10.84623427</c:v>
                </c:pt>
                <c:pt idx="283">
                  <c:v>10.89853553</c:v>
                </c:pt>
                <c:pt idx="284">
                  <c:v>10.96129704</c:v>
                </c:pt>
                <c:pt idx="285">
                  <c:v>10.971757289999999</c:v>
                </c:pt>
                <c:pt idx="286">
                  <c:v>11.013598289999999</c:v>
                </c:pt>
                <c:pt idx="287">
                  <c:v>11.12866105</c:v>
                </c:pt>
                <c:pt idx="288">
                  <c:v>11.149581550000001</c:v>
                </c:pt>
                <c:pt idx="289">
                  <c:v>11.149581550000001</c:v>
                </c:pt>
                <c:pt idx="290">
                  <c:v>11.149581550000001</c:v>
                </c:pt>
                <c:pt idx="291">
                  <c:v>11.285564819999999</c:v>
                </c:pt>
                <c:pt idx="292">
                  <c:v>11.34832632</c:v>
                </c:pt>
                <c:pt idx="293">
                  <c:v>11.34832632</c:v>
                </c:pt>
                <c:pt idx="294">
                  <c:v>11.390167330000001</c:v>
                </c:pt>
                <c:pt idx="295">
                  <c:v>11.43200833</c:v>
                </c:pt>
                <c:pt idx="296">
                  <c:v>11.47384933</c:v>
                </c:pt>
                <c:pt idx="297">
                  <c:v>11.452928829999999</c:v>
                </c:pt>
                <c:pt idx="298">
                  <c:v>11.547071089999999</c:v>
                </c:pt>
                <c:pt idx="299">
                  <c:v>11.62029285</c:v>
                </c:pt>
                <c:pt idx="300">
                  <c:v>11.6307531</c:v>
                </c:pt>
                <c:pt idx="301">
                  <c:v>11.599372349999999</c:v>
                </c:pt>
                <c:pt idx="302">
                  <c:v>11.6307531</c:v>
                </c:pt>
                <c:pt idx="303">
                  <c:v>11.735355609999999</c:v>
                </c:pt>
                <c:pt idx="304">
                  <c:v>11.766736359999999</c:v>
                </c:pt>
                <c:pt idx="305">
                  <c:v>11.74581586</c:v>
                </c:pt>
                <c:pt idx="306">
                  <c:v>11.798117120000001</c:v>
                </c:pt>
                <c:pt idx="307">
                  <c:v>11.829497870000001</c:v>
                </c:pt>
                <c:pt idx="308">
                  <c:v>11.860878619999999</c:v>
                </c:pt>
                <c:pt idx="309">
                  <c:v>11.860878619999999</c:v>
                </c:pt>
                <c:pt idx="310">
                  <c:v>11.923640130000001</c:v>
                </c:pt>
                <c:pt idx="311">
                  <c:v>12.017782390000001</c:v>
                </c:pt>
                <c:pt idx="312">
                  <c:v>12.007322139999999</c:v>
                </c:pt>
                <c:pt idx="313">
                  <c:v>11.97594138</c:v>
                </c:pt>
                <c:pt idx="314">
                  <c:v>11.97594138</c:v>
                </c:pt>
                <c:pt idx="315">
                  <c:v>12.08054389</c:v>
                </c:pt>
                <c:pt idx="316">
                  <c:v>12.08054389</c:v>
                </c:pt>
                <c:pt idx="317">
                  <c:v>12.08054389</c:v>
                </c:pt>
                <c:pt idx="318">
                  <c:v>12.1223849</c:v>
                </c:pt>
                <c:pt idx="319">
                  <c:v>12.1642259</c:v>
                </c:pt>
                <c:pt idx="320">
                  <c:v>12.143305399999999</c:v>
                </c:pt>
                <c:pt idx="321">
                  <c:v>12.1223849</c:v>
                </c:pt>
                <c:pt idx="322">
                  <c:v>12.206066910000001</c:v>
                </c:pt>
                <c:pt idx="323">
                  <c:v>12.279288660000001</c:v>
                </c:pt>
                <c:pt idx="324">
                  <c:v>12.24790791</c:v>
                </c:pt>
                <c:pt idx="325">
                  <c:v>12.21652716</c:v>
                </c:pt>
                <c:pt idx="326">
                  <c:v>12.22698741</c:v>
                </c:pt>
                <c:pt idx="327">
                  <c:v>12.30020916</c:v>
                </c:pt>
                <c:pt idx="328">
                  <c:v>12.30020916</c:v>
                </c:pt>
                <c:pt idx="329">
                  <c:v>12.279288660000001</c:v>
                </c:pt>
                <c:pt idx="330">
                  <c:v>12.34205017</c:v>
                </c:pt>
                <c:pt idx="331">
                  <c:v>12.34205017</c:v>
                </c:pt>
                <c:pt idx="332">
                  <c:v>12.331589920000001</c:v>
                </c:pt>
                <c:pt idx="333">
                  <c:v>12.28974891</c:v>
                </c:pt>
                <c:pt idx="334">
                  <c:v>12.373430920000001</c:v>
                </c:pt>
                <c:pt idx="335">
                  <c:v>12.43619243</c:v>
                </c:pt>
                <c:pt idx="336">
                  <c:v>12.39435142</c:v>
                </c:pt>
                <c:pt idx="337">
                  <c:v>12.362970669999999</c:v>
                </c:pt>
                <c:pt idx="338">
                  <c:v>12.362970669999999</c:v>
                </c:pt>
                <c:pt idx="339">
                  <c:v>12.415271929999999</c:v>
                </c:pt>
                <c:pt idx="340">
                  <c:v>12.39435142</c:v>
                </c:pt>
                <c:pt idx="341">
                  <c:v>12.404811670000001</c:v>
                </c:pt>
                <c:pt idx="342">
                  <c:v>12.44665268</c:v>
                </c:pt>
                <c:pt idx="343">
                  <c:v>12.43619243</c:v>
                </c:pt>
                <c:pt idx="344">
                  <c:v>12.38389117</c:v>
                </c:pt>
                <c:pt idx="345">
                  <c:v>12.362970669999999</c:v>
                </c:pt>
                <c:pt idx="346">
                  <c:v>12.43619243</c:v>
                </c:pt>
                <c:pt idx="347">
                  <c:v>12.46757318</c:v>
                </c:pt>
                <c:pt idx="348">
                  <c:v>12.404811670000001</c:v>
                </c:pt>
                <c:pt idx="349">
                  <c:v>12.38389117</c:v>
                </c:pt>
                <c:pt idx="350">
                  <c:v>12.38389117</c:v>
                </c:pt>
                <c:pt idx="351">
                  <c:v>12.425732180000001</c:v>
                </c:pt>
                <c:pt idx="352">
                  <c:v>12.404811670000001</c:v>
                </c:pt>
                <c:pt idx="353">
                  <c:v>12.39435142</c:v>
                </c:pt>
                <c:pt idx="354">
                  <c:v>12.43619243</c:v>
                </c:pt>
                <c:pt idx="355">
                  <c:v>12.415271929999999</c:v>
                </c:pt>
                <c:pt idx="356">
                  <c:v>12.35251042</c:v>
                </c:pt>
                <c:pt idx="357">
                  <c:v>12.31066942</c:v>
                </c:pt>
                <c:pt idx="358">
                  <c:v>12.38389117</c:v>
                </c:pt>
                <c:pt idx="359">
                  <c:v>12.404811670000001</c:v>
                </c:pt>
                <c:pt idx="360">
                  <c:v>12.34205017</c:v>
                </c:pt>
                <c:pt idx="361">
                  <c:v>12.321129669999999</c:v>
                </c:pt>
                <c:pt idx="362">
                  <c:v>12.321129669999999</c:v>
                </c:pt>
                <c:pt idx="363">
                  <c:v>12.321129669999999</c:v>
                </c:pt>
                <c:pt idx="364">
                  <c:v>12.279288660000001</c:v>
                </c:pt>
                <c:pt idx="365">
                  <c:v>12.279288660000001</c:v>
                </c:pt>
                <c:pt idx="366">
                  <c:v>12.321129669999999</c:v>
                </c:pt>
                <c:pt idx="367">
                  <c:v>12.279288660000001</c:v>
                </c:pt>
                <c:pt idx="368">
                  <c:v>12.21652716</c:v>
                </c:pt>
                <c:pt idx="369">
                  <c:v>12.15376565</c:v>
                </c:pt>
                <c:pt idx="370">
                  <c:v>12.237447660000001</c:v>
                </c:pt>
                <c:pt idx="371">
                  <c:v>12.237447660000001</c:v>
                </c:pt>
                <c:pt idx="372">
                  <c:v>12.1642259</c:v>
                </c:pt>
                <c:pt idx="373">
                  <c:v>12.13284515</c:v>
                </c:pt>
                <c:pt idx="374">
                  <c:v>12.111924650000001</c:v>
                </c:pt>
                <c:pt idx="375">
                  <c:v>12.101464399999999</c:v>
                </c:pt>
                <c:pt idx="376">
                  <c:v>12.049163139999999</c:v>
                </c:pt>
                <c:pt idx="377">
                  <c:v>12.049163139999999</c:v>
                </c:pt>
                <c:pt idx="378">
                  <c:v>12.08054389</c:v>
                </c:pt>
                <c:pt idx="379">
                  <c:v>12.03870289</c:v>
                </c:pt>
                <c:pt idx="380">
                  <c:v>11.93410038</c:v>
                </c:pt>
                <c:pt idx="381">
                  <c:v>11.913179879999999</c:v>
                </c:pt>
                <c:pt idx="382">
                  <c:v>11.955020879999999</c:v>
                </c:pt>
                <c:pt idx="383">
                  <c:v>11.94456063</c:v>
                </c:pt>
                <c:pt idx="384">
                  <c:v>11.88179912</c:v>
                </c:pt>
                <c:pt idx="385">
                  <c:v>11.85041837</c:v>
                </c:pt>
                <c:pt idx="386">
                  <c:v>11.80857737</c:v>
                </c:pt>
                <c:pt idx="387">
                  <c:v>11.798117120000001</c:v>
                </c:pt>
                <c:pt idx="388">
                  <c:v>11.735355609999999</c:v>
                </c:pt>
                <c:pt idx="389">
                  <c:v>11.71443511</c:v>
                </c:pt>
                <c:pt idx="390">
                  <c:v>11.75627611</c:v>
                </c:pt>
                <c:pt idx="391">
                  <c:v>11.683054350000001</c:v>
                </c:pt>
                <c:pt idx="392">
                  <c:v>11.5889121</c:v>
                </c:pt>
                <c:pt idx="393">
                  <c:v>11.515690340000001</c:v>
                </c:pt>
                <c:pt idx="394">
                  <c:v>11.5889121</c:v>
                </c:pt>
                <c:pt idx="395">
                  <c:v>11.547071089999999</c:v>
                </c:pt>
                <c:pt idx="396">
                  <c:v>11.463389080000001</c:v>
                </c:pt>
                <c:pt idx="397">
                  <c:v>11.452928829999999</c:v>
                </c:pt>
                <c:pt idx="398">
                  <c:v>11.421548080000001</c:v>
                </c:pt>
                <c:pt idx="399">
                  <c:v>11.358786569999999</c:v>
                </c:pt>
                <c:pt idx="400">
                  <c:v>11.27510457</c:v>
                </c:pt>
                <c:pt idx="401">
                  <c:v>11.26464431</c:v>
                </c:pt>
                <c:pt idx="402">
                  <c:v>11.296025070000001</c:v>
                </c:pt>
                <c:pt idx="403">
                  <c:v>11.21234306</c:v>
                </c:pt>
                <c:pt idx="404">
                  <c:v>11.1182008</c:v>
                </c:pt>
                <c:pt idx="405">
                  <c:v>11.076359800000001</c:v>
                </c:pt>
                <c:pt idx="406">
                  <c:v>11.0972803</c:v>
                </c:pt>
                <c:pt idx="407">
                  <c:v>11.044979039999999</c:v>
                </c:pt>
                <c:pt idx="408">
                  <c:v>10.971757289999999</c:v>
                </c:pt>
                <c:pt idx="409">
                  <c:v>10.94037653</c:v>
                </c:pt>
                <c:pt idx="410">
                  <c:v>10.888075280000001</c:v>
                </c:pt>
                <c:pt idx="411">
                  <c:v>10.835774020000001</c:v>
                </c:pt>
                <c:pt idx="412">
                  <c:v>10.741631760000001</c:v>
                </c:pt>
                <c:pt idx="413">
                  <c:v>10.75209201</c:v>
                </c:pt>
                <c:pt idx="414">
                  <c:v>10.75209201</c:v>
                </c:pt>
                <c:pt idx="415">
                  <c:v>10.657949759999999</c:v>
                </c:pt>
                <c:pt idx="416">
                  <c:v>10.55334725</c:v>
                </c:pt>
                <c:pt idx="417">
                  <c:v>10.480125490000001</c:v>
                </c:pt>
                <c:pt idx="418">
                  <c:v>10.50104599</c:v>
                </c:pt>
                <c:pt idx="419">
                  <c:v>10.43828448</c:v>
                </c:pt>
                <c:pt idx="420">
                  <c:v>10.35460248</c:v>
                </c:pt>
                <c:pt idx="421">
                  <c:v>10.35460248</c:v>
                </c:pt>
                <c:pt idx="422">
                  <c:v>10.291840970000001</c:v>
                </c:pt>
                <c:pt idx="423">
                  <c:v>10.197698709999999</c:v>
                </c:pt>
                <c:pt idx="424">
                  <c:v>10.13493721</c:v>
                </c:pt>
                <c:pt idx="425">
                  <c:v>10.12447695</c:v>
                </c:pt>
                <c:pt idx="426">
                  <c:v>10.13493721</c:v>
                </c:pt>
                <c:pt idx="427">
                  <c:v>10.009414189999999</c:v>
                </c:pt>
                <c:pt idx="428">
                  <c:v>9.9152719299999994</c:v>
                </c:pt>
                <c:pt idx="429">
                  <c:v>9.8629706800000001</c:v>
                </c:pt>
                <c:pt idx="430">
                  <c:v>9.8420501799999993</c:v>
                </c:pt>
                <c:pt idx="431">
                  <c:v>9.7688284200000002</c:v>
                </c:pt>
                <c:pt idx="432">
                  <c:v>9.6956066599999993</c:v>
                </c:pt>
                <c:pt idx="433">
                  <c:v>9.6746861600000003</c:v>
                </c:pt>
                <c:pt idx="434">
                  <c:v>9.5910041499999998</c:v>
                </c:pt>
                <c:pt idx="435">
                  <c:v>9.4968618899999999</c:v>
                </c:pt>
                <c:pt idx="436">
                  <c:v>9.3922593800000005</c:v>
                </c:pt>
                <c:pt idx="437">
                  <c:v>9.40271963</c:v>
                </c:pt>
                <c:pt idx="438">
                  <c:v>9.3713388799999997</c:v>
                </c:pt>
                <c:pt idx="439">
                  <c:v>9.2667363700000003</c:v>
                </c:pt>
                <c:pt idx="440">
                  <c:v>9.1621338600000009</c:v>
                </c:pt>
                <c:pt idx="441">
                  <c:v>9.1098326099999998</c:v>
                </c:pt>
                <c:pt idx="442">
                  <c:v>9.0784518500000004</c:v>
                </c:pt>
                <c:pt idx="443">
                  <c:v>8.9947698500000008</c:v>
                </c:pt>
                <c:pt idx="444">
                  <c:v>8.9006275899999991</c:v>
                </c:pt>
                <c:pt idx="445">
                  <c:v>8.9110878400000004</c:v>
                </c:pt>
                <c:pt idx="446">
                  <c:v>8.8064853299999992</c:v>
                </c:pt>
                <c:pt idx="447">
                  <c:v>8.6705020600000005</c:v>
                </c:pt>
                <c:pt idx="448">
                  <c:v>8.5972803100000004</c:v>
                </c:pt>
                <c:pt idx="449">
                  <c:v>8.5972803100000004</c:v>
                </c:pt>
                <c:pt idx="450">
                  <c:v>8.5972803100000004</c:v>
                </c:pt>
                <c:pt idx="451">
                  <c:v>8.3985355399999992</c:v>
                </c:pt>
                <c:pt idx="452">
                  <c:v>8.3462342799999991</c:v>
                </c:pt>
                <c:pt idx="453">
                  <c:v>8.2730125300000008</c:v>
                </c:pt>
                <c:pt idx="454">
                  <c:v>8.2311715200000002</c:v>
                </c:pt>
                <c:pt idx="455">
                  <c:v>8.1265690100000008</c:v>
                </c:pt>
                <c:pt idx="456">
                  <c:v>8.0638075100000002</c:v>
                </c:pt>
                <c:pt idx="457">
                  <c:v>8.0428870000000003</c:v>
                </c:pt>
                <c:pt idx="458">
                  <c:v>7.9487447400000004</c:v>
                </c:pt>
                <c:pt idx="459">
                  <c:v>7.7918409799999999</c:v>
                </c:pt>
                <c:pt idx="460">
                  <c:v>7.7186192199999999</c:v>
                </c:pt>
                <c:pt idx="461">
                  <c:v>7.7081589700000004</c:v>
                </c:pt>
                <c:pt idx="462">
                  <c:v>7.6453974599999999</c:v>
                </c:pt>
                <c:pt idx="463">
                  <c:v>7.5094142000000002</c:v>
                </c:pt>
                <c:pt idx="464">
                  <c:v>7.45711295</c:v>
                </c:pt>
                <c:pt idx="465">
                  <c:v>7.3525104399999996</c:v>
                </c:pt>
                <c:pt idx="466">
                  <c:v>7.3002091800000004</c:v>
                </c:pt>
                <c:pt idx="467">
                  <c:v>7.1642259199999998</c:v>
                </c:pt>
                <c:pt idx="468">
                  <c:v>7.1433054199999999</c:v>
                </c:pt>
                <c:pt idx="469">
                  <c:v>7.0805439100000003</c:v>
                </c:pt>
                <c:pt idx="470">
                  <c:v>6.9759414</c:v>
                </c:pt>
                <c:pt idx="471">
                  <c:v>6.8504183899999997</c:v>
                </c:pt>
                <c:pt idx="472">
                  <c:v>6.7562761299999998</c:v>
                </c:pt>
                <c:pt idx="473">
                  <c:v>6.7771966299999997</c:v>
                </c:pt>
                <c:pt idx="474">
                  <c:v>6.6516736200000004</c:v>
                </c:pt>
                <c:pt idx="475">
                  <c:v>6.5784518600000004</c:v>
                </c:pt>
                <c:pt idx="476">
                  <c:v>6.4424685999999998</c:v>
                </c:pt>
                <c:pt idx="477">
                  <c:v>6.4424685999999998</c:v>
                </c:pt>
                <c:pt idx="478">
                  <c:v>6.2855648300000002</c:v>
                </c:pt>
                <c:pt idx="479">
                  <c:v>6.23326358</c:v>
                </c:pt>
                <c:pt idx="480">
                  <c:v>6.1495815699999996</c:v>
                </c:pt>
                <c:pt idx="481">
                  <c:v>6.1182008200000002</c:v>
                </c:pt>
                <c:pt idx="482">
                  <c:v>6.0031380600000004</c:v>
                </c:pt>
                <c:pt idx="483">
                  <c:v>5.8566945400000003</c:v>
                </c:pt>
                <c:pt idx="484">
                  <c:v>5.7625522800000004</c:v>
                </c:pt>
                <c:pt idx="485">
                  <c:v>5.7207112799999997</c:v>
                </c:pt>
                <c:pt idx="486">
                  <c:v>5.6370292700000002</c:v>
                </c:pt>
                <c:pt idx="487">
                  <c:v>5.5219665100000004</c:v>
                </c:pt>
                <c:pt idx="488">
                  <c:v>5.4696652500000003</c:v>
                </c:pt>
                <c:pt idx="489">
                  <c:v>5.34414224</c:v>
                </c:pt>
                <c:pt idx="490">
                  <c:v>5.2604602299999996</c:v>
                </c:pt>
                <c:pt idx="491">
                  <c:v>5.10355647</c:v>
                </c:pt>
                <c:pt idx="492">
                  <c:v>5.1140167200000004</c:v>
                </c:pt>
                <c:pt idx="493">
                  <c:v>4.9989539599999997</c:v>
                </c:pt>
                <c:pt idx="494">
                  <c:v>4.95711295</c:v>
                </c:pt>
                <c:pt idx="495">
                  <c:v>4.7583681899999997</c:v>
                </c:pt>
                <c:pt idx="496">
                  <c:v>4.6851464299999996</c:v>
                </c:pt>
                <c:pt idx="497">
                  <c:v>4.6328451700000004</c:v>
                </c:pt>
                <c:pt idx="498">
                  <c:v>4.5700836699999998</c:v>
                </c:pt>
                <c:pt idx="499">
                  <c:v>4.45502091</c:v>
                </c:pt>
                <c:pt idx="500">
                  <c:v>4.3608786500000001</c:v>
                </c:pt>
                <c:pt idx="501">
                  <c:v>4.2771966399999997</c:v>
                </c:pt>
                <c:pt idx="502">
                  <c:v>4.1516736300000003</c:v>
                </c:pt>
                <c:pt idx="503">
                  <c:v>4.04707112</c:v>
                </c:pt>
                <c:pt idx="504">
                  <c:v>3.97384936</c:v>
                </c:pt>
                <c:pt idx="505">
                  <c:v>3.9529288600000001</c:v>
                </c:pt>
                <c:pt idx="506">
                  <c:v>3.8064853400000001</c:v>
                </c:pt>
                <c:pt idx="507">
                  <c:v>3.6705020799999999</c:v>
                </c:pt>
                <c:pt idx="508">
                  <c:v>3.5554393200000001</c:v>
                </c:pt>
                <c:pt idx="509">
                  <c:v>3.5345188200000002</c:v>
                </c:pt>
                <c:pt idx="510">
                  <c:v>3.40899581</c:v>
                </c:pt>
                <c:pt idx="511">
                  <c:v>3.3253138</c:v>
                </c:pt>
                <c:pt idx="512">
                  <c:v>3.2102510400000002</c:v>
                </c:pt>
                <c:pt idx="513">
                  <c:v>3.15794978</c:v>
                </c:pt>
                <c:pt idx="514">
                  <c:v>3.00104602</c:v>
                </c:pt>
                <c:pt idx="515">
                  <c:v>2.9069037600000001</c:v>
                </c:pt>
                <c:pt idx="516">
                  <c:v>2.8859832499999998</c:v>
                </c:pt>
                <c:pt idx="517">
                  <c:v>2.77092049</c:v>
                </c:pt>
                <c:pt idx="518">
                  <c:v>2.6453974800000002</c:v>
                </c:pt>
                <c:pt idx="519">
                  <c:v>2.5303347199999999</c:v>
                </c:pt>
                <c:pt idx="520">
                  <c:v>2.4571129599999999</c:v>
                </c:pt>
                <c:pt idx="521">
                  <c:v>2.3629707</c:v>
                </c:pt>
                <c:pt idx="522">
                  <c:v>2.3002091999999998</c:v>
                </c:pt>
                <c:pt idx="523">
                  <c:v>2.1223849299999999</c:v>
                </c:pt>
                <c:pt idx="524">
                  <c:v>2.0596234199999999</c:v>
                </c:pt>
                <c:pt idx="525">
                  <c:v>1.9759414200000001</c:v>
                </c:pt>
                <c:pt idx="526">
                  <c:v>1.86087866</c:v>
                </c:pt>
                <c:pt idx="527">
                  <c:v>1.7248953899999999</c:v>
                </c:pt>
                <c:pt idx="528">
                  <c:v>1.6830543899999999</c:v>
                </c:pt>
                <c:pt idx="529">
                  <c:v>1.6412133799999999</c:v>
                </c:pt>
                <c:pt idx="530">
                  <c:v>1.4947698700000001</c:v>
                </c:pt>
                <c:pt idx="531">
                  <c:v>1.3587866099999999</c:v>
                </c:pt>
                <c:pt idx="532">
                  <c:v>1.26464435</c:v>
                </c:pt>
                <c:pt idx="533">
                  <c:v>1.2018828399999999</c:v>
                </c:pt>
                <c:pt idx="534">
                  <c:v>1.0763598299999999</c:v>
                </c:pt>
                <c:pt idx="535">
                  <c:v>0.97175732000000004</c:v>
                </c:pt>
                <c:pt idx="536">
                  <c:v>0.91945606000000002</c:v>
                </c:pt>
                <c:pt idx="537">
                  <c:v>0.81485355000000004</c:v>
                </c:pt>
                <c:pt idx="538">
                  <c:v>0.62656904000000002</c:v>
                </c:pt>
                <c:pt idx="539">
                  <c:v>0.56380752999999995</c:v>
                </c:pt>
                <c:pt idx="540">
                  <c:v>0.48012551999999997</c:v>
                </c:pt>
                <c:pt idx="541">
                  <c:v>0.44874477000000002</c:v>
                </c:pt>
                <c:pt idx="542">
                  <c:v>0.32322176000000002</c:v>
                </c:pt>
                <c:pt idx="543">
                  <c:v>0.18723849000000001</c:v>
                </c:pt>
                <c:pt idx="544">
                  <c:v>8.2635979999999998E-2</c:v>
                </c:pt>
                <c:pt idx="545">
                  <c:v>3.0334730000000001E-2</c:v>
                </c:pt>
                <c:pt idx="546">
                  <c:v>-8.4728029999999996E-2</c:v>
                </c:pt>
                <c:pt idx="547">
                  <c:v>-0.19979079</c:v>
                </c:pt>
                <c:pt idx="548">
                  <c:v>-0.24163180000000001</c:v>
                </c:pt>
                <c:pt idx="549">
                  <c:v>-0.33577405999999999</c:v>
                </c:pt>
                <c:pt idx="550">
                  <c:v>-0.49267781999999999</c:v>
                </c:pt>
                <c:pt idx="551">
                  <c:v>-0.60774057999999997</c:v>
                </c:pt>
                <c:pt idx="552">
                  <c:v>-0.62866107999999998</c:v>
                </c:pt>
                <c:pt idx="553">
                  <c:v>-0.71234308999999996</c:v>
                </c:pt>
                <c:pt idx="554">
                  <c:v>-0.83786611</c:v>
                </c:pt>
                <c:pt idx="555">
                  <c:v>-0.98430962</c:v>
                </c:pt>
                <c:pt idx="556">
                  <c:v>-1.0575313799999999</c:v>
                </c:pt>
                <c:pt idx="557">
                  <c:v>-1.17259414</c:v>
                </c:pt>
                <c:pt idx="558">
                  <c:v>-1.2667364000000001</c:v>
                </c:pt>
                <c:pt idx="559">
                  <c:v>-1.37133891</c:v>
                </c:pt>
                <c:pt idx="560">
                  <c:v>-1.3922594100000001</c:v>
                </c:pt>
                <c:pt idx="561">
                  <c:v>-1.5177824200000001</c:v>
                </c:pt>
                <c:pt idx="562">
                  <c:v>-1.68514644</c:v>
                </c:pt>
                <c:pt idx="563">
                  <c:v>-1.7897489499999999</c:v>
                </c:pt>
                <c:pt idx="564">
                  <c:v>-1.85251045</c:v>
                </c:pt>
                <c:pt idx="565">
                  <c:v>-1.8629707</c:v>
                </c:pt>
                <c:pt idx="566">
                  <c:v>-2.0407949699999999</c:v>
                </c:pt>
                <c:pt idx="567">
                  <c:v>-2.1558577300000001</c:v>
                </c:pt>
                <c:pt idx="568">
                  <c:v>-2.2081589899999998</c:v>
                </c:pt>
                <c:pt idx="569">
                  <c:v>-2.333682</c:v>
                </c:pt>
                <c:pt idx="570">
                  <c:v>-2.4382845099999999</c:v>
                </c:pt>
                <c:pt idx="571">
                  <c:v>-2.5533472700000002</c:v>
                </c:pt>
                <c:pt idx="572">
                  <c:v>-2.5428870200000002</c:v>
                </c:pt>
                <c:pt idx="573">
                  <c:v>-2.6788702799999999</c:v>
                </c:pt>
                <c:pt idx="574">
                  <c:v>-2.8566945499999998</c:v>
                </c:pt>
                <c:pt idx="575">
                  <c:v>-2.9612970600000001</c:v>
                </c:pt>
                <c:pt idx="576">
                  <c:v>-2.98221756</c:v>
                </c:pt>
                <c:pt idx="577">
                  <c:v>-3.0449790700000001</c:v>
                </c:pt>
                <c:pt idx="578">
                  <c:v>-3.2018828300000002</c:v>
                </c:pt>
                <c:pt idx="579">
                  <c:v>-3.3064853400000001</c:v>
                </c:pt>
                <c:pt idx="580">
                  <c:v>-3.3797071000000001</c:v>
                </c:pt>
                <c:pt idx="581">
                  <c:v>-3.4947698599999999</c:v>
                </c:pt>
                <c:pt idx="582">
                  <c:v>-3.5889121199999998</c:v>
                </c:pt>
                <c:pt idx="583">
                  <c:v>-3.7039748800000001</c:v>
                </c:pt>
                <c:pt idx="584">
                  <c:v>-3.71443513</c:v>
                </c:pt>
                <c:pt idx="585">
                  <c:v>-3.8504184000000001</c:v>
                </c:pt>
                <c:pt idx="586">
                  <c:v>-4.0073221600000002</c:v>
                </c:pt>
                <c:pt idx="587">
                  <c:v>-4.1014644200000001</c:v>
                </c:pt>
                <c:pt idx="588">
                  <c:v>-4.1328451700000004</c:v>
                </c:pt>
                <c:pt idx="589">
                  <c:v>-4.2269874300000003</c:v>
                </c:pt>
                <c:pt idx="590">
                  <c:v>-4.3420501900000001</c:v>
                </c:pt>
                <c:pt idx="591">
                  <c:v>-4.4361924500000001</c:v>
                </c:pt>
                <c:pt idx="592">
                  <c:v>-4.4884937100000002</c:v>
                </c:pt>
                <c:pt idx="593">
                  <c:v>-4.6244769699999999</c:v>
                </c:pt>
                <c:pt idx="594">
                  <c:v>-4.7604602299999996</c:v>
                </c:pt>
                <c:pt idx="595">
                  <c:v>-4.77092049</c:v>
                </c:pt>
                <c:pt idx="596">
                  <c:v>-4.8546024900000004</c:v>
                </c:pt>
                <c:pt idx="597">
                  <c:v>-4.9173640000000001</c:v>
                </c:pt>
                <c:pt idx="598">
                  <c:v>-5.1579497700000001</c:v>
                </c:pt>
                <c:pt idx="599">
                  <c:v>-5.1684100199999996</c:v>
                </c:pt>
                <c:pt idx="600">
                  <c:v>-5.2625522800000004</c:v>
                </c:pt>
                <c:pt idx="601">
                  <c:v>-5.3043932900000001</c:v>
                </c:pt>
                <c:pt idx="602">
                  <c:v>-5.4612970499999998</c:v>
                </c:pt>
                <c:pt idx="603">
                  <c:v>-5.5031380600000004</c:v>
                </c:pt>
                <c:pt idx="604">
                  <c:v>-5.5972803200000003</c:v>
                </c:pt>
                <c:pt idx="605">
                  <c:v>-5.7018828299999997</c:v>
                </c:pt>
                <c:pt idx="606">
                  <c:v>-5.8483263399999998</c:v>
                </c:pt>
                <c:pt idx="607">
                  <c:v>-5.8901673399999996</c:v>
                </c:pt>
                <c:pt idx="608">
                  <c:v>-5.90062759</c:v>
                </c:pt>
                <c:pt idx="609">
                  <c:v>-6.0366108599999997</c:v>
                </c:pt>
                <c:pt idx="610">
                  <c:v>-6.1830543699999998</c:v>
                </c:pt>
                <c:pt idx="611">
                  <c:v>-6.2667363800000002</c:v>
                </c:pt>
                <c:pt idx="612">
                  <c:v>-6.2876568800000001</c:v>
                </c:pt>
                <c:pt idx="613">
                  <c:v>-6.38179914</c:v>
                </c:pt>
                <c:pt idx="614">
                  <c:v>-6.4759414</c:v>
                </c:pt>
                <c:pt idx="615">
                  <c:v>-6.5596234100000004</c:v>
                </c:pt>
                <c:pt idx="616">
                  <c:v>-6.5910041599999998</c:v>
                </c:pt>
                <c:pt idx="617">
                  <c:v>-6.7374476799999998</c:v>
                </c:pt>
                <c:pt idx="618">
                  <c:v>-6.8420501900000001</c:v>
                </c:pt>
                <c:pt idx="619">
                  <c:v>-6.9048116899999998</c:v>
                </c:pt>
                <c:pt idx="620">
                  <c:v>-6.9048116899999998</c:v>
                </c:pt>
                <c:pt idx="621">
                  <c:v>-7.0407949500000004</c:v>
                </c:pt>
                <c:pt idx="622">
                  <c:v>-7.1767782200000001</c:v>
                </c:pt>
                <c:pt idx="623">
                  <c:v>-7.2081589700000004</c:v>
                </c:pt>
                <c:pt idx="624">
                  <c:v>-7.3023012300000003</c:v>
                </c:pt>
                <c:pt idx="625">
                  <c:v>-7.3232217300000002</c:v>
                </c:pt>
                <c:pt idx="626">
                  <c:v>-7.5010459999999997</c:v>
                </c:pt>
                <c:pt idx="627">
                  <c:v>-7.5010459999999997</c:v>
                </c:pt>
                <c:pt idx="628">
                  <c:v>-7.5742677599999997</c:v>
                </c:pt>
                <c:pt idx="629">
                  <c:v>-7.7416317699999997</c:v>
                </c:pt>
                <c:pt idx="630">
                  <c:v>-7.8148535299999997</c:v>
                </c:pt>
                <c:pt idx="631">
                  <c:v>-7.8043932800000002</c:v>
                </c:pt>
                <c:pt idx="632">
                  <c:v>-7.84623428</c:v>
                </c:pt>
                <c:pt idx="633">
                  <c:v>-7.9822175499999997</c:v>
                </c:pt>
                <c:pt idx="634">
                  <c:v>-8.1077405599999999</c:v>
                </c:pt>
                <c:pt idx="635">
                  <c:v>-8.1391213100000002</c:v>
                </c:pt>
                <c:pt idx="636">
                  <c:v>-8.1600418099999992</c:v>
                </c:pt>
                <c:pt idx="637">
                  <c:v>-8.3064853299999992</c:v>
                </c:pt>
                <c:pt idx="638">
                  <c:v>-8.3587865800000003</c:v>
                </c:pt>
                <c:pt idx="639">
                  <c:v>-8.4110878400000004</c:v>
                </c:pt>
                <c:pt idx="640">
                  <c:v>-8.4529288400000002</c:v>
                </c:pt>
                <c:pt idx="641">
                  <c:v>-8.6202928599999993</c:v>
                </c:pt>
                <c:pt idx="642">
                  <c:v>-8.6830543599999999</c:v>
                </c:pt>
                <c:pt idx="643">
                  <c:v>-8.7248953700000005</c:v>
                </c:pt>
                <c:pt idx="644">
                  <c:v>-8.7039748699999997</c:v>
                </c:pt>
                <c:pt idx="645">
                  <c:v>-8.8713388799999997</c:v>
                </c:pt>
                <c:pt idx="646">
                  <c:v>-8.9654811399999996</c:v>
                </c:pt>
                <c:pt idx="647">
                  <c:v>-8.9968618899999999</c:v>
                </c:pt>
                <c:pt idx="648">
                  <c:v>-9.0910041499999998</c:v>
                </c:pt>
                <c:pt idx="649">
                  <c:v>-9.1119246500000006</c:v>
                </c:pt>
                <c:pt idx="650">
                  <c:v>-9.2269874200000004</c:v>
                </c:pt>
                <c:pt idx="651">
                  <c:v>-9.2060669100000005</c:v>
                </c:pt>
                <c:pt idx="652">
                  <c:v>-9.2792886699999997</c:v>
                </c:pt>
                <c:pt idx="653">
                  <c:v>-9.45711294</c:v>
                </c:pt>
                <c:pt idx="654">
                  <c:v>-9.5094141899999993</c:v>
                </c:pt>
                <c:pt idx="655">
                  <c:v>-9.4884936900000003</c:v>
                </c:pt>
                <c:pt idx="656">
                  <c:v>-9.5198744400000006</c:v>
                </c:pt>
                <c:pt idx="657">
                  <c:v>-9.6140167000000005</c:v>
                </c:pt>
                <c:pt idx="658">
                  <c:v>-9.7290794599999995</c:v>
                </c:pt>
                <c:pt idx="659">
                  <c:v>-9.7499999699999993</c:v>
                </c:pt>
                <c:pt idx="660">
                  <c:v>-9.8232217199999994</c:v>
                </c:pt>
                <c:pt idx="661">
                  <c:v>-9.8755229799999995</c:v>
                </c:pt>
                <c:pt idx="662">
                  <c:v>-9.9487447400000004</c:v>
                </c:pt>
                <c:pt idx="663">
                  <c:v>-9.9487447400000004</c:v>
                </c:pt>
                <c:pt idx="664">
                  <c:v>-9.9905857400000002</c:v>
                </c:pt>
                <c:pt idx="665">
                  <c:v>-10.17887026</c:v>
                </c:pt>
                <c:pt idx="666">
                  <c:v>-10.18933051</c:v>
                </c:pt>
                <c:pt idx="667">
                  <c:v>-10.21025101</c:v>
                </c:pt>
                <c:pt idx="668">
                  <c:v>-10.21025101</c:v>
                </c:pt>
                <c:pt idx="669">
                  <c:v>-10.35669453</c:v>
                </c:pt>
                <c:pt idx="670">
                  <c:v>-10.377615029999999</c:v>
                </c:pt>
                <c:pt idx="671">
                  <c:v>-10.40899578</c:v>
                </c:pt>
                <c:pt idx="672">
                  <c:v>-10.471757289999999</c:v>
                </c:pt>
                <c:pt idx="673">
                  <c:v>-10.565899549999999</c:v>
                </c:pt>
                <c:pt idx="674">
                  <c:v>-10.576359800000001</c:v>
                </c:pt>
                <c:pt idx="675">
                  <c:v>-10.555439290000001</c:v>
                </c:pt>
                <c:pt idx="676">
                  <c:v>-10.649581550000001</c:v>
                </c:pt>
                <c:pt idx="677">
                  <c:v>-10.77510457</c:v>
                </c:pt>
                <c:pt idx="678">
                  <c:v>-10.81694557</c:v>
                </c:pt>
                <c:pt idx="679">
                  <c:v>-10.785564819999999</c:v>
                </c:pt>
                <c:pt idx="680">
                  <c:v>-10.858786569999999</c:v>
                </c:pt>
                <c:pt idx="681">
                  <c:v>-10.90062758</c:v>
                </c:pt>
                <c:pt idx="682">
                  <c:v>-10.963389080000001</c:v>
                </c:pt>
                <c:pt idx="683">
                  <c:v>-10.94246858</c:v>
                </c:pt>
                <c:pt idx="684">
                  <c:v>-11.07845184</c:v>
                </c:pt>
                <c:pt idx="685">
                  <c:v>-11.0889121</c:v>
                </c:pt>
                <c:pt idx="686">
                  <c:v>-11.16213385</c:v>
                </c:pt>
                <c:pt idx="687">
                  <c:v>-11.109832600000001</c:v>
                </c:pt>
                <c:pt idx="688">
                  <c:v>-11.203974860000001</c:v>
                </c:pt>
                <c:pt idx="689">
                  <c:v>-11.298117120000001</c:v>
                </c:pt>
                <c:pt idx="690">
                  <c:v>-11.31903762</c:v>
                </c:pt>
                <c:pt idx="691">
                  <c:v>-11.31903762</c:v>
                </c:pt>
                <c:pt idx="692">
                  <c:v>-11.329497870000001</c:v>
                </c:pt>
                <c:pt idx="693">
                  <c:v>-11.44456063</c:v>
                </c:pt>
                <c:pt idx="694">
                  <c:v>-11.423640130000001</c:v>
                </c:pt>
                <c:pt idx="695">
                  <c:v>-11.465481130000001</c:v>
                </c:pt>
                <c:pt idx="696">
                  <c:v>-11.549163139999999</c:v>
                </c:pt>
                <c:pt idx="697">
                  <c:v>-11.58054389</c:v>
                </c:pt>
                <c:pt idx="698">
                  <c:v>-11.58054389</c:v>
                </c:pt>
                <c:pt idx="699">
                  <c:v>-11.549163139999999</c:v>
                </c:pt>
                <c:pt idx="700">
                  <c:v>-11.6223849</c:v>
                </c:pt>
                <c:pt idx="701">
                  <c:v>-11.768828409999999</c:v>
                </c:pt>
                <c:pt idx="702">
                  <c:v>-11.685146400000001</c:v>
                </c:pt>
                <c:pt idx="703">
                  <c:v>-11.71652716</c:v>
                </c:pt>
                <c:pt idx="704">
                  <c:v>-11.75836816</c:v>
                </c:pt>
                <c:pt idx="705">
                  <c:v>-11.821129669999999</c:v>
                </c:pt>
                <c:pt idx="706">
                  <c:v>-11.81066942</c:v>
                </c:pt>
                <c:pt idx="707">
                  <c:v>-11.821129669999999</c:v>
                </c:pt>
                <c:pt idx="708">
                  <c:v>-11.925732180000001</c:v>
                </c:pt>
                <c:pt idx="709">
                  <c:v>-11.925732180000001</c:v>
                </c:pt>
                <c:pt idx="710">
                  <c:v>-11.93619243</c:v>
                </c:pt>
                <c:pt idx="711">
                  <c:v>-11.89435142</c:v>
                </c:pt>
                <c:pt idx="712">
                  <c:v>-11.988493679999999</c:v>
                </c:pt>
                <c:pt idx="713">
                  <c:v>-12.051255189999999</c:v>
                </c:pt>
                <c:pt idx="714">
                  <c:v>-12.019874440000001</c:v>
                </c:pt>
                <c:pt idx="715">
                  <c:v>-11.97803343</c:v>
                </c:pt>
                <c:pt idx="716">
                  <c:v>-12.093096190000001</c:v>
                </c:pt>
                <c:pt idx="717">
                  <c:v>-12.11401669</c:v>
                </c:pt>
                <c:pt idx="718">
                  <c:v>-12.051255189999999</c:v>
                </c:pt>
                <c:pt idx="719">
                  <c:v>-12.082635939999999</c:v>
                </c:pt>
                <c:pt idx="720">
                  <c:v>-12.1976987</c:v>
                </c:pt>
                <c:pt idx="721">
                  <c:v>-12.1976987</c:v>
                </c:pt>
                <c:pt idx="722">
                  <c:v>-12.1558577</c:v>
                </c:pt>
                <c:pt idx="723">
                  <c:v>-12.11401669</c:v>
                </c:pt>
                <c:pt idx="724">
                  <c:v>-12.176778199999999</c:v>
                </c:pt>
                <c:pt idx="725">
                  <c:v>-12.229079459999999</c:v>
                </c:pt>
                <c:pt idx="726">
                  <c:v>-12.1976987</c:v>
                </c:pt>
                <c:pt idx="727">
                  <c:v>-12.24999996</c:v>
                </c:pt>
                <c:pt idx="728">
                  <c:v>-12.239539710000001</c:v>
                </c:pt>
                <c:pt idx="729">
                  <c:v>-12.281380710000001</c:v>
                </c:pt>
                <c:pt idx="730">
                  <c:v>-12.20815895</c:v>
                </c:pt>
                <c:pt idx="731">
                  <c:v>-12.239539710000001</c:v>
                </c:pt>
                <c:pt idx="732">
                  <c:v>-12.323221719999999</c:v>
                </c:pt>
                <c:pt idx="733">
                  <c:v>-12.34414222</c:v>
                </c:pt>
                <c:pt idx="734">
                  <c:v>-12.26046021</c:v>
                </c:pt>
                <c:pt idx="735">
                  <c:v>-12.26046021</c:v>
                </c:pt>
                <c:pt idx="736">
                  <c:v>-12.29184096</c:v>
                </c:pt>
                <c:pt idx="737">
                  <c:v>-12.365062719999999</c:v>
                </c:pt>
                <c:pt idx="738">
                  <c:v>-12.30230121</c:v>
                </c:pt>
                <c:pt idx="739">
                  <c:v>-12.323221719999999</c:v>
                </c:pt>
                <c:pt idx="740">
                  <c:v>-12.333681970000001</c:v>
                </c:pt>
                <c:pt idx="741">
                  <c:v>-12.312761460000001</c:v>
                </c:pt>
                <c:pt idx="742">
                  <c:v>-12.281380710000001</c:v>
                </c:pt>
                <c:pt idx="743">
                  <c:v>-12.24999996</c:v>
                </c:pt>
                <c:pt idx="744">
                  <c:v>-12.365062719999999</c:v>
                </c:pt>
                <c:pt idx="745">
                  <c:v>-12.34414222</c:v>
                </c:pt>
                <c:pt idx="746">
                  <c:v>-12.30230121</c:v>
                </c:pt>
                <c:pt idx="747">
                  <c:v>-12.239539710000001</c:v>
                </c:pt>
                <c:pt idx="748">
                  <c:v>-12.30230121</c:v>
                </c:pt>
                <c:pt idx="749">
                  <c:v>-12.30230121</c:v>
                </c:pt>
                <c:pt idx="750">
                  <c:v>-12.281380710000001</c:v>
                </c:pt>
                <c:pt idx="751">
                  <c:v>-12.30230121</c:v>
                </c:pt>
                <c:pt idx="752">
                  <c:v>-12.29184096</c:v>
                </c:pt>
                <c:pt idx="753">
                  <c:v>-12.270920459999999</c:v>
                </c:pt>
                <c:pt idx="754">
                  <c:v>-12.1976987</c:v>
                </c:pt>
                <c:pt idx="755">
                  <c:v>-12.20815895</c:v>
                </c:pt>
                <c:pt idx="756">
                  <c:v>-12.30230121</c:v>
                </c:pt>
                <c:pt idx="757">
                  <c:v>-12.281380710000001</c:v>
                </c:pt>
                <c:pt idx="758">
                  <c:v>-12.20815895</c:v>
                </c:pt>
                <c:pt idx="759">
                  <c:v>-12.16631795</c:v>
                </c:pt>
                <c:pt idx="760">
                  <c:v>-12.187238450000001</c:v>
                </c:pt>
                <c:pt idx="761">
                  <c:v>-12.176778199999999</c:v>
                </c:pt>
                <c:pt idx="762">
                  <c:v>-12.145397450000001</c:v>
                </c:pt>
                <c:pt idx="763">
                  <c:v>-12.1976987</c:v>
                </c:pt>
                <c:pt idx="764">
                  <c:v>-12.1349372</c:v>
                </c:pt>
                <c:pt idx="765">
                  <c:v>-12.12447695</c:v>
                </c:pt>
                <c:pt idx="766">
                  <c:v>-12.03033469</c:v>
                </c:pt>
                <c:pt idx="767">
                  <c:v>-12.06171544</c:v>
                </c:pt>
                <c:pt idx="768">
                  <c:v>-12.10355644</c:v>
                </c:pt>
                <c:pt idx="769">
                  <c:v>-12.051255189999999</c:v>
                </c:pt>
                <c:pt idx="770">
                  <c:v>-12.019874440000001</c:v>
                </c:pt>
                <c:pt idx="771">
                  <c:v>-11.96757318</c:v>
                </c:pt>
                <c:pt idx="772">
                  <c:v>-11.97803343</c:v>
                </c:pt>
                <c:pt idx="773">
                  <c:v>-11.925732180000001</c:v>
                </c:pt>
                <c:pt idx="774">
                  <c:v>-11.925732180000001</c:v>
                </c:pt>
                <c:pt idx="775">
                  <c:v>-11.915271929999999</c:v>
                </c:pt>
                <c:pt idx="776">
                  <c:v>-11.904811670000001</c:v>
                </c:pt>
                <c:pt idx="777">
                  <c:v>-11.831589920000001</c:v>
                </c:pt>
                <c:pt idx="778">
                  <c:v>-11.78974891</c:v>
                </c:pt>
                <c:pt idx="779">
                  <c:v>-11.768828409999999</c:v>
                </c:pt>
                <c:pt idx="780">
                  <c:v>-11.821129669999999</c:v>
                </c:pt>
                <c:pt idx="781">
                  <c:v>-11.74790791</c:v>
                </c:pt>
                <c:pt idx="782">
                  <c:v>-11.71652716</c:v>
                </c:pt>
                <c:pt idx="783">
                  <c:v>-11.643305399999999</c:v>
                </c:pt>
                <c:pt idx="784">
                  <c:v>-11.6642259</c:v>
                </c:pt>
                <c:pt idx="785">
                  <c:v>-11.591004140000001</c:v>
                </c:pt>
                <c:pt idx="786">
                  <c:v>-11.549163139999999</c:v>
                </c:pt>
                <c:pt idx="787">
                  <c:v>-11.601464399999999</c:v>
                </c:pt>
                <c:pt idx="788">
                  <c:v>-11.549163139999999</c:v>
                </c:pt>
                <c:pt idx="789">
                  <c:v>-11.48640163</c:v>
                </c:pt>
                <c:pt idx="790">
                  <c:v>-11.39225938</c:v>
                </c:pt>
                <c:pt idx="791">
                  <c:v>-11.39225938</c:v>
                </c:pt>
                <c:pt idx="792">
                  <c:v>-11.413179879999999</c:v>
                </c:pt>
                <c:pt idx="793">
                  <c:v>-11.371338870000001</c:v>
                </c:pt>
                <c:pt idx="794">
                  <c:v>-11.277196610000001</c:v>
                </c:pt>
                <c:pt idx="795">
                  <c:v>-11.266736359999999</c:v>
                </c:pt>
                <c:pt idx="796">
                  <c:v>-11.22489536</c:v>
                </c:pt>
                <c:pt idx="797">
                  <c:v>-11.183054350000001</c:v>
                </c:pt>
                <c:pt idx="798">
                  <c:v>-11.099372349999999</c:v>
                </c:pt>
                <c:pt idx="799">
                  <c:v>-11.151673600000001</c:v>
                </c:pt>
                <c:pt idx="800">
                  <c:v>-11.099372349999999</c:v>
                </c:pt>
                <c:pt idx="801">
                  <c:v>-11.015690340000001</c:v>
                </c:pt>
                <c:pt idx="802">
                  <c:v>-10.93200833</c:v>
                </c:pt>
                <c:pt idx="803">
                  <c:v>-10.90062758</c:v>
                </c:pt>
                <c:pt idx="804">
                  <c:v>-10.963389080000001</c:v>
                </c:pt>
                <c:pt idx="805">
                  <c:v>-10.858786569999999</c:v>
                </c:pt>
                <c:pt idx="806">
                  <c:v>-10.83786607</c:v>
                </c:pt>
                <c:pt idx="807">
                  <c:v>-10.75418406</c:v>
                </c:pt>
                <c:pt idx="808">
                  <c:v>-10.743723810000001</c:v>
                </c:pt>
                <c:pt idx="809">
                  <c:v>-10.62866105</c:v>
                </c:pt>
                <c:pt idx="810">
                  <c:v>-10.5972803</c:v>
                </c:pt>
                <c:pt idx="811">
                  <c:v>-10.607740550000001</c:v>
                </c:pt>
                <c:pt idx="812">
                  <c:v>-10.565899549999999</c:v>
                </c:pt>
                <c:pt idx="813">
                  <c:v>-10.46129704</c:v>
                </c:pt>
                <c:pt idx="814">
                  <c:v>-10.388075280000001</c:v>
                </c:pt>
                <c:pt idx="815">
                  <c:v>-10.35669453</c:v>
                </c:pt>
                <c:pt idx="816">
                  <c:v>-10.36715478</c:v>
                </c:pt>
                <c:pt idx="817">
                  <c:v>-10.283472769999999</c:v>
                </c:pt>
                <c:pt idx="818">
                  <c:v>-10.22071126</c:v>
                </c:pt>
                <c:pt idx="819">
                  <c:v>-10.18933051</c:v>
                </c:pt>
                <c:pt idx="820">
                  <c:v>-10.11610875</c:v>
                </c:pt>
                <c:pt idx="821">
                  <c:v>-10.05334725</c:v>
                </c:pt>
                <c:pt idx="822">
                  <c:v>-9.9487447400000004</c:v>
                </c:pt>
                <c:pt idx="823">
                  <c:v>-10.021966490000001</c:v>
                </c:pt>
                <c:pt idx="824">
                  <c:v>-9.9278242300000006</c:v>
                </c:pt>
                <c:pt idx="825">
                  <c:v>-9.86506273</c:v>
                </c:pt>
                <c:pt idx="826">
                  <c:v>-9.7499999699999993</c:v>
                </c:pt>
                <c:pt idx="827">
                  <c:v>-9.71861921</c:v>
                </c:pt>
                <c:pt idx="828">
                  <c:v>-9.6872384599999997</c:v>
                </c:pt>
                <c:pt idx="829">
                  <c:v>-9.6140167000000005</c:v>
                </c:pt>
                <c:pt idx="830">
                  <c:v>-9.5930961999999997</c:v>
                </c:pt>
                <c:pt idx="831">
                  <c:v>-9.4884936900000003</c:v>
                </c:pt>
                <c:pt idx="832">
                  <c:v>-9.4780334400000008</c:v>
                </c:pt>
                <c:pt idx="833">
                  <c:v>-9.3211296800000003</c:v>
                </c:pt>
                <c:pt idx="834">
                  <c:v>-9.3002091700000005</c:v>
                </c:pt>
                <c:pt idx="835">
                  <c:v>-9.2792886699999997</c:v>
                </c:pt>
                <c:pt idx="836">
                  <c:v>-9.2479079199999994</c:v>
                </c:pt>
                <c:pt idx="837">
                  <c:v>-9.1119246500000006</c:v>
                </c:pt>
                <c:pt idx="838">
                  <c:v>-9.0282426499999993</c:v>
                </c:pt>
                <c:pt idx="839">
                  <c:v>-8.9864016400000004</c:v>
                </c:pt>
                <c:pt idx="840">
                  <c:v>-8.9654811399999996</c:v>
                </c:pt>
                <c:pt idx="841">
                  <c:v>-8.8504183800000007</c:v>
                </c:pt>
                <c:pt idx="842">
                  <c:v>-8.8190376300000004</c:v>
                </c:pt>
                <c:pt idx="843">
                  <c:v>-8.7458158699999995</c:v>
                </c:pt>
                <c:pt idx="844">
                  <c:v>-8.6621338600000009</c:v>
                </c:pt>
                <c:pt idx="845">
                  <c:v>-8.5470711000000001</c:v>
                </c:pt>
                <c:pt idx="846">
                  <c:v>-8.4529288400000002</c:v>
                </c:pt>
                <c:pt idx="847">
                  <c:v>-8.5366108500000006</c:v>
                </c:pt>
                <c:pt idx="848">
                  <c:v>-8.4110878400000004</c:v>
                </c:pt>
                <c:pt idx="849">
                  <c:v>-8.3483263300000008</c:v>
                </c:pt>
                <c:pt idx="850">
                  <c:v>-8.1914225700000003</c:v>
                </c:pt>
                <c:pt idx="851">
                  <c:v>-8.2123430699999993</c:v>
                </c:pt>
                <c:pt idx="852">
                  <c:v>-8.1077405599999999</c:v>
                </c:pt>
                <c:pt idx="853">
                  <c:v>-8.0449790500000002</c:v>
                </c:pt>
                <c:pt idx="854">
                  <c:v>-7.9926778000000001</c:v>
                </c:pt>
                <c:pt idx="855">
                  <c:v>-7.9299162900000004</c:v>
                </c:pt>
                <c:pt idx="856">
                  <c:v>-7.8357740299999996</c:v>
                </c:pt>
                <c:pt idx="857">
                  <c:v>-7.6893305200000004</c:v>
                </c:pt>
                <c:pt idx="858">
                  <c:v>-7.6370292600000003</c:v>
                </c:pt>
                <c:pt idx="859">
                  <c:v>-7.6579497600000002</c:v>
                </c:pt>
                <c:pt idx="860">
                  <c:v>-7.5742677599999997</c:v>
                </c:pt>
                <c:pt idx="861">
                  <c:v>-7.4278242399999996</c:v>
                </c:pt>
                <c:pt idx="862">
                  <c:v>-7.3441422300000001</c:v>
                </c:pt>
                <c:pt idx="863">
                  <c:v>-7.2918409799999999</c:v>
                </c:pt>
                <c:pt idx="864">
                  <c:v>-7.19769872</c:v>
                </c:pt>
                <c:pt idx="865">
                  <c:v>-7.1140167099999996</c:v>
                </c:pt>
                <c:pt idx="866">
                  <c:v>-7.1140167099999996</c:v>
                </c:pt>
                <c:pt idx="867">
                  <c:v>-7.0198744499999997</c:v>
                </c:pt>
                <c:pt idx="868">
                  <c:v>-6.9152719400000002</c:v>
                </c:pt>
                <c:pt idx="869">
                  <c:v>-6.78974893</c:v>
                </c:pt>
                <c:pt idx="870">
                  <c:v>-6.7374476799999998</c:v>
                </c:pt>
                <c:pt idx="871">
                  <c:v>-6.7269874200000004</c:v>
                </c:pt>
                <c:pt idx="872">
                  <c:v>-6.6223849100000001</c:v>
                </c:pt>
                <c:pt idx="873">
                  <c:v>-6.5387029099999996</c:v>
                </c:pt>
                <c:pt idx="874">
                  <c:v>-6.4341004000000002</c:v>
                </c:pt>
                <c:pt idx="875">
                  <c:v>-6.3608786400000001</c:v>
                </c:pt>
                <c:pt idx="876">
                  <c:v>-6.2771966299999997</c:v>
                </c:pt>
                <c:pt idx="877">
                  <c:v>-6.1935146200000002</c:v>
                </c:pt>
                <c:pt idx="878">
                  <c:v>-6.1621338699999999</c:v>
                </c:pt>
                <c:pt idx="879">
                  <c:v>-6.0784518600000004</c:v>
                </c:pt>
                <c:pt idx="880">
                  <c:v>-5.9529288500000002</c:v>
                </c:pt>
                <c:pt idx="881">
                  <c:v>-5.8064853400000001</c:v>
                </c:pt>
                <c:pt idx="882">
                  <c:v>-5.7646443300000003</c:v>
                </c:pt>
                <c:pt idx="883">
                  <c:v>-5.7437238300000004</c:v>
                </c:pt>
                <c:pt idx="884">
                  <c:v>-5.66004182</c:v>
                </c:pt>
                <c:pt idx="885">
                  <c:v>-5.5449790600000002</c:v>
                </c:pt>
                <c:pt idx="886">
                  <c:v>-5.4508368000000003</c:v>
                </c:pt>
                <c:pt idx="887">
                  <c:v>-5.3566945400000003</c:v>
                </c:pt>
                <c:pt idx="888">
                  <c:v>-5.2625522800000004</c:v>
                </c:pt>
                <c:pt idx="889">
                  <c:v>-5.1684100199999996</c:v>
                </c:pt>
                <c:pt idx="890">
                  <c:v>-5.1474895199999997</c:v>
                </c:pt>
                <c:pt idx="891">
                  <c:v>-5.0533472599999998</c:v>
                </c:pt>
                <c:pt idx="892">
                  <c:v>-4.9278242499999996</c:v>
                </c:pt>
                <c:pt idx="893">
                  <c:v>-4.8023012400000002</c:v>
                </c:pt>
                <c:pt idx="894">
                  <c:v>-4.7395397299999997</c:v>
                </c:pt>
                <c:pt idx="895">
                  <c:v>-4.7186192299999998</c:v>
                </c:pt>
                <c:pt idx="896">
                  <c:v>-4.6140167200000004</c:v>
                </c:pt>
                <c:pt idx="897">
                  <c:v>-4.5094142100000001</c:v>
                </c:pt>
                <c:pt idx="898">
                  <c:v>-4.4152719500000002</c:v>
                </c:pt>
                <c:pt idx="899">
                  <c:v>-4.3420501900000001</c:v>
                </c:pt>
                <c:pt idx="900">
                  <c:v>-4.2060669300000004</c:v>
                </c:pt>
                <c:pt idx="901">
                  <c:v>-4.12238492</c:v>
                </c:pt>
                <c:pt idx="902">
                  <c:v>-4.12238492</c:v>
                </c:pt>
                <c:pt idx="903">
                  <c:v>-4.0282426600000001</c:v>
                </c:pt>
                <c:pt idx="904">
                  <c:v>-3.88179915</c:v>
                </c:pt>
                <c:pt idx="905">
                  <c:v>-3.7353556399999999</c:v>
                </c:pt>
                <c:pt idx="906">
                  <c:v>-3.6725941299999998</c:v>
                </c:pt>
                <c:pt idx="907">
                  <c:v>-3.63075313</c:v>
                </c:pt>
                <c:pt idx="908">
                  <c:v>-3.5156903599999998</c:v>
                </c:pt>
                <c:pt idx="909">
                  <c:v>-3.4320083600000002</c:v>
                </c:pt>
                <c:pt idx="910">
                  <c:v>-3.3483263499999998</c:v>
                </c:pt>
                <c:pt idx="911">
                  <c:v>-3.2437238399999999</c:v>
                </c:pt>
                <c:pt idx="912">
                  <c:v>-3.1182008300000001</c:v>
                </c:pt>
                <c:pt idx="913">
                  <c:v>-3.0240585699999998</c:v>
                </c:pt>
                <c:pt idx="914">
                  <c:v>-3.0345188200000002</c:v>
                </c:pt>
                <c:pt idx="915">
                  <c:v>-2.9194560599999999</c:v>
                </c:pt>
                <c:pt idx="916">
                  <c:v>-2.7730125399999999</c:v>
                </c:pt>
                <c:pt idx="917">
                  <c:v>-2.6788702799999999</c:v>
                </c:pt>
                <c:pt idx="918">
                  <c:v>-2.6056485299999999</c:v>
                </c:pt>
                <c:pt idx="919">
                  <c:v>-2.5428870200000002</c:v>
                </c:pt>
                <c:pt idx="920">
                  <c:v>-2.41736401</c:v>
                </c:pt>
                <c:pt idx="921">
                  <c:v>-2.34414225</c:v>
                </c:pt>
                <c:pt idx="922">
                  <c:v>-2.26046024</c:v>
                </c:pt>
                <c:pt idx="923">
                  <c:v>-2.1558577300000001</c:v>
                </c:pt>
                <c:pt idx="924">
                  <c:v>-1.9989539700000001</c:v>
                </c:pt>
                <c:pt idx="925">
                  <c:v>-1.9257322100000001</c:v>
                </c:pt>
                <c:pt idx="926">
                  <c:v>-1.9257322100000001</c:v>
                </c:pt>
                <c:pt idx="927">
                  <c:v>-1.8315899499999999</c:v>
                </c:pt>
                <c:pt idx="928">
                  <c:v>-1.68514644</c:v>
                </c:pt>
                <c:pt idx="929">
                  <c:v>-1.5491631699999999</c:v>
                </c:pt>
                <c:pt idx="930">
                  <c:v>-1.49686192</c:v>
                </c:pt>
                <c:pt idx="931">
                  <c:v>-1.41317991</c:v>
                </c:pt>
                <c:pt idx="932">
                  <c:v>-1.3085773999999999</c:v>
                </c:pt>
                <c:pt idx="933">
                  <c:v>-1.2353556400000001</c:v>
                </c:pt>
                <c:pt idx="934">
                  <c:v>-1.1412133799999999</c:v>
                </c:pt>
                <c:pt idx="935">
                  <c:v>-1.0366108700000001</c:v>
                </c:pt>
                <c:pt idx="936">
                  <c:v>-0.89016735999999996</c:v>
                </c:pt>
                <c:pt idx="937">
                  <c:v>-0.79602510000000004</c:v>
                </c:pt>
                <c:pt idx="938">
                  <c:v>-0.82740585</c:v>
                </c:pt>
                <c:pt idx="939">
                  <c:v>-0.70188284000000001</c:v>
                </c:pt>
                <c:pt idx="940">
                  <c:v>-0.55543933000000001</c:v>
                </c:pt>
                <c:pt idx="941">
                  <c:v>-0.44037657000000002</c:v>
                </c:pt>
                <c:pt idx="942">
                  <c:v>-0.38807531000000001</c:v>
                </c:pt>
                <c:pt idx="943">
                  <c:v>-0.29393304999999997</c:v>
                </c:pt>
                <c:pt idx="944">
                  <c:v>-0.18933053999999999</c:v>
                </c:pt>
                <c:pt idx="945">
                  <c:v>-0.14748954</c:v>
                </c:pt>
                <c:pt idx="946">
                  <c:v>-7.4267780000000005E-2</c:v>
                </c:pt>
                <c:pt idx="947">
                  <c:v>6.1715480000000003E-2</c:v>
                </c:pt>
                <c:pt idx="948">
                  <c:v>0.20815900000000001</c:v>
                </c:pt>
                <c:pt idx="949">
                  <c:v>0.28138075000000001</c:v>
                </c:pt>
                <c:pt idx="950">
                  <c:v>0.27092050000000001</c:v>
                </c:pt>
                <c:pt idx="951">
                  <c:v>0.40690377</c:v>
                </c:pt>
                <c:pt idx="952">
                  <c:v>0.52196653000000004</c:v>
                </c:pt>
                <c:pt idx="953">
                  <c:v>0.64748954000000003</c:v>
                </c:pt>
                <c:pt idx="954">
                  <c:v>0.72071130000000005</c:v>
                </c:pt>
                <c:pt idx="955">
                  <c:v>0.83577405999999999</c:v>
                </c:pt>
                <c:pt idx="956">
                  <c:v>0.94037656999999997</c:v>
                </c:pt>
                <c:pt idx="957">
                  <c:v>0.96129706999999998</c:v>
                </c:pt>
                <c:pt idx="958">
                  <c:v>1.06589958</c:v>
                </c:pt>
                <c:pt idx="959">
                  <c:v>1.1914225899999999</c:v>
                </c:pt>
                <c:pt idx="960">
                  <c:v>1.33786611</c:v>
                </c:pt>
                <c:pt idx="961">
                  <c:v>1.39016736</c:v>
                </c:pt>
                <c:pt idx="962">
                  <c:v>1.4110878600000001</c:v>
                </c:pt>
                <c:pt idx="963">
                  <c:v>1.51569037</c:v>
                </c:pt>
                <c:pt idx="964">
                  <c:v>1.66213389</c:v>
                </c:pt>
                <c:pt idx="965">
                  <c:v>1.7353556400000001</c:v>
                </c:pt>
                <c:pt idx="966">
                  <c:v>1.8294979</c:v>
                </c:pt>
                <c:pt idx="967">
                  <c:v>1.9445606600000001</c:v>
                </c:pt>
                <c:pt idx="968">
                  <c:v>2.0491631699999999</c:v>
                </c:pt>
                <c:pt idx="969">
                  <c:v>2.0700836800000002</c:v>
                </c:pt>
                <c:pt idx="970">
                  <c:v>2.1642259400000001</c:v>
                </c:pt>
                <c:pt idx="971">
                  <c:v>2.3002091999999998</c:v>
                </c:pt>
                <c:pt idx="972">
                  <c:v>2.44665271</c:v>
                </c:pt>
                <c:pt idx="973">
                  <c:v>2.51987447</c:v>
                </c:pt>
                <c:pt idx="974">
                  <c:v>2.5303347199999999</c:v>
                </c:pt>
                <c:pt idx="975">
                  <c:v>2.6663179800000001</c:v>
                </c:pt>
                <c:pt idx="976">
                  <c:v>2.76046024</c:v>
                </c:pt>
                <c:pt idx="977">
                  <c:v>2.8650627499999999</c:v>
                </c:pt>
                <c:pt idx="978">
                  <c:v>2.9382845099999999</c:v>
                </c:pt>
                <c:pt idx="979">
                  <c:v>3.09518827</c:v>
                </c:pt>
                <c:pt idx="980">
                  <c:v>3.1474895300000001</c:v>
                </c:pt>
                <c:pt idx="981">
                  <c:v>3.16841003</c:v>
                </c:pt>
                <c:pt idx="982">
                  <c:v>3.24163179</c:v>
                </c:pt>
                <c:pt idx="983">
                  <c:v>3.4508368100000002</c:v>
                </c:pt>
                <c:pt idx="984">
                  <c:v>3.5554393200000001</c:v>
                </c:pt>
                <c:pt idx="985">
                  <c:v>3.63912133</c:v>
                </c:pt>
                <c:pt idx="986">
                  <c:v>3.6182008300000001</c:v>
                </c:pt>
                <c:pt idx="987">
                  <c:v>3.7646443399999998</c:v>
                </c:pt>
                <c:pt idx="988">
                  <c:v>3.8692468500000001</c:v>
                </c:pt>
                <c:pt idx="989">
                  <c:v>3.9424686100000002</c:v>
                </c:pt>
                <c:pt idx="990">
                  <c:v>4.04707112</c:v>
                </c:pt>
                <c:pt idx="991">
                  <c:v>4.1830543799999997</c:v>
                </c:pt>
                <c:pt idx="992">
                  <c:v>4.2876568900000001</c:v>
                </c:pt>
                <c:pt idx="993">
                  <c:v>4.2458158900000003</c:v>
                </c:pt>
                <c:pt idx="994">
                  <c:v>4.38179915</c:v>
                </c:pt>
                <c:pt idx="995">
                  <c:v>4.5177824099999997</c:v>
                </c:pt>
                <c:pt idx="996">
                  <c:v>4.6433054199999999</c:v>
                </c:pt>
                <c:pt idx="997">
                  <c:v>4.6746861800000001</c:v>
                </c:pt>
                <c:pt idx="998">
                  <c:v>4.7583681899999997</c:v>
                </c:pt>
                <c:pt idx="999">
                  <c:v>4.8734309500000004</c:v>
                </c:pt>
                <c:pt idx="1000">
                  <c:v>4.9780334599999998</c:v>
                </c:pt>
                <c:pt idx="1001">
                  <c:v>5.0198744599999996</c:v>
                </c:pt>
                <c:pt idx="1002">
                  <c:v>5.1453974699999998</c:v>
                </c:pt>
                <c:pt idx="1003">
                  <c:v>5.2604602299999996</c:v>
                </c:pt>
                <c:pt idx="1004">
                  <c:v>5.3336819899999997</c:v>
                </c:pt>
                <c:pt idx="1005">
                  <c:v>5.3232217400000001</c:v>
                </c:pt>
                <c:pt idx="1006">
                  <c:v>5.4382845</c:v>
                </c:pt>
                <c:pt idx="1007">
                  <c:v>5.5951882700000004</c:v>
                </c:pt>
                <c:pt idx="1008">
                  <c:v>5.6893305300000003</c:v>
                </c:pt>
                <c:pt idx="1009">
                  <c:v>5.7311715300000001</c:v>
                </c:pt>
                <c:pt idx="1010">
                  <c:v>5.7834727800000003</c:v>
                </c:pt>
                <c:pt idx="1011">
                  <c:v>5.9717573000000002</c:v>
                </c:pt>
                <c:pt idx="1012">
                  <c:v>5.9717573000000002</c:v>
                </c:pt>
                <c:pt idx="1013">
                  <c:v>6.0658995600000001</c:v>
                </c:pt>
                <c:pt idx="1014">
                  <c:v>6.16004182</c:v>
                </c:pt>
                <c:pt idx="1015">
                  <c:v>6.3274058399999999</c:v>
                </c:pt>
                <c:pt idx="1016">
                  <c:v>6.3692468399999997</c:v>
                </c:pt>
                <c:pt idx="1017">
                  <c:v>6.3692468399999997</c:v>
                </c:pt>
                <c:pt idx="1018">
                  <c:v>6.49476985</c:v>
                </c:pt>
                <c:pt idx="1019">
                  <c:v>6.6202928700000001</c:v>
                </c:pt>
                <c:pt idx="1020">
                  <c:v>6.7144351200000001</c:v>
                </c:pt>
                <c:pt idx="1021">
                  <c:v>6.7353556299999999</c:v>
                </c:pt>
                <c:pt idx="1022">
                  <c:v>6.80857738</c:v>
                </c:pt>
                <c:pt idx="1023">
                  <c:v>6.9236401399999998</c:v>
                </c:pt>
                <c:pt idx="1024">
                  <c:v>6.9654811499999996</c:v>
                </c:pt>
                <c:pt idx="1025">
                  <c:v>7.0387029099999996</c:v>
                </c:pt>
                <c:pt idx="1026">
                  <c:v>7.1956066700000001</c:v>
                </c:pt>
                <c:pt idx="1027">
                  <c:v>7.2583681799999997</c:v>
                </c:pt>
                <c:pt idx="1028">
                  <c:v>7.3838911899999999</c:v>
                </c:pt>
                <c:pt idx="1029">
                  <c:v>7.3211296800000003</c:v>
                </c:pt>
                <c:pt idx="1030">
                  <c:v>7.45711295</c:v>
                </c:pt>
                <c:pt idx="1031">
                  <c:v>7.5721757099999998</c:v>
                </c:pt>
                <c:pt idx="1032">
                  <c:v>7.6558577200000002</c:v>
                </c:pt>
                <c:pt idx="1033">
                  <c:v>7.7186192199999999</c:v>
                </c:pt>
                <c:pt idx="1034">
                  <c:v>7.7499999700000002</c:v>
                </c:pt>
                <c:pt idx="1035">
                  <c:v>7.8859832399999998</c:v>
                </c:pt>
                <c:pt idx="1036">
                  <c:v>7.9069037399999997</c:v>
                </c:pt>
                <c:pt idx="1037">
                  <c:v>8.0115062500000001</c:v>
                </c:pt>
                <c:pt idx="1038">
                  <c:v>8.0847280099999992</c:v>
                </c:pt>
                <c:pt idx="1039">
                  <c:v>8.1997907699999999</c:v>
                </c:pt>
                <c:pt idx="1040">
                  <c:v>8.2625522700000005</c:v>
                </c:pt>
                <c:pt idx="1041">
                  <c:v>8.2520920199999992</c:v>
                </c:pt>
                <c:pt idx="1042">
                  <c:v>8.3462342799999991</c:v>
                </c:pt>
                <c:pt idx="1043">
                  <c:v>8.4612970399999998</c:v>
                </c:pt>
                <c:pt idx="1044">
                  <c:v>8.5449790500000002</c:v>
                </c:pt>
                <c:pt idx="1045">
                  <c:v>8.5972803100000004</c:v>
                </c:pt>
                <c:pt idx="1046">
                  <c:v>8.6600418099999992</c:v>
                </c:pt>
                <c:pt idx="1047">
                  <c:v>8.7960250799999997</c:v>
                </c:pt>
                <c:pt idx="1048">
                  <c:v>8.7855648199999994</c:v>
                </c:pt>
                <c:pt idx="1049">
                  <c:v>8.8483263300000008</c:v>
                </c:pt>
                <c:pt idx="1050">
                  <c:v>8.9633890899999997</c:v>
                </c:pt>
                <c:pt idx="1051">
                  <c:v>9.0575313499999996</c:v>
                </c:pt>
                <c:pt idx="1052">
                  <c:v>9.1412133600000001</c:v>
                </c:pt>
                <c:pt idx="1053">
                  <c:v>9.0889120999999999</c:v>
                </c:pt>
                <c:pt idx="1054">
                  <c:v>9.2248953700000005</c:v>
                </c:pt>
                <c:pt idx="1055">
                  <c:v>9.3085773799999991</c:v>
                </c:pt>
                <c:pt idx="1056">
                  <c:v>9.3817991299999992</c:v>
                </c:pt>
                <c:pt idx="1057">
                  <c:v>9.4236401399999998</c:v>
                </c:pt>
                <c:pt idx="1058">
                  <c:v>9.4864016400000004</c:v>
                </c:pt>
                <c:pt idx="1059">
                  <c:v>9.5910041499999998</c:v>
                </c:pt>
                <c:pt idx="1060">
                  <c:v>9.5805439000000003</c:v>
                </c:pt>
                <c:pt idx="1061">
                  <c:v>9.6746861600000003</c:v>
                </c:pt>
                <c:pt idx="1062">
                  <c:v>9.7479079199999994</c:v>
                </c:pt>
                <c:pt idx="1063">
                  <c:v>9.8629706800000001</c:v>
                </c:pt>
                <c:pt idx="1064">
                  <c:v>9.9152719299999994</c:v>
                </c:pt>
                <c:pt idx="1065">
                  <c:v>9.8943514300000004</c:v>
                </c:pt>
                <c:pt idx="1066">
                  <c:v>9.9780334400000008</c:v>
                </c:pt>
                <c:pt idx="1067">
                  <c:v>10.08263595</c:v>
                </c:pt>
                <c:pt idx="1068">
                  <c:v>10.14539746</c:v>
                </c:pt>
                <c:pt idx="1069">
                  <c:v>10.197698709999999</c:v>
                </c:pt>
                <c:pt idx="1070">
                  <c:v>10.23953972</c:v>
                </c:pt>
                <c:pt idx="1071">
                  <c:v>10.344142229999999</c:v>
                </c:pt>
                <c:pt idx="1072">
                  <c:v>10.31276147</c:v>
                </c:pt>
                <c:pt idx="1073">
                  <c:v>10.36506273</c:v>
                </c:pt>
                <c:pt idx="1074">
                  <c:v>10.45920499</c:v>
                </c:pt>
                <c:pt idx="1075">
                  <c:v>10.54288699</c:v>
                </c:pt>
                <c:pt idx="1076">
                  <c:v>10.59518825</c:v>
                </c:pt>
                <c:pt idx="1077">
                  <c:v>10.54288699</c:v>
                </c:pt>
                <c:pt idx="1078">
                  <c:v>10.67887026</c:v>
                </c:pt>
                <c:pt idx="1079">
                  <c:v>10.71025101</c:v>
                </c:pt>
                <c:pt idx="1080">
                  <c:v>10.783472769999999</c:v>
                </c:pt>
                <c:pt idx="1081">
                  <c:v>10.80439327</c:v>
                </c:pt>
                <c:pt idx="1082">
                  <c:v>10.888075280000001</c:v>
                </c:pt>
                <c:pt idx="1083">
                  <c:v>10.950836779999999</c:v>
                </c:pt>
                <c:pt idx="1084">
                  <c:v>10.90899578</c:v>
                </c:pt>
                <c:pt idx="1085">
                  <c:v>10.971757289999999</c:v>
                </c:pt>
                <c:pt idx="1086">
                  <c:v>11.055439290000001</c:v>
                </c:pt>
                <c:pt idx="1087">
                  <c:v>11.149581550000001</c:v>
                </c:pt>
                <c:pt idx="1088">
                  <c:v>11.17050206</c:v>
                </c:pt>
                <c:pt idx="1089">
                  <c:v>11.12866105</c:v>
                </c:pt>
                <c:pt idx="1090">
                  <c:v>11.21234306</c:v>
                </c:pt>
                <c:pt idx="1091">
                  <c:v>11.26464431</c:v>
                </c:pt>
                <c:pt idx="1092">
                  <c:v>11.30648532</c:v>
                </c:pt>
                <c:pt idx="1093">
                  <c:v>11.34832632</c:v>
                </c:pt>
                <c:pt idx="1094">
                  <c:v>11.40062758</c:v>
                </c:pt>
                <c:pt idx="1095">
                  <c:v>11.484309590000001</c:v>
                </c:pt>
                <c:pt idx="1096">
                  <c:v>11.41108783</c:v>
                </c:pt>
                <c:pt idx="1097">
                  <c:v>11.47384933</c:v>
                </c:pt>
                <c:pt idx="1098">
                  <c:v>11.547071089999999</c:v>
                </c:pt>
                <c:pt idx="1099">
                  <c:v>11.609832600000001</c:v>
                </c:pt>
                <c:pt idx="1100">
                  <c:v>11.62029285</c:v>
                </c:pt>
                <c:pt idx="1101">
                  <c:v>11.5889121</c:v>
                </c:pt>
                <c:pt idx="1102">
                  <c:v>11.683054350000001</c:v>
                </c:pt>
                <c:pt idx="1103">
                  <c:v>11.693514609999999</c:v>
                </c:pt>
                <c:pt idx="1104">
                  <c:v>11.72489536</c:v>
                </c:pt>
                <c:pt idx="1105">
                  <c:v>11.74581586</c:v>
                </c:pt>
                <c:pt idx="1106">
                  <c:v>11.81903762</c:v>
                </c:pt>
                <c:pt idx="1107">
                  <c:v>11.860878619999999</c:v>
                </c:pt>
                <c:pt idx="1108">
                  <c:v>11.798117120000001</c:v>
                </c:pt>
                <c:pt idx="1109">
                  <c:v>11.85041837</c:v>
                </c:pt>
                <c:pt idx="1110">
                  <c:v>11.94456063</c:v>
                </c:pt>
                <c:pt idx="1111">
                  <c:v>11.99686189</c:v>
                </c:pt>
                <c:pt idx="1112">
                  <c:v>11.99686189</c:v>
                </c:pt>
                <c:pt idx="1113">
                  <c:v>11.955020879999999</c:v>
                </c:pt>
                <c:pt idx="1114">
                  <c:v>12.05962339</c:v>
                </c:pt>
                <c:pt idx="1115">
                  <c:v>12.02824264</c:v>
                </c:pt>
                <c:pt idx="1116">
                  <c:v>12.049163139999999</c:v>
                </c:pt>
                <c:pt idx="1117">
                  <c:v>12.08054389</c:v>
                </c:pt>
                <c:pt idx="1118">
                  <c:v>12.13284515</c:v>
                </c:pt>
                <c:pt idx="1119">
                  <c:v>12.174686149999999</c:v>
                </c:pt>
                <c:pt idx="1120">
                  <c:v>12.091004140000001</c:v>
                </c:pt>
                <c:pt idx="1121">
                  <c:v>12.1642259</c:v>
                </c:pt>
                <c:pt idx="1122">
                  <c:v>12.206066910000001</c:v>
                </c:pt>
                <c:pt idx="1123">
                  <c:v>12.24790791</c:v>
                </c:pt>
                <c:pt idx="1124">
                  <c:v>12.22698741</c:v>
                </c:pt>
                <c:pt idx="1125">
                  <c:v>12.22698741</c:v>
                </c:pt>
                <c:pt idx="1126">
                  <c:v>12.279288660000001</c:v>
                </c:pt>
                <c:pt idx="1127">
                  <c:v>12.25836816</c:v>
                </c:pt>
                <c:pt idx="1128">
                  <c:v>12.279288660000001</c:v>
                </c:pt>
                <c:pt idx="1129">
                  <c:v>12.321129669999999</c:v>
                </c:pt>
                <c:pt idx="1130">
                  <c:v>12.35251042</c:v>
                </c:pt>
                <c:pt idx="1131">
                  <c:v>12.373430920000001</c:v>
                </c:pt>
                <c:pt idx="1132">
                  <c:v>12.279288660000001</c:v>
                </c:pt>
                <c:pt idx="1133">
                  <c:v>12.31066942</c:v>
                </c:pt>
                <c:pt idx="1134">
                  <c:v>12.373430920000001</c:v>
                </c:pt>
                <c:pt idx="1135">
                  <c:v>12.39435142</c:v>
                </c:pt>
                <c:pt idx="1136">
                  <c:v>12.38389117</c:v>
                </c:pt>
                <c:pt idx="1137">
                  <c:v>12.373430920000001</c:v>
                </c:pt>
                <c:pt idx="1138">
                  <c:v>12.457112929999999</c:v>
                </c:pt>
                <c:pt idx="1139">
                  <c:v>12.362970669999999</c:v>
                </c:pt>
                <c:pt idx="1140">
                  <c:v>12.39435142</c:v>
                </c:pt>
                <c:pt idx="1141">
                  <c:v>12.415271929999999</c:v>
                </c:pt>
                <c:pt idx="1142">
                  <c:v>12.457112929999999</c:v>
                </c:pt>
                <c:pt idx="1143">
                  <c:v>12.457112929999999</c:v>
                </c:pt>
                <c:pt idx="1144">
                  <c:v>12.362970669999999</c:v>
                </c:pt>
                <c:pt idx="1145">
                  <c:v>12.404811670000001</c:v>
                </c:pt>
                <c:pt idx="1146">
                  <c:v>12.415271929999999</c:v>
                </c:pt>
                <c:pt idx="1147">
                  <c:v>12.43619243</c:v>
                </c:pt>
                <c:pt idx="1148">
                  <c:v>12.415271929999999</c:v>
                </c:pt>
                <c:pt idx="1149">
                  <c:v>12.404811670000001</c:v>
                </c:pt>
                <c:pt idx="1150">
                  <c:v>12.44665268</c:v>
                </c:pt>
                <c:pt idx="1151">
                  <c:v>12.38389117</c:v>
                </c:pt>
                <c:pt idx="1152">
                  <c:v>12.373430920000001</c:v>
                </c:pt>
                <c:pt idx="1153">
                  <c:v>12.404811670000001</c:v>
                </c:pt>
                <c:pt idx="1154">
                  <c:v>12.44665268</c:v>
                </c:pt>
                <c:pt idx="1155">
                  <c:v>12.44665268</c:v>
                </c:pt>
                <c:pt idx="1156">
                  <c:v>12.331589920000001</c:v>
                </c:pt>
                <c:pt idx="1157">
                  <c:v>12.362970669999999</c:v>
                </c:pt>
                <c:pt idx="1158">
                  <c:v>12.38389117</c:v>
                </c:pt>
                <c:pt idx="1159">
                  <c:v>12.373430920000001</c:v>
                </c:pt>
                <c:pt idx="1160">
                  <c:v>12.35251042</c:v>
                </c:pt>
                <c:pt idx="1161">
                  <c:v>12.331589920000001</c:v>
                </c:pt>
                <c:pt idx="1162">
                  <c:v>12.373430920000001</c:v>
                </c:pt>
                <c:pt idx="1163">
                  <c:v>12.279288660000001</c:v>
                </c:pt>
                <c:pt idx="1164">
                  <c:v>12.279288660000001</c:v>
                </c:pt>
                <c:pt idx="1165">
                  <c:v>12.30020916</c:v>
                </c:pt>
                <c:pt idx="1166">
                  <c:v>12.31066942</c:v>
                </c:pt>
                <c:pt idx="1167">
                  <c:v>12.28974891</c:v>
                </c:pt>
                <c:pt idx="1168">
                  <c:v>12.185146400000001</c:v>
                </c:pt>
                <c:pt idx="1169">
                  <c:v>12.206066910000001</c:v>
                </c:pt>
                <c:pt idx="1170">
                  <c:v>12.206066910000001</c:v>
                </c:pt>
                <c:pt idx="1171">
                  <c:v>12.206066910000001</c:v>
                </c:pt>
                <c:pt idx="1172">
                  <c:v>12.174686149999999</c:v>
                </c:pt>
                <c:pt idx="1173">
                  <c:v>12.143305399999999</c:v>
                </c:pt>
                <c:pt idx="1174">
                  <c:v>12.174686149999999</c:v>
                </c:pt>
                <c:pt idx="1175">
                  <c:v>12.049163139999999</c:v>
                </c:pt>
                <c:pt idx="1176">
                  <c:v>12.02824264</c:v>
                </c:pt>
                <c:pt idx="1177">
                  <c:v>12.05962339</c:v>
                </c:pt>
                <c:pt idx="1178">
                  <c:v>12.08054389</c:v>
                </c:pt>
                <c:pt idx="1179">
                  <c:v>12.03870289</c:v>
                </c:pt>
                <c:pt idx="1180">
                  <c:v>11.923640130000001</c:v>
                </c:pt>
                <c:pt idx="1181">
                  <c:v>11.97594138</c:v>
                </c:pt>
                <c:pt idx="1182">
                  <c:v>11.93410038</c:v>
                </c:pt>
                <c:pt idx="1183">
                  <c:v>11.93410038</c:v>
                </c:pt>
                <c:pt idx="1184">
                  <c:v>11.89225938</c:v>
                </c:pt>
                <c:pt idx="1185">
                  <c:v>11.83995812</c:v>
                </c:pt>
                <c:pt idx="1186">
                  <c:v>11.85041837</c:v>
                </c:pt>
                <c:pt idx="1187">
                  <c:v>11.735355609999999</c:v>
                </c:pt>
                <c:pt idx="1188">
                  <c:v>11.71443511</c:v>
                </c:pt>
                <c:pt idx="1189">
                  <c:v>11.71443511</c:v>
                </c:pt>
                <c:pt idx="1190">
                  <c:v>11.72489536</c:v>
                </c:pt>
                <c:pt idx="1191">
                  <c:v>11.683054350000001</c:v>
                </c:pt>
                <c:pt idx="1192">
                  <c:v>11.56799159</c:v>
                </c:pt>
                <c:pt idx="1193">
                  <c:v>11.57845184</c:v>
                </c:pt>
                <c:pt idx="1194">
                  <c:v>11.547071089999999</c:v>
                </c:pt>
                <c:pt idx="1195">
                  <c:v>11.49476984</c:v>
                </c:pt>
                <c:pt idx="1196">
                  <c:v>11.47384933</c:v>
                </c:pt>
                <c:pt idx="1197">
                  <c:v>11.452928829999999</c:v>
                </c:pt>
                <c:pt idx="1198">
                  <c:v>11.463389080000001</c:v>
                </c:pt>
                <c:pt idx="1199">
                  <c:v>11.30648532</c:v>
                </c:pt>
                <c:pt idx="1200">
                  <c:v>11.27510457</c:v>
                </c:pt>
                <c:pt idx="1201">
                  <c:v>11.30648532</c:v>
                </c:pt>
                <c:pt idx="1202">
                  <c:v>11.27510457</c:v>
                </c:pt>
                <c:pt idx="1203">
                  <c:v>11.21234306</c:v>
                </c:pt>
                <c:pt idx="1204">
                  <c:v>11.107740550000001</c:v>
                </c:pt>
                <c:pt idx="1205">
                  <c:v>11.12866105</c:v>
                </c:pt>
                <c:pt idx="1206">
                  <c:v>11.065899549999999</c:v>
                </c:pt>
                <c:pt idx="1207">
                  <c:v>11.03451879</c:v>
                </c:pt>
                <c:pt idx="1208">
                  <c:v>10.971757289999999</c:v>
                </c:pt>
                <c:pt idx="1209">
                  <c:v>10.950836779999999</c:v>
                </c:pt>
                <c:pt idx="1210">
                  <c:v>10.96129704</c:v>
                </c:pt>
                <c:pt idx="1211">
                  <c:v>10.77301252</c:v>
                </c:pt>
                <c:pt idx="1212">
                  <c:v>10.731171509999999</c:v>
                </c:pt>
                <c:pt idx="1213">
                  <c:v>10.75209201</c:v>
                </c:pt>
                <c:pt idx="1214">
                  <c:v>10.731171509999999</c:v>
                </c:pt>
                <c:pt idx="1215">
                  <c:v>10.657949759999999</c:v>
                </c:pt>
                <c:pt idx="1216">
                  <c:v>10.53242674</c:v>
                </c:pt>
                <c:pt idx="1217">
                  <c:v>10.55334725</c:v>
                </c:pt>
                <c:pt idx="1218">
                  <c:v>10.45920499</c:v>
                </c:pt>
                <c:pt idx="1219">
                  <c:v>10.417363979999999</c:v>
                </c:pt>
                <c:pt idx="1220">
                  <c:v>10.37552298</c:v>
                </c:pt>
                <c:pt idx="1221">
                  <c:v>10.36506273</c:v>
                </c:pt>
                <c:pt idx="1222">
                  <c:v>10.323221719999999</c:v>
                </c:pt>
                <c:pt idx="1223">
                  <c:v>10.155857709999999</c:v>
                </c:pt>
                <c:pt idx="1224">
                  <c:v>10.14539746</c:v>
                </c:pt>
                <c:pt idx="1225">
                  <c:v>10.12447695</c:v>
                </c:pt>
                <c:pt idx="1226">
                  <c:v>10.0930962</c:v>
                </c:pt>
                <c:pt idx="1227">
                  <c:v>9.9989539399999998</c:v>
                </c:pt>
                <c:pt idx="1228">
                  <c:v>9.9257321899999997</c:v>
                </c:pt>
                <c:pt idx="1229">
                  <c:v>9.9152719299999994</c:v>
                </c:pt>
                <c:pt idx="1230">
                  <c:v>9.8002091700000005</c:v>
                </c:pt>
                <c:pt idx="1231">
                  <c:v>9.7374476699999999</c:v>
                </c:pt>
                <c:pt idx="1232">
                  <c:v>9.7060669100000005</c:v>
                </c:pt>
                <c:pt idx="1233">
                  <c:v>9.6642259100000008</c:v>
                </c:pt>
                <c:pt idx="1234">
                  <c:v>9.6223849099999992</c:v>
                </c:pt>
                <c:pt idx="1235">
                  <c:v>9.4341003899999993</c:v>
                </c:pt>
                <c:pt idx="1236">
                  <c:v>9.40271963</c:v>
                </c:pt>
                <c:pt idx="1237">
                  <c:v>9.40271963</c:v>
                </c:pt>
                <c:pt idx="1238">
                  <c:v>9.3504183800000007</c:v>
                </c:pt>
                <c:pt idx="1239">
                  <c:v>9.2667363700000003</c:v>
                </c:pt>
                <c:pt idx="1240">
                  <c:v>9.1621338600000009</c:v>
                </c:pt>
                <c:pt idx="1241">
                  <c:v>9.1830543599999999</c:v>
                </c:pt>
                <c:pt idx="1242">
                  <c:v>9.0261505999999994</c:v>
                </c:pt>
                <c:pt idx="1243">
                  <c:v>8.9633890899999997</c:v>
                </c:pt>
                <c:pt idx="1244">
                  <c:v>8.9215480899999999</c:v>
                </c:pt>
                <c:pt idx="1245">
                  <c:v>8.8901673399999996</c:v>
                </c:pt>
                <c:pt idx="1246">
                  <c:v>8.8169455800000005</c:v>
                </c:pt>
                <c:pt idx="1247">
                  <c:v>8.6495815599999997</c:v>
                </c:pt>
                <c:pt idx="1248">
                  <c:v>8.6391213100000002</c:v>
                </c:pt>
                <c:pt idx="1249">
                  <c:v>8.5658995499999993</c:v>
                </c:pt>
                <c:pt idx="1250">
                  <c:v>8.5031380500000004</c:v>
                </c:pt>
                <c:pt idx="1251">
                  <c:v>8.41945604</c:v>
                </c:pt>
                <c:pt idx="1252">
                  <c:v>8.3566945300000004</c:v>
                </c:pt>
                <c:pt idx="1253">
                  <c:v>8.3357740299999996</c:v>
                </c:pt>
                <c:pt idx="1254">
                  <c:v>8.1788702700000009</c:v>
                </c:pt>
                <c:pt idx="1255">
                  <c:v>8.0951882600000005</c:v>
                </c:pt>
                <c:pt idx="1256">
                  <c:v>8.0951882600000005</c:v>
                </c:pt>
                <c:pt idx="1257">
                  <c:v>8.0428870000000003</c:v>
                </c:pt>
                <c:pt idx="1258">
                  <c:v>7.9592049999999999</c:v>
                </c:pt>
                <c:pt idx="1259">
                  <c:v>7.7604602299999996</c:v>
                </c:pt>
                <c:pt idx="1260">
                  <c:v>7.7395397199999998</c:v>
                </c:pt>
                <c:pt idx="1261">
                  <c:v>7.6872384699999996</c:v>
                </c:pt>
                <c:pt idx="1262">
                  <c:v>7.6453974599999999</c:v>
                </c:pt>
                <c:pt idx="1263">
                  <c:v>7.4884937000000003</c:v>
                </c:pt>
                <c:pt idx="1264">
                  <c:v>7.45711295</c:v>
                </c:pt>
                <c:pt idx="1265">
                  <c:v>7.3838911899999999</c:v>
                </c:pt>
                <c:pt idx="1266">
                  <c:v>7.2479079300000002</c:v>
                </c:pt>
                <c:pt idx="1267">
                  <c:v>7.1537656700000003</c:v>
                </c:pt>
                <c:pt idx="1268">
                  <c:v>7.1642259199999998</c:v>
                </c:pt>
                <c:pt idx="1269">
                  <c:v>7.0910041599999998</c:v>
                </c:pt>
                <c:pt idx="1270">
                  <c:v>7.0073221500000002</c:v>
                </c:pt>
                <c:pt idx="1271">
                  <c:v>6.8294978899999998</c:v>
                </c:pt>
                <c:pt idx="1272">
                  <c:v>6.7876568800000001</c:v>
                </c:pt>
                <c:pt idx="1273">
                  <c:v>6.7562761299999998</c:v>
                </c:pt>
                <c:pt idx="1274">
                  <c:v>6.6307531199999996</c:v>
                </c:pt>
                <c:pt idx="1275">
                  <c:v>6.5575313599999996</c:v>
                </c:pt>
                <c:pt idx="1276">
                  <c:v>6.49476985</c:v>
                </c:pt>
                <c:pt idx="1277">
                  <c:v>6.4529288500000002</c:v>
                </c:pt>
                <c:pt idx="1278">
                  <c:v>6.2437238300000004</c:v>
                </c:pt>
                <c:pt idx="1279">
                  <c:v>6.1914225700000003</c:v>
                </c:pt>
                <c:pt idx="1280">
                  <c:v>6.1391213200000001</c:v>
                </c:pt>
                <c:pt idx="1281">
                  <c:v>6.1391213200000001</c:v>
                </c:pt>
                <c:pt idx="1282">
                  <c:v>5.9508368000000003</c:v>
                </c:pt>
                <c:pt idx="1283">
                  <c:v>5.8566945400000003</c:v>
                </c:pt>
                <c:pt idx="1284">
                  <c:v>5.7939330399999998</c:v>
                </c:pt>
                <c:pt idx="1285">
                  <c:v>5.7207112799999997</c:v>
                </c:pt>
                <c:pt idx="1286">
                  <c:v>5.6056485199999999</c:v>
                </c:pt>
                <c:pt idx="1287">
                  <c:v>5.5219665100000004</c:v>
                </c:pt>
                <c:pt idx="1288">
                  <c:v>5.4801255099999997</c:v>
                </c:pt>
                <c:pt idx="1289">
                  <c:v>5.3964435000000002</c:v>
                </c:pt>
                <c:pt idx="1290">
                  <c:v>5.2081589800000003</c:v>
                </c:pt>
                <c:pt idx="1291">
                  <c:v>5.1244769699999999</c:v>
                </c:pt>
                <c:pt idx="1292">
                  <c:v>5.10355647</c:v>
                </c:pt>
                <c:pt idx="1293">
                  <c:v>5.0407949600000004</c:v>
                </c:pt>
                <c:pt idx="1294">
                  <c:v>4.9152719500000002</c:v>
                </c:pt>
                <c:pt idx="1295">
                  <c:v>4.7583681899999997</c:v>
                </c:pt>
                <c:pt idx="1296">
                  <c:v>4.7583681899999997</c:v>
                </c:pt>
                <c:pt idx="1297">
                  <c:v>4.5910041699999997</c:v>
                </c:pt>
                <c:pt idx="1298">
                  <c:v>4.5282426600000001</c:v>
                </c:pt>
                <c:pt idx="1299">
                  <c:v>4.4131799000000003</c:v>
                </c:pt>
                <c:pt idx="1300">
                  <c:v>4.4236401499999998</c:v>
                </c:pt>
                <c:pt idx="1301">
                  <c:v>4.2981171399999996</c:v>
                </c:pt>
                <c:pt idx="1302">
                  <c:v>4.1098326199999997</c:v>
                </c:pt>
                <c:pt idx="1303">
                  <c:v>4.0156903599999998</c:v>
                </c:pt>
                <c:pt idx="1304">
                  <c:v>4.0052301100000003</c:v>
                </c:pt>
                <c:pt idx="1305">
                  <c:v>3.9215480999999999</c:v>
                </c:pt>
                <c:pt idx="1306">
                  <c:v>3.7751045900000002</c:v>
                </c:pt>
                <c:pt idx="1307">
                  <c:v>3.6600418299999999</c:v>
                </c:pt>
                <c:pt idx="1308">
                  <c:v>3.6077405699999998</c:v>
                </c:pt>
                <c:pt idx="1309">
                  <c:v>3.49267781</c:v>
                </c:pt>
                <c:pt idx="1310">
                  <c:v>3.3776150500000002</c:v>
                </c:pt>
                <c:pt idx="1311">
                  <c:v>3.3462342999999999</c:v>
                </c:pt>
                <c:pt idx="1312">
                  <c:v>3.25209204</c:v>
                </c:pt>
                <c:pt idx="1313">
                  <c:v>3.16841003</c:v>
                </c:pt>
                <c:pt idx="1314">
                  <c:v>2.9382845099999999</c:v>
                </c:pt>
                <c:pt idx="1315">
                  <c:v>2.9382845099999999</c:v>
                </c:pt>
                <c:pt idx="1316">
                  <c:v>2.84414225</c:v>
                </c:pt>
                <c:pt idx="1317">
                  <c:v>2.76046024</c:v>
                </c:pt>
                <c:pt idx="1318">
                  <c:v>2.67677823</c:v>
                </c:pt>
                <c:pt idx="1319">
                  <c:v>2.5407949699999999</c:v>
                </c:pt>
                <c:pt idx="1320">
                  <c:v>2.4780334700000002</c:v>
                </c:pt>
                <c:pt idx="1321">
                  <c:v>2.3211297000000002</c:v>
                </c:pt>
                <c:pt idx="1322">
                  <c:v>2.18514644</c:v>
                </c:pt>
                <c:pt idx="1323">
                  <c:v>2.1433054299999998</c:v>
                </c:pt>
                <c:pt idx="1324">
                  <c:v>2.0910041800000001</c:v>
                </c:pt>
                <c:pt idx="1325">
                  <c:v>1.98640167</c:v>
                </c:pt>
                <c:pt idx="1326">
                  <c:v>1.8085773999999999</c:v>
                </c:pt>
                <c:pt idx="1327">
                  <c:v>1.74581589</c:v>
                </c:pt>
                <c:pt idx="1328">
                  <c:v>1.71443514</c:v>
                </c:pt>
                <c:pt idx="1329">
                  <c:v>1.5993723799999999</c:v>
                </c:pt>
                <c:pt idx="1330">
                  <c:v>1.4947698700000001</c:v>
                </c:pt>
                <c:pt idx="1331">
                  <c:v>1.37970711</c:v>
                </c:pt>
                <c:pt idx="1332">
                  <c:v>1.3169455999999999</c:v>
                </c:pt>
                <c:pt idx="1333">
                  <c:v>1.13912134</c:v>
                </c:pt>
                <c:pt idx="1334">
                  <c:v>1.05543933</c:v>
                </c:pt>
                <c:pt idx="1335">
                  <c:v>0.98221756999999998</c:v>
                </c:pt>
                <c:pt idx="1336">
                  <c:v>0.94037656999999997</c:v>
                </c:pt>
                <c:pt idx="1337">
                  <c:v>0.82531381000000004</c:v>
                </c:pt>
                <c:pt idx="1338">
                  <c:v>0.61610878999999996</c:v>
                </c:pt>
                <c:pt idx="1339">
                  <c:v>0.58472802999999995</c:v>
                </c:pt>
                <c:pt idx="1340">
                  <c:v>0.49058576999999998</c:v>
                </c:pt>
                <c:pt idx="1341">
                  <c:v>0.41736402</c:v>
                </c:pt>
                <c:pt idx="1342">
                  <c:v>0.28138075000000001</c:v>
                </c:pt>
                <c:pt idx="1343">
                  <c:v>0.19769874000000001</c:v>
                </c:pt>
                <c:pt idx="1344">
                  <c:v>0.13493724000000001</c:v>
                </c:pt>
                <c:pt idx="1345">
                  <c:v>9.4142300000000009E-3</c:v>
                </c:pt>
                <c:pt idx="1346">
                  <c:v>-0.13702929</c:v>
                </c:pt>
                <c:pt idx="1347">
                  <c:v>-0.14748954</c:v>
                </c:pt>
                <c:pt idx="1348">
                  <c:v>-0.24163180000000001</c:v>
                </c:pt>
                <c:pt idx="1349">
                  <c:v>-0.34623430999999999</c:v>
                </c:pt>
                <c:pt idx="1350">
                  <c:v>-0.53451883</c:v>
                </c:pt>
                <c:pt idx="1351">
                  <c:v>-0.55543933000000001</c:v>
                </c:pt>
                <c:pt idx="1352">
                  <c:v>-0.63912133999999998</c:v>
                </c:pt>
                <c:pt idx="1353">
                  <c:v>-0.74372384999999996</c:v>
                </c:pt>
                <c:pt idx="1354">
                  <c:v>-0.86924685999999995</c:v>
                </c:pt>
                <c:pt idx="1355">
                  <c:v>-0.94246861999999998</c:v>
                </c:pt>
                <c:pt idx="1356">
                  <c:v>-1.01569037</c:v>
                </c:pt>
                <c:pt idx="1357">
                  <c:v>-1.20397489</c:v>
                </c:pt>
                <c:pt idx="1358">
                  <c:v>-1.2876569</c:v>
                </c:pt>
                <c:pt idx="1359">
                  <c:v>-1.33995815</c:v>
                </c:pt>
                <c:pt idx="1360">
                  <c:v>-1.3922594100000001</c:v>
                </c:pt>
                <c:pt idx="1361">
                  <c:v>-1.5073221699999999</c:v>
                </c:pt>
                <c:pt idx="1362">
                  <c:v>-1.68514644</c:v>
                </c:pt>
                <c:pt idx="1363">
                  <c:v>-1.73744769</c:v>
                </c:pt>
                <c:pt idx="1364">
                  <c:v>-1.8211297</c:v>
                </c:pt>
                <c:pt idx="1365">
                  <c:v>-1.94665271</c:v>
                </c:pt>
                <c:pt idx="1366">
                  <c:v>-2.0407949699999999</c:v>
                </c:pt>
                <c:pt idx="1367">
                  <c:v>-2.10355648</c:v>
                </c:pt>
                <c:pt idx="1368">
                  <c:v>-2.2081589899999998</c:v>
                </c:pt>
                <c:pt idx="1369">
                  <c:v>-2.3546024999999999</c:v>
                </c:pt>
                <c:pt idx="1370">
                  <c:v>-2.4696652600000002</c:v>
                </c:pt>
                <c:pt idx="1371">
                  <c:v>-2.4905857600000001</c:v>
                </c:pt>
                <c:pt idx="1372">
                  <c:v>-2.58472802</c:v>
                </c:pt>
                <c:pt idx="1373">
                  <c:v>-2.6893305299999999</c:v>
                </c:pt>
                <c:pt idx="1374">
                  <c:v>-2.8462342999999999</c:v>
                </c:pt>
                <c:pt idx="1375">
                  <c:v>-2.90899581</c:v>
                </c:pt>
                <c:pt idx="1376">
                  <c:v>-2.98221756</c:v>
                </c:pt>
                <c:pt idx="1377">
                  <c:v>-3.1286610800000001</c:v>
                </c:pt>
                <c:pt idx="1378">
                  <c:v>-3.1705020799999999</c:v>
                </c:pt>
                <c:pt idx="1379">
                  <c:v>-3.2855648400000002</c:v>
                </c:pt>
                <c:pt idx="1380">
                  <c:v>-3.3587866000000002</c:v>
                </c:pt>
                <c:pt idx="1381">
                  <c:v>-3.5156903599999998</c:v>
                </c:pt>
                <c:pt idx="1382">
                  <c:v>-3.6412133799999999</c:v>
                </c:pt>
                <c:pt idx="1383">
                  <c:v>-3.6621338799999998</c:v>
                </c:pt>
                <c:pt idx="1384">
                  <c:v>-3.7039748800000001</c:v>
                </c:pt>
                <c:pt idx="1385">
                  <c:v>-3.88179915</c:v>
                </c:pt>
                <c:pt idx="1386">
                  <c:v>-3.9654811599999999</c:v>
                </c:pt>
                <c:pt idx="1387">
                  <c:v>-4.0805439200000002</c:v>
                </c:pt>
                <c:pt idx="1388">
                  <c:v>-4.12238492</c:v>
                </c:pt>
                <c:pt idx="1389">
                  <c:v>-4.2792886899999996</c:v>
                </c:pt>
                <c:pt idx="1390">
                  <c:v>-4.3315899399999997</c:v>
                </c:pt>
                <c:pt idx="1391">
                  <c:v>-4.4257321999999997</c:v>
                </c:pt>
                <c:pt idx="1392">
                  <c:v>-4.4780334599999998</c:v>
                </c:pt>
                <c:pt idx="1393">
                  <c:v>-4.67677823</c:v>
                </c:pt>
                <c:pt idx="1394">
                  <c:v>-4.7395397299999997</c:v>
                </c:pt>
                <c:pt idx="1395">
                  <c:v>-4.7813807400000004</c:v>
                </c:pt>
                <c:pt idx="1396">
                  <c:v>-4.8546024900000004</c:v>
                </c:pt>
                <c:pt idx="1397">
                  <c:v>-4.9801255099999997</c:v>
                </c:pt>
                <c:pt idx="1398">
                  <c:v>-5.1161087700000003</c:v>
                </c:pt>
                <c:pt idx="1399">
                  <c:v>-5.1474895199999997</c:v>
                </c:pt>
                <c:pt idx="1400">
                  <c:v>-5.2730125299999999</c:v>
                </c:pt>
                <c:pt idx="1401">
                  <c:v>-5.3566945400000003</c:v>
                </c:pt>
                <c:pt idx="1402">
                  <c:v>-5.4508368000000003</c:v>
                </c:pt>
                <c:pt idx="1403">
                  <c:v>-5.4612970499999998</c:v>
                </c:pt>
                <c:pt idx="1404">
                  <c:v>-5.58682006</c:v>
                </c:pt>
                <c:pt idx="1405">
                  <c:v>-5.7437238300000004</c:v>
                </c:pt>
                <c:pt idx="1406">
                  <c:v>-5.8169455900000004</c:v>
                </c:pt>
                <c:pt idx="1407">
                  <c:v>-5.8587865900000002</c:v>
                </c:pt>
                <c:pt idx="1408">
                  <c:v>-5.9424685999999998</c:v>
                </c:pt>
                <c:pt idx="1409">
                  <c:v>-6.0366108599999997</c:v>
                </c:pt>
                <c:pt idx="1410">
                  <c:v>-6.1516736200000004</c:v>
                </c:pt>
                <c:pt idx="1411">
                  <c:v>-6.1935146200000002</c:v>
                </c:pt>
                <c:pt idx="1412">
                  <c:v>-6.3190376300000004</c:v>
                </c:pt>
                <c:pt idx="1413">
                  <c:v>-6.4131798900000003</c:v>
                </c:pt>
                <c:pt idx="1414">
                  <c:v>-6.4550209000000001</c:v>
                </c:pt>
                <c:pt idx="1415">
                  <c:v>-6.5282426600000001</c:v>
                </c:pt>
                <c:pt idx="1416">
                  <c:v>-6.6119246599999997</c:v>
                </c:pt>
                <c:pt idx="1417">
                  <c:v>-6.78974893</c:v>
                </c:pt>
                <c:pt idx="1418">
                  <c:v>-6.8106694299999999</c:v>
                </c:pt>
                <c:pt idx="1419">
                  <c:v>-6.8838911899999999</c:v>
                </c:pt>
                <c:pt idx="1420">
                  <c:v>-6.9466526999999996</c:v>
                </c:pt>
                <c:pt idx="1421">
                  <c:v>-7.0407949500000004</c:v>
                </c:pt>
                <c:pt idx="1422">
                  <c:v>-7.1349372100000004</c:v>
                </c:pt>
                <c:pt idx="1423">
                  <c:v>-7.19769872</c:v>
                </c:pt>
                <c:pt idx="1424">
                  <c:v>-7.2918409799999999</c:v>
                </c:pt>
                <c:pt idx="1425">
                  <c:v>-7.3859832399999998</c:v>
                </c:pt>
                <c:pt idx="1426">
                  <c:v>-7.4487447400000004</c:v>
                </c:pt>
                <c:pt idx="1427">
                  <c:v>-7.4592049999999999</c:v>
                </c:pt>
                <c:pt idx="1428">
                  <c:v>-7.5742677599999997</c:v>
                </c:pt>
                <c:pt idx="1429">
                  <c:v>-7.7102510200000003</c:v>
                </c:pt>
                <c:pt idx="1430">
                  <c:v>-7.8253137800000001</c:v>
                </c:pt>
                <c:pt idx="1431">
                  <c:v>-7.8043932800000002</c:v>
                </c:pt>
                <c:pt idx="1432">
                  <c:v>-7.9089957899999996</c:v>
                </c:pt>
                <c:pt idx="1433">
                  <c:v>-7.9822175499999997</c:v>
                </c:pt>
                <c:pt idx="1434">
                  <c:v>-8.0868200600000009</c:v>
                </c:pt>
                <c:pt idx="1435">
                  <c:v>-8.0972803100000004</c:v>
                </c:pt>
                <c:pt idx="1436">
                  <c:v>-8.2332635700000001</c:v>
                </c:pt>
                <c:pt idx="1437">
                  <c:v>-8.3064853299999992</c:v>
                </c:pt>
                <c:pt idx="1438">
                  <c:v>-8.3169455800000005</c:v>
                </c:pt>
                <c:pt idx="1439">
                  <c:v>-8.3901673399999996</c:v>
                </c:pt>
                <c:pt idx="1440">
                  <c:v>-8.4424685900000007</c:v>
                </c:pt>
                <c:pt idx="1441">
                  <c:v>-8.6307531100000006</c:v>
                </c:pt>
                <c:pt idx="1442">
                  <c:v>-8.6830543599999999</c:v>
                </c:pt>
                <c:pt idx="1443">
                  <c:v>-8.7248953700000005</c:v>
                </c:pt>
                <c:pt idx="1444">
                  <c:v>-8.7562761200000008</c:v>
                </c:pt>
                <c:pt idx="1445">
                  <c:v>-8.8608786300000002</c:v>
                </c:pt>
                <c:pt idx="1446">
                  <c:v>-8.8922593800000005</c:v>
                </c:pt>
                <c:pt idx="1447">
                  <c:v>-8.9968618899999999</c:v>
                </c:pt>
                <c:pt idx="1448">
                  <c:v>-9.04916315</c:v>
                </c:pt>
                <c:pt idx="1449">
                  <c:v>-9.1642259100000008</c:v>
                </c:pt>
                <c:pt idx="1450">
                  <c:v>-9.1956066599999993</c:v>
                </c:pt>
                <c:pt idx="1451">
                  <c:v>-9.2060669100000005</c:v>
                </c:pt>
                <c:pt idx="1452">
                  <c:v>-9.3002091700000005</c:v>
                </c:pt>
                <c:pt idx="1453">
                  <c:v>-9.4361924399999992</c:v>
                </c:pt>
                <c:pt idx="1454">
                  <c:v>-9.4780334400000008</c:v>
                </c:pt>
                <c:pt idx="1455">
                  <c:v>-9.4989539399999998</c:v>
                </c:pt>
                <c:pt idx="1456">
                  <c:v>-9.5617154499999994</c:v>
                </c:pt>
                <c:pt idx="1457">
                  <c:v>-9.62447695</c:v>
                </c:pt>
                <c:pt idx="1458">
                  <c:v>-9.6872384599999997</c:v>
                </c:pt>
                <c:pt idx="1459">
                  <c:v>-9.71861921</c:v>
                </c:pt>
                <c:pt idx="1460">
                  <c:v>-9.8859832300000008</c:v>
                </c:pt>
                <c:pt idx="1461">
                  <c:v>-9.9069037299999998</c:v>
                </c:pt>
                <c:pt idx="1462">
                  <c:v>-9.9173639799999993</c:v>
                </c:pt>
                <c:pt idx="1463">
                  <c:v>-9.9278242300000006</c:v>
                </c:pt>
                <c:pt idx="1464">
                  <c:v>-10.03242674</c:v>
                </c:pt>
                <c:pt idx="1465">
                  <c:v>-10.126569</c:v>
                </c:pt>
                <c:pt idx="1466">
                  <c:v>-10.199790760000001</c:v>
                </c:pt>
                <c:pt idx="1467">
                  <c:v>-10.199790760000001</c:v>
                </c:pt>
                <c:pt idx="1468">
                  <c:v>-10.27301252</c:v>
                </c:pt>
                <c:pt idx="1469">
                  <c:v>-10.325313769999999</c:v>
                </c:pt>
                <c:pt idx="1470">
                  <c:v>-10.35669453</c:v>
                </c:pt>
                <c:pt idx="1471">
                  <c:v>-10.377615029999999</c:v>
                </c:pt>
                <c:pt idx="1472">
                  <c:v>-10.482217540000001</c:v>
                </c:pt>
                <c:pt idx="1473">
                  <c:v>-10.58682005</c:v>
                </c:pt>
                <c:pt idx="1474">
                  <c:v>-10.544979039999999</c:v>
                </c:pt>
                <c:pt idx="1475">
                  <c:v>-10.58682005</c:v>
                </c:pt>
                <c:pt idx="1476">
                  <c:v>-10.649581550000001</c:v>
                </c:pt>
                <c:pt idx="1477">
                  <c:v>-10.785564819999999</c:v>
                </c:pt>
                <c:pt idx="1478">
                  <c:v>-10.785564819999999</c:v>
                </c:pt>
                <c:pt idx="1479">
                  <c:v>-10.80648532</c:v>
                </c:pt>
                <c:pt idx="1480">
                  <c:v>-10.858786569999999</c:v>
                </c:pt>
                <c:pt idx="1481">
                  <c:v>-10.91108783</c:v>
                </c:pt>
                <c:pt idx="1482">
                  <c:v>-10.91108783</c:v>
                </c:pt>
                <c:pt idx="1483">
                  <c:v>-10.963389080000001</c:v>
                </c:pt>
                <c:pt idx="1484">
                  <c:v>-11.07845184</c:v>
                </c:pt>
                <c:pt idx="1485">
                  <c:v>-11.151673600000001</c:v>
                </c:pt>
                <c:pt idx="1486">
                  <c:v>-11.109832600000001</c:v>
                </c:pt>
                <c:pt idx="1487">
                  <c:v>-11.1307531</c:v>
                </c:pt>
                <c:pt idx="1488">
                  <c:v>-11.21443511</c:v>
                </c:pt>
                <c:pt idx="1489">
                  <c:v>-11.277196610000001</c:v>
                </c:pt>
                <c:pt idx="1490">
                  <c:v>-11.30857737</c:v>
                </c:pt>
                <c:pt idx="1491">
                  <c:v>-11.298117120000001</c:v>
                </c:pt>
                <c:pt idx="1492">
                  <c:v>-11.423640130000001</c:v>
                </c:pt>
                <c:pt idx="1493">
                  <c:v>-11.39225938</c:v>
                </c:pt>
                <c:pt idx="1494">
                  <c:v>-11.43410038</c:v>
                </c:pt>
                <c:pt idx="1495">
                  <c:v>-11.423640130000001</c:v>
                </c:pt>
                <c:pt idx="1496">
                  <c:v>-11.57008364</c:v>
                </c:pt>
                <c:pt idx="1497">
                  <c:v>-11.611924650000001</c:v>
                </c:pt>
                <c:pt idx="1498">
                  <c:v>-11.517782390000001</c:v>
                </c:pt>
                <c:pt idx="1499">
                  <c:v>-11.6223849</c:v>
                </c:pt>
                <c:pt idx="1500">
                  <c:v>-11.611924650000001</c:v>
                </c:pt>
                <c:pt idx="1501">
                  <c:v>-11.69560665</c:v>
                </c:pt>
                <c:pt idx="1502">
                  <c:v>-11.71652716</c:v>
                </c:pt>
                <c:pt idx="1503">
                  <c:v>-11.74790791</c:v>
                </c:pt>
                <c:pt idx="1504">
                  <c:v>-11.779288660000001</c:v>
                </c:pt>
                <c:pt idx="1505">
                  <c:v>-11.81066942</c:v>
                </c:pt>
                <c:pt idx="1506">
                  <c:v>-11.81066942</c:v>
                </c:pt>
                <c:pt idx="1507">
                  <c:v>-11.80020916</c:v>
                </c:pt>
                <c:pt idx="1508">
                  <c:v>-11.925732180000001</c:v>
                </c:pt>
                <c:pt idx="1509">
                  <c:v>-11.96757318</c:v>
                </c:pt>
                <c:pt idx="1510">
                  <c:v>-11.915271929999999</c:v>
                </c:pt>
                <c:pt idx="1511">
                  <c:v>-11.925732180000001</c:v>
                </c:pt>
                <c:pt idx="1512">
                  <c:v>-11.97803343</c:v>
                </c:pt>
                <c:pt idx="1513">
                  <c:v>-12.019874440000001</c:v>
                </c:pt>
                <c:pt idx="1514">
                  <c:v>-12.051255189999999</c:v>
                </c:pt>
                <c:pt idx="1515">
                  <c:v>-12.00941418</c:v>
                </c:pt>
                <c:pt idx="1516">
                  <c:v>-12.11401669</c:v>
                </c:pt>
                <c:pt idx="1517">
                  <c:v>-12.082635939999999</c:v>
                </c:pt>
                <c:pt idx="1518">
                  <c:v>-12.051255189999999</c:v>
                </c:pt>
                <c:pt idx="1519">
                  <c:v>-12.07217569</c:v>
                </c:pt>
                <c:pt idx="1520">
                  <c:v>-12.176778199999999</c:v>
                </c:pt>
                <c:pt idx="1521">
                  <c:v>-12.1976987</c:v>
                </c:pt>
                <c:pt idx="1522">
                  <c:v>-12.145397450000001</c:v>
                </c:pt>
                <c:pt idx="1523">
                  <c:v>-12.145397450000001</c:v>
                </c:pt>
                <c:pt idx="1524">
                  <c:v>-12.229079459999999</c:v>
                </c:pt>
                <c:pt idx="1525">
                  <c:v>-12.187238450000001</c:v>
                </c:pt>
                <c:pt idx="1526">
                  <c:v>-12.20815895</c:v>
                </c:pt>
                <c:pt idx="1527">
                  <c:v>-12.239539710000001</c:v>
                </c:pt>
                <c:pt idx="1528">
                  <c:v>-12.29184096</c:v>
                </c:pt>
                <c:pt idx="1529">
                  <c:v>-12.239539710000001</c:v>
                </c:pt>
                <c:pt idx="1530">
                  <c:v>-12.239539710000001</c:v>
                </c:pt>
                <c:pt idx="1531">
                  <c:v>-12.239539710000001</c:v>
                </c:pt>
                <c:pt idx="1532">
                  <c:v>-12.323221719999999</c:v>
                </c:pt>
                <c:pt idx="1533">
                  <c:v>-12.34414222</c:v>
                </c:pt>
                <c:pt idx="1534">
                  <c:v>-12.270920459999999</c:v>
                </c:pt>
                <c:pt idx="1535">
                  <c:v>-12.29184096</c:v>
                </c:pt>
                <c:pt idx="1536">
                  <c:v>-12.323221719999999</c:v>
                </c:pt>
                <c:pt idx="1537">
                  <c:v>-12.30230121</c:v>
                </c:pt>
                <c:pt idx="1538">
                  <c:v>-12.281380710000001</c:v>
                </c:pt>
                <c:pt idx="1539">
                  <c:v>-12.35460247</c:v>
                </c:pt>
                <c:pt idx="1540">
                  <c:v>-12.365062719999999</c:v>
                </c:pt>
                <c:pt idx="1541">
                  <c:v>-12.312761460000001</c:v>
                </c:pt>
                <c:pt idx="1542">
                  <c:v>-12.21861921</c:v>
                </c:pt>
                <c:pt idx="1543">
                  <c:v>-12.270920459999999</c:v>
                </c:pt>
                <c:pt idx="1544">
                  <c:v>-12.396443469999999</c:v>
                </c:pt>
                <c:pt idx="1545">
                  <c:v>-12.34414222</c:v>
                </c:pt>
                <c:pt idx="1546">
                  <c:v>-12.323221719999999</c:v>
                </c:pt>
                <c:pt idx="1547">
                  <c:v>-12.29184096</c:v>
                </c:pt>
                <c:pt idx="1548">
                  <c:v>-12.29184096</c:v>
                </c:pt>
                <c:pt idx="1549">
                  <c:v>-12.239539710000001</c:v>
                </c:pt>
                <c:pt idx="1550">
                  <c:v>-12.270920459999999</c:v>
                </c:pt>
                <c:pt idx="1551">
                  <c:v>-12.281380710000001</c:v>
                </c:pt>
                <c:pt idx="1552">
                  <c:v>-12.34414222</c:v>
                </c:pt>
                <c:pt idx="1553">
                  <c:v>-12.239539710000001</c:v>
                </c:pt>
                <c:pt idx="1554">
                  <c:v>-12.239539710000001</c:v>
                </c:pt>
                <c:pt idx="1555">
                  <c:v>-12.239539710000001</c:v>
                </c:pt>
                <c:pt idx="1556">
                  <c:v>-12.30230121</c:v>
                </c:pt>
                <c:pt idx="1557">
                  <c:v>-12.229079459999999</c:v>
                </c:pt>
                <c:pt idx="1558">
                  <c:v>-12.187238450000001</c:v>
                </c:pt>
                <c:pt idx="1559">
                  <c:v>-12.1976987</c:v>
                </c:pt>
                <c:pt idx="1560">
                  <c:v>-12.20815895</c:v>
                </c:pt>
                <c:pt idx="1561">
                  <c:v>-12.1558577</c:v>
                </c:pt>
                <c:pt idx="1562">
                  <c:v>-12.10355644</c:v>
                </c:pt>
                <c:pt idx="1563">
                  <c:v>-12.20815895</c:v>
                </c:pt>
                <c:pt idx="1564">
                  <c:v>-12.176778199999999</c:v>
                </c:pt>
                <c:pt idx="1565">
                  <c:v>-12.10355644</c:v>
                </c:pt>
                <c:pt idx="1566">
                  <c:v>-12.03033469</c:v>
                </c:pt>
                <c:pt idx="1567">
                  <c:v>-12.082635939999999</c:v>
                </c:pt>
                <c:pt idx="1568">
                  <c:v>-12.07217569</c:v>
                </c:pt>
                <c:pt idx="1569">
                  <c:v>-12.051255189999999</c:v>
                </c:pt>
                <c:pt idx="1570">
                  <c:v>-11.988493679999999</c:v>
                </c:pt>
                <c:pt idx="1571">
                  <c:v>-12.019874440000001</c:v>
                </c:pt>
                <c:pt idx="1572">
                  <c:v>-11.97803343</c:v>
                </c:pt>
                <c:pt idx="1573">
                  <c:v>-11.904811670000001</c:v>
                </c:pt>
                <c:pt idx="1574">
                  <c:v>-11.873430920000001</c:v>
                </c:pt>
                <c:pt idx="1575">
                  <c:v>-11.93619243</c:v>
                </c:pt>
                <c:pt idx="1576">
                  <c:v>-11.93619243</c:v>
                </c:pt>
                <c:pt idx="1577">
                  <c:v>-11.78974891</c:v>
                </c:pt>
                <c:pt idx="1578">
                  <c:v>-11.821129669999999</c:v>
                </c:pt>
                <c:pt idx="1579">
                  <c:v>-11.80020916</c:v>
                </c:pt>
                <c:pt idx="1580">
                  <c:v>-11.831589920000001</c:v>
                </c:pt>
                <c:pt idx="1581">
                  <c:v>-11.71652716</c:v>
                </c:pt>
                <c:pt idx="1582">
                  <c:v>-11.72698741</c:v>
                </c:pt>
                <c:pt idx="1583">
                  <c:v>-11.685146400000001</c:v>
                </c:pt>
                <c:pt idx="1584">
                  <c:v>-11.674686149999999</c:v>
                </c:pt>
                <c:pt idx="1585">
                  <c:v>-11.53870289</c:v>
                </c:pt>
                <c:pt idx="1586">
                  <c:v>-11.55962339</c:v>
                </c:pt>
                <c:pt idx="1587">
                  <c:v>-11.591004140000001</c:v>
                </c:pt>
                <c:pt idx="1588">
                  <c:v>-11.57008364</c:v>
                </c:pt>
                <c:pt idx="1589">
                  <c:v>-11.44456063</c:v>
                </c:pt>
                <c:pt idx="1590">
                  <c:v>-11.413179879999999</c:v>
                </c:pt>
                <c:pt idx="1591">
                  <c:v>-11.413179879999999</c:v>
                </c:pt>
                <c:pt idx="1592">
                  <c:v>-11.371338870000001</c:v>
                </c:pt>
                <c:pt idx="1593">
                  <c:v>-11.35041837</c:v>
                </c:pt>
                <c:pt idx="1594">
                  <c:v>-11.298117120000001</c:v>
                </c:pt>
                <c:pt idx="1595">
                  <c:v>-11.31903762</c:v>
                </c:pt>
                <c:pt idx="1596">
                  <c:v>-11.203974860000001</c:v>
                </c:pt>
                <c:pt idx="1597">
                  <c:v>-11.151673600000001</c:v>
                </c:pt>
                <c:pt idx="1598">
                  <c:v>-11.099372349999999</c:v>
                </c:pt>
                <c:pt idx="1599">
                  <c:v>-11.1725941</c:v>
                </c:pt>
                <c:pt idx="1600">
                  <c:v>-11.0889121</c:v>
                </c:pt>
                <c:pt idx="1601">
                  <c:v>-10.99476984</c:v>
                </c:pt>
                <c:pt idx="1602">
                  <c:v>-10.94246858</c:v>
                </c:pt>
                <c:pt idx="1603">
                  <c:v>-10.963389080000001</c:v>
                </c:pt>
                <c:pt idx="1604">
                  <c:v>-10.890167330000001</c:v>
                </c:pt>
                <c:pt idx="1605">
                  <c:v>-10.84832632</c:v>
                </c:pt>
                <c:pt idx="1606">
                  <c:v>-10.83786607</c:v>
                </c:pt>
                <c:pt idx="1607">
                  <c:v>-10.80648532</c:v>
                </c:pt>
                <c:pt idx="1608">
                  <c:v>-10.72280331</c:v>
                </c:pt>
                <c:pt idx="1609">
                  <c:v>-10.5972803</c:v>
                </c:pt>
                <c:pt idx="1610">
                  <c:v>-10.607740550000001</c:v>
                </c:pt>
                <c:pt idx="1611">
                  <c:v>-10.5972803</c:v>
                </c:pt>
                <c:pt idx="1612">
                  <c:v>-10.576359800000001</c:v>
                </c:pt>
                <c:pt idx="1613">
                  <c:v>-10.44037653</c:v>
                </c:pt>
                <c:pt idx="1614">
                  <c:v>-10.419456029999999</c:v>
                </c:pt>
                <c:pt idx="1615">
                  <c:v>-10.377615029999999</c:v>
                </c:pt>
                <c:pt idx="1616">
                  <c:v>-10.31485352</c:v>
                </c:pt>
                <c:pt idx="1617">
                  <c:v>-10.25209201</c:v>
                </c:pt>
                <c:pt idx="1618">
                  <c:v>-10.26255227</c:v>
                </c:pt>
                <c:pt idx="1619">
                  <c:v>-10.21025101</c:v>
                </c:pt>
                <c:pt idx="1620">
                  <c:v>-10.09518825</c:v>
                </c:pt>
                <c:pt idx="1621">
                  <c:v>-10.021966490000001</c:v>
                </c:pt>
                <c:pt idx="1622">
                  <c:v>-9.9905857400000002</c:v>
                </c:pt>
                <c:pt idx="1623">
                  <c:v>-10.03242674</c:v>
                </c:pt>
                <c:pt idx="1624">
                  <c:v>-9.9069037299999998</c:v>
                </c:pt>
                <c:pt idx="1625">
                  <c:v>-9.8441422299999992</c:v>
                </c:pt>
                <c:pt idx="1626">
                  <c:v>-9.7813807199999996</c:v>
                </c:pt>
                <c:pt idx="1627">
                  <c:v>-9.7604602200000006</c:v>
                </c:pt>
                <c:pt idx="1628">
                  <c:v>-9.62447695</c:v>
                </c:pt>
                <c:pt idx="1629">
                  <c:v>-9.6140167000000005</c:v>
                </c:pt>
                <c:pt idx="1630">
                  <c:v>-9.5826359500000002</c:v>
                </c:pt>
                <c:pt idx="1631">
                  <c:v>-9.5617154499999994</c:v>
                </c:pt>
                <c:pt idx="1632">
                  <c:v>-9.4048116799999999</c:v>
                </c:pt>
                <c:pt idx="1633">
                  <c:v>-9.3315899299999998</c:v>
                </c:pt>
                <c:pt idx="1634">
                  <c:v>-9.3002091700000005</c:v>
                </c:pt>
                <c:pt idx="1635">
                  <c:v>-9.2688284200000002</c:v>
                </c:pt>
                <c:pt idx="1636">
                  <c:v>-9.2269874200000004</c:v>
                </c:pt>
                <c:pt idx="1637">
                  <c:v>-9.0910041499999998</c:v>
                </c:pt>
                <c:pt idx="1638">
                  <c:v>-9.1014643999999993</c:v>
                </c:pt>
                <c:pt idx="1639">
                  <c:v>-8.9759413899999991</c:v>
                </c:pt>
                <c:pt idx="1640">
                  <c:v>-8.90271963</c:v>
                </c:pt>
                <c:pt idx="1641">
                  <c:v>-8.8190376300000004</c:v>
                </c:pt>
                <c:pt idx="1642">
                  <c:v>-8.8608786300000002</c:v>
                </c:pt>
                <c:pt idx="1643">
                  <c:v>-8.7667363700000003</c:v>
                </c:pt>
                <c:pt idx="1644">
                  <c:v>-8.6412133600000001</c:v>
                </c:pt>
                <c:pt idx="1645">
                  <c:v>-8.5470711000000001</c:v>
                </c:pt>
                <c:pt idx="1646">
                  <c:v>-8.5261505999999994</c:v>
                </c:pt>
                <c:pt idx="1647">
                  <c:v>-8.4843095900000005</c:v>
                </c:pt>
                <c:pt idx="1648">
                  <c:v>-8.4006275899999991</c:v>
                </c:pt>
                <c:pt idx="1649">
                  <c:v>-8.3378660799999995</c:v>
                </c:pt>
                <c:pt idx="1650">
                  <c:v>-8.2646443200000004</c:v>
                </c:pt>
                <c:pt idx="1651">
                  <c:v>-8.18096231</c:v>
                </c:pt>
                <c:pt idx="1652">
                  <c:v>-8.0449790500000002</c:v>
                </c:pt>
                <c:pt idx="1653">
                  <c:v>-8.0449790500000002</c:v>
                </c:pt>
                <c:pt idx="1654">
                  <c:v>-8.0135983</c:v>
                </c:pt>
                <c:pt idx="1655">
                  <c:v>-7.9717572900000002</c:v>
                </c:pt>
                <c:pt idx="1656">
                  <c:v>-7.7730125299999999</c:v>
                </c:pt>
                <c:pt idx="1657">
                  <c:v>-7.7311715200000002</c:v>
                </c:pt>
                <c:pt idx="1658">
                  <c:v>-7.6579497600000002</c:v>
                </c:pt>
                <c:pt idx="1659">
                  <c:v>-7.6265690099999999</c:v>
                </c:pt>
                <c:pt idx="1660">
                  <c:v>-7.5115062500000001</c:v>
                </c:pt>
                <c:pt idx="1661">
                  <c:v>-7.4592049999999999</c:v>
                </c:pt>
                <c:pt idx="1662">
                  <c:v>-7.3964434900000002</c:v>
                </c:pt>
                <c:pt idx="1663">
                  <c:v>-7.2918409799999999</c:v>
                </c:pt>
                <c:pt idx="1664">
                  <c:v>-7.1767782200000001</c:v>
                </c:pt>
                <c:pt idx="1665">
                  <c:v>-7.1035564600000001</c:v>
                </c:pt>
                <c:pt idx="1666">
                  <c:v>-7.1453974599999999</c:v>
                </c:pt>
                <c:pt idx="1667">
                  <c:v>-7.0407949500000004</c:v>
                </c:pt>
                <c:pt idx="1668">
                  <c:v>-6.8943514400000003</c:v>
                </c:pt>
                <c:pt idx="1669">
                  <c:v>-6.8106694299999999</c:v>
                </c:pt>
                <c:pt idx="1670">
                  <c:v>-6.7583681799999997</c:v>
                </c:pt>
                <c:pt idx="1671">
                  <c:v>-6.6851464199999997</c:v>
                </c:pt>
                <c:pt idx="1672">
                  <c:v>-6.6014644100000002</c:v>
                </c:pt>
                <c:pt idx="1673">
                  <c:v>-6.5387029099999996</c:v>
                </c:pt>
                <c:pt idx="1674">
                  <c:v>-6.4864016500000004</c:v>
                </c:pt>
                <c:pt idx="1675">
                  <c:v>-6.3608786400000001</c:v>
                </c:pt>
                <c:pt idx="1676">
                  <c:v>-6.2248953800000004</c:v>
                </c:pt>
                <c:pt idx="1677">
                  <c:v>-6.1830543699999998</c:v>
                </c:pt>
                <c:pt idx="1678">
                  <c:v>-6.1830543699999998</c:v>
                </c:pt>
                <c:pt idx="1679">
                  <c:v>-6.0889121099999999</c:v>
                </c:pt>
                <c:pt idx="1680">
                  <c:v>-5.9320083500000003</c:v>
                </c:pt>
                <c:pt idx="1681">
                  <c:v>-5.8483263399999998</c:v>
                </c:pt>
                <c:pt idx="1682">
                  <c:v>-5.7855648300000002</c:v>
                </c:pt>
                <c:pt idx="1683">
                  <c:v>-5.7018828299999997</c:v>
                </c:pt>
                <c:pt idx="1684">
                  <c:v>-5.6077405699999998</c:v>
                </c:pt>
                <c:pt idx="1685">
                  <c:v>-5.5763598099999996</c:v>
                </c:pt>
                <c:pt idx="1686">
                  <c:v>-5.5031380600000004</c:v>
                </c:pt>
                <c:pt idx="1687">
                  <c:v>-5.3462342899999999</c:v>
                </c:pt>
                <c:pt idx="1688">
                  <c:v>-5.2311715300000001</c:v>
                </c:pt>
                <c:pt idx="1689">
                  <c:v>-5.1684100199999996</c:v>
                </c:pt>
                <c:pt idx="1690">
                  <c:v>-5.1684100199999996</c:v>
                </c:pt>
                <c:pt idx="1691">
                  <c:v>-5.0533472599999998</c:v>
                </c:pt>
                <c:pt idx="1692">
                  <c:v>-4.9173640000000001</c:v>
                </c:pt>
                <c:pt idx="1693">
                  <c:v>-4.8232217400000001</c:v>
                </c:pt>
                <c:pt idx="1694">
                  <c:v>-4.7604602299999996</c:v>
                </c:pt>
                <c:pt idx="1695">
                  <c:v>-4.6558577200000002</c:v>
                </c:pt>
                <c:pt idx="1696">
                  <c:v>-4.5826359700000001</c:v>
                </c:pt>
                <c:pt idx="1697">
                  <c:v>-4.5512552099999999</c:v>
                </c:pt>
                <c:pt idx="1698">
                  <c:v>-4.4675732100000003</c:v>
                </c:pt>
                <c:pt idx="1699">
                  <c:v>-4.3211296900000002</c:v>
                </c:pt>
                <c:pt idx="1700">
                  <c:v>-4.19560668</c:v>
                </c:pt>
                <c:pt idx="1701">
                  <c:v>-4.1328451700000004</c:v>
                </c:pt>
                <c:pt idx="1702">
                  <c:v>-4.12238492</c:v>
                </c:pt>
                <c:pt idx="1703">
                  <c:v>-4.0073221600000002</c:v>
                </c:pt>
                <c:pt idx="1704">
                  <c:v>-3.8713389</c:v>
                </c:pt>
                <c:pt idx="1705">
                  <c:v>-3.7771966400000001</c:v>
                </c:pt>
                <c:pt idx="1706">
                  <c:v>-3.7039748800000001</c:v>
                </c:pt>
                <c:pt idx="1707">
                  <c:v>-3.5784518699999999</c:v>
                </c:pt>
                <c:pt idx="1708">
                  <c:v>-3.4843096099999999</c:v>
                </c:pt>
                <c:pt idx="1709">
                  <c:v>-3.46338911</c:v>
                </c:pt>
                <c:pt idx="1710">
                  <c:v>-3.3797071000000001</c:v>
                </c:pt>
                <c:pt idx="1711">
                  <c:v>-3.22280334</c:v>
                </c:pt>
                <c:pt idx="1712">
                  <c:v>-3.0972803199999999</c:v>
                </c:pt>
                <c:pt idx="1713">
                  <c:v>-3.0345188200000002</c:v>
                </c:pt>
                <c:pt idx="1714">
                  <c:v>-2.98221756</c:v>
                </c:pt>
                <c:pt idx="1715">
                  <c:v>-2.90899581</c:v>
                </c:pt>
                <c:pt idx="1716">
                  <c:v>-2.8043933000000001</c:v>
                </c:pt>
                <c:pt idx="1717">
                  <c:v>-2.7102510400000002</c:v>
                </c:pt>
                <c:pt idx="1718">
                  <c:v>-2.6161087799999998</c:v>
                </c:pt>
                <c:pt idx="1719">
                  <c:v>-2.4905857600000001</c:v>
                </c:pt>
                <c:pt idx="1720">
                  <c:v>-2.3964435100000001</c:v>
                </c:pt>
                <c:pt idx="1721">
                  <c:v>-2.3859832499999998</c:v>
                </c:pt>
                <c:pt idx="1722">
                  <c:v>-2.2813807399999999</c:v>
                </c:pt>
                <c:pt idx="1723">
                  <c:v>-2.1244769799999998</c:v>
                </c:pt>
                <c:pt idx="1724">
                  <c:v>-1.9884937199999999</c:v>
                </c:pt>
                <c:pt idx="1725">
                  <c:v>-1.94665271</c:v>
                </c:pt>
                <c:pt idx="1726">
                  <c:v>-1.89435146</c:v>
                </c:pt>
                <c:pt idx="1727">
                  <c:v>-1.7897489499999999</c:v>
                </c:pt>
                <c:pt idx="1728">
                  <c:v>-1.6746861900000001</c:v>
                </c:pt>
                <c:pt idx="1729">
                  <c:v>-1.60146443</c:v>
                </c:pt>
                <c:pt idx="1730">
                  <c:v>-1.49686192</c:v>
                </c:pt>
                <c:pt idx="1731">
                  <c:v>-1.3504183999999999</c:v>
                </c:pt>
                <c:pt idx="1732">
                  <c:v>-1.2876569</c:v>
                </c:pt>
                <c:pt idx="1733">
                  <c:v>-1.2667364000000001</c:v>
                </c:pt>
                <c:pt idx="1734">
                  <c:v>-1.17259414</c:v>
                </c:pt>
                <c:pt idx="1735">
                  <c:v>-1.01569037</c:v>
                </c:pt>
                <c:pt idx="1736">
                  <c:v>-0.91108785999999997</c:v>
                </c:pt>
                <c:pt idx="1737">
                  <c:v>-0.85878661000000001</c:v>
                </c:pt>
                <c:pt idx="1738">
                  <c:v>-0.79602510000000004</c:v>
                </c:pt>
                <c:pt idx="1739">
                  <c:v>-0.66004183999999999</c:v>
                </c:pt>
                <c:pt idx="1740">
                  <c:v>-0.57635983000000002</c:v>
                </c:pt>
                <c:pt idx="1741">
                  <c:v>-0.49267781999999999</c:v>
                </c:pt>
                <c:pt idx="1742">
                  <c:v>-0.38807531000000001</c:v>
                </c:pt>
                <c:pt idx="1743">
                  <c:v>-0.25209205000000001</c:v>
                </c:pt>
                <c:pt idx="1744">
                  <c:v>-0.16841004000000001</c:v>
                </c:pt>
                <c:pt idx="1745">
                  <c:v>-0.15794979000000001</c:v>
                </c:pt>
                <c:pt idx="1746">
                  <c:v>-8.4728029999999996E-2</c:v>
                </c:pt>
                <c:pt idx="1747">
                  <c:v>8.2635979999999998E-2</c:v>
                </c:pt>
                <c:pt idx="1748">
                  <c:v>0.19769874000000001</c:v>
                </c:pt>
                <c:pt idx="1749">
                  <c:v>0.27092050000000001</c:v>
                </c:pt>
                <c:pt idx="1750">
                  <c:v>0.32322176000000002</c:v>
                </c:pt>
                <c:pt idx="1751">
                  <c:v>0.41736402</c:v>
                </c:pt>
                <c:pt idx="1752">
                  <c:v>0.51150627999999998</c:v>
                </c:pt>
                <c:pt idx="1753">
                  <c:v>0.59518828000000001</c:v>
                </c:pt>
                <c:pt idx="1754">
                  <c:v>0.71025103999999994</c:v>
                </c:pt>
                <c:pt idx="1755">
                  <c:v>0.85669455999999999</c:v>
                </c:pt>
                <c:pt idx="1756">
                  <c:v>0.91945606000000002</c:v>
                </c:pt>
                <c:pt idx="1757">
                  <c:v>0.96129706999999998</c:v>
                </c:pt>
                <c:pt idx="1758">
                  <c:v>1.0345188299999999</c:v>
                </c:pt>
                <c:pt idx="1759">
                  <c:v>1.2018828399999999</c:v>
                </c:pt>
                <c:pt idx="1760">
                  <c:v>1.2960251</c:v>
                </c:pt>
                <c:pt idx="1761">
                  <c:v>1.3692468600000001</c:v>
                </c:pt>
                <c:pt idx="1762">
                  <c:v>1.43200836</c:v>
                </c:pt>
                <c:pt idx="1763">
                  <c:v>1.5366108700000001</c:v>
                </c:pt>
                <c:pt idx="1764">
                  <c:v>1.6412133799999999</c:v>
                </c:pt>
                <c:pt idx="1765">
                  <c:v>1.70397489</c:v>
                </c:pt>
                <c:pt idx="1766">
                  <c:v>1.83995815</c:v>
                </c:pt>
                <c:pt idx="1767">
                  <c:v>1.9654811700000001</c:v>
                </c:pt>
                <c:pt idx="1768">
                  <c:v>2.0596234199999999</c:v>
                </c:pt>
                <c:pt idx="1769">
                  <c:v>2.03870292</c:v>
                </c:pt>
                <c:pt idx="1770">
                  <c:v>2.1642259400000001</c:v>
                </c:pt>
                <c:pt idx="1771">
                  <c:v>2.3106694499999998</c:v>
                </c:pt>
                <c:pt idx="1772">
                  <c:v>2.4152719600000001</c:v>
                </c:pt>
                <c:pt idx="1773">
                  <c:v>2.4989539700000001</c:v>
                </c:pt>
                <c:pt idx="1774">
                  <c:v>2.5826359800000001</c:v>
                </c:pt>
                <c:pt idx="1775">
                  <c:v>2.6872384899999999</c:v>
                </c:pt>
                <c:pt idx="1776">
                  <c:v>2.7499999900000001</c:v>
                </c:pt>
                <c:pt idx="1777">
                  <c:v>2.833682</c:v>
                </c:pt>
                <c:pt idx="1778">
                  <c:v>2.9487447599999999</c:v>
                </c:pt>
                <c:pt idx="1779">
                  <c:v>3.1161087799999998</c:v>
                </c:pt>
                <c:pt idx="1780">
                  <c:v>3.15794978</c:v>
                </c:pt>
                <c:pt idx="1781">
                  <c:v>3.15794978</c:v>
                </c:pt>
                <c:pt idx="1782">
                  <c:v>3.2834727899999998</c:v>
                </c:pt>
                <c:pt idx="1783">
                  <c:v>3.4403765599999998</c:v>
                </c:pt>
                <c:pt idx="1784">
                  <c:v>3.5240585699999998</c:v>
                </c:pt>
                <c:pt idx="1785">
                  <c:v>3.6077405699999998</c:v>
                </c:pt>
                <c:pt idx="1786">
                  <c:v>3.6705020799999999</c:v>
                </c:pt>
                <c:pt idx="1787">
                  <c:v>3.7960250900000001</c:v>
                </c:pt>
                <c:pt idx="1788">
                  <c:v>3.8378660999999998</c:v>
                </c:pt>
                <c:pt idx="1789">
                  <c:v>3.96338911</c:v>
                </c:pt>
                <c:pt idx="1790">
                  <c:v>4.0575313700000004</c:v>
                </c:pt>
                <c:pt idx="1791">
                  <c:v>4.2039748799999996</c:v>
                </c:pt>
                <c:pt idx="1792">
                  <c:v>4.2771966399999997</c:v>
                </c:pt>
                <c:pt idx="1793">
                  <c:v>4.2771966399999997</c:v>
                </c:pt>
                <c:pt idx="1794">
                  <c:v>4.3504183999999997</c:v>
                </c:pt>
                <c:pt idx="1795">
                  <c:v>4.5073221600000002</c:v>
                </c:pt>
                <c:pt idx="1796">
                  <c:v>4.6433054199999999</c:v>
                </c:pt>
                <c:pt idx="1797">
                  <c:v>4.7060669300000004</c:v>
                </c:pt>
                <c:pt idx="1798">
                  <c:v>4.7583681899999997</c:v>
                </c:pt>
                <c:pt idx="1799">
                  <c:v>4.8734309500000004</c:v>
                </c:pt>
                <c:pt idx="1800">
                  <c:v>4.9675732100000003</c:v>
                </c:pt>
                <c:pt idx="1801">
                  <c:v>4.9989539599999997</c:v>
                </c:pt>
                <c:pt idx="1802">
                  <c:v>5.1453974699999998</c:v>
                </c:pt>
                <c:pt idx="1803">
                  <c:v>5.2499999800000001</c:v>
                </c:pt>
                <c:pt idx="1804">
                  <c:v>5.3650627399999999</c:v>
                </c:pt>
                <c:pt idx="1805">
                  <c:v>5.3232217400000001</c:v>
                </c:pt>
                <c:pt idx="1806">
                  <c:v>5.4487447500000004</c:v>
                </c:pt>
                <c:pt idx="1807">
                  <c:v>5.5951882700000004</c:v>
                </c:pt>
                <c:pt idx="1808">
                  <c:v>5.6893305300000003</c:v>
                </c:pt>
                <c:pt idx="1809">
                  <c:v>5.7311715300000001</c:v>
                </c:pt>
                <c:pt idx="1810">
                  <c:v>5.8462342899999999</c:v>
                </c:pt>
                <c:pt idx="1811">
                  <c:v>5.9508368000000003</c:v>
                </c:pt>
                <c:pt idx="1812">
                  <c:v>5.99267781</c:v>
                </c:pt>
                <c:pt idx="1813">
                  <c:v>6.0449790600000002</c:v>
                </c:pt>
                <c:pt idx="1814">
                  <c:v>6.1495815699999996</c:v>
                </c:pt>
                <c:pt idx="1815">
                  <c:v>6.3274058399999999</c:v>
                </c:pt>
                <c:pt idx="1816">
                  <c:v>6.3901673399999996</c:v>
                </c:pt>
                <c:pt idx="1817">
                  <c:v>6.4110878500000004</c:v>
                </c:pt>
                <c:pt idx="1818">
                  <c:v>6.4633890999999997</c:v>
                </c:pt>
                <c:pt idx="1819">
                  <c:v>6.6098326099999998</c:v>
                </c:pt>
                <c:pt idx="1820">
                  <c:v>6.64121337</c:v>
                </c:pt>
                <c:pt idx="1821">
                  <c:v>6.7248953800000004</c:v>
                </c:pt>
                <c:pt idx="1822">
                  <c:v>6.8608786400000001</c:v>
                </c:pt>
                <c:pt idx="1823">
                  <c:v>6.9341004000000002</c:v>
                </c:pt>
                <c:pt idx="1824">
                  <c:v>6.9654811499999996</c:v>
                </c:pt>
                <c:pt idx="1825">
                  <c:v>7.0177823999999998</c:v>
                </c:pt>
                <c:pt idx="1826">
                  <c:v>7.1537656700000003</c:v>
                </c:pt>
                <c:pt idx="1827">
                  <c:v>7.28974893</c:v>
                </c:pt>
                <c:pt idx="1828">
                  <c:v>7.3211296800000003</c:v>
                </c:pt>
                <c:pt idx="1829">
                  <c:v>7.3420501900000001</c:v>
                </c:pt>
                <c:pt idx="1830">
                  <c:v>7.4361924400000001</c:v>
                </c:pt>
                <c:pt idx="1831">
                  <c:v>7.5303347</c:v>
                </c:pt>
                <c:pt idx="1832">
                  <c:v>7.62447696</c:v>
                </c:pt>
                <c:pt idx="1833">
                  <c:v>7.6663179699999997</c:v>
                </c:pt>
                <c:pt idx="1834">
                  <c:v>7.8232217300000002</c:v>
                </c:pt>
                <c:pt idx="1835">
                  <c:v>7.8859832399999998</c:v>
                </c:pt>
                <c:pt idx="1836">
                  <c:v>7.9069037399999997</c:v>
                </c:pt>
                <c:pt idx="1837">
                  <c:v>7.9592049999999999</c:v>
                </c:pt>
                <c:pt idx="1838">
                  <c:v>8.0847280099999992</c:v>
                </c:pt>
                <c:pt idx="1839">
                  <c:v>8.2102510199999994</c:v>
                </c:pt>
                <c:pt idx="1840">
                  <c:v>8.2730125300000008</c:v>
                </c:pt>
                <c:pt idx="1841">
                  <c:v>8.2939330299999998</c:v>
                </c:pt>
                <c:pt idx="1842">
                  <c:v>8.3462342799999991</c:v>
                </c:pt>
                <c:pt idx="1843">
                  <c:v>8.4717572899999993</c:v>
                </c:pt>
                <c:pt idx="1844">
                  <c:v>8.5240585499999995</c:v>
                </c:pt>
                <c:pt idx="1845">
                  <c:v>8.5868200600000009</c:v>
                </c:pt>
                <c:pt idx="1846">
                  <c:v>8.7332635700000001</c:v>
                </c:pt>
                <c:pt idx="1847">
                  <c:v>8.7751045699999999</c:v>
                </c:pt>
                <c:pt idx="1848">
                  <c:v>8.7646443200000004</c:v>
                </c:pt>
                <c:pt idx="1849">
                  <c:v>8.82740583</c:v>
                </c:pt>
                <c:pt idx="1850">
                  <c:v>8.9738493399999992</c:v>
                </c:pt>
                <c:pt idx="1851">
                  <c:v>9.0889120999999999</c:v>
                </c:pt>
                <c:pt idx="1852">
                  <c:v>9.0993723600000003</c:v>
                </c:pt>
                <c:pt idx="1853">
                  <c:v>9.1202928599999993</c:v>
                </c:pt>
                <c:pt idx="1854">
                  <c:v>9.2248953700000005</c:v>
                </c:pt>
                <c:pt idx="1855">
                  <c:v>9.3085773799999991</c:v>
                </c:pt>
                <c:pt idx="1856">
                  <c:v>9.3399581299999994</c:v>
                </c:pt>
                <c:pt idx="1857">
                  <c:v>9.40271963</c:v>
                </c:pt>
                <c:pt idx="1858">
                  <c:v>9.5596233999999995</c:v>
                </c:pt>
                <c:pt idx="1859">
                  <c:v>9.5805439000000003</c:v>
                </c:pt>
                <c:pt idx="1860">
                  <c:v>9.5910041499999998</c:v>
                </c:pt>
                <c:pt idx="1861">
                  <c:v>9.64330541</c:v>
                </c:pt>
                <c:pt idx="1862">
                  <c:v>9.7792886699999997</c:v>
                </c:pt>
                <c:pt idx="1863">
                  <c:v>9.8734309299999996</c:v>
                </c:pt>
                <c:pt idx="1864">
                  <c:v>9.8838911800000009</c:v>
                </c:pt>
                <c:pt idx="1865">
                  <c:v>9.9361924399999992</c:v>
                </c:pt>
                <c:pt idx="1866">
                  <c:v>9.9989539399999998</c:v>
                </c:pt>
                <c:pt idx="1867">
                  <c:v>10.072175700000001</c:v>
                </c:pt>
                <c:pt idx="1868">
                  <c:v>10.0930962</c:v>
                </c:pt>
                <c:pt idx="1869">
                  <c:v>10.18723846</c:v>
                </c:pt>
                <c:pt idx="1870">
                  <c:v>10.291840970000001</c:v>
                </c:pt>
                <c:pt idx="1871">
                  <c:v>10.333681970000001</c:v>
                </c:pt>
                <c:pt idx="1872">
                  <c:v>10.291840970000001</c:v>
                </c:pt>
                <c:pt idx="1873">
                  <c:v>10.35460248</c:v>
                </c:pt>
                <c:pt idx="1874">
                  <c:v>10.480125490000001</c:v>
                </c:pt>
                <c:pt idx="1875">
                  <c:v>10.54288699</c:v>
                </c:pt>
                <c:pt idx="1876">
                  <c:v>10.521966490000001</c:v>
                </c:pt>
                <c:pt idx="1877">
                  <c:v>10.605648499999999</c:v>
                </c:pt>
                <c:pt idx="1878">
                  <c:v>10.67887026</c:v>
                </c:pt>
                <c:pt idx="1879">
                  <c:v>10.699790760000001</c:v>
                </c:pt>
                <c:pt idx="1880">
                  <c:v>10.741631760000001</c:v>
                </c:pt>
                <c:pt idx="1881">
                  <c:v>10.793933020000001</c:v>
                </c:pt>
                <c:pt idx="1882">
                  <c:v>10.92991628</c:v>
                </c:pt>
                <c:pt idx="1883">
                  <c:v>10.92991628</c:v>
                </c:pt>
                <c:pt idx="1884">
                  <c:v>10.92991628</c:v>
                </c:pt>
                <c:pt idx="1885">
                  <c:v>10.950836779999999</c:v>
                </c:pt>
                <c:pt idx="1886">
                  <c:v>11.08682005</c:v>
                </c:pt>
                <c:pt idx="1887">
                  <c:v>11.139121299999999</c:v>
                </c:pt>
                <c:pt idx="1888">
                  <c:v>11.12866105</c:v>
                </c:pt>
                <c:pt idx="1889">
                  <c:v>11.18096231</c:v>
                </c:pt>
                <c:pt idx="1890">
                  <c:v>11.22280331</c:v>
                </c:pt>
                <c:pt idx="1891">
                  <c:v>11.243723810000001</c:v>
                </c:pt>
                <c:pt idx="1892">
                  <c:v>11.243723810000001</c:v>
                </c:pt>
                <c:pt idx="1893">
                  <c:v>11.34832632</c:v>
                </c:pt>
                <c:pt idx="1894">
                  <c:v>11.43200833</c:v>
                </c:pt>
                <c:pt idx="1895">
                  <c:v>11.44246858</c:v>
                </c:pt>
                <c:pt idx="1896">
                  <c:v>11.421548080000001</c:v>
                </c:pt>
                <c:pt idx="1897">
                  <c:v>11.47384933</c:v>
                </c:pt>
                <c:pt idx="1898">
                  <c:v>11.557531340000001</c:v>
                </c:pt>
                <c:pt idx="1899">
                  <c:v>11.599372349999999</c:v>
                </c:pt>
                <c:pt idx="1900">
                  <c:v>11.57845184</c:v>
                </c:pt>
                <c:pt idx="1901">
                  <c:v>11.66213385</c:v>
                </c:pt>
                <c:pt idx="1902">
                  <c:v>11.6725941</c:v>
                </c:pt>
                <c:pt idx="1903">
                  <c:v>11.693514609999999</c:v>
                </c:pt>
                <c:pt idx="1904">
                  <c:v>11.693514609999999</c:v>
                </c:pt>
                <c:pt idx="1905">
                  <c:v>11.75627611</c:v>
                </c:pt>
                <c:pt idx="1906">
                  <c:v>11.85041837</c:v>
                </c:pt>
                <c:pt idx="1907">
                  <c:v>11.83995812</c:v>
                </c:pt>
                <c:pt idx="1908">
                  <c:v>11.81903762</c:v>
                </c:pt>
                <c:pt idx="1909">
                  <c:v>11.829497870000001</c:v>
                </c:pt>
                <c:pt idx="1910">
                  <c:v>11.94456063</c:v>
                </c:pt>
                <c:pt idx="1911">
                  <c:v>11.955020879999999</c:v>
                </c:pt>
                <c:pt idx="1912">
                  <c:v>11.955020879999999</c:v>
                </c:pt>
                <c:pt idx="1913">
                  <c:v>12.017782390000001</c:v>
                </c:pt>
                <c:pt idx="1914">
                  <c:v>12.05962339</c:v>
                </c:pt>
                <c:pt idx="1915">
                  <c:v>12.02824264</c:v>
                </c:pt>
                <c:pt idx="1916">
                  <c:v>12.02824264</c:v>
                </c:pt>
                <c:pt idx="1917">
                  <c:v>12.091004140000001</c:v>
                </c:pt>
                <c:pt idx="1918">
                  <c:v>12.185146400000001</c:v>
                </c:pt>
                <c:pt idx="1919">
                  <c:v>12.13284515</c:v>
                </c:pt>
                <c:pt idx="1920">
                  <c:v>12.1223849</c:v>
                </c:pt>
                <c:pt idx="1921">
                  <c:v>12.143305399999999</c:v>
                </c:pt>
                <c:pt idx="1922">
                  <c:v>12.206066910000001</c:v>
                </c:pt>
                <c:pt idx="1923">
                  <c:v>12.21652716</c:v>
                </c:pt>
                <c:pt idx="1924">
                  <c:v>12.19560665</c:v>
                </c:pt>
                <c:pt idx="1925">
                  <c:v>12.279288660000001</c:v>
                </c:pt>
                <c:pt idx="1926">
                  <c:v>12.28974891</c:v>
                </c:pt>
                <c:pt idx="1927">
                  <c:v>12.25836816</c:v>
                </c:pt>
                <c:pt idx="1928">
                  <c:v>12.24790791</c:v>
                </c:pt>
                <c:pt idx="1929">
                  <c:v>12.331589920000001</c:v>
                </c:pt>
                <c:pt idx="1930">
                  <c:v>12.373430920000001</c:v>
                </c:pt>
                <c:pt idx="1931">
                  <c:v>12.34205017</c:v>
                </c:pt>
                <c:pt idx="1932">
                  <c:v>12.31066942</c:v>
                </c:pt>
                <c:pt idx="1933">
                  <c:v>12.331589920000001</c:v>
                </c:pt>
                <c:pt idx="1934">
                  <c:v>12.373430920000001</c:v>
                </c:pt>
                <c:pt idx="1935">
                  <c:v>12.35251042</c:v>
                </c:pt>
                <c:pt idx="1936">
                  <c:v>12.362970669999999</c:v>
                </c:pt>
                <c:pt idx="1937">
                  <c:v>12.44665268</c:v>
                </c:pt>
                <c:pt idx="1938">
                  <c:v>12.425732180000001</c:v>
                </c:pt>
                <c:pt idx="1939">
                  <c:v>12.38389117</c:v>
                </c:pt>
                <c:pt idx="1940">
                  <c:v>12.362970669999999</c:v>
                </c:pt>
                <c:pt idx="1941">
                  <c:v>12.415271929999999</c:v>
                </c:pt>
                <c:pt idx="1942">
                  <c:v>12.46757318</c:v>
                </c:pt>
                <c:pt idx="1943">
                  <c:v>12.415271929999999</c:v>
                </c:pt>
                <c:pt idx="1944">
                  <c:v>12.39435142</c:v>
                </c:pt>
                <c:pt idx="1945">
                  <c:v>12.404811670000001</c:v>
                </c:pt>
                <c:pt idx="1946">
                  <c:v>12.425732180000001</c:v>
                </c:pt>
                <c:pt idx="1947">
                  <c:v>12.404811670000001</c:v>
                </c:pt>
                <c:pt idx="1948">
                  <c:v>12.404811670000001</c:v>
                </c:pt>
                <c:pt idx="1949">
                  <c:v>12.44665268</c:v>
                </c:pt>
                <c:pt idx="1950">
                  <c:v>12.425732180000001</c:v>
                </c:pt>
                <c:pt idx="1951">
                  <c:v>12.373430920000001</c:v>
                </c:pt>
                <c:pt idx="1952">
                  <c:v>12.35251042</c:v>
                </c:pt>
                <c:pt idx="1953">
                  <c:v>12.425732180000001</c:v>
                </c:pt>
                <c:pt idx="1954">
                  <c:v>12.457112929999999</c:v>
                </c:pt>
                <c:pt idx="1955">
                  <c:v>12.38389117</c:v>
                </c:pt>
                <c:pt idx="1956">
                  <c:v>12.38389117</c:v>
                </c:pt>
                <c:pt idx="1957">
                  <c:v>12.38389117</c:v>
                </c:pt>
                <c:pt idx="1958">
                  <c:v>12.373430920000001</c:v>
                </c:pt>
                <c:pt idx="1959">
                  <c:v>12.331589920000001</c:v>
                </c:pt>
                <c:pt idx="1960">
                  <c:v>12.34205017</c:v>
                </c:pt>
                <c:pt idx="1961">
                  <c:v>12.404811670000001</c:v>
                </c:pt>
                <c:pt idx="1962">
                  <c:v>12.35251042</c:v>
                </c:pt>
                <c:pt idx="1963">
                  <c:v>12.279288660000001</c:v>
                </c:pt>
                <c:pt idx="1964">
                  <c:v>12.237447660000001</c:v>
                </c:pt>
                <c:pt idx="1965">
                  <c:v>12.30020916</c:v>
                </c:pt>
                <c:pt idx="1966">
                  <c:v>12.31066942</c:v>
                </c:pt>
                <c:pt idx="1967">
                  <c:v>12.24790791</c:v>
                </c:pt>
                <c:pt idx="1968">
                  <c:v>12.22698741</c:v>
                </c:pt>
                <c:pt idx="1969">
                  <c:v>12.21652716</c:v>
                </c:pt>
                <c:pt idx="1970">
                  <c:v>12.206066910000001</c:v>
                </c:pt>
                <c:pt idx="1971">
                  <c:v>12.15376565</c:v>
                </c:pt>
                <c:pt idx="1972">
                  <c:v>12.174686149999999</c:v>
                </c:pt>
                <c:pt idx="1973">
                  <c:v>12.206066910000001</c:v>
                </c:pt>
                <c:pt idx="1974">
                  <c:v>12.15376565</c:v>
                </c:pt>
                <c:pt idx="1975">
                  <c:v>12.049163139999999</c:v>
                </c:pt>
                <c:pt idx="1976">
                  <c:v>12.03870289</c:v>
                </c:pt>
                <c:pt idx="1977">
                  <c:v>12.07008364</c:v>
                </c:pt>
                <c:pt idx="1978">
                  <c:v>12.08054389</c:v>
                </c:pt>
                <c:pt idx="1979">
                  <c:v>11.98640163</c:v>
                </c:pt>
                <c:pt idx="1980">
                  <c:v>11.99686189</c:v>
                </c:pt>
                <c:pt idx="1981">
                  <c:v>11.965481130000001</c:v>
                </c:pt>
                <c:pt idx="1982">
                  <c:v>11.94456063</c:v>
                </c:pt>
                <c:pt idx="1983">
                  <c:v>11.871338870000001</c:v>
                </c:pt>
                <c:pt idx="1984">
                  <c:v>11.860878619999999</c:v>
                </c:pt>
                <c:pt idx="1985">
                  <c:v>11.913179879999999</c:v>
                </c:pt>
                <c:pt idx="1986">
                  <c:v>11.81903762</c:v>
                </c:pt>
                <c:pt idx="1987">
                  <c:v>11.75627611</c:v>
                </c:pt>
                <c:pt idx="1988">
                  <c:v>11.71443511</c:v>
                </c:pt>
                <c:pt idx="1989">
                  <c:v>11.74581586</c:v>
                </c:pt>
                <c:pt idx="1990">
                  <c:v>11.703974860000001</c:v>
                </c:pt>
                <c:pt idx="1991">
                  <c:v>11.6307531</c:v>
                </c:pt>
                <c:pt idx="1992">
                  <c:v>11.6307531</c:v>
                </c:pt>
                <c:pt idx="1993">
                  <c:v>11.599372349999999</c:v>
                </c:pt>
                <c:pt idx="1994">
                  <c:v>11.52615059</c:v>
                </c:pt>
                <c:pt idx="1995">
                  <c:v>11.47384933</c:v>
                </c:pt>
                <c:pt idx="1996">
                  <c:v>11.484309590000001</c:v>
                </c:pt>
                <c:pt idx="1997">
                  <c:v>11.50523009</c:v>
                </c:pt>
                <c:pt idx="1998">
                  <c:v>11.43200833</c:v>
                </c:pt>
                <c:pt idx="1999">
                  <c:v>11.327405819999999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5F4-4D80-804E-D1FD3816B0D8}"/>
            </c:ext>
          </c:extLst>
        </c:ser>
        <c:ser>
          <c:idx val="2"/>
          <c:order val="2"/>
          <c:tx>
            <c:v>Coil3 2022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'SP6'!$A$4:$A$2003</c:f>
              <c:numCache>
                <c:formatCode>0.00E+00</c:formatCode>
                <c:ptCount val="2000"/>
                <c:pt idx="0">
                  <c:v>-2.5000000000000001E-2</c:v>
                </c:pt>
                <c:pt idx="1">
                  <c:v>-2.4975000000000001E-2</c:v>
                </c:pt>
                <c:pt idx="2">
                  <c:v>-2.495E-2</c:v>
                </c:pt>
                <c:pt idx="3">
                  <c:v>-2.4924999999999999E-2</c:v>
                </c:pt>
                <c:pt idx="4">
                  <c:v>-2.4899999999999999E-2</c:v>
                </c:pt>
                <c:pt idx="5">
                  <c:v>-2.4875000000000001E-2</c:v>
                </c:pt>
                <c:pt idx="6">
                  <c:v>-2.4850000000000001E-2</c:v>
                </c:pt>
                <c:pt idx="7">
                  <c:v>-2.4825E-2</c:v>
                </c:pt>
                <c:pt idx="8">
                  <c:v>-2.4799999999999999E-2</c:v>
                </c:pt>
                <c:pt idx="9">
                  <c:v>-2.4774999999999998E-2</c:v>
                </c:pt>
                <c:pt idx="10">
                  <c:v>-2.4750000000000001E-2</c:v>
                </c:pt>
                <c:pt idx="11">
                  <c:v>-2.4725E-2</c:v>
                </c:pt>
                <c:pt idx="12">
                  <c:v>-2.47E-2</c:v>
                </c:pt>
                <c:pt idx="13">
                  <c:v>-2.4674999999999999E-2</c:v>
                </c:pt>
                <c:pt idx="14">
                  <c:v>-2.4649999999999998E-2</c:v>
                </c:pt>
                <c:pt idx="15">
                  <c:v>-2.4625000000000001E-2</c:v>
                </c:pt>
                <c:pt idx="16">
                  <c:v>-2.46E-2</c:v>
                </c:pt>
                <c:pt idx="17">
                  <c:v>-2.4575E-2</c:v>
                </c:pt>
                <c:pt idx="18">
                  <c:v>-2.4549999999999999E-2</c:v>
                </c:pt>
                <c:pt idx="19">
                  <c:v>-2.4525000000000002E-2</c:v>
                </c:pt>
                <c:pt idx="20">
                  <c:v>-2.4500000000000001E-2</c:v>
                </c:pt>
                <c:pt idx="21">
                  <c:v>-2.4475E-2</c:v>
                </c:pt>
                <c:pt idx="22">
                  <c:v>-2.445E-2</c:v>
                </c:pt>
                <c:pt idx="23">
                  <c:v>-2.4424999999999999E-2</c:v>
                </c:pt>
                <c:pt idx="24">
                  <c:v>-2.4400000000000002E-2</c:v>
                </c:pt>
                <c:pt idx="25">
                  <c:v>-2.4375000000000001E-2</c:v>
                </c:pt>
                <c:pt idx="26">
                  <c:v>-2.435E-2</c:v>
                </c:pt>
                <c:pt idx="27">
                  <c:v>-2.4324999999999999E-2</c:v>
                </c:pt>
                <c:pt idx="28">
                  <c:v>-2.4299999999999999E-2</c:v>
                </c:pt>
                <c:pt idx="29">
                  <c:v>-2.4275000000000001E-2</c:v>
                </c:pt>
                <c:pt idx="30">
                  <c:v>-2.4250000000000001E-2</c:v>
                </c:pt>
                <c:pt idx="31">
                  <c:v>-2.4225E-2</c:v>
                </c:pt>
                <c:pt idx="32">
                  <c:v>-2.4199999999999999E-2</c:v>
                </c:pt>
                <c:pt idx="33">
                  <c:v>-2.4174999999999999E-2</c:v>
                </c:pt>
                <c:pt idx="34">
                  <c:v>-2.4150000000000001E-2</c:v>
                </c:pt>
                <c:pt idx="35">
                  <c:v>-2.4125000000000001E-2</c:v>
                </c:pt>
                <c:pt idx="36">
                  <c:v>-2.41E-2</c:v>
                </c:pt>
                <c:pt idx="37">
                  <c:v>-2.4074999999999999E-2</c:v>
                </c:pt>
                <c:pt idx="38">
                  <c:v>-2.4049999999999998E-2</c:v>
                </c:pt>
                <c:pt idx="39">
                  <c:v>-2.4025000000000001E-2</c:v>
                </c:pt>
                <c:pt idx="40">
                  <c:v>-2.4E-2</c:v>
                </c:pt>
                <c:pt idx="41">
                  <c:v>-2.3975E-2</c:v>
                </c:pt>
                <c:pt idx="42">
                  <c:v>-2.3949999999999999E-2</c:v>
                </c:pt>
                <c:pt idx="43">
                  <c:v>-2.3924999999999998E-2</c:v>
                </c:pt>
                <c:pt idx="44">
                  <c:v>-2.3900000000000001E-2</c:v>
                </c:pt>
                <c:pt idx="45">
                  <c:v>-2.3875E-2</c:v>
                </c:pt>
                <c:pt idx="46">
                  <c:v>-2.385E-2</c:v>
                </c:pt>
                <c:pt idx="47">
                  <c:v>-2.3824999999999999E-2</c:v>
                </c:pt>
                <c:pt idx="48">
                  <c:v>-2.3800000000000002E-2</c:v>
                </c:pt>
                <c:pt idx="49">
                  <c:v>-2.3775000000000001E-2</c:v>
                </c:pt>
                <c:pt idx="50">
                  <c:v>-2.375E-2</c:v>
                </c:pt>
                <c:pt idx="51">
                  <c:v>-2.3725E-2</c:v>
                </c:pt>
                <c:pt idx="52">
                  <c:v>-2.3699999999999999E-2</c:v>
                </c:pt>
                <c:pt idx="53">
                  <c:v>-2.3675000000000002E-2</c:v>
                </c:pt>
                <c:pt idx="54">
                  <c:v>-2.3650000000000001E-2</c:v>
                </c:pt>
                <c:pt idx="55">
                  <c:v>-2.3625E-2</c:v>
                </c:pt>
                <c:pt idx="56">
                  <c:v>-2.3599999999999999E-2</c:v>
                </c:pt>
                <c:pt idx="57">
                  <c:v>-2.3574999999999999E-2</c:v>
                </c:pt>
                <c:pt idx="58">
                  <c:v>-2.3550000000000001E-2</c:v>
                </c:pt>
                <c:pt idx="59">
                  <c:v>-2.3525000000000001E-2</c:v>
                </c:pt>
                <c:pt idx="60">
                  <c:v>-2.35E-2</c:v>
                </c:pt>
                <c:pt idx="61">
                  <c:v>-2.3474999999999999E-2</c:v>
                </c:pt>
                <c:pt idx="62">
                  <c:v>-2.3449999999999999E-2</c:v>
                </c:pt>
                <c:pt idx="63">
                  <c:v>-2.3425000000000001E-2</c:v>
                </c:pt>
                <c:pt idx="64">
                  <c:v>-2.3400000000000001E-2</c:v>
                </c:pt>
                <c:pt idx="65">
                  <c:v>-2.3375E-2</c:v>
                </c:pt>
                <c:pt idx="66">
                  <c:v>-2.3349999999999999E-2</c:v>
                </c:pt>
                <c:pt idx="67">
                  <c:v>-2.3324999999999999E-2</c:v>
                </c:pt>
                <c:pt idx="68">
                  <c:v>-2.3300000000000001E-2</c:v>
                </c:pt>
                <c:pt idx="69">
                  <c:v>-2.3275000000000001E-2</c:v>
                </c:pt>
                <c:pt idx="70">
                  <c:v>-2.325E-2</c:v>
                </c:pt>
                <c:pt idx="71">
                  <c:v>-2.3224999999999999E-2</c:v>
                </c:pt>
                <c:pt idx="72">
                  <c:v>-2.3199999999999998E-2</c:v>
                </c:pt>
                <c:pt idx="73">
                  <c:v>-2.3175000000000001E-2</c:v>
                </c:pt>
                <c:pt idx="74">
                  <c:v>-2.315E-2</c:v>
                </c:pt>
                <c:pt idx="75">
                  <c:v>-2.3125E-2</c:v>
                </c:pt>
                <c:pt idx="76">
                  <c:v>-2.3099999999999999E-2</c:v>
                </c:pt>
                <c:pt idx="77">
                  <c:v>-2.3074999999999998E-2</c:v>
                </c:pt>
                <c:pt idx="78">
                  <c:v>-2.3050000000000001E-2</c:v>
                </c:pt>
                <c:pt idx="79">
                  <c:v>-2.3025E-2</c:v>
                </c:pt>
                <c:pt idx="80">
                  <c:v>-2.3E-2</c:v>
                </c:pt>
                <c:pt idx="81">
                  <c:v>-2.2974999999999999E-2</c:v>
                </c:pt>
                <c:pt idx="82">
                  <c:v>-2.2950000000000002E-2</c:v>
                </c:pt>
                <c:pt idx="83">
                  <c:v>-2.2925000000000001E-2</c:v>
                </c:pt>
                <c:pt idx="84">
                  <c:v>-2.29E-2</c:v>
                </c:pt>
                <c:pt idx="85">
                  <c:v>-2.2875E-2</c:v>
                </c:pt>
                <c:pt idx="86">
                  <c:v>-2.2849999999999999E-2</c:v>
                </c:pt>
                <c:pt idx="87">
                  <c:v>-2.2825000000000002E-2</c:v>
                </c:pt>
                <c:pt idx="88">
                  <c:v>-2.2800000000000001E-2</c:v>
                </c:pt>
                <c:pt idx="89">
                  <c:v>-2.2775E-2</c:v>
                </c:pt>
                <c:pt idx="90">
                  <c:v>-2.2749999999999999E-2</c:v>
                </c:pt>
                <c:pt idx="91">
                  <c:v>-2.2724999999999999E-2</c:v>
                </c:pt>
                <c:pt idx="92">
                  <c:v>-2.2700000000000001E-2</c:v>
                </c:pt>
                <c:pt idx="93">
                  <c:v>-2.2675000000000001E-2</c:v>
                </c:pt>
                <c:pt idx="94">
                  <c:v>-2.265E-2</c:v>
                </c:pt>
                <c:pt idx="95">
                  <c:v>-2.2624999999999999E-2</c:v>
                </c:pt>
                <c:pt idx="96">
                  <c:v>-2.2599999999999999E-2</c:v>
                </c:pt>
                <c:pt idx="97">
                  <c:v>-2.2575000000000001E-2</c:v>
                </c:pt>
                <c:pt idx="98">
                  <c:v>-2.2550000000000001E-2</c:v>
                </c:pt>
                <c:pt idx="99">
                  <c:v>-2.2525E-2</c:v>
                </c:pt>
                <c:pt idx="100">
                  <c:v>-2.2499999999999999E-2</c:v>
                </c:pt>
                <c:pt idx="101">
                  <c:v>-2.2474999999999998E-2</c:v>
                </c:pt>
                <c:pt idx="102">
                  <c:v>-2.2450000000000001E-2</c:v>
                </c:pt>
                <c:pt idx="103">
                  <c:v>-2.2425E-2</c:v>
                </c:pt>
                <c:pt idx="104">
                  <c:v>-2.24E-2</c:v>
                </c:pt>
                <c:pt idx="105">
                  <c:v>-2.2374999999999999E-2</c:v>
                </c:pt>
                <c:pt idx="106">
                  <c:v>-2.2349999999999998E-2</c:v>
                </c:pt>
                <c:pt idx="107">
                  <c:v>-2.2325000000000001E-2</c:v>
                </c:pt>
                <c:pt idx="108">
                  <c:v>-2.23E-2</c:v>
                </c:pt>
                <c:pt idx="109">
                  <c:v>-2.2275E-2</c:v>
                </c:pt>
                <c:pt idx="110">
                  <c:v>-2.2249999999999999E-2</c:v>
                </c:pt>
                <c:pt idx="111">
                  <c:v>-2.2225000000000002E-2</c:v>
                </c:pt>
                <c:pt idx="112">
                  <c:v>-2.2200000000000001E-2</c:v>
                </c:pt>
                <c:pt idx="113">
                  <c:v>-2.2175E-2</c:v>
                </c:pt>
                <c:pt idx="114">
                  <c:v>-2.215E-2</c:v>
                </c:pt>
                <c:pt idx="115">
                  <c:v>-2.2124999999999999E-2</c:v>
                </c:pt>
                <c:pt idx="116">
                  <c:v>-2.2100000000000002E-2</c:v>
                </c:pt>
                <c:pt idx="117">
                  <c:v>-2.2075000000000001E-2</c:v>
                </c:pt>
                <c:pt idx="118">
                  <c:v>-2.205E-2</c:v>
                </c:pt>
                <c:pt idx="119">
                  <c:v>-2.2024999999999999E-2</c:v>
                </c:pt>
                <c:pt idx="120">
                  <c:v>-2.1999999999999999E-2</c:v>
                </c:pt>
                <c:pt idx="121">
                  <c:v>-2.1975000000000001E-2</c:v>
                </c:pt>
                <c:pt idx="122">
                  <c:v>-2.1950000000000001E-2</c:v>
                </c:pt>
                <c:pt idx="123">
                  <c:v>-2.1925E-2</c:v>
                </c:pt>
                <c:pt idx="124">
                  <c:v>-2.1899999999999999E-2</c:v>
                </c:pt>
                <c:pt idx="125">
                  <c:v>-2.1874999999999999E-2</c:v>
                </c:pt>
                <c:pt idx="126">
                  <c:v>-2.1850000000000001E-2</c:v>
                </c:pt>
                <c:pt idx="127">
                  <c:v>-2.1825000000000001E-2</c:v>
                </c:pt>
                <c:pt idx="128">
                  <c:v>-2.18E-2</c:v>
                </c:pt>
                <c:pt idx="129">
                  <c:v>-2.1774999999999999E-2</c:v>
                </c:pt>
                <c:pt idx="130">
                  <c:v>-2.1749999999999999E-2</c:v>
                </c:pt>
                <c:pt idx="131">
                  <c:v>-2.1725000000000001E-2</c:v>
                </c:pt>
                <c:pt idx="132">
                  <c:v>-2.1700000000000001E-2</c:v>
                </c:pt>
                <c:pt idx="133">
                  <c:v>-2.1675E-2</c:v>
                </c:pt>
                <c:pt idx="134">
                  <c:v>-2.1649999999999999E-2</c:v>
                </c:pt>
                <c:pt idx="135">
                  <c:v>-2.1624999999999998E-2</c:v>
                </c:pt>
                <c:pt idx="136">
                  <c:v>-2.1600000000000001E-2</c:v>
                </c:pt>
                <c:pt idx="137">
                  <c:v>-2.1575E-2</c:v>
                </c:pt>
                <c:pt idx="138">
                  <c:v>-2.155E-2</c:v>
                </c:pt>
                <c:pt idx="139">
                  <c:v>-2.1524999999999999E-2</c:v>
                </c:pt>
                <c:pt idx="140">
                  <c:v>-2.1499999999999998E-2</c:v>
                </c:pt>
                <c:pt idx="141">
                  <c:v>-2.1475000000000001E-2</c:v>
                </c:pt>
                <c:pt idx="142">
                  <c:v>-2.145E-2</c:v>
                </c:pt>
                <c:pt idx="143">
                  <c:v>-2.1425E-2</c:v>
                </c:pt>
                <c:pt idx="144">
                  <c:v>-2.1399999999999999E-2</c:v>
                </c:pt>
                <c:pt idx="145">
                  <c:v>-2.1375000000000002E-2</c:v>
                </c:pt>
                <c:pt idx="146">
                  <c:v>-2.1350000000000001E-2</c:v>
                </c:pt>
                <c:pt idx="147">
                  <c:v>-2.1325E-2</c:v>
                </c:pt>
                <c:pt idx="148">
                  <c:v>-2.1299999999999999E-2</c:v>
                </c:pt>
                <c:pt idx="149">
                  <c:v>-2.1274999999999999E-2</c:v>
                </c:pt>
                <c:pt idx="150">
                  <c:v>-2.1250000000000002E-2</c:v>
                </c:pt>
                <c:pt idx="151">
                  <c:v>-2.1225000000000001E-2</c:v>
                </c:pt>
                <c:pt idx="152">
                  <c:v>-2.12E-2</c:v>
                </c:pt>
                <c:pt idx="153">
                  <c:v>-2.1174999999999999E-2</c:v>
                </c:pt>
                <c:pt idx="154">
                  <c:v>-2.1149999999999999E-2</c:v>
                </c:pt>
                <c:pt idx="155">
                  <c:v>-2.1125000000000001E-2</c:v>
                </c:pt>
                <c:pt idx="156">
                  <c:v>-2.1100000000000001E-2</c:v>
                </c:pt>
                <c:pt idx="157">
                  <c:v>-2.1075E-2</c:v>
                </c:pt>
                <c:pt idx="158">
                  <c:v>-2.1049999999999999E-2</c:v>
                </c:pt>
                <c:pt idx="159">
                  <c:v>-2.1024999999999999E-2</c:v>
                </c:pt>
                <c:pt idx="160">
                  <c:v>-2.1000000000000001E-2</c:v>
                </c:pt>
                <c:pt idx="161">
                  <c:v>-2.0975000000000001E-2</c:v>
                </c:pt>
                <c:pt idx="162">
                  <c:v>-2.095E-2</c:v>
                </c:pt>
                <c:pt idx="163">
                  <c:v>-2.0924999999999999E-2</c:v>
                </c:pt>
                <c:pt idx="164">
                  <c:v>-2.0899999999999998E-2</c:v>
                </c:pt>
                <c:pt idx="165">
                  <c:v>-2.0875000000000001E-2</c:v>
                </c:pt>
                <c:pt idx="166">
                  <c:v>-2.085E-2</c:v>
                </c:pt>
                <c:pt idx="167">
                  <c:v>-2.0825E-2</c:v>
                </c:pt>
                <c:pt idx="168">
                  <c:v>-2.0799999999999999E-2</c:v>
                </c:pt>
                <c:pt idx="169">
                  <c:v>-2.0774999999999998E-2</c:v>
                </c:pt>
                <c:pt idx="170">
                  <c:v>-2.0750000000000001E-2</c:v>
                </c:pt>
                <c:pt idx="171">
                  <c:v>-2.0725E-2</c:v>
                </c:pt>
                <c:pt idx="172">
                  <c:v>-2.07E-2</c:v>
                </c:pt>
                <c:pt idx="173">
                  <c:v>-2.0674999999999999E-2</c:v>
                </c:pt>
                <c:pt idx="174">
                  <c:v>-2.0650000000000002E-2</c:v>
                </c:pt>
                <c:pt idx="175">
                  <c:v>-2.0625000000000001E-2</c:v>
                </c:pt>
                <c:pt idx="176">
                  <c:v>-2.06E-2</c:v>
                </c:pt>
                <c:pt idx="177">
                  <c:v>-2.0575E-2</c:v>
                </c:pt>
                <c:pt idx="178">
                  <c:v>-2.0549999999999999E-2</c:v>
                </c:pt>
                <c:pt idx="179">
                  <c:v>-2.0525000000000002E-2</c:v>
                </c:pt>
                <c:pt idx="180">
                  <c:v>-2.0500000000000001E-2</c:v>
                </c:pt>
                <c:pt idx="181">
                  <c:v>-2.0475E-2</c:v>
                </c:pt>
                <c:pt idx="182">
                  <c:v>-2.0449999999999999E-2</c:v>
                </c:pt>
                <c:pt idx="183">
                  <c:v>-2.0424999999999999E-2</c:v>
                </c:pt>
                <c:pt idx="184">
                  <c:v>-2.0400000000000001E-2</c:v>
                </c:pt>
                <c:pt idx="185">
                  <c:v>-2.0375000000000001E-2</c:v>
                </c:pt>
                <c:pt idx="186">
                  <c:v>-2.035E-2</c:v>
                </c:pt>
                <c:pt idx="187">
                  <c:v>-2.0324999999999999E-2</c:v>
                </c:pt>
                <c:pt idx="188">
                  <c:v>-2.0299999999999999E-2</c:v>
                </c:pt>
                <c:pt idx="189">
                  <c:v>-2.0275000000000001E-2</c:v>
                </c:pt>
                <c:pt idx="190">
                  <c:v>-2.0250000000000001E-2</c:v>
                </c:pt>
                <c:pt idx="191">
                  <c:v>-2.0225E-2</c:v>
                </c:pt>
                <c:pt idx="192">
                  <c:v>-2.0199999999999999E-2</c:v>
                </c:pt>
                <c:pt idx="193">
                  <c:v>-2.0174999999999998E-2</c:v>
                </c:pt>
                <c:pt idx="194">
                  <c:v>-2.0150000000000001E-2</c:v>
                </c:pt>
                <c:pt idx="195">
                  <c:v>-2.0125000000000001E-2</c:v>
                </c:pt>
                <c:pt idx="196">
                  <c:v>-2.01E-2</c:v>
                </c:pt>
                <c:pt idx="197">
                  <c:v>-2.0074999999999999E-2</c:v>
                </c:pt>
                <c:pt idx="198">
                  <c:v>-2.0049999999999998E-2</c:v>
                </c:pt>
                <c:pt idx="199">
                  <c:v>-2.0025000000000001E-2</c:v>
                </c:pt>
                <c:pt idx="200">
                  <c:v>-0.02</c:v>
                </c:pt>
                <c:pt idx="201">
                  <c:v>-1.9975E-2</c:v>
                </c:pt>
                <c:pt idx="202">
                  <c:v>-1.9949999999999999E-2</c:v>
                </c:pt>
                <c:pt idx="203">
                  <c:v>-1.9924999999999998E-2</c:v>
                </c:pt>
                <c:pt idx="204">
                  <c:v>-1.9900000000000001E-2</c:v>
                </c:pt>
                <c:pt idx="205">
                  <c:v>-1.9875E-2</c:v>
                </c:pt>
                <c:pt idx="206">
                  <c:v>-1.985E-2</c:v>
                </c:pt>
                <c:pt idx="207">
                  <c:v>-1.9824999999999999E-2</c:v>
                </c:pt>
                <c:pt idx="208">
                  <c:v>-1.9800000000000002E-2</c:v>
                </c:pt>
                <c:pt idx="209">
                  <c:v>-1.9775000000000001E-2</c:v>
                </c:pt>
                <c:pt idx="210">
                  <c:v>-1.975E-2</c:v>
                </c:pt>
                <c:pt idx="211">
                  <c:v>-1.9724999999999999E-2</c:v>
                </c:pt>
                <c:pt idx="212">
                  <c:v>-1.9699999999999999E-2</c:v>
                </c:pt>
                <c:pt idx="213">
                  <c:v>-1.9675000000000002E-2</c:v>
                </c:pt>
                <c:pt idx="214">
                  <c:v>-1.9650000000000001E-2</c:v>
                </c:pt>
                <c:pt idx="215">
                  <c:v>-1.9625E-2</c:v>
                </c:pt>
                <c:pt idx="216">
                  <c:v>-1.9599999999999999E-2</c:v>
                </c:pt>
                <c:pt idx="217">
                  <c:v>-1.9574999999999999E-2</c:v>
                </c:pt>
                <c:pt idx="218">
                  <c:v>-1.9550000000000001E-2</c:v>
                </c:pt>
                <c:pt idx="219">
                  <c:v>-1.9525000000000001E-2</c:v>
                </c:pt>
                <c:pt idx="220">
                  <c:v>-1.95E-2</c:v>
                </c:pt>
                <c:pt idx="221">
                  <c:v>-1.9474999999999999E-2</c:v>
                </c:pt>
                <c:pt idx="222">
                  <c:v>-1.9449999999999999E-2</c:v>
                </c:pt>
                <c:pt idx="223">
                  <c:v>-1.9425000000000001E-2</c:v>
                </c:pt>
                <c:pt idx="224">
                  <c:v>-1.9400000000000001E-2</c:v>
                </c:pt>
                <c:pt idx="225">
                  <c:v>-1.9375E-2</c:v>
                </c:pt>
                <c:pt idx="226">
                  <c:v>-1.9349999999999999E-2</c:v>
                </c:pt>
                <c:pt idx="227">
                  <c:v>-1.9324999999999998E-2</c:v>
                </c:pt>
                <c:pt idx="228">
                  <c:v>-1.9300000000000001E-2</c:v>
                </c:pt>
                <c:pt idx="229">
                  <c:v>-1.9275E-2</c:v>
                </c:pt>
                <c:pt idx="230">
                  <c:v>-1.925E-2</c:v>
                </c:pt>
                <c:pt idx="231">
                  <c:v>-1.9224999999999999E-2</c:v>
                </c:pt>
                <c:pt idx="232">
                  <c:v>-1.9199999999999998E-2</c:v>
                </c:pt>
                <c:pt idx="233">
                  <c:v>-1.9175000000000001E-2</c:v>
                </c:pt>
                <c:pt idx="234">
                  <c:v>-1.915E-2</c:v>
                </c:pt>
                <c:pt idx="235">
                  <c:v>-1.9125E-2</c:v>
                </c:pt>
                <c:pt idx="236">
                  <c:v>-1.9099999999999999E-2</c:v>
                </c:pt>
                <c:pt idx="237">
                  <c:v>-1.9075000000000002E-2</c:v>
                </c:pt>
                <c:pt idx="238">
                  <c:v>-1.9050000000000001E-2</c:v>
                </c:pt>
                <c:pt idx="239">
                  <c:v>-1.9025E-2</c:v>
                </c:pt>
                <c:pt idx="240">
                  <c:v>-1.9E-2</c:v>
                </c:pt>
                <c:pt idx="241">
                  <c:v>-1.8974999999999999E-2</c:v>
                </c:pt>
                <c:pt idx="242">
                  <c:v>-1.8950000000000002E-2</c:v>
                </c:pt>
                <c:pt idx="243">
                  <c:v>-1.8925000000000001E-2</c:v>
                </c:pt>
                <c:pt idx="244">
                  <c:v>-1.89E-2</c:v>
                </c:pt>
                <c:pt idx="245">
                  <c:v>-1.8874999999999999E-2</c:v>
                </c:pt>
                <c:pt idx="246">
                  <c:v>-1.8849999999999999E-2</c:v>
                </c:pt>
                <c:pt idx="247">
                  <c:v>-1.8825000000000001E-2</c:v>
                </c:pt>
                <c:pt idx="248">
                  <c:v>-1.8800000000000001E-2</c:v>
                </c:pt>
                <c:pt idx="249">
                  <c:v>-1.8775E-2</c:v>
                </c:pt>
                <c:pt idx="250">
                  <c:v>-1.8749999999999999E-2</c:v>
                </c:pt>
                <c:pt idx="251">
                  <c:v>-1.8724999999999999E-2</c:v>
                </c:pt>
                <c:pt idx="252">
                  <c:v>-1.8700000000000001E-2</c:v>
                </c:pt>
                <c:pt idx="253">
                  <c:v>-1.8675000000000001E-2</c:v>
                </c:pt>
                <c:pt idx="254">
                  <c:v>-1.865E-2</c:v>
                </c:pt>
                <c:pt idx="255">
                  <c:v>-1.8624999999999999E-2</c:v>
                </c:pt>
                <c:pt idx="256">
                  <c:v>-1.8599999999999998E-2</c:v>
                </c:pt>
                <c:pt idx="257">
                  <c:v>-1.8575000000000001E-2</c:v>
                </c:pt>
                <c:pt idx="258">
                  <c:v>-1.8550000000000001E-2</c:v>
                </c:pt>
                <c:pt idx="259">
                  <c:v>-1.8525E-2</c:v>
                </c:pt>
                <c:pt idx="260">
                  <c:v>-1.8499999999999999E-2</c:v>
                </c:pt>
                <c:pt idx="261">
                  <c:v>-1.8474999999999998E-2</c:v>
                </c:pt>
                <c:pt idx="262">
                  <c:v>-1.8450000000000001E-2</c:v>
                </c:pt>
                <c:pt idx="263">
                  <c:v>-1.8425E-2</c:v>
                </c:pt>
                <c:pt idx="264">
                  <c:v>-1.84E-2</c:v>
                </c:pt>
                <c:pt idx="265">
                  <c:v>-1.8374999999999999E-2</c:v>
                </c:pt>
                <c:pt idx="266">
                  <c:v>-1.8350000000000002E-2</c:v>
                </c:pt>
                <c:pt idx="267">
                  <c:v>-1.8325000000000001E-2</c:v>
                </c:pt>
                <c:pt idx="268">
                  <c:v>-1.83E-2</c:v>
                </c:pt>
                <c:pt idx="269">
                  <c:v>-1.8275E-2</c:v>
                </c:pt>
                <c:pt idx="270">
                  <c:v>-1.8249999999999999E-2</c:v>
                </c:pt>
                <c:pt idx="271">
                  <c:v>-1.8225000000000002E-2</c:v>
                </c:pt>
                <c:pt idx="272">
                  <c:v>-1.8200000000000001E-2</c:v>
                </c:pt>
                <c:pt idx="273">
                  <c:v>-1.8175E-2</c:v>
                </c:pt>
                <c:pt idx="274">
                  <c:v>-1.8149999999999999E-2</c:v>
                </c:pt>
                <c:pt idx="275">
                  <c:v>-1.8124999999999999E-2</c:v>
                </c:pt>
                <c:pt idx="276">
                  <c:v>-1.8100000000000002E-2</c:v>
                </c:pt>
                <c:pt idx="277">
                  <c:v>-1.8075000000000001E-2</c:v>
                </c:pt>
                <c:pt idx="278">
                  <c:v>-1.805E-2</c:v>
                </c:pt>
                <c:pt idx="279">
                  <c:v>-1.8024999999999999E-2</c:v>
                </c:pt>
                <c:pt idx="280">
                  <c:v>-1.7999999999999999E-2</c:v>
                </c:pt>
                <c:pt idx="281">
                  <c:v>-1.7975000000000001E-2</c:v>
                </c:pt>
                <c:pt idx="282">
                  <c:v>-1.7950000000000001E-2</c:v>
                </c:pt>
                <c:pt idx="283">
                  <c:v>-1.7925E-2</c:v>
                </c:pt>
                <c:pt idx="284">
                  <c:v>-1.7899999999999999E-2</c:v>
                </c:pt>
                <c:pt idx="285">
                  <c:v>-1.7874999999999999E-2</c:v>
                </c:pt>
                <c:pt idx="286">
                  <c:v>-1.7850000000000001E-2</c:v>
                </c:pt>
                <c:pt idx="287">
                  <c:v>-1.7825000000000001E-2</c:v>
                </c:pt>
                <c:pt idx="288">
                  <c:v>-1.78E-2</c:v>
                </c:pt>
                <c:pt idx="289">
                  <c:v>-1.7774999999999999E-2</c:v>
                </c:pt>
                <c:pt idx="290">
                  <c:v>-1.7749999999999998E-2</c:v>
                </c:pt>
                <c:pt idx="291">
                  <c:v>-1.7725000000000001E-2</c:v>
                </c:pt>
                <c:pt idx="292">
                  <c:v>-1.77E-2</c:v>
                </c:pt>
                <c:pt idx="293">
                  <c:v>-1.7675E-2</c:v>
                </c:pt>
                <c:pt idx="294">
                  <c:v>-1.7649999999999999E-2</c:v>
                </c:pt>
                <c:pt idx="295">
                  <c:v>-1.7624999999999998E-2</c:v>
                </c:pt>
                <c:pt idx="296">
                  <c:v>-1.7600000000000001E-2</c:v>
                </c:pt>
                <c:pt idx="297">
                  <c:v>-1.7575E-2</c:v>
                </c:pt>
                <c:pt idx="298">
                  <c:v>-1.755E-2</c:v>
                </c:pt>
                <c:pt idx="299">
                  <c:v>-1.7524999999999999E-2</c:v>
                </c:pt>
                <c:pt idx="300">
                  <c:v>-1.7500000000000002E-2</c:v>
                </c:pt>
                <c:pt idx="301">
                  <c:v>-1.7475000000000001E-2</c:v>
                </c:pt>
                <c:pt idx="302">
                  <c:v>-1.745E-2</c:v>
                </c:pt>
                <c:pt idx="303">
                  <c:v>-1.7425E-2</c:v>
                </c:pt>
                <c:pt idx="304">
                  <c:v>-1.7399999999999999E-2</c:v>
                </c:pt>
                <c:pt idx="305">
                  <c:v>-1.7375000000000002E-2</c:v>
                </c:pt>
                <c:pt idx="306">
                  <c:v>-1.7350000000000001E-2</c:v>
                </c:pt>
                <c:pt idx="307">
                  <c:v>-1.7325E-2</c:v>
                </c:pt>
                <c:pt idx="308">
                  <c:v>-1.7299999999999999E-2</c:v>
                </c:pt>
                <c:pt idx="309">
                  <c:v>-1.7274999999999999E-2</c:v>
                </c:pt>
                <c:pt idx="310">
                  <c:v>-1.7250000000000001E-2</c:v>
                </c:pt>
                <c:pt idx="311">
                  <c:v>-1.7225000000000001E-2</c:v>
                </c:pt>
                <c:pt idx="312">
                  <c:v>-1.72E-2</c:v>
                </c:pt>
                <c:pt idx="313">
                  <c:v>-1.7174999999999999E-2</c:v>
                </c:pt>
                <c:pt idx="314">
                  <c:v>-1.7149999999999999E-2</c:v>
                </c:pt>
                <c:pt idx="315">
                  <c:v>-1.7125000000000001E-2</c:v>
                </c:pt>
                <c:pt idx="316">
                  <c:v>-1.7100000000000001E-2</c:v>
                </c:pt>
                <c:pt idx="317">
                  <c:v>-1.7075E-2</c:v>
                </c:pt>
                <c:pt idx="318">
                  <c:v>-1.7049999999999999E-2</c:v>
                </c:pt>
                <c:pt idx="319">
                  <c:v>-1.7024999999999998E-2</c:v>
                </c:pt>
                <c:pt idx="320">
                  <c:v>-1.7000000000000001E-2</c:v>
                </c:pt>
                <c:pt idx="321">
                  <c:v>-1.6975000000000001E-2</c:v>
                </c:pt>
                <c:pt idx="322">
                  <c:v>-1.695E-2</c:v>
                </c:pt>
                <c:pt idx="323">
                  <c:v>-1.6924999999999999E-2</c:v>
                </c:pt>
                <c:pt idx="324">
                  <c:v>-1.6899999999999998E-2</c:v>
                </c:pt>
                <c:pt idx="325">
                  <c:v>-1.6875000000000001E-2</c:v>
                </c:pt>
                <c:pt idx="326">
                  <c:v>-1.685E-2</c:v>
                </c:pt>
                <c:pt idx="327">
                  <c:v>-1.6825E-2</c:v>
                </c:pt>
                <c:pt idx="328">
                  <c:v>-1.6799999999999999E-2</c:v>
                </c:pt>
                <c:pt idx="329">
                  <c:v>-1.6775000000000002E-2</c:v>
                </c:pt>
                <c:pt idx="330">
                  <c:v>-1.6750000000000001E-2</c:v>
                </c:pt>
                <c:pt idx="331">
                  <c:v>-1.6725E-2</c:v>
                </c:pt>
                <c:pt idx="332">
                  <c:v>-1.67E-2</c:v>
                </c:pt>
                <c:pt idx="333">
                  <c:v>-1.6674999999999999E-2</c:v>
                </c:pt>
                <c:pt idx="334">
                  <c:v>-1.6650000000000002E-2</c:v>
                </c:pt>
                <c:pt idx="335">
                  <c:v>-1.6625000000000001E-2</c:v>
                </c:pt>
                <c:pt idx="336">
                  <c:v>-1.66E-2</c:v>
                </c:pt>
                <c:pt idx="337">
                  <c:v>-1.6574999999999999E-2</c:v>
                </c:pt>
                <c:pt idx="338">
                  <c:v>-1.6549999999999999E-2</c:v>
                </c:pt>
                <c:pt idx="339">
                  <c:v>-1.6525000000000001E-2</c:v>
                </c:pt>
                <c:pt idx="340">
                  <c:v>-1.6500000000000001E-2</c:v>
                </c:pt>
                <c:pt idx="341">
                  <c:v>-1.6475E-2</c:v>
                </c:pt>
                <c:pt idx="342">
                  <c:v>-1.6449999999999999E-2</c:v>
                </c:pt>
                <c:pt idx="343">
                  <c:v>-1.6424999999999999E-2</c:v>
                </c:pt>
                <c:pt idx="344">
                  <c:v>-1.6400000000000001E-2</c:v>
                </c:pt>
                <c:pt idx="345">
                  <c:v>-1.6375000000000001E-2</c:v>
                </c:pt>
                <c:pt idx="346">
                  <c:v>-1.635E-2</c:v>
                </c:pt>
                <c:pt idx="347">
                  <c:v>-1.6324999999999999E-2</c:v>
                </c:pt>
                <c:pt idx="348">
                  <c:v>-1.6299999999999999E-2</c:v>
                </c:pt>
                <c:pt idx="349">
                  <c:v>-1.6275000000000001E-2</c:v>
                </c:pt>
                <c:pt idx="350">
                  <c:v>-1.6250000000000001E-2</c:v>
                </c:pt>
                <c:pt idx="351">
                  <c:v>-1.6225E-2</c:v>
                </c:pt>
                <c:pt idx="352">
                  <c:v>-1.6199999999999999E-2</c:v>
                </c:pt>
                <c:pt idx="353">
                  <c:v>-1.6174999999999998E-2</c:v>
                </c:pt>
                <c:pt idx="354">
                  <c:v>-1.6150000000000001E-2</c:v>
                </c:pt>
                <c:pt idx="355">
                  <c:v>-1.6125E-2</c:v>
                </c:pt>
                <c:pt idx="356">
                  <c:v>-1.61E-2</c:v>
                </c:pt>
                <c:pt idx="357">
                  <c:v>-1.6074999999999999E-2</c:v>
                </c:pt>
                <c:pt idx="358">
                  <c:v>-1.6049999999999998E-2</c:v>
                </c:pt>
                <c:pt idx="359">
                  <c:v>-1.6025000000000001E-2</c:v>
                </c:pt>
                <c:pt idx="360">
                  <c:v>-1.6E-2</c:v>
                </c:pt>
                <c:pt idx="361">
                  <c:v>-1.5975E-2</c:v>
                </c:pt>
                <c:pt idx="362">
                  <c:v>-1.5949999999999999E-2</c:v>
                </c:pt>
                <c:pt idx="363">
                  <c:v>-1.5925000000000002E-2</c:v>
                </c:pt>
                <c:pt idx="364">
                  <c:v>-1.5900000000000001E-2</c:v>
                </c:pt>
                <c:pt idx="365">
                  <c:v>-1.5875E-2</c:v>
                </c:pt>
                <c:pt idx="366">
                  <c:v>-1.585E-2</c:v>
                </c:pt>
                <c:pt idx="367">
                  <c:v>-1.5824999999999999E-2</c:v>
                </c:pt>
                <c:pt idx="368">
                  <c:v>-1.5800000000000002E-2</c:v>
                </c:pt>
                <c:pt idx="369">
                  <c:v>-1.5775000000000001E-2</c:v>
                </c:pt>
                <c:pt idx="370">
                  <c:v>-1.575E-2</c:v>
                </c:pt>
                <c:pt idx="371">
                  <c:v>-1.5724999999999999E-2</c:v>
                </c:pt>
                <c:pt idx="372">
                  <c:v>-1.5699999999999999E-2</c:v>
                </c:pt>
                <c:pt idx="373">
                  <c:v>-1.5675000000000001E-2</c:v>
                </c:pt>
                <c:pt idx="374">
                  <c:v>-1.5650000000000001E-2</c:v>
                </c:pt>
                <c:pt idx="375">
                  <c:v>-1.5625E-2</c:v>
                </c:pt>
                <c:pt idx="376">
                  <c:v>-1.5599999999999999E-2</c:v>
                </c:pt>
                <c:pt idx="377">
                  <c:v>-1.5575E-2</c:v>
                </c:pt>
                <c:pt idx="378">
                  <c:v>-1.555E-2</c:v>
                </c:pt>
                <c:pt idx="379">
                  <c:v>-1.5525000000000001E-2</c:v>
                </c:pt>
                <c:pt idx="380">
                  <c:v>-1.55E-2</c:v>
                </c:pt>
                <c:pt idx="381">
                  <c:v>-1.5474999999999999E-2</c:v>
                </c:pt>
                <c:pt idx="382">
                  <c:v>-1.545E-2</c:v>
                </c:pt>
                <c:pt idx="383">
                  <c:v>-1.5424999999999999E-2</c:v>
                </c:pt>
                <c:pt idx="384">
                  <c:v>-1.54E-2</c:v>
                </c:pt>
                <c:pt idx="385">
                  <c:v>-1.5375E-2</c:v>
                </c:pt>
                <c:pt idx="386">
                  <c:v>-1.5350000000000001E-2</c:v>
                </c:pt>
                <c:pt idx="387">
                  <c:v>-1.5325E-2</c:v>
                </c:pt>
                <c:pt idx="388">
                  <c:v>-1.5299999999999999E-2</c:v>
                </c:pt>
                <c:pt idx="389">
                  <c:v>-1.5275E-2</c:v>
                </c:pt>
                <c:pt idx="390">
                  <c:v>-1.525E-2</c:v>
                </c:pt>
                <c:pt idx="391">
                  <c:v>-1.5225000000000001E-2</c:v>
                </c:pt>
                <c:pt idx="392">
                  <c:v>-1.52E-2</c:v>
                </c:pt>
                <c:pt idx="393">
                  <c:v>-1.5174999999999999E-2</c:v>
                </c:pt>
                <c:pt idx="394">
                  <c:v>-1.515E-2</c:v>
                </c:pt>
                <c:pt idx="395">
                  <c:v>-1.5125E-2</c:v>
                </c:pt>
                <c:pt idx="396">
                  <c:v>-1.5100000000000001E-2</c:v>
                </c:pt>
                <c:pt idx="397">
                  <c:v>-1.5075E-2</c:v>
                </c:pt>
                <c:pt idx="398">
                  <c:v>-1.5049999999999999E-2</c:v>
                </c:pt>
                <c:pt idx="399">
                  <c:v>-1.5025E-2</c:v>
                </c:pt>
                <c:pt idx="400">
                  <c:v>-1.4999999999999999E-2</c:v>
                </c:pt>
                <c:pt idx="401">
                  <c:v>-1.4975E-2</c:v>
                </c:pt>
                <c:pt idx="402">
                  <c:v>-1.495E-2</c:v>
                </c:pt>
                <c:pt idx="403">
                  <c:v>-1.4925000000000001E-2</c:v>
                </c:pt>
                <c:pt idx="404">
                  <c:v>-1.49E-2</c:v>
                </c:pt>
                <c:pt idx="405">
                  <c:v>-1.4874999999999999E-2</c:v>
                </c:pt>
                <c:pt idx="406">
                  <c:v>-1.485E-2</c:v>
                </c:pt>
                <c:pt idx="407">
                  <c:v>-1.4825E-2</c:v>
                </c:pt>
                <c:pt idx="408">
                  <c:v>-1.4800000000000001E-2</c:v>
                </c:pt>
                <c:pt idx="409">
                  <c:v>-1.4775E-2</c:v>
                </c:pt>
                <c:pt idx="410">
                  <c:v>-1.4749999999999999E-2</c:v>
                </c:pt>
                <c:pt idx="411">
                  <c:v>-1.4725E-2</c:v>
                </c:pt>
                <c:pt idx="412">
                  <c:v>-1.47E-2</c:v>
                </c:pt>
                <c:pt idx="413">
                  <c:v>-1.4675000000000001E-2</c:v>
                </c:pt>
                <c:pt idx="414">
                  <c:v>-1.465E-2</c:v>
                </c:pt>
                <c:pt idx="415">
                  <c:v>-1.4625000000000001E-2</c:v>
                </c:pt>
                <c:pt idx="416">
                  <c:v>-1.46E-2</c:v>
                </c:pt>
                <c:pt idx="417">
                  <c:v>-1.4574999999999999E-2</c:v>
                </c:pt>
                <c:pt idx="418">
                  <c:v>-1.455E-2</c:v>
                </c:pt>
                <c:pt idx="419">
                  <c:v>-1.4525E-2</c:v>
                </c:pt>
                <c:pt idx="420">
                  <c:v>-1.4500000000000001E-2</c:v>
                </c:pt>
                <c:pt idx="421">
                  <c:v>-1.4475E-2</c:v>
                </c:pt>
                <c:pt idx="422">
                  <c:v>-1.4449999999999999E-2</c:v>
                </c:pt>
                <c:pt idx="423">
                  <c:v>-1.4425E-2</c:v>
                </c:pt>
                <c:pt idx="424">
                  <c:v>-1.44E-2</c:v>
                </c:pt>
                <c:pt idx="425">
                  <c:v>-1.4375000000000001E-2</c:v>
                </c:pt>
                <c:pt idx="426">
                  <c:v>-1.435E-2</c:v>
                </c:pt>
                <c:pt idx="427">
                  <c:v>-1.4324999999999999E-2</c:v>
                </c:pt>
                <c:pt idx="428">
                  <c:v>-1.43E-2</c:v>
                </c:pt>
                <c:pt idx="429">
                  <c:v>-1.4274999999999999E-2</c:v>
                </c:pt>
                <c:pt idx="430">
                  <c:v>-1.4250000000000001E-2</c:v>
                </c:pt>
                <c:pt idx="431">
                  <c:v>-1.4225E-2</c:v>
                </c:pt>
                <c:pt idx="432">
                  <c:v>-1.4200000000000001E-2</c:v>
                </c:pt>
                <c:pt idx="433">
                  <c:v>-1.4175E-2</c:v>
                </c:pt>
                <c:pt idx="434">
                  <c:v>-1.4149999999999999E-2</c:v>
                </c:pt>
                <c:pt idx="435">
                  <c:v>-1.4125E-2</c:v>
                </c:pt>
                <c:pt idx="436">
                  <c:v>-1.41E-2</c:v>
                </c:pt>
                <c:pt idx="437">
                  <c:v>-1.4075000000000001E-2</c:v>
                </c:pt>
                <c:pt idx="438">
                  <c:v>-1.405E-2</c:v>
                </c:pt>
                <c:pt idx="439">
                  <c:v>-1.4024999999999999E-2</c:v>
                </c:pt>
                <c:pt idx="440">
                  <c:v>-1.4E-2</c:v>
                </c:pt>
                <c:pt idx="441">
                  <c:v>-1.3975E-2</c:v>
                </c:pt>
                <c:pt idx="442">
                  <c:v>-1.3950000000000001E-2</c:v>
                </c:pt>
                <c:pt idx="443">
                  <c:v>-1.3925E-2</c:v>
                </c:pt>
                <c:pt idx="444">
                  <c:v>-1.3899999999999999E-2</c:v>
                </c:pt>
                <c:pt idx="445">
                  <c:v>-1.3875E-2</c:v>
                </c:pt>
                <c:pt idx="446">
                  <c:v>-1.3849999999999999E-2</c:v>
                </c:pt>
                <c:pt idx="447">
                  <c:v>-1.3825E-2</c:v>
                </c:pt>
                <c:pt idx="448">
                  <c:v>-1.38E-2</c:v>
                </c:pt>
                <c:pt idx="449">
                  <c:v>-1.3775000000000001E-2</c:v>
                </c:pt>
                <c:pt idx="450">
                  <c:v>-1.375E-2</c:v>
                </c:pt>
                <c:pt idx="451">
                  <c:v>-1.3724999999999999E-2</c:v>
                </c:pt>
                <c:pt idx="452">
                  <c:v>-1.37E-2</c:v>
                </c:pt>
                <c:pt idx="453">
                  <c:v>-1.3675E-2</c:v>
                </c:pt>
                <c:pt idx="454">
                  <c:v>-1.3650000000000001E-2</c:v>
                </c:pt>
                <c:pt idx="455">
                  <c:v>-1.3625E-2</c:v>
                </c:pt>
                <c:pt idx="456">
                  <c:v>-1.3599999999999999E-2</c:v>
                </c:pt>
                <c:pt idx="457">
                  <c:v>-1.3575E-2</c:v>
                </c:pt>
                <c:pt idx="458">
                  <c:v>-1.355E-2</c:v>
                </c:pt>
                <c:pt idx="459">
                  <c:v>-1.3525000000000001E-2</c:v>
                </c:pt>
                <c:pt idx="460">
                  <c:v>-1.35E-2</c:v>
                </c:pt>
                <c:pt idx="461">
                  <c:v>-1.3475000000000001E-2</c:v>
                </c:pt>
                <c:pt idx="462">
                  <c:v>-1.345E-2</c:v>
                </c:pt>
                <c:pt idx="463">
                  <c:v>-1.3424999999999999E-2</c:v>
                </c:pt>
                <c:pt idx="464">
                  <c:v>-1.34E-2</c:v>
                </c:pt>
                <c:pt idx="465">
                  <c:v>-1.3375E-2</c:v>
                </c:pt>
                <c:pt idx="466">
                  <c:v>-1.3350000000000001E-2</c:v>
                </c:pt>
                <c:pt idx="467">
                  <c:v>-1.3325E-2</c:v>
                </c:pt>
                <c:pt idx="468">
                  <c:v>-1.3299999999999999E-2</c:v>
                </c:pt>
                <c:pt idx="469">
                  <c:v>-1.3275E-2</c:v>
                </c:pt>
                <c:pt idx="470">
                  <c:v>-1.325E-2</c:v>
                </c:pt>
                <c:pt idx="471">
                  <c:v>-1.3225000000000001E-2</c:v>
                </c:pt>
                <c:pt idx="472">
                  <c:v>-1.32E-2</c:v>
                </c:pt>
                <c:pt idx="473">
                  <c:v>-1.3174999999999999E-2</c:v>
                </c:pt>
                <c:pt idx="474">
                  <c:v>-1.315E-2</c:v>
                </c:pt>
                <c:pt idx="475">
                  <c:v>-1.3125E-2</c:v>
                </c:pt>
                <c:pt idx="476">
                  <c:v>-1.3100000000000001E-2</c:v>
                </c:pt>
                <c:pt idx="477">
                  <c:v>-1.3075E-2</c:v>
                </c:pt>
                <c:pt idx="478">
                  <c:v>-1.3050000000000001E-2</c:v>
                </c:pt>
                <c:pt idx="479">
                  <c:v>-1.3025E-2</c:v>
                </c:pt>
                <c:pt idx="480">
                  <c:v>-1.2999999999999999E-2</c:v>
                </c:pt>
                <c:pt idx="481">
                  <c:v>-1.2975E-2</c:v>
                </c:pt>
                <c:pt idx="482">
                  <c:v>-1.295E-2</c:v>
                </c:pt>
                <c:pt idx="483">
                  <c:v>-1.2925000000000001E-2</c:v>
                </c:pt>
                <c:pt idx="484">
                  <c:v>-1.29E-2</c:v>
                </c:pt>
                <c:pt idx="485">
                  <c:v>-1.2874999999999999E-2</c:v>
                </c:pt>
                <c:pt idx="486">
                  <c:v>-1.285E-2</c:v>
                </c:pt>
                <c:pt idx="487">
                  <c:v>-1.2825E-2</c:v>
                </c:pt>
                <c:pt idx="488">
                  <c:v>-1.2800000000000001E-2</c:v>
                </c:pt>
                <c:pt idx="489">
                  <c:v>-1.2775E-2</c:v>
                </c:pt>
                <c:pt idx="490">
                  <c:v>-1.2749999999999999E-2</c:v>
                </c:pt>
                <c:pt idx="491">
                  <c:v>-1.2725E-2</c:v>
                </c:pt>
                <c:pt idx="492">
                  <c:v>-1.2699999999999999E-2</c:v>
                </c:pt>
                <c:pt idx="493">
                  <c:v>-1.2675000000000001E-2</c:v>
                </c:pt>
                <c:pt idx="494">
                  <c:v>-1.265E-2</c:v>
                </c:pt>
                <c:pt idx="495">
                  <c:v>-1.2625000000000001E-2</c:v>
                </c:pt>
                <c:pt idx="496">
                  <c:v>-1.26E-2</c:v>
                </c:pt>
                <c:pt idx="497">
                  <c:v>-1.2574999999999999E-2</c:v>
                </c:pt>
                <c:pt idx="498">
                  <c:v>-1.255E-2</c:v>
                </c:pt>
                <c:pt idx="499">
                  <c:v>-1.2525E-2</c:v>
                </c:pt>
                <c:pt idx="500">
                  <c:v>-1.2500000000000001E-2</c:v>
                </c:pt>
                <c:pt idx="501">
                  <c:v>-1.2475E-2</c:v>
                </c:pt>
                <c:pt idx="502">
                  <c:v>-1.2449999999999999E-2</c:v>
                </c:pt>
                <c:pt idx="503">
                  <c:v>-1.2425E-2</c:v>
                </c:pt>
                <c:pt idx="504">
                  <c:v>-1.24E-2</c:v>
                </c:pt>
                <c:pt idx="505">
                  <c:v>-1.2375000000000001E-2</c:v>
                </c:pt>
                <c:pt idx="506">
                  <c:v>-1.235E-2</c:v>
                </c:pt>
                <c:pt idx="507">
                  <c:v>-1.2324999999999999E-2</c:v>
                </c:pt>
                <c:pt idx="508">
                  <c:v>-1.23E-2</c:v>
                </c:pt>
                <c:pt idx="509">
                  <c:v>-1.2274999999999999E-2</c:v>
                </c:pt>
                <c:pt idx="510">
                  <c:v>-1.225E-2</c:v>
                </c:pt>
                <c:pt idx="511">
                  <c:v>-1.2225E-2</c:v>
                </c:pt>
                <c:pt idx="512">
                  <c:v>-1.2200000000000001E-2</c:v>
                </c:pt>
                <c:pt idx="513">
                  <c:v>-1.2175E-2</c:v>
                </c:pt>
                <c:pt idx="514">
                  <c:v>-1.2149999999999999E-2</c:v>
                </c:pt>
                <c:pt idx="515">
                  <c:v>-1.2125E-2</c:v>
                </c:pt>
                <c:pt idx="516">
                  <c:v>-1.21E-2</c:v>
                </c:pt>
                <c:pt idx="517">
                  <c:v>-1.2075000000000001E-2</c:v>
                </c:pt>
                <c:pt idx="518">
                  <c:v>-1.205E-2</c:v>
                </c:pt>
                <c:pt idx="519">
                  <c:v>-1.2024999999999999E-2</c:v>
                </c:pt>
                <c:pt idx="520">
                  <c:v>-1.2E-2</c:v>
                </c:pt>
                <c:pt idx="521">
                  <c:v>-1.1975E-2</c:v>
                </c:pt>
                <c:pt idx="522">
                  <c:v>-1.1950000000000001E-2</c:v>
                </c:pt>
                <c:pt idx="523">
                  <c:v>-1.1925E-2</c:v>
                </c:pt>
                <c:pt idx="524">
                  <c:v>-1.1900000000000001E-2</c:v>
                </c:pt>
                <c:pt idx="525">
                  <c:v>-1.1875E-2</c:v>
                </c:pt>
                <c:pt idx="526">
                  <c:v>-1.1849999999999999E-2</c:v>
                </c:pt>
                <c:pt idx="527">
                  <c:v>-1.1825E-2</c:v>
                </c:pt>
                <c:pt idx="528">
                  <c:v>-1.18E-2</c:v>
                </c:pt>
                <c:pt idx="529">
                  <c:v>-1.1775000000000001E-2</c:v>
                </c:pt>
                <c:pt idx="530">
                  <c:v>-1.175E-2</c:v>
                </c:pt>
                <c:pt idx="531">
                  <c:v>-1.1724999999999999E-2</c:v>
                </c:pt>
                <c:pt idx="532">
                  <c:v>-1.17E-2</c:v>
                </c:pt>
                <c:pt idx="533">
                  <c:v>-1.1675E-2</c:v>
                </c:pt>
                <c:pt idx="534">
                  <c:v>-1.1650000000000001E-2</c:v>
                </c:pt>
                <c:pt idx="535">
                  <c:v>-1.1625E-2</c:v>
                </c:pt>
                <c:pt idx="536">
                  <c:v>-1.1599999999999999E-2</c:v>
                </c:pt>
                <c:pt idx="537">
                  <c:v>-1.1575E-2</c:v>
                </c:pt>
                <c:pt idx="538">
                  <c:v>-1.155E-2</c:v>
                </c:pt>
                <c:pt idx="539">
                  <c:v>-1.1525000000000001E-2</c:v>
                </c:pt>
                <c:pt idx="540">
                  <c:v>-1.15E-2</c:v>
                </c:pt>
                <c:pt idx="541">
                  <c:v>-1.1475000000000001E-2</c:v>
                </c:pt>
                <c:pt idx="542">
                  <c:v>-1.145E-2</c:v>
                </c:pt>
                <c:pt idx="543">
                  <c:v>-1.1424999999999999E-2</c:v>
                </c:pt>
                <c:pt idx="544">
                  <c:v>-1.14E-2</c:v>
                </c:pt>
                <c:pt idx="545">
                  <c:v>-1.1375E-2</c:v>
                </c:pt>
                <c:pt idx="546">
                  <c:v>-1.1350000000000001E-2</c:v>
                </c:pt>
                <c:pt idx="547">
                  <c:v>-1.1325E-2</c:v>
                </c:pt>
                <c:pt idx="548">
                  <c:v>-1.1299999999999999E-2</c:v>
                </c:pt>
                <c:pt idx="549">
                  <c:v>-1.1275E-2</c:v>
                </c:pt>
                <c:pt idx="550">
                  <c:v>-1.125E-2</c:v>
                </c:pt>
                <c:pt idx="551">
                  <c:v>-1.1225000000000001E-2</c:v>
                </c:pt>
                <c:pt idx="552">
                  <c:v>-1.12E-2</c:v>
                </c:pt>
                <c:pt idx="553">
                  <c:v>-1.1174999999999999E-2</c:v>
                </c:pt>
                <c:pt idx="554">
                  <c:v>-1.115E-2</c:v>
                </c:pt>
                <c:pt idx="555">
                  <c:v>-1.1124999999999999E-2</c:v>
                </c:pt>
                <c:pt idx="556">
                  <c:v>-1.11E-2</c:v>
                </c:pt>
                <c:pt idx="557">
                  <c:v>-1.1075E-2</c:v>
                </c:pt>
                <c:pt idx="558">
                  <c:v>-1.1050000000000001E-2</c:v>
                </c:pt>
                <c:pt idx="559">
                  <c:v>-1.1025E-2</c:v>
                </c:pt>
                <c:pt idx="560">
                  <c:v>-1.0999999999999999E-2</c:v>
                </c:pt>
                <c:pt idx="561">
                  <c:v>-1.0975E-2</c:v>
                </c:pt>
                <c:pt idx="562">
                  <c:v>-1.095E-2</c:v>
                </c:pt>
                <c:pt idx="563">
                  <c:v>-1.0925000000000001E-2</c:v>
                </c:pt>
                <c:pt idx="564">
                  <c:v>-1.09E-2</c:v>
                </c:pt>
                <c:pt idx="565">
                  <c:v>-1.0874999999999999E-2</c:v>
                </c:pt>
                <c:pt idx="566">
                  <c:v>-1.085E-2</c:v>
                </c:pt>
                <c:pt idx="567">
                  <c:v>-1.0825E-2</c:v>
                </c:pt>
                <c:pt idx="568">
                  <c:v>-1.0800000000000001E-2</c:v>
                </c:pt>
                <c:pt idx="569">
                  <c:v>-1.0775E-2</c:v>
                </c:pt>
                <c:pt idx="570">
                  <c:v>-1.0749999999999999E-2</c:v>
                </c:pt>
                <c:pt idx="571">
                  <c:v>-1.0725E-2</c:v>
                </c:pt>
                <c:pt idx="572">
                  <c:v>-1.0699999999999999E-2</c:v>
                </c:pt>
                <c:pt idx="573">
                  <c:v>-1.0675E-2</c:v>
                </c:pt>
                <c:pt idx="574">
                  <c:v>-1.065E-2</c:v>
                </c:pt>
                <c:pt idx="575">
                  <c:v>-1.0625000000000001E-2</c:v>
                </c:pt>
                <c:pt idx="576">
                  <c:v>-1.06E-2</c:v>
                </c:pt>
                <c:pt idx="577">
                  <c:v>-1.0574999999999999E-2</c:v>
                </c:pt>
                <c:pt idx="578">
                  <c:v>-1.055E-2</c:v>
                </c:pt>
                <c:pt idx="579">
                  <c:v>-1.0525E-2</c:v>
                </c:pt>
                <c:pt idx="580">
                  <c:v>-1.0500000000000001E-2</c:v>
                </c:pt>
                <c:pt idx="581">
                  <c:v>-1.0475E-2</c:v>
                </c:pt>
                <c:pt idx="582">
                  <c:v>-1.0449999999999999E-2</c:v>
                </c:pt>
                <c:pt idx="583">
                  <c:v>-1.0425E-2</c:v>
                </c:pt>
                <c:pt idx="584">
                  <c:v>-1.04E-2</c:v>
                </c:pt>
                <c:pt idx="585">
                  <c:v>-1.0375000000000001E-2</c:v>
                </c:pt>
                <c:pt idx="586">
                  <c:v>-1.035E-2</c:v>
                </c:pt>
                <c:pt idx="587">
                  <c:v>-1.0325000000000001E-2</c:v>
                </c:pt>
                <c:pt idx="588">
                  <c:v>-1.03E-2</c:v>
                </c:pt>
                <c:pt idx="589">
                  <c:v>-1.0274999999999999E-2</c:v>
                </c:pt>
                <c:pt idx="590">
                  <c:v>-1.025E-2</c:v>
                </c:pt>
                <c:pt idx="591">
                  <c:v>-1.0225E-2</c:v>
                </c:pt>
                <c:pt idx="592">
                  <c:v>-1.0200000000000001E-2</c:v>
                </c:pt>
                <c:pt idx="593">
                  <c:v>-1.0175E-2</c:v>
                </c:pt>
                <c:pt idx="594">
                  <c:v>-1.0149999999999999E-2</c:v>
                </c:pt>
                <c:pt idx="595">
                  <c:v>-1.0125E-2</c:v>
                </c:pt>
                <c:pt idx="596">
                  <c:v>-1.01E-2</c:v>
                </c:pt>
                <c:pt idx="597">
                  <c:v>-1.0075000000000001E-2</c:v>
                </c:pt>
                <c:pt idx="598">
                  <c:v>-1.005E-2</c:v>
                </c:pt>
                <c:pt idx="599">
                  <c:v>-1.0024999999999999E-2</c:v>
                </c:pt>
                <c:pt idx="600">
                  <c:v>-0.01</c:v>
                </c:pt>
                <c:pt idx="601">
                  <c:v>-9.9749999999999995E-3</c:v>
                </c:pt>
                <c:pt idx="602">
                  <c:v>-9.9500000000000005E-3</c:v>
                </c:pt>
                <c:pt idx="603">
                  <c:v>-9.9249999999999998E-3</c:v>
                </c:pt>
                <c:pt idx="604">
                  <c:v>-9.9000000000000008E-3</c:v>
                </c:pt>
                <c:pt idx="605">
                  <c:v>-9.8750000000000001E-3</c:v>
                </c:pt>
                <c:pt idx="606">
                  <c:v>-9.8499999999999994E-3</c:v>
                </c:pt>
                <c:pt idx="607">
                  <c:v>-9.8250000000000004E-3</c:v>
                </c:pt>
                <c:pt idx="608">
                  <c:v>-9.7999999999999997E-3</c:v>
                </c:pt>
                <c:pt idx="609">
                  <c:v>-9.7750000000000007E-3</c:v>
                </c:pt>
                <c:pt idx="610">
                  <c:v>-9.75E-3</c:v>
                </c:pt>
                <c:pt idx="611">
                  <c:v>-9.7249999999999993E-3</c:v>
                </c:pt>
                <c:pt idx="612">
                  <c:v>-9.7000000000000003E-3</c:v>
                </c:pt>
                <c:pt idx="613">
                  <c:v>-9.6749999999999996E-3</c:v>
                </c:pt>
                <c:pt idx="614">
                  <c:v>-9.6500000000000006E-3</c:v>
                </c:pt>
                <c:pt idx="615">
                  <c:v>-9.6249999999999999E-3</c:v>
                </c:pt>
                <c:pt idx="616">
                  <c:v>-9.5999999999999992E-3</c:v>
                </c:pt>
                <c:pt idx="617">
                  <c:v>-9.5750000000000002E-3</c:v>
                </c:pt>
                <c:pt idx="618">
                  <c:v>-9.5499999999999995E-3</c:v>
                </c:pt>
                <c:pt idx="619">
                  <c:v>-9.5250000000000005E-3</c:v>
                </c:pt>
                <c:pt idx="620">
                  <c:v>-9.4999999999999998E-3</c:v>
                </c:pt>
                <c:pt idx="621">
                  <c:v>-9.4750000000000008E-3</c:v>
                </c:pt>
                <c:pt idx="622">
                  <c:v>-9.4500000000000001E-3</c:v>
                </c:pt>
                <c:pt idx="623">
                  <c:v>-9.4249999999999994E-3</c:v>
                </c:pt>
                <c:pt idx="624">
                  <c:v>-9.4000000000000004E-3</c:v>
                </c:pt>
                <c:pt idx="625">
                  <c:v>-9.3749999999999997E-3</c:v>
                </c:pt>
                <c:pt idx="626">
                  <c:v>-9.3500000000000007E-3</c:v>
                </c:pt>
                <c:pt idx="627">
                  <c:v>-9.325E-3</c:v>
                </c:pt>
                <c:pt idx="628">
                  <c:v>-9.2999999999999992E-3</c:v>
                </c:pt>
                <c:pt idx="629">
                  <c:v>-9.2750000000000003E-3</c:v>
                </c:pt>
                <c:pt idx="630">
                  <c:v>-9.2499999999999995E-3</c:v>
                </c:pt>
                <c:pt idx="631">
                  <c:v>-9.2250000000000006E-3</c:v>
                </c:pt>
                <c:pt idx="632">
                  <c:v>-9.1999999999999998E-3</c:v>
                </c:pt>
                <c:pt idx="633">
                  <c:v>-9.1750000000000009E-3</c:v>
                </c:pt>
                <c:pt idx="634">
                  <c:v>-9.1500000000000001E-3</c:v>
                </c:pt>
                <c:pt idx="635">
                  <c:v>-9.1249999999999994E-3</c:v>
                </c:pt>
                <c:pt idx="636">
                  <c:v>-9.1000000000000004E-3</c:v>
                </c:pt>
                <c:pt idx="637">
                  <c:v>-9.0749999999999997E-3</c:v>
                </c:pt>
                <c:pt idx="638">
                  <c:v>-9.0500000000000008E-3</c:v>
                </c:pt>
                <c:pt idx="639">
                  <c:v>-9.025E-3</c:v>
                </c:pt>
                <c:pt idx="640">
                  <c:v>-8.9999999999999993E-3</c:v>
                </c:pt>
                <c:pt idx="641">
                  <c:v>-8.9750000000000003E-3</c:v>
                </c:pt>
                <c:pt idx="642">
                  <c:v>-8.9499999999999996E-3</c:v>
                </c:pt>
                <c:pt idx="643">
                  <c:v>-8.9250000000000006E-3</c:v>
                </c:pt>
                <c:pt idx="644">
                  <c:v>-8.8999999999999999E-3</c:v>
                </c:pt>
                <c:pt idx="645">
                  <c:v>-8.8749999999999992E-3</c:v>
                </c:pt>
                <c:pt idx="646">
                  <c:v>-8.8500000000000002E-3</c:v>
                </c:pt>
                <c:pt idx="647">
                  <c:v>-8.8249999999999995E-3</c:v>
                </c:pt>
                <c:pt idx="648">
                  <c:v>-8.8000000000000005E-3</c:v>
                </c:pt>
                <c:pt idx="649">
                  <c:v>-8.7749999999999998E-3</c:v>
                </c:pt>
                <c:pt idx="650">
                  <c:v>-8.7500000000000008E-3</c:v>
                </c:pt>
                <c:pt idx="651">
                  <c:v>-8.7250000000000001E-3</c:v>
                </c:pt>
                <c:pt idx="652">
                  <c:v>-8.6999999999999994E-3</c:v>
                </c:pt>
                <c:pt idx="653">
                  <c:v>-8.6750000000000004E-3</c:v>
                </c:pt>
                <c:pt idx="654">
                  <c:v>-8.6499999999999997E-3</c:v>
                </c:pt>
                <c:pt idx="655">
                  <c:v>-8.6250000000000007E-3</c:v>
                </c:pt>
                <c:pt idx="656">
                  <c:v>-8.6E-3</c:v>
                </c:pt>
                <c:pt idx="657">
                  <c:v>-8.5749999999999993E-3</c:v>
                </c:pt>
                <c:pt idx="658">
                  <c:v>-8.5500000000000003E-3</c:v>
                </c:pt>
                <c:pt idx="659">
                  <c:v>-8.5249999999999996E-3</c:v>
                </c:pt>
                <c:pt idx="660">
                  <c:v>-8.5000000000000006E-3</c:v>
                </c:pt>
                <c:pt idx="661">
                  <c:v>-8.4749999999999999E-3</c:v>
                </c:pt>
                <c:pt idx="662">
                  <c:v>-8.4499999999999992E-3</c:v>
                </c:pt>
                <c:pt idx="663">
                  <c:v>-8.4250000000000002E-3</c:v>
                </c:pt>
                <c:pt idx="664">
                  <c:v>-8.3999999999999995E-3</c:v>
                </c:pt>
                <c:pt idx="665">
                  <c:v>-8.3750000000000005E-3</c:v>
                </c:pt>
                <c:pt idx="666">
                  <c:v>-8.3499999999999998E-3</c:v>
                </c:pt>
                <c:pt idx="667">
                  <c:v>-8.3250000000000008E-3</c:v>
                </c:pt>
                <c:pt idx="668">
                  <c:v>-8.3000000000000001E-3</c:v>
                </c:pt>
                <c:pt idx="669">
                  <c:v>-8.2749999999999994E-3</c:v>
                </c:pt>
                <c:pt idx="670">
                  <c:v>-8.2500000000000004E-3</c:v>
                </c:pt>
                <c:pt idx="671">
                  <c:v>-8.2249999999999997E-3</c:v>
                </c:pt>
                <c:pt idx="672">
                  <c:v>-8.2000000000000007E-3</c:v>
                </c:pt>
                <c:pt idx="673">
                  <c:v>-8.175E-3</c:v>
                </c:pt>
                <c:pt idx="674">
                  <c:v>-8.1499999999999993E-3</c:v>
                </c:pt>
                <c:pt idx="675">
                  <c:v>-8.1250000000000003E-3</c:v>
                </c:pt>
                <c:pt idx="676">
                  <c:v>-8.0999999999999996E-3</c:v>
                </c:pt>
                <c:pt idx="677">
                  <c:v>-8.0750000000000006E-3</c:v>
                </c:pt>
                <c:pt idx="678">
                  <c:v>-8.0499999999999999E-3</c:v>
                </c:pt>
                <c:pt idx="679">
                  <c:v>-8.0249999999999991E-3</c:v>
                </c:pt>
                <c:pt idx="680">
                  <c:v>-8.0000000000000002E-3</c:v>
                </c:pt>
                <c:pt idx="681">
                  <c:v>-7.9749999999999995E-3</c:v>
                </c:pt>
                <c:pt idx="682">
                  <c:v>-7.9500000000000005E-3</c:v>
                </c:pt>
                <c:pt idx="683">
                  <c:v>-7.9249999999999998E-3</c:v>
                </c:pt>
                <c:pt idx="684">
                  <c:v>-7.9000000000000008E-3</c:v>
                </c:pt>
                <c:pt idx="685">
                  <c:v>-7.8750000000000001E-3</c:v>
                </c:pt>
                <c:pt idx="686">
                  <c:v>-7.8499999999999993E-3</c:v>
                </c:pt>
                <c:pt idx="687">
                  <c:v>-7.8250000000000004E-3</c:v>
                </c:pt>
                <c:pt idx="688">
                  <c:v>-7.7999999999999996E-3</c:v>
                </c:pt>
                <c:pt idx="689">
                  <c:v>-7.7749999999999998E-3</c:v>
                </c:pt>
                <c:pt idx="690">
                  <c:v>-7.7499999999999999E-3</c:v>
                </c:pt>
                <c:pt idx="691">
                  <c:v>-7.7250000000000001E-3</c:v>
                </c:pt>
                <c:pt idx="692">
                  <c:v>-7.7000000000000002E-3</c:v>
                </c:pt>
                <c:pt idx="693">
                  <c:v>-7.6750000000000004E-3</c:v>
                </c:pt>
                <c:pt idx="694">
                  <c:v>-7.6499999999999997E-3</c:v>
                </c:pt>
                <c:pt idx="695">
                  <c:v>-7.6249999999999998E-3</c:v>
                </c:pt>
                <c:pt idx="696">
                  <c:v>-7.6E-3</c:v>
                </c:pt>
                <c:pt idx="697">
                  <c:v>-7.5750000000000001E-3</c:v>
                </c:pt>
                <c:pt idx="698">
                  <c:v>-7.5500000000000003E-3</c:v>
                </c:pt>
                <c:pt idx="699">
                  <c:v>-7.5249999999999996E-3</c:v>
                </c:pt>
                <c:pt idx="700">
                  <c:v>-7.4999999999999997E-3</c:v>
                </c:pt>
                <c:pt idx="701">
                  <c:v>-7.4749999999999999E-3</c:v>
                </c:pt>
                <c:pt idx="702">
                  <c:v>-7.45E-3</c:v>
                </c:pt>
                <c:pt idx="703">
                  <c:v>-7.4250000000000002E-3</c:v>
                </c:pt>
                <c:pt idx="704">
                  <c:v>-7.4000000000000003E-3</c:v>
                </c:pt>
                <c:pt idx="705">
                  <c:v>-7.3749999999999996E-3</c:v>
                </c:pt>
                <c:pt idx="706">
                  <c:v>-7.3499999999999998E-3</c:v>
                </c:pt>
                <c:pt idx="707">
                  <c:v>-7.3249999999999999E-3</c:v>
                </c:pt>
                <c:pt idx="708">
                  <c:v>-7.3000000000000001E-3</c:v>
                </c:pt>
                <c:pt idx="709">
                  <c:v>-7.2750000000000002E-3</c:v>
                </c:pt>
                <c:pt idx="710">
                  <c:v>-7.2500000000000004E-3</c:v>
                </c:pt>
                <c:pt idx="711">
                  <c:v>-7.2249999999999997E-3</c:v>
                </c:pt>
                <c:pt idx="712">
                  <c:v>-7.1999999999999998E-3</c:v>
                </c:pt>
                <c:pt idx="713">
                  <c:v>-7.175E-3</c:v>
                </c:pt>
                <c:pt idx="714">
                  <c:v>-7.1500000000000001E-3</c:v>
                </c:pt>
                <c:pt idx="715">
                  <c:v>-7.1250000000000003E-3</c:v>
                </c:pt>
                <c:pt idx="716">
                  <c:v>-7.1000000000000004E-3</c:v>
                </c:pt>
                <c:pt idx="717">
                  <c:v>-7.0749999999999997E-3</c:v>
                </c:pt>
                <c:pt idx="718">
                  <c:v>-7.0499999999999998E-3</c:v>
                </c:pt>
                <c:pt idx="719">
                  <c:v>-7.025E-3</c:v>
                </c:pt>
                <c:pt idx="720">
                  <c:v>-7.0000000000000001E-3</c:v>
                </c:pt>
                <c:pt idx="721">
                  <c:v>-6.9750000000000003E-3</c:v>
                </c:pt>
                <c:pt idx="722">
                  <c:v>-6.9499999999999996E-3</c:v>
                </c:pt>
                <c:pt idx="723">
                  <c:v>-6.9249999999999997E-3</c:v>
                </c:pt>
                <c:pt idx="724">
                  <c:v>-6.8999999999999999E-3</c:v>
                </c:pt>
                <c:pt idx="725">
                  <c:v>-6.875E-3</c:v>
                </c:pt>
                <c:pt idx="726">
                  <c:v>-6.8500000000000002E-3</c:v>
                </c:pt>
                <c:pt idx="727">
                  <c:v>-6.8250000000000003E-3</c:v>
                </c:pt>
                <c:pt idx="728">
                  <c:v>-6.7999999999999996E-3</c:v>
                </c:pt>
                <c:pt idx="729">
                  <c:v>-6.7749999999999998E-3</c:v>
                </c:pt>
                <c:pt idx="730">
                  <c:v>-6.7499999999999999E-3</c:v>
                </c:pt>
                <c:pt idx="731">
                  <c:v>-6.7250000000000001E-3</c:v>
                </c:pt>
                <c:pt idx="732">
                  <c:v>-6.7000000000000002E-3</c:v>
                </c:pt>
                <c:pt idx="733">
                  <c:v>-6.6750000000000004E-3</c:v>
                </c:pt>
                <c:pt idx="734">
                  <c:v>-6.6499999999999997E-3</c:v>
                </c:pt>
                <c:pt idx="735">
                  <c:v>-6.6249999999999998E-3</c:v>
                </c:pt>
                <c:pt idx="736">
                  <c:v>-6.6E-3</c:v>
                </c:pt>
                <c:pt idx="737">
                  <c:v>-6.5750000000000001E-3</c:v>
                </c:pt>
                <c:pt idx="738">
                  <c:v>-6.5500000000000003E-3</c:v>
                </c:pt>
                <c:pt idx="739">
                  <c:v>-6.5250000000000004E-3</c:v>
                </c:pt>
                <c:pt idx="740">
                  <c:v>-6.4999999999999997E-3</c:v>
                </c:pt>
                <c:pt idx="741">
                  <c:v>-6.4749999999999999E-3</c:v>
                </c:pt>
                <c:pt idx="742">
                  <c:v>-6.45E-3</c:v>
                </c:pt>
                <c:pt idx="743">
                  <c:v>-6.4250000000000002E-3</c:v>
                </c:pt>
                <c:pt idx="744">
                  <c:v>-6.4000000000000003E-3</c:v>
                </c:pt>
                <c:pt idx="745">
                  <c:v>-6.3749999999999996E-3</c:v>
                </c:pt>
                <c:pt idx="746">
                  <c:v>-6.3499999999999997E-3</c:v>
                </c:pt>
                <c:pt idx="747">
                  <c:v>-6.3249999999999999E-3</c:v>
                </c:pt>
                <c:pt idx="748">
                  <c:v>-6.3E-3</c:v>
                </c:pt>
                <c:pt idx="749">
                  <c:v>-6.2750000000000002E-3</c:v>
                </c:pt>
                <c:pt idx="750">
                  <c:v>-6.2500000000000003E-3</c:v>
                </c:pt>
                <c:pt idx="751">
                  <c:v>-6.2249999999999996E-3</c:v>
                </c:pt>
                <c:pt idx="752">
                  <c:v>-6.1999999999999998E-3</c:v>
                </c:pt>
                <c:pt idx="753">
                  <c:v>-6.1749999999999999E-3</c:v>
                </c:pt>
                <c:pt idx="754">
                  <c:v>-6.1500000000000001E-3</c:v>
                </c:pt>
                <c:pt idx="755">
                  <c:v>-6.1250000000000002E-3</c:v>
                </c:pt>
                <c:pt idx="756">
                  <c:v>-6.1000000000000004E-3</c:v>
                </c:pt>
                <c:pt idx="757">
                  <c:v>-6.0749999999999997E-3</c:v>
                </c:pt>
                <c:pt idx="758">
                  <c:v>-6.0499999999999998E-3</c:v>
                </c:pt>
                <c:pt idx="759">
                  <c:v>-6.025E-3</c:v>
                </c:pt>
                <c:pt idx="760">
                  <c:v>-6.0000000000000001E-3</c:v>
                </c:pt>
                <c:pt idx="761">
                  <c:v>-5.9750000000000003E-3</c:v>
                </c:pt>
                <c:pt idx="762">
                  <c:v>-5.9500000000000004E-3</c:v>
                </c:pt>
                <c:pt idx="763">
                  <c:v>-5.9249999999999997E-3</c:v>
                </c:pt>
                <c:pt idx="764">
                  <c:v>-5.8999999999999999E-3</c:v>
                </c:pt>
                <c:pt idx="765">
                  <c:v>-5.875E-3</c:v>
                </c:pt>
                <c:pt idx="766">
                  <c:v>-5.8500000000000002E-3</c:v>
                </c:pt>
                <c:pt idx="767">
                  <c:v>-5.8250000000000003E-3</c:v>
                </c:pt>
                <c:pt idx="768">
                  <c:v>-5.7999999999999996E-3</c:v>
                </c:pt>
                <c:pt idx="769">
                  <c:v>-5.7749999999999998E-3</c:v>
                </c:pt>
                <c:pt idx="770">
                  <c:v>-5.7499999999999999E-3</c:v>
                </c:pt>
                <c:pt idx="771">
                  <c:v>-5.7250000000000001E-3</c:v>
                </c:pt>
                <c:pt idx="772">
                  <c:v>-5.7000000000000002E-3</c:v>
                </c:pt>
                <c:pt idx="773">
                  <c:v>-5.6750000000000004E-3</c:v>
                </c:pt>
                <c:pt idx="774">
                  <c:v>-5.6499999999999996E-3</c:v>
                </c:pt>
                <c:pt idx="775">
                  <c:v>-5.6249999999999998E-3</c:v>
                </c:pt>
                <c:pt idx="776">
                  <c:v>-5.5999999999999999E-3</c:v>
                </c:pt>
                <c:pt idx="777">
                  <c:v>-5.5750000000000001E-3</c:v>
                </c:pt>
                <c:pt idx="778">
                  <c:v>-5.5500000000000002E-3</c:v>
                </c:pt>
                <c:pt idx="779">
                  <c:v>-5.5250000000000004E-3</c:v>
                </c:pt>
                <c:pt idx="780">
                  <c:v>-5.4999999999999997E-3</c:v>
                </c:pt>
                <c:pt idx="781">
                  <c:v>-5.4749999999999998E-3</c:v>
                </c:pt>
                <c:pt idx="782">
                  <c:v>-5.45E-3</c:v>
                </c:pt>
                <c:pt idx="783">
                  <c:v>-5.4250000000000001E-3</c:v>
                </c:pt>
                <c:pt idx="784">
                  <c:v>-5.4000000000000003E-3</c:v>
                </c:pt>
                <c:pt idx="785">
                  <c:v>-5.3749999999999996E-3</c:v>
                </c:pt>
                <c:pt idx="786">
                  <c:v>-5.3499999999999997E-3</c:v>
                </c:pt>
                <c:pt idx="787">
                  <c:v>-5.3249999999999999E-3</c:v>
                </c:pt>
                <c:pt idx="788">
                  <c:v>-5.3E-3</c:v>
                </c:pt>
                <c:pt idx="789">
                  <c:v>-5.2750000000000002E-3</c:v>
                </c:pt>
                <c:pt idx="790">
                  <c:v>-5.2500000000000003E-3</c:v>
                </c:pt>
                <c:pt idx="791">
                  <c:v>-5.2249999999999996E-3</c:v>
                </c:pt>
                <c:pt idx="792">
                  <c:v>-5.1999999999999998E-3</c:v>
                </c:pt>
                <c:pt idx="793">
                  <c:v>-5.1749999999999999E-3</c:v>
                </c:pt>
                <c:pt idx="794">
                  <c:v>-5.1500000000000001E-3</c:v>
                </c:pt>
                <c:pt idx="795">
                  <c:v>-5.1250000000000002E-3</c:v>
                </c:pt>
                <c:pt idx="796">
                  <c:v>-5.1000000000000004E-3</c:v>
                </c:pt>
                <c:pt idx="797">
                  <c:v>-5.0749999999999997E-3</c:v>
                </c:pt>
                <c:pt idx="798">
                  <c:v>-5.0499999999999998E-3</c:v>
                </c:pt>
                <c:pt idx="799">
                  <c:v>-5.025E-3</c:v>
                </c:pt>
                <c:pt idx="800">
                  <c:v>-5.0000000000000001E-3</c:v>
                </c:pt>
                <c:pt idx="801">
                  <c:v>-4.9750000000000003E-3</c:v>
                </c:pt>
                <c:pt idx="802">
                  <c:v>-4.9500000000000004E-3</c:v>
                </c:pt>
                <c:pt idx="803">
                  <c:v>-4.9249999999999997E-3</c:v>
                </c:pt>
                <c:pt idx="804">
                  <c:v>-4.8999999999999998E-3</c:v>
                </c:pt>
                <c:pt idx="805">
                  <c:v>-4.875E-3</c:v>
                </c:pt>
                <c:pt idx="806">
                  <c:v>-4.8500000000000001E-3</c:v>
                </c:pt>
                <c:pt idx="807">
                  <c:v>-4.8250000000000003E-3</c:v>
                </c:pt>
                <c:pt idx="808">
                  <c:v>-4.7999999999999996E-3</c:v>
                </c:pt>
                <c:pt idx="809">
                  <c:v>-4.7749999999999997E-3</c:v>
                </c:pt>
                <c:pt idx="810">
                  <c:v>-4.7499999999999999E-3</c:v>
                </c:pt>
                <c:pt idx="811">
                  <c:v>-4.725E-3</c:v>
                </c:pt>
                <c:pt idx="812">
                  <c:v>-4.7000000000000002E-3</c:v>
                </c:pt>
                <c:pt idx="813">
                  <c:v>-4.6750000000000003E-3</c:v>
                </c:pt>
                <c:pt idx="814">
                  <c:v>-4.6499999999999996E-3</c:v>
                </c:pt>
                <c:pt idx="815">
                  <c:v>-4.6249999999999998E-3</c:v>
                </c:pt>
                <c:pt idx="816">
                  <c:v>-4.5999999999999999E-3</c:v>
                </c:pt>
                <c:pt idx="817">
                  <c:v>-4.5750000000000001E-3</c:v>
                </c:pt>
                <c:pt idx="818">
                  <c:v>-4.5500000000000002E-3</c:v>
                </c:pt>
                <c:pt idx="819">
                  <c:v>-4.5250000000000004E-3</c:v>
                </c:pt>
                <c:pt idx="820">
                  <c:v>-4.4999999999999997E-3</c:v>
                </c:pt>
                <c:pt idx="821">
                  <c:v>-4.4749999999999998E-3</c:v>
                </c:pt>
                <c:pt idx="822">
                  <c:v>-4.45E-3</c:v>
                </c:pt>
                <c:pt idx="823">
                  <c:v>-4.4250000000000001E-3</c:v>
                </c:pt>
                <c:pt idx="824">
                  <c:v>-4.4000000000000003E-3</c:v>
                </c:pt>
                <c:pt idx="825">
                  <c:v>-4.3750000000000004E-3</c:v>
                </c:pt>
                <c:pt idx="826">
                  <c:v>-4.3499999999999997E-3</c:v>
                </c:pt>
                <c:pt idx="827">
                  <c:v>-4.3249999999999999E-3</c:v>
                </c:pt>
                <c:pt idx="828">
                  <c:v>-4.3E-3</c:v>
                </c:pt>
                <c:pt idx="829">
                  <c:v>-4.2750000000000002E-3</c:v>
                </c:pt>
                <c:pt idx="830">
                  <c:v>-4.2500000000000003E-3</c:v>
                </c:pt>
                <c:pt idx="831">
                  <c:v>-4.2249999999999996E-3</c:v>
                </c:pt>
                <c:pt idx="832">
                  <c:v>-4.1999999999999997E-3</c:v>
                </c:pt>
                <c:pt idx="833">
                  <c:v>-4.1749999999999999E-3</c:v>
                </c:pt>
                <c:pt idx="834">
                  <c:v>-4.15E-3</c:v>
                </c:pt>
                <c:pt idx="835">
                  <c:v>-4.1250000000000002E-3</c:v>
                </c:pt>
                <c:pt idx="836">
                  <c:v>-4.1000000000000003E-3</c:v>
                </c:pt>
                <c:pt idx="837">
                  <c:v>-4.0749999999999996E-3</c:v>
                </c:pt>
                <c:pt idx="838">
                  <c:v>-4.0499999999999998E-3</c:v>
                </c:pt>
                <c:pt idx="839">
                  <c:v>-4.0249999999999999E-3</c:v>
                </c:pt>
                <c:pt idx="840">
                  <c:v>-4.0000000000000001E-3</c:v>
                </c:pt>
                <c:pt idx="841">
                  <c:v>-3.9750000000000002E-3</c:v>
                </c:pt>
                <c:pt idx="842">
                  <c:v>-3.9500000000000004E-3</c:v>
                </c:pt>
                <c:pt idx="843">
                  <c:v>-3.9249999999999997E-3</c:v>
                </c:pt>
                <c:pt idx="844">
                  <c:v>-3.8999999999999998E-3</c:v>
                </c:pt>
                <c:pt idx="845">
                  <c:v>-3.875E-3</c:v>
                </c:pt>
                <c:pt idx="846">
                  <c:v>-3.8500000000000001E-3</c:v>
                </c:pt>
                <c:pt idx="847">
                  <c:v>-3.8249999999999998E-3</c:v>
                </c:pt>
                <c:pt idx="848">
                  <c:v>-3.8E-3</c:v>
                </c:pt>
                <c:pt idx="849">
                  <c:v>-3.7750000000000001E-3</c:v>
                </c:pt>
                <c:pt idx="850">
                  <c:v>-3.7499999999999999E-3</c:v>
                </c:pt>
                <c:pt idx="851">
                  <c:v>-3.725E-3</c:v>
                </c:pt>
                <c:pt idx="852">
                  <c:v>-3.7000000000000002E-3</c:v>
                </c:pt>
                <c:pt idx="853">
                  <c:v>-3.6749999999999999E-3</c:v>
                </c:pt>
                <c:pt idx="854">
                  <c:v>-3.65E-3</c:v>
                </c:pt>
                <c:pt idx="855">
                  <c:v>-3.6250000000000002E-3</c:v>
                </c:pt>
                <c:pt idx="856">
                  <c:v>-3.5999999999999999E-3</c:v>
                </c:pt>
                <c:pt idx="857">
                  <c:v>-3.5750000000000001E-3</c:v>
                </c:pt>
                <c:pt idx="858">
                  <c:v>-3.5500000000000002E-3</c:v>
                </c:pt>
                <c:pt idx="859">
                  <c:v>-3.5249999999999999E-3</c:v>
                </c:pt>
                <c:pt idx="860">
                  <c:v>-3.5000000000000001E-3</c:v>
                </c:pt>
                <c:pt idx="861">
                  <c:v>-3.4749999999999998E-3</c:v>
                </c:pt>
                <c:pt idx="862">
                  <c:v>-3.4499999999999999E-3</c:v>
                </c:pt>
                <c:pt idx="863">
                  <c:v>-3.4250000000000001E-3</c:v>
                </c:pt>
                <c:pt idx="864">
                  <c:v>-3.3999999999999998E-3</c:v>
                </c:pt>
                <c:pt idx="865">
                  <c:v>-3.375E-3</c:v>
                </c:pt>
                <c:pt idx="866">
                  <c:v>-3.3500000000000001E-3</c:v>
                </c:pt>
                <c:pt idx="867">
                  <c:v>-3.3249999999999998E-3</c:v>
                </c:pt>
                <c:pt idx="868">
                  <c:v>-3.3E-3</c:v>
                </c:pt>
                <c:pt idx="869">
                  <c:v>-3.2750000000000001E-3</c:v>
                </c:pt>
                <c:pt idx="870">
                  <c:v>-3.2499999999999999E-3</c:v>
                </c:pt>
                <c:pt idx="871">
                  <c:v>-3.225E-3</c:v>
                </c:pt>
                <c:pt idx="872">
                  <c:v>-3.2000000000000002E-3</c:v>
                </c:pt>
                <c:pt idx="873">
                  <c:v>-3.1749999999999999E-3</c:v>
                </c:pt>
                <c:pt idx="874">
                  <c:v>-3.15E-3</c:v>
                </c:pt>
                <c:pt idx="875">
                  <c:v>-3.1250000000000002E-3</c:v>
                </c:pt>
                <c:pt idx="876">
                  <c:v>-3.0999999999999999E-3</c:v>
                </c:pt>
                <c:pt idx="877">
                  <c:v>-3.075E-3</c:v>
                </c:pt>
                <c:pt idx="878">
                  <c:v>-3.0500000000000002E-3</c:v>
                </c:pt>
                <c:pt idx="879">
                  <c:v>-3.0249999999999999E-3</c:v>
                </c:pt>
                <c:pt idx="880">
                  <c:v>-3.0000000000000001E-3</c:v>
                </c:pt>
                <c:pt idx="881">
                  <c:v>-2.9750000000000002E-3</c:v>
                </c:pt>
                <c:pt idx="882">
                  <c:v>-2.9499999999999999E-3</c:v>
                </c:pt>
                <c:pt idx="883">
                  <c:v>-2.9250000000000001E-3</c:v>
                </c:pt>
                <c:pt idx="884">
                  <c:v>-2.8999999999999998E-3</c:v>
                </c:pt>
                <c:pt idx="885">
                  <c:v>-2.875E-3</c:v>
                </c:pt>
                <c:pt idx="886">
                  <c:v>-2.8500000000000001E-3</c:v>
                </c:pt>
                <c:pt idx="887">
                  <c:v>-2.8249999999999998E-3</c:v>
                </c:pt>
                <c:pt idx="888">
                  <c:v>-2.8E-3</c:v>
                </c:pt>
                <c:pt idx="889">
                  <c:v>-2.7750000000000001E-3</c:v>
                </c:pt>
                <c:pt idx="890">
                  <c:v>-2.7499999999999998E-3</c:v>
                </c:pt>
                <c:pt idx="891">
                  <c:v>-2.725E-3</c:v>
                </c:pt>
                <c:pt idx="892">
                  <c:v>-2.7000000000000001E-3</c:v>
                </c:pt>
                <c:pt idx="893">
                  <c:v>-2.6749999999999999E-3</c:v>
                </c:pt>
                <c:pt idx="894">
                  <c:v>-2.65E-3</c:v>
                </c:pt>
                <c:pt idx="895">
                  <c:v>-2.6250000000000002E-3</c:v>
                </c:pt>
                <c:pt idx="896">
                  <c:v>-2.5999999999999999E-3</c:v>
                </c:pt>
                <c:pt idx="897">
                  <c:v>-2.575E-3</c:v>
                </c:pt>
                <c:pt idx="898">
                  <c:v>-2.5500000000000002E-3</c:v>
                </c:pt>
                <c:pt idx="899">
                  <c:v>-2.5249999999999999E-3</c:v>
                </c:pt>
                <c:pt idx="900">
                  <c:v>-2.5000000000000001E-3</c:v>
                </c:pt>
                <c:pt idx="901">
                  <c:v>-2.4750000000000002E-3</c:v>
                </c:pt>
                <c:pt idx="902">
                  <c:v>-2.4499999999999999E-3</c:v>
                </c:pt>
                <c:pt idx="903">
                  <c:v>-2.4250000000000001E-3</c:v>
                </c:pt>
                <c:pt idx="904">
                  <c:v>-2.3999999999999998E-3</c:v>
                </c:pt>
                <c:pt idx="905">
                  <c:v>-2.3749999999999999E-3</c:v>
                </c:pt>
                <c:pt idx="906">
                  <c:v>-2.3500000000000001E-3</c:v>
                </c:pt>
                <c:pt idx="907">
                  <c:v>-2.3249999999999998E-3</c:v>
                </c:pt>
                <c:pt idx="908">
                  <c:v>-2.3E-3</c:v>
                </c:pt>
                <c:pt idx="909">
                  <c:v>-2.2750000000000001E-3</c:v>
                </c:pt>
                <c:pt idx="910">
                  <c:v>-2.2499999999999998E-3</c:v>
                </c:pt>
                <c:pt idx="911">
                  <c:v>-2.225E-3</c:v>
                </c:pt>
                <c:pt idx="912">
                  <c:v>-2.2000000000000001E-3</c:v>
                </c:pt>
                <c:pt idx="913">
                  <c:v>-2.1749999999999999E-3</c:v>
                </c:pt>
                <c:pt idx="914">
                  <c:v>-2.15E-3</c:v>
                </c:pt>
                <c:pt idx="915">
                  <c:v>-2.1250000000000002E-3</c:v>
                </c:pt>
                <c:pt idx="916">
                  <c:v>-2.0999999999999999E-3</c:v>
                </c:pt>
                <c:pt idx="917">
                  <c:v>-2.075E-3</c:v>
                </c:pt>
                <c:pt idx="918">
                  <c:v>-2.0500000000000002E-3</c:v>
                </c:pt>
                <c:pt idx="919">
                  <c:v>-2.0249999999999999E-3</c:v>
                </c:pt>
                <c:pt idx="920">
                  <c:v>-2E-3</c:v>
                </c:pt>
                <c:pt idx="921">
                  <c:v>-1.9750000000000002E-3</c:v>
                </c:pt>
                <c:pt idx="922">
                  <c:v>-1.9499999999999999E-3</c:v>
                </c:pt>
                <c:pt idx="923">
                  <c:v>-1.9250000000000001E-3</c:v>
                </c:pt>
                <c:pt idx="924">
                  <c:v>-1.9E-3</c:v>
                </c:pt>
                <c:pt idx="925">
                  <c:v>-1.8749999999999999E-3</c:v>
                </c:pt>
                <c:pt idx="926">
                  <c:v>-1.8500000000000001E-3</c:v>
                </c:pt>
                <c:pt idx="927">
                  <c:v>-1.825E-3</c:v>
                </c:pt>
                <c:pt idx="928">
                  <c:v>-1.8E-3</c:v>
                </c:pt>
                <c:pt idx="929">
                  <c:v>-1.7750000000000001E-3</c:v>
                </c:pt>
                <c:pt idx="930">
                  <c:v>-1.75E-3</c:v>
                </c:pt>
                <c:pt idx="931">
                  <c:v>-1.725E-3</c:v>
                </c:pt>
                <c:pt idx="932">
                  <c:v>-1.6999999999999999E-3</c:v>
                </c:pt>
                <c:pt idx="933">
                  <c:v>-1.6750000000000001E-3</c:v>
                </c:pt>
                <c:pt idx="934">
                  <c:v>-1.65E-3</c:v>
                </c:pt>
                <c:pt idx="935">
                  <c:v>-1.6249999999999999E-3</c:v>
                </c:pt>
                <c:pt idx="936">
                  <c:v>-1.6000000000000001E-3</c:v>
                </c:pt>
                <c:pt idx="937">
                  <c:v>-1.575E-3</c:v>
                </c:pt>
                <c:pt idx="938">
                  <c:v>-1.5499999999999999E-3</c:v>
                </c:pt>
                <c:pt idx="939">
                  <c:v>-1.5250000000000001E-3</c:v>
                </c:pt>
                <c:pt idx="940">
                  <c:v>-1.5E-3</c:v>
                </c:pt>
                <c:pt idx="941">
                  <c:v>-1.475E-3</c:v>
                </c:pt>
                <c:pt idx="942">
                  <c:v>-1.4499999999999999E-3</c:v>
                </c:pt>
                <c:pt idx="943">
                  <c:v>-1.4250000000000001E-3</c:v>
                </c:pt>
                <c:pt idx="944">
                  <c:v>-1.4E-3</c:v>
                </c:pt>
                <c:pt idx="945">
                  <c:v>-1.3749999999999999E-3</c:v>
                </c:pt>
                <c:pt idx="946">
                  <c:v>-1.3500000000000001E-3</c:v>
                </c:pt>
                <c:pt idx="947">
                  <c:v>-1.325E-3</c:v>
                </c:pt>
                <c:pt idx="948">
                  <c:v>-1.2999999999999999E-3</c:v>
                </c:pt>
                <c:pt idx="949">
                  <c:v>-1.2750000000000001E-3</c:v>
                </c:pt>
                <c:pt idx="950">
                  <c:v>-1.25E-3</c:v>
                </c:pt>
                <c:pt idx="951">
                  <c:v>-1.225E-3</c:v>
                </c:pt>
                <c:pt idx="952">
                  <c:v>-1.1999999999999999E-3</c:v>
                </c:pt>
                <c:pt idx="953">
                  <c:v>-1.175E-3</c:v>
                </c:pt>
                <c:pt idx="954">
                  <c:v>-1.15E-3</c:v>
                </c:pt>
                <c:pt idx="955">
                  <c:v>-1.1249999999999999E-3</c:v>
                </c:pt>
                <c:pt idx="956">
                  <c:v>-1.1000000000000001E-3</c:v>
                </c:pt>
                <c:pt idx="957">
                  <c:v>-1.075E-3</c:v>
                </c:pt>
                <c:pt idx="958">
                  <c:v>-1.0499999999999999E-3</c:v>
                </c:pt>
                <c:pt idx="959">
                  <c:v>-1.0250000000000001E-3</c:v>
                </c:pt>
                <c:pt idx="960">
                  <c:v>-1E-3</c:v>
                </c:pt>
                <c:pt idx="961">
                  <c:v>-9.7499999999999996E-4</c:v>
                </c:pt>
                <c:pt idx="962">
                  <c:v>-9.5E-4</c:v>
                </c:pt>
                <c:pt idx="963">
                  <c:v>-9.2500000000000004E-4</c:v>
                </c:pt>
                <c:pt idx="964">
                  <c:v>-8.9999999999999998E-4</c:v>
                </c:pt>
                <c:pt idx="965">
                  <c:v>-8.7500000000000002E-4</c:v>
                </c:pt>
                <c:pt idx="966">
                  <c:v>-8.4999999999999995E-4</c:v>
                </c:pt>
                <c:pt idx="967">
                  <c:v>-8.25E-4</c:v>
                </c:pt>
                <c:pt idx="968">
                  <c:v>-8.0000000000000004E-4</c:v>
                </c:pt>
                <c:pt idx="969">
                  <c:v>-7.7499999999999997E-4</c:v>
                </c:pt>
                <c:pt idx="970">
                  <c:v>-7.5000000000000002E-4</c:v>
                </c:pt>
                <c:pt idx="971">
                  <c:v>-7.2499999999999995E-4</c:v>
                </c:pt>
                <c:pt idx="972">
                  <c:v>-6.9999999999999999E-4</c:v>
                </c:pt>
                <c:pt idx="973">
                  <c:v>-6.7500000000000004E-4</c:v>
                </c:pt>
                <c:pt idx="974">
                  <c:v>-6.4999999999999997E-4</c:v>
                </c:pt>
                <c:pt idx="975">
                  <c:v>-6.2500000000000001E-4</c:v>
                </c:pt>
                <c:pt idx="976">
                  <c:v>-5.9999999999999995E-4</c:v>
                </c:pt>
                <c:pt idx="977">
                  <c:v>-5.7499999999999999E-4</c:v>
                </c:pt>
                <c:pt idx="978">
                  <c:v>-5.5000000000000003E-4</c:v>
                </c:pt>
                <c:pt idx="979">
                  <c:v>-5.2499999999999997E-4</c:v>
                </c:pt>
                <c:pt idx="980">
                  <c:v>-5.0000000000000001E-4</c:v>
                </c:pt>
                <c:pt idx="981">
                  <c:v>-4.75E-4</c:v>
                </c:pt>
                <c:pt idx="982">
                  <c:v>-4.4999999999999999E-4</c:v>
                </c:pt>
                <c:pt idx="983">
                  <c:v>-4.2499999999999998E-4</c:v>
                </c:pt>
                <c:pt idx="984">
                  <c:v>-4.0000000000000002E-4</c:v>
                </c:pt>
                <c:pt idx="985">
                  <c:v>-3.7500000000000001E-4</c:v>
                </c:pt>
                <c:pt idx="986">
                  <c:v>-3.5E-4</c:v>
                </c:pt>
                <c:pt idx="987">
                  <c:v>-3.2499999999999999E-4</c:v>
                </c:pt>
                <c:pt idx="988">
                  <c:v>-2.9999999999999997E-4</c:v>
                </c:pt>
                <c:pt idx="989">
                  <c:v>-2.7500000000000002E-4</c:v>
                </c:pt>
                <c:pt idx="990">
                  <c:v>-2.5000000000000001E-4</c:v>
                </c:pt>
                <c:pt idx="991">
                  <c:v>-2.2499999999999999E-4</c:v>
                </c:pt>
                <c:pt idx="992">
                  <c:v>-2.0000000000000001E-4</c:v>
                </c:pt>
                <c:pt idx="993">
                  <c:v>-1.75E-4</c:v>
                </c:pt>
                <c:pt idx="994">
                  <c:v>-1.4999999999999999E-4</c:v>
                </c:pt>
                <c:pt idx="995">
                  <c:v>-1.25E-4</c:v>
                </c:pt>
                <c:pt idx="996">
                  <c:v>-1E-4</c:v>
                </c:pt>
                <c:pt idx="997">
                  <c:v>-7.4999999999999993E-5</c:v>
                </c:pt>
                <c:pt idx="998">
                  <c:v>-5.0000000000000002E-5</c:v>
                </c:pt>
                <c:pt idx="999">
                  <c:v>-2.5000000000000001E-5</c:v>
                </c:pt>
                <c:pt idx="1000">
                  <c:v>0</c:v>
                </c:pt>
                <c:pt idx="1001">
                  <c:v>2.5000000000000001E-5</c:v>
                </c:pt>
                <c:pt idx="1002">
                  <c:v>5.0000000000000002E-5</c:v>
                </c:pt>
                <c:pt idx="1003">
                  <c:v>7.4999999999999993E-5</c:v>
                </c:pt>
                <c:pt idx="1004">
                  <c:v>1E-4</c:v>
                </c:pt>
                <c:pt idx="1005">
                  <c:v>1.25E-4</c:v>
                </c:pt>
                <c:pt idx="1006">
                  <c:v>1.4999999999999999E-4</c:v>
                </c:pt>
                <c:pt idx="1007">
                  <c:v>1.75E-4</c:v>
                </c:pt>
                <c:pt idx="1008">
                  <c:v>2.0000000000000001E-4</c:v>
                </c:pt>
                <c:pt idx="1009">
                  <c:v>2.2499999999999999E-4</c:v>
                </c:pt>
                <c:pt idx="1010">
                  <c:v>2.5000000000000001E-4</c:v>
                </c:pt>
                <c:pt idx="1011">
                  <c:v>2.7500000000000002E-4</c:v>
                </c:pt>
                <c:pt idx="1012">
                  <c:v>2.9999999999999997E-4</c:v>
                </c:pt>
                <c:pt idx="1013">
                  <c:v>3.2499999999999999E-4</c:v>
                </c:pt>
                <c:pt idx="1014">
                  <c:v>3.5E-4</c:v>
                </c:pt>
                <c:pt idx="1015">
                  <c:v>3.7500000000000001E-4</c:v>
                </c:pt>
                <c:pt idx="1016">
                  <c:v>4.0000000000000002E-4</c:v>
                </c:pt>
                <c:pt idx="1017">
                  <c:v>4.2499999999999998E-4</c:v>
                </c:pt>
                <c:pt idx="1018">
                  <c:v>4.4999999999999999E-4</c:v>
                </c:pt>
                <c:pt idx="1019">
                  <c:v>4.75E-4</c:v>
                </c:pt>
                <c:pt idx="1020">
                  <c:v>5.0000000000000001E-4</c:v>
                </c:pt>
                <c:pt idx="1021">
                  <c:v>5.2499999999999997E-4</c:v>
                </c:pt>
                <c:pt idx="1022">
                  <c:v>5.5000000000000003E-4</c:v>
                </c:pt>
                <c:pt idx="1023">
                  <c:v>5.7499999999999999E-4</c:v>
                </c:pt>
                <c:pt idx="1024">
                  <c:v>5.9999999999999995E-4</c:v>
                </c:pt>
                <c:pt idx="1025">
                  <c:v>6.2500000000000001E-4</c:v>
                </c:pt>
                <c:pt idx="1026">
                  <c:v>6.4999999999999997E-4</c:v>
                </c:pt>
                <c:pt idx="1027">
                  <c:v>6.7500000000000004E-4</c:v>
                </c:pt>
                <c:pt idx="1028">
                  <c:v>6.9999999999999999E-4</c:v>
                </c:pt>
                <c:pt idx="1029">
                  <c:v>7.2499999999999995E-4</c:v>
                </c:pt>
                <c:pt idx="1030">
                  <c:v>7.5000000000000002E-4</c:v>
                </c:pt>
                <c:pt idx="1031">
                  <c:v>7.7499999999999997E-4</c:v>
                </c:pt>
                <c:pt idx="1032">
                  <c:v>8.0000000000000004E-4</c:v>
                </c:pt>
                <c:pt idx="1033">
                  <c:v>8.25E-4</c:v>
                </c:pt>
                <c:pt idx="1034">
                  <c:v>8.4999999999999995E-4</c:v>
                </c:pt>
                <c:pt idx="1035">
                  <c:v>8.7500000000000002E-4</c:v>
                </c:pt>
                <c:pt idx="1036">
                  <c:v>8.9999999999999998E-4</c:v>
                </c:pt>
                <c:pt idx="1037">
                  <c:v>9.2500000000000004E-4</c:v>
                </c:pt>
                <c:pt idx="1038">
                  <c:v>9.5E-4</c:v>
                </c:pt>
                <c:pt idx="1039">
                  <c:v>9.7499999999999996E-4</c:v>
                </c:pt>
                <c:pt idx="1040">
                  <c:v>1E-3</c:v>
                </c:pt>
                <c:pt idx="1041">
                  <c:v>1.0250000000000001E-3</c:v>
                </c:pt>
                <c:pt idx="1042">
                  <c:v>1.0499999999999999E-3</c:v>
                </c:pt>
                <c:pt idx="1043">
                  <c:v>1.075E-3</c:v>
                </c:pt>
                <c:pt idx="1044">
                  <c:v>1.1000000000000001E-3</c:v>
                </c:pt>
                <c:pt idx="1045">
                  <c:v>1.1249999999999999E-3</c:v>
                </c:pt>
                <c:pt idx="1046">
                  <c:v>1.15E-3</c:v>
                </c:pt>
                <c:pt idx="1047">
                  <c:v>1.175E-3</c:v>
                </c:pt>
                <c:pt idx="1048">
                  <c:v>1.1999999999999999E-3</c:v>
                </c:pt>
                <c:pt idx="1049">
                  <c:v>1.225E-3</c:v>
                </c:pt>
                <c:pt idx="1050">
                  <c:v>1.25E-3</c:v>
                </c:pt>
                <c:pt idx="1051">
                  <c:v>1.2750000000000001E-3</c:v>
                </c:pt>
                <c:pt idx="1052">
                  <c:v>1.2999999999999999E-3</c:v>
                </c:pt>
                <c:pt idx="1053">
                  <c:v>1.325E-3</c:v>
                </c:pt>
                <c:pt idx="1054">
                  <c:v>1.3500000000000001E-3</c:v>
                </c:pt>
                <c:pt idx="1055">
                  <c:v>1.3749999999999999E-3</c:v>
                </c:pt>
                <c:pt idx="1056">
                  <c:v>1.4E-3</c:v>
                </c:pt>
                <c:pt idx="1057">
                  <c:v>1.4250000000000001E-3</c:v>
                </c:pt>
                <c:pt idx="1058">
                  <c:v>1.4499999999999999E-3</c:v>
                </c:pt>
                <c:pt idx="1059">
                  <c:v>1.475E-3</c:v>
                </c:pt>
                <c:pt idx="1060">
                  <c:v>1.5E-3</c:v>
                </c:pt>
                <c:pt idx="1061">
                  <c:v>1.5250000000000001E-3</c:v>
                </c:pt>
                <c:pt idx="1062">
                  <c:v>1.5499999999999999E-3</c:v>
                </c:pt>
                <c:pt idx="1063">
                  <c:v>1.575E-3</c:v>
                </c:pt>
                <c:pt idx="1064">
                  <c:v>1.6000000000000001E-3</c:v>
                </c:pt>
                <c:pt idx="1065">
                  <c:v>1.6249999999999999E-3</c:v>
                </c:pt>
                <c:pt idx="1066">
                  <c:v>1.65E-3</c:v>
                </c:pt>
                <c:pt idx="1067">
                  <c:v>1.6750000000000001E-3</c:v>
                </c:pt>
                <c:pt idx="1068">
                  <c:v>1.6999999999999999E-3</c:v>
                </c:pt>
                <c:pt idx="1069">
                  <c:v>1.725E-3</c:v>
                </c:pt>
                <c:pt idx="1070">
                  <c:v>1.75E-3</c:v>
                </c:pt>
                <c:pt idx="1071">
                  <c:v>1.7750000000000001E-3</c:v>
                </c:pt>
                <c:pt idx="1072">
                  <c:v>1.8E-3</c:v>
                </c:pt>
                <c:pt idx="1073">
                  <c:v>1.825E-3</c:v>
                </c:pt>
                <c:pt idx="1074">
                  <c:v>1.8500000000000001E-3</c:v>
                </c:pt>
                <c:pt idx="1075">
                  <c:v>1.8749999999999999E-3</c:v>
                </c:pt>
                <c:pt idx="1076">
                  <c:v>1.9E-3</c:v>
                </c:pt>
                <c:pt idx="1077">
                  <c:v>1.9250000000000001E-3</c:v>
                </c:pt>
                <c:pt idx="1078">
                  <c:v>1.9499999999999999E-3</c:v>
                </c:pt>
                <c:pt idx="1079">
                  <c:v>1.9750000000000002E-3</c:v>
                </c:pt>
                <c:pt idx="1080">
                  <c:v>2E-3</c:v>
                </c:pt>
                <c:pt idx="1081">
                  <c:v>2.0249999999999999E-3</c:v>
                </c:pt>
                <c:pt idx="1082">
                  <c:v>2.0500000000000002E-3</c:v>
                </c:pt>
                <c:pt idx="1083">
                  <c:v>2.075E-3</c:v>
                </c:pt>
                <c:pt idx="1084">
                  <c:v>2.0999999999999999E-3</c:v>
                </c:pt>
                <c:pt idx="1085">
                  <c:v>2.1250000000000002E-3</c:v>
                </c:pt>
                <c:pt idx="1086">
                  <c:v>2.15E-3</c:v>
                </c:pt>
                <c:pt idx="1087">
                  <c:v>2.1749999999999999E-3</c:v>
                </c:pt>
                <c:pt idx="1088">
                  <c:v>2.2000000000000001E-3</c:v>
                </c:pt>
                <c:pt idx="1089">
                  <c:v>2.225E-3</c:v>
                </c:pt>
                <c:pt idx="1090">
                  <c:v>2.2499999999999998E-3</c:v>
                </c:pt>
                <c:pt idx="1091">
                  <c:v>2.2750000000000001E-3</c:v>
                </c:pt>
                <c:pt idx="1092">
                  <c:v>2.3E-3</c:v>
                </c:pt>
                <c:pt idx="1093">
                  <c:v>2.3249999999999998E-3</c:v>
                </c:pt>
                <c:pt idx="1094">
                  <c:v>2.3500000000000001E-3</c:v>
                </c:pt>
                <c:pt idx="1095">
                  <c:v>2.3749999999999999E-3</c:v>
                </c:pt>
                <c:pt idx="1096">
                  <c:v>2.3999999999999998E-3</c:v>
                </c:pt>
                <c:pt idx="1097">
                  <c:v>2.4250000000000001E-3</c:v>
                </c:pt>
                <c:pt idx="1098">
                  <c:v>2.4499999999999999E-3</c:v>
                </c:pt>
                <c:pt idx="1099">
                  <c:v>2.4750000000000002E-3</c:v>
                </c:pt>
                <c:pt idx="1100">
                  <c:v>2.5000000000000001E-3</c:v>
                </c:pt>
                <c:pt idx="1101">
                  <c:v>2.5249999999999999E-3</c:v>
                </c:pt>
                <c:pt idx="1102">
                  <c:v>2.5500000000000002E-3</c:v>
                </c:pt>
                <c:pt idx="1103">
                  <c:v>2.575E-3</c:v>
                </c:pt>
                <c:pt idx="1104">
                  <c:v>2.5999999999999999E-3</c:v>
                </c:pt>
                <c:pt idx="1105">
                  <c:v>2.6250000000000002E-3</c:v>
                </c:pt>
                <c:pt idx="1106">
                  <c:v>2.65E-3</c:v>
                </c:pt>
                <c:pt idx="1107">
                  <c:v>2.6749999999999999E-3</c:v>
                </c:pt>
                <c:pt idx="1108">
                  <c:v>2.7000000000000001E-3</c:v>
                </c:pt>
                <c:pt idx="1109">
                  <c:v>2.725E-3</c:v>
                </c:pt>
                <c:pt idx="1110">
                  <c:v>2.7499999999999998E-3</c:v>
                </c:pt>
                <c:pt idx="1111">
                  <c:v>2.7750000000000001E-3</c:v>
                </c:pt>
                <c:pt idx="1112">
                  <c:v>2.8E-3</c:v>
                </c:pt>
                <c:pt idx="1113">
                  <c:v>2.8249999999999998E-3</c:v>
                </c:pt>
                <c:pt idx="1114">
                  <c:v>2.8500000000000001E-3</c:v>
                </c:pt>
                <c:pt idx="1115">
                  <c:v>2.875E-3</c:v>
                </c:pt>
                <c:pt idx="1116">
                  <c:v>2.8999999999999998E-3</c:v>
                </c:pt>
                <c:pt idx="1117">
                  <c:v>2.9250000000000001E-3</c:v>
                </c:pt>
                <c:pt idx="1118">
                  <c:v>2.9499999999999999E-3</c:v>
                </c:pt>
                <c:pt idx="1119">
                  <c:v>2.9750000000000002E-3</c:v>
                </c:pt>
                <c:pt idx="1120">
                  <c:v>3.0000000000000001E-3</c:v>
                </c:pt>
                <c:pt idx="1121">
                  <c:v>3.0249999999999999E-3</c:v>
                </c:pt>
                <c:pt idx="1122">
                  <c:v>3.0500000000000002E-3</c:v>
                </c:pt>
                <c:pt idx="1123">
                  <c:v>3.075E-3</c:v>
                </c:pt>
                <c:pt idx="1124">
                  <c:v>3.0999999999999999E-3</c:v>
                </c:pt>
                <c:pt idx="1125">
                  <c:v>3.1250000000000002E-3</c:v>
                </c:pt>
                <c:pt idx="1126">
                  <c:v>3.15E-3</c:v>
                </c:pt>
                <c:pt idx="1127">
                  <c:v>3.1749999999999999E-3</c:v>
                </c:pt>
                <c:pt idx="1128">
                  <c:v>3.2000000000000002E-3</c:v>
                </c:pt>
                <c:pt idx="1129">
                  <c:v>3.225E-3</c:v>
                </c:pt>
                <c:pt idx="1130">
                  <c:v>3.2499999999999999E-3</c:v>
                </c:pt>
                <c:pt idx="1131">
                  <c:v>3.2750000000000001E-3</c:v>
                </c:pt>
                <c:pt idx="1132">
                  <c:v>3.3E-3</c:v>
                </c:pt>
                <c:pt idx="1133">
                  <c:v>3.3249999999999998E-3</c:v>
                </c:pt>
                <c:pt idx="1134">
                  <c:v>3.3500000000000001E-3</c:v>
                </c:pt>
                <c:pt idx="1135">
                  <c:v>3.375E-3</c:v>
                </c:pt>
                <c:pt idx="1136">
                  <c:v>3.3999999999999998E-3</c:v>
                </c:pt>
                <c:pt idx="1137">
                  <c:v>3.4250000000000001E-3</c:v>
                </c:pt>
                <c:pt idx="1138">
                  <c:v>3.4499999999999999E-3</c:v>
                </c:pt>
                <c:pt idx="1139">
                  <c:v>3.4749999999999998E-3</c:v>
                </c:pt>
                <c:pt idx="1140">
                  <c:v>3.5000000000000001E-3</c:v>
                </c:pt>
                <c:pt idx="1141">
                  <c:v>3.5249999999999999E-3</c:v>
                </c:pt>
                <c:pt idx="1142">
                  <c:v>3.5500000000000002E-3</c:v>
                </c:pt>
                <c:pt idx="1143">
                  <c:v>3.5750000000000001E-3</c:v>
                </c:pt>
                <c:pt idx="1144">
                  <c:v>3.5999999999999999E-3</c:v>
                </c:pt>
                <c:pt idx="1145">
                  <c:v>3.6250000000000002E-3</c:v>
                </c:pt>
                <c:pt idx="1146">
                  <c:v>3.65E-3</c:v>
                </c:pt>
                <c:pt idx="1147">
                  <c:v>3.6749999999999999E-3</c:v>
                </c:pt>
                <c:pt idx="1148">
                  <c:v>3.7000000000000002E-3</c:v>
                </c:pt>
                <c:pt idx="1149">
                  <c:v>3.725E-3</c:v>
                </c:pt>
                <c:pt idx="1150">
                  <c:v>3.7499999999999999E-3</c:v>
                </c:pt>
                <c:pt idx="1151">
                  <c:v>3.7750000000000001E-3</c:v>
                </c:pt>
                <c:pt idx="1152">
                  <c:v>3.8E-3</c:v>
                </c:pt>
                <c:pt idx="1153">
                  <c:v>3.8249999999999998E-3</c:v>
                </c:pt>
                <c:pt idx="1154">
                  <c:v>3.8500000000000001E-3</c:v>
                </c:pt>
                <c:pt idx="1155">
                  <c:v>3.875E-3</c:v>
                </c:pt>
                <c:pt idx="1156">
                  <c:v>3.8999999999999998E-3</c:v>
                </c:pt>
                <c:pt idx="1157">
                  <c:v>3.9249999999999997E-3</c:v>
                </c:pt>
                <c:pt idx="1158">
                  <c:v>3.9500000000000004E-3</c:v>
                </c:pt>
                <c:pt idx="1159">
                  <c:v>3.9750000000000002E-3</c:v>
                </c:pt>
                <c:pt idx="1160">
                  <c:v>4.0000000000000001E-3</c:v>
                </c:pt>
                <c:pt idx="1161">
                  <c:v>4.0249999999999999E-3</c:v>
                </c:pt>
                <c:pt idx="1162">
                  <c:v>4.0499999999999998E-3</c:v>
                </c:pt>
                <c:pt idx="1163">
                  <c:v>4.0749999999999996E-3</c:v>
                </c:pt>
                <c:pt idx="1164">
                  <c:v>4.1000000000000003E-3</c:v>
                </c:pt>
                <c:pt idx="1165">
                  <c:v>4.1250000000000002E-3</c:v>
                </c:pt>
                <c:pt idx="1166">
                  <c:v>4.15E-3</c:v>
                </c:pt>
                <c:pt idx="1167">
                  <c:v>4.1749999999999999E-3</c:v>
                </c:pt>
                <c:pt idx="1168">
                  <c:v>4.1999999999999997E-3</c:v>
                </c:pt>
                <c:pt idx="1169">
                  <c:v>4.2249999999999996E-3</c:v>
                </c:pt>
                <c:pt idx="1170">
                  <c:v>4.2500000000000003E-3</c:v>
                </c:pt>
                <c:pt idx="1171">
                  <c:v>4.2750000000000002E-3</c:v>
                </c:pt>
                <c:pt idx="1172">
                  <c:v>4.3E-3</c:v>
                </c:pt>
                <c:pt idx="1173">
                  <c:v>4.3249999999999999E-3</c:v>
                </c:pt>
                <c:pt idx="1174">
                  <c:v>4.3499999999999997E-3</c:v>
                </c:pt>
                <c:pt idx="1175">
                  <c:v>4.3750000000000004E-3</c:v>
                </c:pt>
                <c:pt idx="1176">
                  <c:v>4.4000000000000003E-3</c:v>
                </c:pt>
                <c:pt idx="1177">
                  <c:v>4.4250000000000001E-3</c:v>
                </c:pt>
                <c:pt idx="1178">
                  <c:v>4.45E-3</c:v>
                </c:pt>
                <c:pt idx="1179">
                  <c:v>4.4749999999999998E-3</c:v>
                </c:pt>
                <c:pt idx="1180">
                  <c:v>4.4999999999999997E-3</c:v>
                </c:pt>
                <c:pt idx="1181">
                  <c:v>4.5250000000000004E-3</c:v>
                </c:pt>
                <c:pt idx="1182">
                  <c:v>4.5500000000000002E-3</c:v>
                </c:pt>
                <c:pt idx="1183">
                  <c:v>4.5750000000000001E-3</c:v>
                </c:pt>
                <c:pt idx="1184">
                  <c:v>4.5999999999999999E-3</c:v>
                </c:pt>
                <c:pt idx="1185">
                  <c:v>4.6249999999999998E-3</c:v>
                </c:pt>
                <c:pt idx="1186">
                  <c:v>4.6499999999999996E-3</c:v>
                </c:pt>
                <c:pt idx="1187">
                  <c:v>4.6750000000000003E-3</c:v>
                </c:pt>
                <c:pt idx="1188">
                  <c:v>4.7000000000000002E-3</c:v>
                </c:pt>
                <c:pt idx="1189">
                  <c:v>4.725E-3</c:v>
                </c:pt>
                <c:pt idx="1190">
                  <c:v>4.7499999999999999E-3</c:v>
                </c:pt>
                <c:pt idx="1191">
                  <c:v>4.7749999999999997E-3</c:v>
                </c:pt>
                <c:pt idx="1192">
                  <c:v>4.7999999999999996E-3</c:v>
                </c:pt>
                <c:pt idx="1193">
                  <c:v>4.8250000000000003E-3</c:v>
                </c:pt>
                <c:pt idx="1194">
                  <c:v>4.8500000000000001E-3</c:v>
                </c:pt>
                <c:pt idx="1195">
                  <c:v>4.875E-3</c:v>
                </c:pt>
                <c:pt idx="1196">
                  <c:v>4.8999999999999998E-3</c:v>
                </c:pt>
                <c:pt idx="1197">
                  <c:v>4.9249999999999997E-3</c:v>
                </c:pt>
                <c:pt idx="1198">
                  <c:v>4.9500000000000004E-3</c:v>
                </c:pt>
                <c:pt idx="1199">
                  <c:v>4.9750000000000003E-3</c:v>
                </c:pt>
                <c:pt idx="1200">
                  <c:v>5.0000000000000001E-3</c:v>
                </c:pt>
                <c:pt idx="1201">
                  <c:v>5.025E-3</c:v>
                </c:pt>
                <c:pt idx="1202">
                  <c:v>5.0499999999999998E-3</c:v>
                </c:pt>
                <c:pt idx="1203">
                  <c:v>5.0749999999999997E-3</c:v>
                </c:pt>
                <c:pt idx="1204">
                  <c:v>5.1000000000000004E-3</c:v>
                </c:pt>
                <c:pt idx="1205">
                  <c:v>5.1250000000000002E-3</c:v>
                </c:pt>
                <c:pt idx="1206">
                  <c:v>5.1500000000000001E-3</c:v>
                </c:pt>
                <c:pt idx="1207">
                  <c:v>5.1749999999999999E-3</c:v>
                </c:pt>
                <c:pt idx="1208">
                  <c:v>5.1999999999999998E-3</c:v>
                </c:pt>
                <c:pt idx="1209">
                  <c:v>5.2249999999999996E-3</c:v>
                </c:pt>
                <c:pt idx="1210">
                  <c:v>5.2500000000000003E-3</c:v>
                </c:pt>
                <c:pt idx="1211">
                  <c:v>5.2750000000000002E-3</c:v>
                </c:pt>
                <c:pt idx="1212">
                  <c:v>5.3E-3</c:v>
                </c:pt>
                <c:pt idx="1213">
                  <c:v>5.3249999999999999E-3</c:v>
                </c:pt>
                <c:pt idx="1214">
                  <c:v>5.3499999999999997E-3</c:v>
                </c:pt>
                <c:pt idx="1215">
                  <c:v>5.3749999999999996E-3</c:v>
                </c:pt>
                <c:pt idx="1216">
                  <c:v>5.4000000000000003E-3</c:v>
                </c:pt>
                <c:pt idx="1217">
                  <c:v>5.4250000000000001E-3</c:v>
                </c:pt>
                <c:pt idx="1218">
                  <c:v>5.45E-3</c:v>
                </c:pt>
                <c:pt idx="1219">
                  <c:v>5.4749999999999998E-3</c:v>
                </c:pt>
                <c:pt idx="1220">
                  <c:v>5.4999999999999997E-3</c:v>
                </c:pt>
                <c:pt idx="1221">
                  <c:v>5.5250000000000004E-3</c:v>
                </c:pt>
                <c:pt idx="1222">
                  <c:v>5.5500000000000002E-3</c:v>
                </c:pt>
                <c:pt idx="1223">
                  <c:v>5.5750000000000001E-3</c:v>
                </c:pt>
                <c:pt idx="1224">
                  <c:v>5.5999999999999999E-3</c:v>
                </c:pt>
                <c:pt idx="1225">
                  <c:v>5.6249999999999998E-3</c:v>
                </c:pt>
                <c:pt idx="1226">
                  <c:v>5.6499999999999996E-3</c:v>
                </c:pt>
                <c:pt idx="1227">
                  <c:v>5.6750000000000004E-3</c:v>
                </c:pt>
                <c:pt idx="1228">
                  <c:v>5.7000000000000002E-3</c:v>
                </c:pt>
                <c:pt idx="1229">
                  <c:v>5.7250000000000001E-3</c:v>
                </c:pt>
                <c:pt idx="1230">
                  <c:v>5.7499999999999999E-3</c:v>
                </c:pt>
                <c:pt idx="1231">
                  <c:v>5.7749999999999998E-3</c:v>
                </c:pt>
                <c:pt idx="1232">
                  <c:v>5.7999999999999996E-3</c:v>
                </c:pt>
                <c:pt idx="1233">
                  <c:v>5.8250000000000003E-3</c:v>
                </c:pt>
                <c:pt idx="1234">
                  <c:v>5.8500000000000002E-3</c:v>
                </c:pt>
                <c:pt idx="1235">
                  <c:v>5.875E-3</c:v>
                </c:pt>
                <c:pt idx="1236">
                  <c:v>5.8999999999999999E-3</c:v>
                </c:pt>
                <c:pt idx="1237">
                  <c:v>5.9249999999999997E-3</c:v>
                </c:pt>
                <c:pt idx="1238">
                  <c:v>5.9500000000000004E-3</c:v>
                </c:pt>
                <c:pt idx="1239">
                  <c:v>5.9750000000000003E-3</c:v>
                </c:pt>
                <c:pt idx="1240">
                  <c:v>6.0000000000000001E-3</c:v>
                </c:pt>
                <c:pt idx="1241">
                  <c:v>6.025E-3</c:v>
                </c:pt>
                <c:pt idx="1242">
                  <c:v>6.0499999999999998E-3</c:v>
                </c:pt>
                <c:pt idx="1243">
                  <c:v>6.0749999999999997E-3</c:v>
                </c:pt>
                <c:pt idx="1244">
                  <c:v>6.1000000000000004E-3</c:v>
                </c:pt>
                <c:pt idx="1245">
                  <c:v>6.1250000000000002E-3</c:v>
                </c:pt>
                <c:pt idx="1246">
                  <c:v>6.1500000000000001E-3</c:v>
                </c:pt>
                <c:pt idx="1247">
                  <c:v>6.1749999999999999E-3</c:v>
                </c:pt>
                <c:pt idx="1248">
                  <c:v>6.1999999999999998E-3</c:v>
                </c:pt>
                <c:pt idx="1249">
                  <c:v>6.2249999999999996E-3</c:v>
                </c:pt>
                <c:pt idx="1250">
                  <c:v>6.2500000000000003E-3</c:v>
                </c:pt>
                <c:pt idx="1251">
                  <c:v>6.2750000000000002E-3</c:v>
                </c:pt>
                <c:pt idx="1252">
                  <c:v>6.3E-3</c:v>
                </c:pt>
                <c:pt idx="1253">
                  <c:v>6.3249999999999999E-3</c:v>
                </c:pt>
                <c:pt idx="1254">
                  <c:v>6.3499999999999997E-3</c:v>
                </c:pt>
                <c:pt idx="1255">
                  <c:v>6.3749999999999996E-3</c:v>
                </c:pt>
                <c:pt idx="1256">
                  <c:v>6.4000000000000003E-3</c:v>
                </c:pt>
                <c:pt idx="1257">
                  <c:v>6.4250000000000002E-3</c:v>
                </c:pt>
                <c:pt idx="1258">
                  <c:v>6.45E-3</c:v>
                </c:pt>
                <c:pt idx="1259">
                  <c:v>6.4749999999999999E-3</c:v>
                </c:pt>
                <c:pt idx="1260">
                  <c:v>6.4999999999999997E-3</c:v>
                </c:pt>
                <c:pt idx="1261">
                  <c:v>6.5250000000000004E-3</c:v>
                </c:pt>
                <c:pt idx="1262">
                  <c:v>6.5500000000000003E-3</c:v>
                </c:pt>
                <c:pt idx="1263">
                  <c:v>6.5750000000000001E-3</c:v>
                </c:pt>
                <c:pt idx="1264">
                  <c:v>6.6E-3</c:v>
                </c:pt>
                <c:pt idx="1265">
                  <c:v>6.6249999999999998E-3</c:v>
                </c:pt>
                <c:pt idx="1266">
                  <c:v>6.6499999999999997E-3</c:v>
                </c:pt>
                <c:pt idx="1267">
                  <c:v>6.6750000000000004E-3</c:v>
                </c:pt>
                <c:pt idx="1268">
                  <c:v>6.7000000000000002E-3</c:v>
                </c:pt>
                <c:pt idx="1269">
                  <c:v>6.7250000000000001E-3</c:v>
                </c:pt>
                <c:pt idx="1270">
                  <c:v>6.7499999999999999E-3</c:v>
                </c:pt>
                <c:pt idx="1271">
                  <c:v>6.7749999999999998E-3</c:v>
                </c:pt>
                <c:pt idx="1272">
                  <c:v>6.7999999999999996E-3</c:v>
                </c:pt>
                <c:pt idx="1273">
                  <c:v>6.8250000000000003E-3</c:v>
                </c:pt>
                <c:pt idx="1274">
                  <c:v>6.8500000000000002E-3</c:v>
                </c:pt>
                <c:pt idx="1275">
                  <c:v>6.875E-3</c:v>
                </c:pt>
                <c:pt idx="1276">
                  <c:v>6.8999999999999999E-3</c:v>
                </c:pt>
                <c:pt idx="1277">
                  <c:v>6.9249999999999997E-3</c:v>
                </c:pt>
                <c:pt idx="1278">
                  <c:v>6.9499999999999996E-3</c:v>
                </c:pt>
                <c:pt idx="1279">
                  <c:v>6.9750000000000003E-3</c:v>
                </c:pt>
                <c:pt idx="1280">
                  <c:v>7.0000000000000001E-3</c:v>
                </c:pt>
                <c:pt idx="1281">
                  <c:v>7.025E-3</c:v>
                </c:pt>
                <c:pt idx="1282">
                  <c:v>7.0499999999999998E-3</c:v>
                </c:pt>
                <c:pt idx="1283">
                  <c:v>7.0749999999999997E-3</c:v>
                </c:pt>
                <c:pt idx="1284">
                  <c:v>7.1000000000000004E-3</c:v>
                </c:pt>
                <c:pt idx="1285">
                  <c:v>7.1250000000000003E-3</c:v>
                </c:pt>
                <c:pt idx="1286">
                  <c:v>7.1500000000000001E-3</c:v>
                </c:pt>
                <c:pt idx="1287">
                  <c:v>7.175E-3</c:v>
                </c:pt>
                <c:pt idx="1288">
                  <c:v>7.1999999999999998E-3</c:v>
                </c:pt>
                <c:pt idx="1289">
                  <c:v>7.2249999999999997E-3</c:v>
                </c:pt>
                <c:pt idx="1290">
                  <c:v>7.2500000000000004E-3</c:v>
                </c:pt>
                <c:pt idx="1291">
                  <c:v>7.2750000000000002E-3</c:v>
                </c:pt>
                <c:pt idx="1292">
                  <c:v>7.3000000000000001E-3</c:v>
                </c:pt>
                <c:pt idx="1293">
                  <c:v>7.3249999999999999E-3</c:v>
                </c:pt>
                <c:pt idx="1294">
                  <c:v>7.3499999999999998E-3</c:v>
                </c:pt>
                <c:pt idx="1295">
                  <c:v>7.3749999999999996E-3</c:v>
                </c:pt>
                <c:pt idx="1296">
                  <c:v>7.4000000000000003E-3</c:v>
                </c:pt>
                <c:pt idx="1297">
                  <c:v>7.4250000000000002E-3</c:v>
                </c:pt>
                <c:pt idx="1298">
                  <c:v>7.45E-3</c:v>
                </c:pt>
                <c:pt idx="1299">
                  <c:v>7.4749999999999999E-3</c:v>
                </c:pt>
                <c:pt idx="1300">
                  <c:v>7.4999999999999997E-3</c:v>
                </c:pt>
                <c:pt idx="1301">
                  <c:v>7.5249999999999996E-3</c:v>
                </c:pt>
                <c:pt idx="1302">
                  <c:v>7.5500000000000003E-3</c:v>
                </c:pt>
                <c:pt idx="1303">
                  <c:v>7.5750000000000001E-3</c:v>
                </c:pt>
                <c:pt idx="1304">
                  <c:v>7.6E-3</c:v>
                </c:pt>
                <c:pt idx="1305">
                  <c:v>7.6249999999999998E-3</c:v>
                </c:pt>
                <c:pt idx="1306">
                  <c:v>7.6499999999999997E-3</c:v>
                </c:pt>
                <c:pt idx="1307">
                  <c:v>7.6750000000000004E-3</c:v>
                </c:pt>
                <c:pt idx="1308">
                  <c:v>7.7000000000000002E-3</c:v>
                </c:pt>
                <c:pt idx="1309">
                  <c:v>7.7250000000000001E-3</c:v>
                </c:pt>
                <c:pt idx="1310">
                  <c:v>7.7499999999999999E-3</c:v>
                </c:pt>
                <c:pt idx="1311">
                  <c:v>7.7749999999999998E-3</c:v>
                </c:pt>
                <c:pt idx="1312">
                  <c:v>7.7999999999999996E-3</c:v>
                </c:pt>
                <c:pt idx="1313">
                  <c:v>7.8250000000000004E-3</c:v>
                </c:pt>
                <c:pt idx="1314">
                  <c:v>7.8499999999999993E-3</c:v>
                </c:pt>
                <c:pt idx="1315">
                  <c:v>7.8750000000000001E-3</c:v>
                </c:pt>
                <c:pt idx="1316">
                  <c:v>7.9000000000000008E-3</c:v>
                </c:pt>
                <c:pt idx="1317">
                  <c:v>7.9249999999999998E-3</c:v>
                </c:pt>
                <c:pt idx="1318">
                  <c:v>7.9500000000000005E-3</c:v>
                </c:pt>
                <c:pt idx="1319">
                  <c:v>7.9749999999999995E-3</c:v>
                </c:pt>
                <c:pt idx="1320">
                  <c:v>8.0000000000000002E-3</c:v>
                </c:pt>
                <c:pt idx="1321">
                  <c:v>8.0249999999999991E-3</c:v>
                </c:pt>
                <c:pt idx="1322">
                  <c:v>8.0499999999999999E-3</c:v>
                </c:pt>
                <c:pt idx="1323">
                  <c:v>8.0750000000000006E-3</c:v>
                </c:pt>
                <c:pt idx="1324">
                  <c:v>8.0999999999999996E-3</c:v>
                </c:pt>
                <c:pt idx="1325">
                  <c:v>8.1250000000000003E-3</c:v>
                </c:pt>
                <c:pt idx="1326">
                  <c:v>8.1499999999999993E-3</c:v>
                </c:pt>
                <c:pt idx="1327">
                  <c:v>8.175E-3</c:v>
                </c:pt>
                <c:pt idx="1328">
                  <c:v>8.2000000000000007E-3</c:v>
                </c:pt>
                <c:pt idx="1329">
                  <c:v>8.2249999999999997E-3</c:v>
                </c:pt>
                <c:pt idx="1330">
                  <c:v>8.2500000000000004E-3</c:v>
                </c:pt>
                <c:pt idx="1331">
                  <c:v>8.2749999999999994E-3</c:v>
                </c:pt>
                <c:pt idx="1332">
                  <c:v>8.3000000000000001E-3</c:v>
                </c:pt>
                <c:pt idx="1333">
                  <c:v>8.3250000000000008E-3</c:v>
                </c:pt>
                <c:pt idx="1334">
                  <c:v>8.3499999999999998E-3</c:v>
                </c:pt>
                <c:pt idx="1335">
                  <c:v>8.3750000000000005E-3</c:v>
                </c:pt>
                <c:pt idx="1336">
                  <c:v>8.3999999999999995E-3</c:v>
                </c:pt>
                <c:pt idx="1337">
                  <c:v>8.4250000000000002E-3</c:v>
                </c:pt>
                <c:pt idx="1338">
                  <c:v>8.4499999999999992E-3</c:v>
                </c:pt>
                <c:pt idx="1339">
                  <c:v>8.4749999999999999E-3</c:v>
                </c:pt>
                <c:pt idx="1340">
                  <c:v>8.5000000000000006E-3</c:v>
                </c:pt>
                <c:pt idx="1341">
                  <c:v>8.5249999999999996E-3</c:v>
                </c:pt>
                <c:pt idx="1342">
                  <c:v>8.5500000000000003E-3</c:v>
                </c:pt>
                <c:pt idx="1343">
                  <c:v>8.5749999999999993E-3</c:v>
                </c:pt>
                <c:pt idx="1344">
                  <c:v>8.6E-3</c:v>
                </c:pt>
                <c:pt idx="1345">
                  <c:v>8.6250000000000007E-3</c:v>
                </c:pt>
                <c:pt idx="1346">
                  <c:v>8.6499999999999997E-3</c:v>
                </c:pt>
                <c:pt idx="1347">
                  <c:v>8.6750000000000004E-3</c:v>
                </c:pt>
                <c:pt idx="1348">
                  <c:v>8.6999999999999994E-3</c:v>
                </c:pt>
                <c:pt idx="1349">
                  <c:v>8.7250000000000001E-3</c:v>
                </c:pt>
                <c:pt idx="1350">
                  <c:v>8.7500000000000008E-3</c:v>
                </c:pt>
                <c:pt idx="1351">
                  <c:v>8.7749999999999998E-3</c:v>
                </c:pt>
                <c:pt idx="1352">
                  <c:v>8.8000000000000005E-3</c:v>
                </c:pt>
                <c:pt idx="1353">
                  <c:v>8.8249999999999995E-3</c:v>
                </c:pt>
                <c:pt idx="1354">
                  <c:v>8.8500000000000002E-3</c:v>
                </c:pt>
                <c:pt idx="1355">
                  <c:v>8.8749999999999992E-3</c:v>
                </c:pt>
                <c:pt idx="1356">
                  <c:v>8.8999999999999999E-3</c:v>
                </c:pt>
                <c:pt idx="1357">
                  <c:v>8.9250000000000006E-3</c:v>
                </c:pt>
                <c:pt idx="1358">
                  <c:v>8.9499999999999996E-3</c:v>
                </c:pt>
                <c:pt idx="1359">
                  <c:v>8.9750000000000003E-3</c:v>
                </c:pt>
                <c:pt idx="1360">
                  <c:v>8.9999999999999993E-3</c:v>
                </c:pt>
                <c:pt idx="1361">
                  <c:v>9.025E-3</c:v>
                </c:pt>
                <c:pt idx="1362">
                  <c:v>9.0500000000000008E-3</c:v>
                </c:pt>
                <c:pt idx="1363">
                  <c:v>9.0749999999999997E-3</c:v>
                </c:pt>
                <c:pt idx="1364">
                  <c:v>9.1000000000000004E-3</c:v>
                </c:pt>
                <c:pt idx="1365">
                  <c:v>9.1249999999999994E-3</c:v>
                </c:pt>
                <c:pt idx="1366">
                  <c:v>9.1500000000000001E-3</c:v>
                </c:pt>
                <c:pt idx="1367">
                  <c:v>9.1750000000000009E-3</c:v>
                </c:pt>
                <c:pt idx="1368">
                  <c:v>9.1999999999999998E-3</c:v>
                </c:pt>
                <c:pt idx="1369">
                  <c:v>9.2250000000000006E-3</c:v>
                </c:pt>
                <c:pt idx="1370">
                  <c:v>9.2499999999999995E-3</c:v>
                </c:pt>
                <c:pt idx="1371">
                  <c:v>9.2750000000000003E-3</c:v>
                </c:pt>
                <c:pt idx="1372">
                  <c:v>9.2999999999999992E-3</c:v>
                </c:pt>
                <c:pt idx="1373">
                  <c:v>9.325E-3</c:v>
                </c:pt>
                <c:pt idx="1374">
                  <c:v>9.3500000000000007E-3</c:v>
                </c:pt>
                <c:pt idx="1375">
                  <c:v>9.3749999999999997E-3</c:v>
                </c:pt>
                <c:pt idx="1376">
                  <c:v>9.4000000000000004E-3</c:v>
                </c:pt>
                <c:pt idx="1377">
                  <c:v>9.4249999999999994E-3</c:v>
                </c:pt>
                <c:pt idx="1378">
                  <c:v>9.4500000000000001E-3</c:v>
                </c:pt>
                <c:pt idx="1379">
                  <c:v>9.4750000000000008E-3</c:v>
                </c:pt>
                <c:pt idx="1380">
                  <c:v>9.4999999999999998E-3</c:v>
                </c:pt>
                <c:pt idx="1381">
                  <c:v>9.5250000000000005E-3</c:v>
                </c:pt>
                <c:pt idx="1382">
                  <c:v>9.5499999999999995E-3</c:v>
                </c:pt>
                <c:pt idx="1383">
                  <c:v>9.5750000000000002E-3</c:v>
                </c:pt>
                <c:pt idx="1384">
                  <c:v>9.5999999999999992E-3</c:v>
                </c:pt>
                <c:pt idx="1385">
                  <c:v>9.6249999999999999E-3</c:v>
                </c:pt>
                <c:pt idx="1386">
                  <c:v>9.6500000000000006E-3</c:v>
                </c:pt>
                <c:pt idx="1387">
                  <c:v>9.6749999999999996E-3</c:v>
                </c:pt>
                <c:pt idx="1388">
                  <c:v>9.7000000000000003E-3</c:v>
                </c:pt>
                <c:pt idx="1389">
                  <c:v>9.7249999999999993E-3</c:v>
                </c:pt>
                <c:pt idx="1390">
                  <c:v>9.75E-3</c:v>
                </c:pt>
                <c:pt idx="1391">
                  <c:v>9.7750000000000007E-3</c:v>
                </c:pt>
                <c:pt idx="1392">
                  <c:v>9.7999999999999997E-3</c:v>
                </c:pt>
                <c:pt idx="1393">
                  <c:v>9.8250000000000004E-3</c:v>
                </c:pt>
                <c:pt idx="1394">
                  <c:v>9.8499999999999994E-3</c:v>
                </c:pt>
                <c:pt idx="1395">
                  <c:v>9.8750000000000001E-3</c:v>
                </c:pt>
                <c:pt idx="1396">
                  <c:v>9.9000000000000008E-3</c:v>
                </c:pt>
                <c:pt idx="1397">
                  <c:v>9.9249999999999998E-3</c:v>
                </c:pt>
                <c:pt idx="1398">
                  <c:v>9.9500000000000005E-3</c:v>
                </c:pt>
                <c:pt idx="1399">
                  <c:v>9.9749999999999995E-3</c:v>
                </c:pt>
                <c:pt idx="1400">
                  <c:v>0.01</c:v>
                </c:pt>
                <c:pt idx="1401">
                  <c:v>1.0024999999999999E-2</c:v>
                </c:pt>
                <c:pt idx="1402">
                  <c:v>1.005E-2</c:v>
                </c:pt>
                <c:pt idx="1403">
                  <c:v>1.0075000000000001E-2</c:v>
                </c:pt>
                <c:pt idx="1404">
                  <c:v>1.01E-2</c:v>
                </c:pt>
                <c:pt idx="1405">
                  <c:v>1.0125E-2</c:v>
                </c:pt>
                <c:pt idx="1406">
                  <c:v>1.0149999999999999E-2</c:v>
                </c:pt>
                <c:pt idx="1407">
                  <c:v>1.0175E-2</c:v>
                </c:pt>
                <c:pt idx="1408">
                  <c:v>1.0200000000000001E-2</c:v>
                </c:pt>
                <c:pt idx="1409">
                  <c:v>1.0225E-2</c:v>
                </c:pt>
                <c:pt idx="1410">
                  <c:v>1.025E-2</c:v>
                </c:pt>
                <c:pt idx="1411">
                  <c:v>1.0274999999999999E-2</c:v>
                </c:pt>
                <c:pt idx="1412">
                  <c:v>1.03E-2</c:v>
                </c:pt>
                <c:pt idx="1413">
                  <c:v>1.0325000000000001E-2</c:v>
                </c:pt>
                <c:pt idx="1414">
                  <c:v>1.035E-2</c:v>
                </c:pt>
                <c:pt idx="1415">
                  <c:v>1.0375000000000001E-2</c:v>
                </c:pt>
                <c:pt idx="1416">
                  <c:v>1.04E-2</c:v>
                </c:pt>
                <c:pt idx="1417">
                  <c:v>1.0425E-2</c:v>
                </c:pt>
                <c:pt idx="1418">
                  <c:v>1.0449999999999999E-2</c:v>
                </c:pt>
                <c:pt idx="1419">
                  <c:v>1.0475E-2</c:v>
                </c:pt>
                <c:pt idx="1420">
                  <c:v>1.0500000000000001E-2</c:v>
                </c:pt>
                <c:pt idx="1421">
                  <c:v>1.0525E-2</c:v>
                </c:pt>
                <c:pt idx="1422">
                  <c:v>1.055E-2</c:v>
                </c:pt>
                <c:pt idx="1423">
                  <c:v>1.0574999999999999E-2</c:v>
                </c:pt>
                <c:pt idx="1424">
                  <c:v>1.06E-2</c:v>
                </c:pt>
                <c:pt idx="1425">
                  <c:v>1.0625000000000001E-2</c:v>
                </c:pt>
                <c:pt idx="1426">
                  <c:v>1.065E-2</c:v>
                </c:pt>
                <c:pt idx="1427">
                  <c:v>1.0675E-2</c:v>
                </c:pt>
                <c:pt idx="1428">
                  <c:v>1.0699999999999999E-2</c:v>
                </c:pt>
                <c:pt idx="1429">
                  <c:v>1.0725E-2</c:v>
                </c:pt>
                <c:pt idx="1430">
                  <c:v>1.0749999999999999E-2</c:v>
                </c:pt>
                <c:pt idx="1431">
                  <c:v>1.0775E-2</c:v>
                </c:pt>
                <c:pt idx="1432">
                  <c:v>1.0800000000000001E-2</c:v>
                </c:pt>
                <c:pt idx="1433">
                  <c:v>1.0825E-2</c:v>
                </c:pt>
                <c:pt idx="1434">
                  <c:v>1.085E-2</c:v>
                </c:pt>
                <c:pt idx="1435">
                  <c:v>1.0874999999999999E-2</c:v>
                </c:pt>
                <c:pt idx="1436">
                  <c:v>1.09E-2</c:v>
                </c:pt>
                <c:pt idx="1437">
                  <c:v>1.0925000000000001E-2</c:v>
                </c:pt>
                <c:pt idx="1438">
                  <c:v>1.095E-2</c:v>
                </c:pt>
                <c:pt idx="1439">
                  <c:v>1.0975E-2</c:v>
                </c:pt>
                <c:pt idx="1440">
                  <c:v>1.0999999999999999E-2</c:v>
                </c:pt>
                <c:pt idx="1441">
                  <c:v>1.1025E-2</c:v>
                </c:pt>
                <c:pt idx="1442">
                  <c:v>1.1050000000000001E-2</c:v>
                </c:pt>
                <c:pt idx="1443">
                  <c:v>1.1075E-2</c:v>
                </c:pt>
                <c:pt idx="1444">
                  <c:v>1.11E-2</c:v>
                </c:pt>
                <c:pt idx="1445">
                  <c:v>1.1124999999999999E-2</c:v>
                </c:pt>
                <c:pt idx="1446">
                  <c:v>1.115E-2</c:v>
                </c:pt>
                <c:pt idx="1447">
                  <c:v>1.1174999999999999E-2</c:v>
                </c:pt>
                <c:pt idx="1448">
                  <c:v>1.12E-2</c:v>
                </c:pt>
                <c:pt idx="1449">
                  <c:v>1.1225000000000001E-2</c:v>
                </c:pt>
                <c:pt idx="1450">
                  <c:v>1.125E-2</c:v>
                </c:pt>
                <c:pt idx="1451">
                  <c:v>1.1275E-2</c:v>
                </c:pt>
                <c:pt idx="1452">
                  <c:v>1.1299999999999999E-2</c:v>
                </c:pt>
                <c:pt idx="1453">
                  <c:v>1.1325E-2</c:v>
                </c:pt>
                <c:pt idx="1454">
                  <c:v>1.1350000000000001E-2</c:v>
                </c:pt>
                <c:pt idx="1455">
                  <c:v>1.1375E-2</c:v>
                </c:pt>
                <c:pt idx="1456">
                  <c:v>1.14E-2</c:v>
                </c:pt>
                <c:pt idx="1457">
                  <c:v>1.1424999999999999E-2</c:v>
                </c:pt>
                <c:pt idx="1458">
                  <c:v>1.145E-2</c:v>
                </c:pt>
                <c:pt idx="1459">
                  <c:v>1.1475000000000001E-2</c:v>
                </c:pt>
                <c:pt idx="1460">
                  <c:v>1.15E-2</c:v>
                </c:pt>
                <c:pt idx="1461">
                  <c:v>1.1525000000000001E-2</c:v>
                </c:pt>
                <c:pt idx="1462">
                  <c:v>1.155E-2</c:v>
                </c:pt>
                <c:pt idx="1463">
                  <c:v>1.1575E-2</c:v>
                </c:pt>
                <c:pt idx="1464">
                  <c:v>1.1599999999999999E-2</c:v>
                </c:pt>
                <c:pt idx="1465">
                  <c:v>1.1625E-2</c:v>
                </c:pt>
                <c:pt idx="1466">
                  <c:v>1.1650000000000001E-2</c:v>
                </c:pt>
                <c:pt idx="1467">
                  <c:v>1.1675E-2</c:v>
                </c:pt>
                <c:pt idx="1468">
                  <c:v>1.17E-2</c:v>
                </c:pt>
                <c:pt idx="1469">
                  <c:v>1.1724999999999999E-2</c:v>
                </c:pt>
                <c:pt idx="1470">
                  <c:v>1.175E-2</c:v>
                </c:pt>
                <c:pt idx="1471">
                  <c:v>1.1775000000000001E-2</c:v>
                </c:pt>
                <c:pt idx="1472">
                  <c:v>1.18E-2</c:v>
                </c:pt>
                <c:pt idx="1473">
                  <c:v>1.1825E-2</c:v>
                </c:pt>
                <c:pt idx="1474">
                  <c:v>1.1849999999999999E-2</c:v>
                </c:pt>
                <c:pt idx="1475">
                  <c:v>1.1875E-2</c:v>
                </c:pt>
                <c:pt idx="1476">
                  <c:v>1.1900000000000001E-2</c:v>
                </c:pt>
                <c:pt idx="1477">
                  <c:v>1.1925E-2</c:v>
                </c:pt>
                <c:pt idx="1478">
                  <c:v>1.1950000000000001E-2</c:v>
                </c:pt>
                <c:pt idx="1479">
                  <c:v>1.1975E-2</c:v>
                </c:pt>
                <c:pt idx="1480">
                  <c:v>1.2E-2</c:v>
                </c:pt>
                <c:pt idx="1481">
                  <c:v>1.2024999999999999E-2</c:v>
                </c:pt>
                <c:pt idx="1482">
                  <c:v>1.205E-2</c:v>
                </c:pt>
                <c:pt idx="1483">
                  <c:v>1.2075000000000001E-2</c:v>
                </c:pt>
                <c:pt idx="1484">
                  <c:v>1.21E-2</c:v>
                </c:pt>
                <c:pt idx="1485">
                  <c:v>1.2125E-2</c:v>
                </c:pt>
                <c:pt idx="1486">
                  <c:v>1.2149999999999999E-2</c:v>
                </c:pt>
                <c:pt idx="1487">
                  <c:v>1.2175E-2</c:v>
                </c:pt>
                <c:pt idx="1488">
                  <c:v>1.2200000000000001E-2</c:v>
                </c:pt>
                <c:pt idx="1489">
                  <c:v>1.2225E-2</c:v>
                </c:pt>
                <c:pt idx="1490">
                  <c:v>1.225E-2</c:v>
                </c:pt>
                <c:pt idx="1491">
                  <c:v>1.2274999999999999E-2</c:v>
                </c:pt>
                <c:pt idx="1492">
                  <c:v>1.23E-2</c:v>
                </c:pt>
                <c:pt idx="1493">
                  <c:v>1.2324999999999999E-2</c:v>
                </c:pt>
                <c:pt idx="1494">
                  <c:v>1.235E-2</c:v>
                </c:pt>
                <c:pt idx="1495">
                  <c:v>1.2375000000000001E-2</c:v>
                </c:pt>
                <c:pt idx="1496">
                  <c:v>1.24E-2</c:v>
                </c:pt>
                <c:pt idx="1497">
                  <c:v>1.2425E-2</c:v>
                </c:pt>
                <c:pt idx="1498">
                  <c:v>1.2449999999999999E-2</c:v>
                </c:pt>
                <c:pt idx="1499">
                  <c:v>1.2475E-2</c:v>
                </c:pt>
                <c:pt idx="1500">
                  <c:v>1.2500000000000001E-2</c:v>
                </c:pt>
                <c:pt idx="1501">
                  <c:v>1.2525E-2</c:v>
                </c:pt>
                <c:pt idx="1502">
                  <c:v>1.255E-2</c:v>
                </c:pt>
                <c:pt idx="1503">
                  <c:v>1.2574999999999999E-2</c:v>
                </c:pt>
                <c:pt idx="1504">
                  <c:v>1.26E-2</c:v>
                </c:pt>
                <c:pt idx="1505">
                  <c:v>1.2625000000000001E-2</c:v>
                </c:pt>
                <c:pt idx="1506">
                  <c:v>1.265E-2</c:v>
                </c:pt>
                <c:pt idx="1507">
                  <c:v>1.2675000000000001E-2</c:v>
                </c:pt>
                <c:pt idx="1508">
                  <c:v>1.2699999999999999E-2</c:v>
                </c:pt>
                <c:pt idx="1509">
                  <c:v>1.2725E-2</c:v>
                </c:pt>
                <c:pt idx="1510">
                  <c:v>1.2749999999999999E-2</c:v>
                </c:pt>
                <c:pt idx="1511">
                  <c:v>1.2775E-2</c:v>
                </c:pt>
                <c:pt idx="1512">
                  <c:v>1.2800000000000001E-2</c:v>
                </c:pt>
                <c:pt idx="1513">
                  <c:v>1.2825E-2</c:v>
                </c:pt>
                <c:pt idx="1514">
                  <c:v>1.285E-2</c:v>
                </c:pt>
                <c:pt idx="1515">
                  <c:v>1.2874999999999999E-2</c:v>
                </c:pt>
                <c:pt idx="1516">
                  <c:v>1.29E-2</c:v>
                </c:pt>
                <c:pt idx="1517">
                  <c:v>1.2925000000000001E-2</c:v>
                </c:pt>
                <c:pt idx="1518">
                  <c:v>1.295E-2</c:v>
                </c:pt>
                <c:pt idx="1519">
                  <c:v>1.2975E-2</c:v>
                </c:pt>
                <c:pt idx="1520">
                  <c:v>1.2999999999999999E-2</c:v>
                </c:pt>
                <c:pt idx="1521">
                  <c:v>1.3025E-2</c:v>
                </c:pt>
                <c:pt idx="1522">
                  <c:v>1.3050000000000001E-2</c:v>
                </c:pt>
                <c:pt idx="1523">
                  <c:v>1.3075E-2</c:v>
                </c:pt>
                <c:pt idx="1524">
                  <c:v>1.3100000000000001E-2</c:v>
                </c:pt>
                <c:pt idx="1525">
                  <c:v>1.3125E-2</c:v>
                </c:pt>
                <c:pt idx="1526">
                  <c:v>1.315E-2</c:v>
                </c:pt>
                <c:pt idx="1527">
                  <c:v>1.3174999999999999E-2</c:v>
                </c:pt>
                <c:pt idx="1528">
                  <c:v>1.32E-2</c:v>
                </c:pt>
                <c:pt idx="1529">
                  <c:v>1.3225000000000001E-2</c:v>
                </c:pt>
                <c:pt idx="1530">
                  <c:v>1.325E-2</c:v>
                </c:pt>
                <c:pt idx="1531">
                  <c:v>1.3275E-2</c:v>
                </c:pt>
                <c:pt idx="1532">
                  <c:v>1.3299999999999999E-2</c:v>
                </c:pt>
                <c:pt idx="1533">
                  <c:v>1.3325E-2</c:v>
                </c:pt>
                <c:pt idx="1534">
                  <c:v>1.3350000000000001E-2</c:v>
                </c:pt>
                <c:pt idx="1535">
                  <c:v>1.3375E-2</c:v>
                </c:pt>
                <c:pt idx="1536">
                  <c:v>1.34E-2</c:v>
                </c:pt>
                <c:pt idx="1537">
                  <c:v>1.3424999999999999E-2</c:v>
                </c:pt>
                <c:pt idx="1538">
                  <c:v>1.345E-2</c:v>
                </c:pt>
                <c:pt idx="1539">
                  <c:v>1.3475000000000001E-2</c:v>
                </c:pt>
                <c:pt idx="1540">
                  <c:v>1.35E-2</c:v>
                </c:pt>
                <c:pt idx="1541">
                  <c:v>1.3525000000000001E-2</c:v>
                </c:pt>
                <c:pt idx="1542">
                  <c:v>1.355E-2</c:v>
                </c:pt>
                <c:pt idx="1543">
                  <c:v>1.3575E-2</c:v>
                </c:pt>
                <c:pt idx="1544">
                  <c:v>1.3599999999999999E-2</c:v>
                </c:pt>
                <c:pt idx="1545">
                  <c:v>1.3625E-2</c:v>
                </c:pt>
                <c:pt idx="1546">
                  <c:v>1.3650000000000001E-2</c:v>
                </c:pt>
                <c:pt idx="1547">
                  <c:v>1.3675E-2</c:v>
                </c:pt>
                <c:pt idx="1548">
                  <c:v>1.37E-2</c:v>
                </c:pt>
                <c:pt idx="1549">
                  <c:v>1.3724999999999999E-2</c:v>
                </c:pt>
                <c:pt idx="1550">
                  <c:v>1.375E-2</c:v>
                </c:pt>
                <c:pt idx="1551">
                  <c:v>1.3775000000000001E-2</c:v>
                </c:pt>
                <c:pt idx="1552">
                  <c:v>1.38E-2</c:v>
                </c:pt>
                <c:pt idx="1553">
                  <c:v>1.3825E-2</c:v>
                </c:pt>
                <c:pt idx="1554">
                  <c:v>1.3849999999999999E-2</c:v>
                </c:pt>
                <c:pt idx="1555">
                  <c:v>1.3875E-2</c:v>
                </c:pt>
                <c:pt idx="1556">
                  <c:v>1.3899999999999999E-2</c:v>
                </c:pt>
                <c:pt idx="1557">
                  <c:v>1.3925E-2</c:v>
                </c:pt>
                <c:pt idx="1558">
                  <c:v>1.3950000000000001E-2</c:v>
                </c:pt>
                <c:pt idx="1559">
                  <c:v>1.3975E-2</c:v>
                </c:pt>
                <c:pt idx="1560">
                  <c:v>1.4E-2</c:v>
                </c:pt>
                <c:pt idx="1561">
                  <c:v>1.4024999999999999E-2</c:v>
                </c:pt>
                <c:pt idx="1562">
                  <c:v>1.405E-2</c:v>
                </c:pt>
                <c:pt idx="1563">
                  <c:v>1.4075000000000001E-2</c:v>
                </c:pt>
                <c:pt idx="1564">
                  <c:v>1.41E-2</c:v>
                </c:pt>
                <c:pt idx="1565">
                  <c:v>1.4125E-2</c:v>
                </c:pt>
                <c:pt idx="1566">
                  <c:v>1.4149999999999999E-2</c:v>
                </c:pt>
                <c:pt idx="1567">
                  <c:v>1.4175E-2</c:v>
                </c:pt>
                <c:pt idx="1568">
                  <c:v>1.4200000000000001E-2</c:v>
                </c:pt>
                <c:pt idx="1569">
                  <c:v>1.4225E-2</c:v>
                </c:pt>
                <c:pt idx="1570">
                  <c:v>1.4250000000000001E-2</c:v>
                </c:pt>
                <c:pt idx="1571">
                  <c:v>1.4274999999999999E-2</c:v>
                </c:pt>
                <c:pt idx="1572">
                  <c:v>1.43E-2</c:v>
                </c:pt>
                <c:pt idx="1573">
                  <c:v>1.4324999999999999E-2</c:v>
                </c:pt>
                <c:pt idx="1574">
                  <c:v>1.435E-2</c:v>
                </c:pt>
                <c:pt idx="1575">
                  <c:v>1.4375000000000001E-2</c:v>
                </c:pt>
                <c:pt idx="1576">
                  <c:v>1.44E-2</c:v>
                </c:pt>
                <c:pt idx="1577">
                  <c:v>1.4425E-2</c:v>
                </c:pt>
                <c:pt idx="1578">
                  <c:v>1.4449999999999999E-2</c:v>
                </c:pt>
                <c:pt idx="1579">
                  <c:v>1.4475E-2</c:v>
                </c:pt>
                <c:pt idx="1580">
                  <c:v>1.4500000000000001E-2</c:v>
                </c:pt>
                <c:pt idx="1581">
                  <c:v>1.4525E-2</c:v>
                </c:pt>
                <c:pt idx="1582">
                  <c:v>1.455E-2</c:v>
                </c:pt>
                <c:pt idx="1583">
                  <c:v>1.4574999999999999E-2</c:v>
                </c:pt>
                <c:pt idx="1584">
                  <c:v>1.46E-2</c:v>
                </c:pt>
                <c:pt idx="1585">
                  <c:v>1.4625000000000001E-2</c:v>
                </c:pt>
                <c:pt idx="1586">
                  <c:v>1.465E-2</c:v>
                </c:pt>
                <c:pt idx="1587">
                  <c:v>1.4675000000000001E-2</c:v>
                </c:pt>
                <c:pt idx="1588">
                  <c:v>1.47E-2</c:v>
                </c:pt>
                <c:pt idx="1589">
                  <c:v>1.4725E-2</c:v>
                </c:pt>
                <c:pt idx="1590">
                  <c:v>1.4749999999999999E-2</c:v>
                </c:pt>
                <c:pt idx="1591">
                  <c:v>1.4775E-2</c:v>
                </c:pt>
                <c:pt idx="1592">
                  <c:v>1.4800000000000001E-2</c:v>
                </c:pt>
                <c:pt idx="1593">
                  <c:v>1.4825E-2</c:v>
                </c:pt>
                <c:pt idx="1594">
                  <c:v>1.485E-2</c:v>
                </c:pt>
                <c:pt idx="1595">
                  <c:v>1.4874999999999999E-2</c:v>
                </c:pt>
                <c:pt idx="1596">
                  <c:v>1.49E-2</c:v>
                </c:pt>
                <c:pt idx="1597">
                  <c:v>1.4925000000000001E-2</c:v>
                </c:pt>
                <c:pt idx="1598">
                  <c:v>1.495E-2</c:v>
                </c:pt>
                <c:pt idx="1599">
                  <c:v>1.4975E-2</c:v>
                </c:pt>
                <c:pt idx="1600">
                  <c:v>1.4999999999999999E-2</c:v>
                </c:pt>
                <c:pt idx="1601">
                  <c:v>1.5025E-2</c:v>
                </c:pt>
                <c:pt idx="1602">
                  <c:v>1.5049999999999999E-2</c:v>
                </c:pt>
                <c:pt idx="1603">
                  <c:v>1.5075E-2</c:v>
                </c:pt>
                <c:pt idx="1604">
                  <c:v>1.5100000000000001E-2</c:v>
                </c:pt>
                <c:pt idx="1605">
                  <c:v>1.5125E-2</c:v>
                </c:pt>
                <c:pt idx="1606">
                  <c:v>1.515E-2</c:v>
                </c:pt>
                <c:pt idx="1607">
                  <c:v>1.5174999999999999E-2</c:v>
                </c:pt>
                <c:pt idx="1608">
                  <c:v>1.52E-2</c:v>
                </c:pt>
                <c:pt idx="1609">
                  <c:v>1.5225000000000001E-2</c:v>
                </c:pt>
                <c:pt idx="1610">
                  <c:v>1.525E-2</c:v>
                </c:pt>
                <c:pt idx="1611">
                  <c:v>1.5275E-2</c:v>
                </c:pt>
                <c:pt idx="1612">
                  <c:v>1.5299999999999999E-2</c:v>
                </c:pt>
                <c:pt idx="1613">
                  <c:v>1.5325E-2</c:v>
                </c:pt>
                <c:pt idx="1614">
                  <c:v>1.5350000000000001E-2</c:v>
                </c:pt>
                <c:pt idx="1615">
                  <c:v>1.5375E-2</c:v>
                </c:pt>
                <c:pt idx="1616">
                  <c:v>1.54E-2</c:v>
                </c:pt>
                <c:pt idx="1617">
                  <c:v>1.5424999999999999E-2</c:v>
                </c:pt>
                <c:pt idx="1618">
                  <c:v>1.545E-2</c:v>
                </c:pt>
                <c:pt idx="1619">
                  <c:v>1.5474999999999999E-2</c:v>
                </c:pt>
                <c:pt idx="1620">
                  <c:v>1.55E-2</c:v>
                </c:pt>
                <c:pt idx="1621">
                  <c:v>1.5525000000000001E-2</c:v>
                </c:pt>
                <c:pt idx="1622">
                  <c:v>1.555E-2</c:v>
                </c:pt>
                <c:pt idx="1623">
                  <c:v>1.5575E-2</c:v>
                </c:pt>
                <c:pt idx="1624">
                  <c:v>1.5599999999999999E-2</c:v>
                </c:pt>
                <c:pt idx="1625">
                  <c:v>1.5625E-2</c:v>
                </c:pt>
                <c:pt idx="1626">
                  <c:v>1.5650000000000001E-2</c:v>
                </c:pt>
                <c:pt idx="1627">
                  <c:v>1.5675000000000001E-2</c:v>
                </c:pt>
                <c:pt idx="1628">
                  <c:v>1.5699999999999999E-2</c:v>
                </c:pt>
                <c:pt idx="1629">
                  <c:v>1.5724999999999999E-2</c:v>
                </c:pt>
                <c:pt idx="1630">
                  <c:v>1.575E-2</c:v>
                </c:pt>
                <c:pt idx="1631">
                  <c:v>1.5775000000000001E-2</c:v>
                </c:pt>
                <c:pt idx="1632">
                  <c:v>1.5800000000000002E-2</c:v>
                </c:pt>
                <c:pt idx="1633">
                  <c:v>1.5824999999999999E-2</c:v>
                </c:pt>
                <c:pt idx="1634">
                  <c:v>1.585E-2</c:v>
                </c:pt>
                <c:pt idx="1635">
                  <c:v>1.5875E-2</c:v>
                </c:pt>
                <c:pt idx="1636">
                  <c:v>1.5900000000000001E-2</c:v>
                </c:pt>
                <c:pt idx="1637">
                  <c:v>1.5925000000000002E-2</c:v>
                </c:pt>
                <c:pt idx="1638">
                  <c:v>1.5949999999999999E-2</c:v>
                </c:pt>
                <c:pt idx="1639">
                  <c:v>1.5975E-2</c:v>
                </c:pt>
                <c:pt idx="1640">
                  <c:v>1.6E-2</c:v>
                </c:pt>
                <c:pt idx="1641">
                  <c:v>1.6025000000000001E-2</c:v>
                </c:pt>
                <c:pt idx="1642">
                  <c:v>1.6049999999999998E-2</c:v>
                </c:pt>
                <c:pt idx="1643">
                  <c:v>1.6074999999999999E-2</c:v>
                </c:pt>
                <c:pt idx="1644">
                  <c:v>1.61E-2</c:v>
                </c:pt>
                <c:pt idx="1645">
                  <c:v>1.6125E-2</c:v>
                </c:pt>
                <c:pt idx="1646">
                  <c:v>1.6150000000000001E-2</c:v>
                </c:pt>
                <c:pt idx="1647">
                  <c:v>1.6174999999999998E-2</c:v>
                </c:pt>
                <c:pt idx="1648">
                  <c:v>1.6199999999999999E-2</c:v>
                </c:pt>
                <c:pt idx="1649">
                  <c:v>1.6225E-2</c:v>
                </c:pt>
                <c:pt idx="1650">
                  <c:v>1.6250000000000001E-2</c:v>
                </c:pt>
                <c:pt idx="1651">
                  <c:v>1.6275000000000001E-2</c:v>
                </c:pt>
                <c:pt idx="1652">
                  <c:v>1.6299999999999999E-2</c:v>
                </c:pt>
                <c:pt idx="1653">
                  <c:v>1.6324999999999999E-2</c:v>
                </c:pt>
                <c:pt idx="1654">
                  <c:v>1.635E-2</c:v>
                </c:pt>
                <c:pt idx="1655">
                  <c:v>1.6375000000000001E-2</c:v>
                </c:pt>
                <c:pt idx="1656">
                  <c:v>1.6400000000000001E-2</c:v>
                </c:pt>
                <c:pt idx="1657">
                  <c:v>1.6424999999999999E-2</c:v>
                </c:pt>
                <c:pt idx="1658">
                  <c:v>1.6449999999999999E-2</c:v>
                </c:pt>
                <c:pt idx="1659">
                  <c:v>1.6475E-2</c:v>
                </c:pt>
                <c:pt idx="1660">
                  <c:v>1.6500000000000001E-2</c:v>
                </c:pt>
                <c:pt idx="1661">
                  <c:v>1.6525000000000001E-2</c:v>
                </c:pt>
                <c:pt idx="1662">
                  <c:v>1.6549999999999999E-2</c:v>
                </c:pt>
                <c:pt idx="1663">
                  <c:v>1.6574999999999999E-2</c:v>
                </c:pt>
                <c:pt idx="1664">
                  <c:v>1.66E-2</c:v>
                </c:pt>
                <c:pt idx="1665">
                  <c:v>1.6625000000000001E-2</c:v>
                </c:pt>
                <c:pt idx="1666">
                  <c:v>1.6650000000000002E-2</c:v>
                </c:pt>
                <c:pt idx="1667">
                  <c:v>1.6674999999999999E-2</c:v>
                </c:pt>
                <c:pt idx="1668">
                  <c:v>1.67E-2</c:v>
                </c:pt>
                <c:pt idx="1669">
                  <c:v>1.6725E-2</c:v>
                </c:pt>
                <c:pt idx="1670">
                  <c:v>1.6750000000000001E-2</c:v>
                </c:pt>
                <c:pt idx="1671">
                  <c:v>1.6775000000000002E-2</c:v>
                </c:pt>
                <c:pt idx="1672">
                  <c:v>1.6799999999999999E-2</c:v>
                </c:pt>
                <c:pt idx="1673">
                  <c:v>1.6825E-2</c:v>
                </c:pt>
                <c:pt idx="1674">
                  <c:v>1.685E-2</c:v>
                </c:pt>
                <c:pt idx="1675">
                  <c:v>1.6875000000000001E-2</c:v>
                </c:pt>
                <c:pt idx="1676">
                  <c:v>1.6899999999999998E-2</c:v>
                </c:pt>
                <c:pt idx="1677">
                  <c:v>1.6924999999999999E-2</c:v>
                </c:pt>
                <c:pt idx="1678">
                  <c:v>1.695E-2</c:v>
                </c:pt>
                <c:pt idx="1679">
                  <c:v>1.6975000000000001E-2</c:v>
                </c:pt>
                <c:pt idx="1680">
                  <c:v>1.7000000000000001E-2</c:v>
                </c:pt>
                <c:pt idx="1681">
                  <c:v>1.7024999999999998E-2</c:v>
                </c:pt>
                <c:pt idx="1682">
                  <c:v>1.7049999999999999E-2</c:v>
                </c:pt>
                <c:pt idx="1683">
                  <c:v>1.7075E-2</c:v>
                </c:pt>
                <c:pt idx="1684">
                  <c:v>1.7100000000000001E-2</c:v>
                </c:pt>
                <c:pt idx="1685">
                  <c:v>1.7125000000000001E-2</c:v>
                </c:pt>
                <c:pt idx="1686">
                  <c:v>1.7149999999999999E-2</c:v>
                </c:pt>
                <c:pt idx="1687">
                  <c:v>1.7174999999999999E-2</c:v>
                </c:pt>
                <c:pt idx="1688">
                  <c:v>1.72E-2</c:v>
                </c:pt>
                <c:pt idx="1689">
                  <c:v>1.7225000000000001E-2</c:v>
                </c:pt>
                <c:pt idx="1690">
                  <c:v>1.7250000000000001E-2</c:v>
                </c:pt>
                <c:pt idx="1691">
                  <c:v>1.7274999999999999E-2</c:v>
                </c:pt>
                <c:pt idx="1692">
                  <c:v>1.7299999999999999E-2</c:v>
                </c:pt>
                <c:pt idx="1693">
                  <c:v>1.7325E-2</c:v>
                </c:pt>
                <c:pt idx="1694">
                  <c:v>1.7350000000000001E-2</c:v>
                </c:pt>
                <c:pt idx="1695">
                  <c:v>1.7375000000000002E-2</c:v>
                </c:pt>
                <c:pt idx="1696">
                  <c:v>1.7399999999999999E-2</c:v>
                </c:pt>
                <c:pt idx="1697">
                  <c:v>1.7425E-2</c:v>
                </c:pt>
                <c:pt idx="1698">
                  <c:v>1.745E-2</c:v>
                </c:pt>
                <c:pt idx="1699">
                  <c:v>1.7475000000000001E-2</c:v>
                </c:pt>
                <c:pt idx="1700">
                  <c:v>1.7500000000000002E-2</c:v>
                </c:pt>
                <c:pt idx="1701">
                  <c:v>1.7524999999999999E-2</c:v>
                </c:pt>
                <c:pt idx="1702">
                  <c:v>1.755E-2</c:v>
                </c:pt>
                <c:pt idx="1703">
                  <c:v>1.7575E-2</c:v>
                </c:pt>
                <c:pt idx="1704">
                  <c:v>1.7600000000000001E-2</c:v>
                </c:pt>
                <c:pt idx="1705">
                  <c:v>1.7624999999999998E-2</c:v>
                </c:pt>
                <c:pt idx="1706">
                  <c:v>1.7649999999999999E-2</c:v>
                </c:pt>
                <c:pt idx="1707">
                  <c:v>1.7675E-2</c:v>
                </c:pt>
                <c:pt idx="1708">
                  <c:v>1.77E-2</c:v>
                </c:pt>
                <c:pt idx="1709">
                  <c:v>1.7725000000000001E-2</c:v>
                </c:pt>
                <c:pt idx="1710">
                  <c:v>1.7749999999999998E-2</c:v>
                </c:pt>
                <c:pt idx="1711">
                  <c:v>1.7774999999999999E-2</c:v>
                </c:pt>
                <c:pt idx="1712">
                  <c:v>1.78E-2</c:v>
                </c:pt>
                <c:pt idx="1713">
                  <c:v>1.7825000000000001E-2</c:v>
                </c:pt>
                <c:pt idx="1714">
                  <c:v>1.7850000000000001E-2</c:v>
                </c:pt>
                <c:pt idx="1715">
                  <c:v>1.7874999999999999E-2</c:v>
                </c:pt>
                <c:pt idx="1716">
                  <c:v>1.7899999999999999E-2</c:v>
                </c:pt>
                <c:pt idx="1717">
                  <c:v>1.7925E-2</c:v>
                </c:pt>
                <c:pt idx="1718">
                  <c:v>1.7950000000000001E-2</c:v>
                </c:pt>
                <c:pt idx="1719">
                  <c:v>1.7975000000000001E-2</c:v>
                </c:pt>
                <c:pt idx="1720">
                  <c:v>1.7999999999999999E-2</c:v>
                </c:pt>
                <c:pt idx="1721">
                  <c:v>1.8024999999999999E-2</c:v>
                </c:pt>
                <c:pt idx="1722">
                  <c:v>1.805E-2</c:v>
                </c:pt>
                <c:pt idx="1723">
                  <c:v>1.8075000000000001E-2</c:v>
                </c:pt>
                <c:pt idx="1724">
                  <c:v>1.8100000000000002E-2</c:v>
                </c:pt>
                <c:pt idx="1725">
                  <c:v>1.8124999999999999E-2</c:v>
                </c:pt>
                <c:pt idx="1726">
                  <c:v>1.8149999999999999E-2</c:v>
                </c:pt>
                <c:pt idx="1727">
                  <c:v>1.8175E-2</c:v>
                </c:pt>
                <c:pt idx="1728">
                  <c:v>1.8200000000000001E-2</c:v>
                </c:pt>
                <c:pt idx="1729">
                  <c:v>1.8225000000000002E-2</c:v>
                </c:pt>
                <c:pt idx="1730">
                  <c:v>1.8249999999999999E-2</c:v>
                </c:pt>
                <c:pt idx="1731">
                  <c:v>1.8275E-2</c:v>
                </c:pt>
                <c:pt idx="1732">
                  <c:v>1.83E-2</c:v>
                </c:pt>
                <c:pt idx="1733">
                  <c:v>1.8325000000000001E-2</c:v>
                </c:pt>
                <c:pt idx="1734">
                  <c:v>1.8350000000000002E-2</c:v>
                </c:pt>
                <c:pt idx="1735">
                  <c:v>1.8374999999999999E-2</c:v>
                </c:pt>
                <c:pt idx="1736">
                  <c:v>1.84E-2</c:v>
                </c:pt>
                <c:pt idx="1737">
                  <c:v>1.8425E-2</c:v>
                </c:pt>
                <c:pt idx="1738">
                  <c:v>1.8450000000000001E-2</c:v>
                </c:pt>
                <c:pt idx="1739">
                  <c:v>1.8474999999999998E-2</c:v>
                </c:pt>
                <c:pt idx="1740">
                  <c:v>1.8499999999999999E-2</c:v>
                </c:pt>
                <c:pt idx="1741">
                  <c:v>1.8525E-2</c:v>
                </c:pt>
                <c:pt idx="1742">
                  <c:v>1.8550000000000001E-2</c:v>
                </c:pt>
                <c:pt idx="1743">
                  <c:v>1.8575000000000001E-2</c:v>
                </c:pt>
                <c:pt idx="1744">
                  <c:v>1.8599999999999998E-2</c:v>
                </c:pt>
                <c:pt idx="1745">
                  <c:v>1.8624999999999999E-2</c:v>
                </c:pt>
                <c:pt idx="1746">
                  <c:v>1.865E-2</c:v>
                </c:pt>
                <c:pt idx="1747">
                  <c:v>1.8675000000000001E-2</c:v>
                </c:pt>
                <c:pt idx="1748">
                  <c:v>1.8700000000000001E-2</c:v>
                </c:pt>
                <c:pt idx="1749">
                  <c:v>1.8724999999999999E-2</c:v>
                </c:pt>
                <c:pt idx="1750">
                  <c:v>1.8749999999999999E-2</c:v>
                </c:pt>
                <c:pt idx="1751">
                  <c:v>1.8775E-2</c:v>
                </c:pt>
                <c:pt idx="1752">
                  <c:v>1.8800000000000001E-2</c:v>
                </c:pt>
                <c:pt idx="1753">
                  <c:v>1.8825000000000001E-2</c:v>
                </c:pt>
                <c:pt idx="1754">
                  <c:v>1.8849999999999999E-2</c:v>
                </c:pt>
                <c:pt idx="1755">
                  <c:v>1.8874999999999999E-2</c:v>
                </c:pt>
                <c:pt idx="1756">
                  <c:v>1.89E-2</c:v>
                </c:pt>
                <c:pt idx="1757">
                  <c:v>1.8925000000000001E-2</c:v>
                </c:pt>
                <c:pt idx="1758">
                  <c:v>1.8950000000000002E-2</c:v>
                </c:pt>
                <c:pt idx="1759">
                  <c:v>1.8974999999999999E-2</c:v>
                </c:pt>
                <c:pt idx="1760">
                  <c:v>1.9E-2</c:v>
                </c:pt>
                <c:pt idx="1761">
                  <c:v>1.9025E-2</c:v>
                </c:pt>
                <c:pt idx="1762">
                  <c:v>1.9050000000000001E-2</c:v>
                </c:pt>
                <c:pt idx="1763">
                  <c:v>1.9075000000000002E-2</c:v>
                </c:pt>
                <c:pt idx="1764">
                  <c:v>1.9099999999999999E-2</c:v>
                </c:pt>
                <c:pt idx="1765">
                  <c:v>1.9125E-2</c:v>
                </c:pt>
                <c:pt idx="1766">
                  <c:v>1.915E-2</c:v>
                </c:pt>
                <c:pt idx="1767">
                  <c:v>1.9175000000000001E-2</c:v>
                </c:pt>
                <c:pt idx="1768">
                  <c:v>1.9199999999999998E-2</c:v>
                </c:pt>
                <c:pt idx="1769">
                  <c:v>1.9224999999999999E-2</c:v>
                </c:pt>
                <c:pt idx="1770">
                  <c:v>1.925E-2</c:v>
                </c:pt>
                <c:pt idx="1771">
                  <c:v>1.9275E-2</c:v>
                </c:pt>
                <c:pt idx="1772">
                  <c:v>1.9300000000000001E-2</c:v>
                </c:pt>
                <c:pt idx="1773">
                  <c:v>1.9324999999999998E-2</c:v>
                </c:pt>
                <c:pt idx="1774">
                  <c:v>1.9349999999999999E-2</c:v>
                </c:pt>
                <c:pt idx="1775">
                  <c:v>1.9375E-2</c:v>
                </c:pt>
                <c:pt idx="1776">
                  <c:v>1.9400000000000001E-2</c:v>
                </c:pt>
                <c:pt idx="1777">
                  <c:v>1.9425000000000001E-2</c:v>
                </c:pt>
                <c:pt idx="1778">
                  <c:v>1.9449999999999999E-2</c:v>
                </c:pt>
                <c:pt idx="1779">
                  <c:v>1.9474999999999999E-2</c:v>
                </c:pt>
                <c:pt idx="1780">
                  <c:v>1.95E-2</c:v>
                </c:pt>
                <c:pt idx="1781">
                  <c:v>1.9525000000000001E-2</c:v>
                </c:pt>
                <c:pt idx="1782">
                  <c:v>1.9550000000000001E-2</c:v>
                </c:pt>
                <c:pt idx="1783">
                  <c:v>1.9574999999999999E-2</c:v>
                </c:pt>
                <c:pt idx="1784">
                  <c:v>1.9599999999999999E-2</c:v>
                </c:pt>
                <c:pt idx="1785">
                  <c:v>1.9625E-2</c:v>
                </c:pt>
                <c:pt idx="1786">
                  <c:v>1.9650000000000001E-2</c:v>
                </c:pt>
                <c:pt idx="1787">
                  <c:v>1.9675000000000002E-2</c:v>
                </c:pt>
                <c:pt idx="1788">
                  <c:v>1.9699999999999999E-2</c:v>
                </c:pt>
                <c:pt idx="1789">
                  <c:v>1.9724999999999999E-2</c:v>
                </c:pt>
                <c:pt idx="1790">
                  <c:v>1.975E-2</c:v>
                </c:pt>
                <c:pt idx="1791">
                  <c:v>1.9775000000000001E-2</c:v>
                </c:pt>
                <c:pt idx="1792">
                  <c:v>1.9800000000000002E-2</c:v>
                </c:pt>
                <c:pt idx="1793">
                  <c:v>1.9824999999999999E-2</c:v>
                </c:pt>
                <c:pt idx="1794">
                  <c:v>1.985E-2</c:v>
                </c:pt>
                <c:pt idx="1795">
                  <c:v>1.9875E-2</c:v>
                </c:pt>
                <c:pt idx="1796">
                  <c:v>1.9900000000000001E-2</c:v>
                </c:pt>
                <c:pt idx="1797">
                  <c:v>1.9924999999999998E-2</c:v>
                </c:pt>
                <c:pt idx="1798">
                  <c:v>1.9949999999999999E-2</c:v>
                </c:pt>
                <c:pt idx="1799">
                  <c:v>1.9975E-2</c:v>
                </c:pt>
                <c:pt idx="1800">
                  <c:v>0.02</c:v>
                </c:pt>
                <c:pt idx="1801">
                  <c:v>2.0025000000000001E-2</c:v>
                </c:pt>
                <c:pt idx="1802">
                  <c:v>2.0049999999999998E-2</c:v>
                </c:pt>
                <c:pt idx="1803">
                  <c:v>2.0074999999999999E-2</c:v>
                </c:pt>
                <c:pt idx="1804">
                  <c:v>2.01E-2</c:v>
                </c:pt>
                <c:pt idx="1805">
                  <c:v>2.0125000000000001E-2</c:v>
                </c:pt>
                <c:pt idx="1806">
                  <c:v>2.0150000000000001E-2</c:v>
                </c:pt>
                <c:pt idx="1807">
                  <c:v>2.0174999999999998E-2</c:v>
                </c:pt>
                <c:pt idx="1808">
                  <c:v>2.0199999999999999E-2</c:v>
                </c:pt>
                <c:pt idx="1809">
                  <c:v>2.0225E-2</c:v>
                </c:pt>
                <c:pt idx="1810">
                  <c:v>2.0250000000000001E-2</c:v>
                </c:pt>
                <c:pt idx="1811">
                  <c:v>2.0275000000000001E-2</c:v>
                </c:pt>
                <c:pt idx="1812">
                  <c:v>2.0299999999999999E-2</c:v>
                </c:pt>
                <c:pt idx="1813">
                  <c:v>2.0324999999999999E-2</c:v>
                </c:pt>
                <c:pt idx="1814">
                  <c:v>2.035E-2</c:v>
                </c:pt>
                <c:pt idx="1815">
                  <c:v>2.0375000000000001E-2</c:v>
                </c:pt>
                <c:pt idx="1816">
                  <c:v>2.0400000000000001E-2</c:v>
                </c:pt>
                <c:pt idx="1817">
                  <c:v>2.0424999999999999E-2</c:v>
                </c:pt>
                <c:pt idx="1818">
                  <c:v>2.0449999999999999E-2</c:v>
                </c:pt>
                <c:pt idx="1819">
                  <c:v>2.0475E-2</c:v>
                </c:pt>
                <c:pt idx="1820">
                  <c:v>2.0500000000000001E-2</c:v>
                </c:pt>
                <c:pt idx="1821">
                  <c:v>2.0525000000000002E-2</c:v>
                </c:pt>
                <c:pt idx="1822">
                  <c:v>2.0549999999999999E-2</c:v>
                </c:pt>
                <c:pt idx="1823">
                  <c:v>2.0575E-2</c:v>
                </c:pt>
                <c:pt idx="1824">
                  <c:v>2.06E-2</c:v>
                </c:pt>
                <c:pt idx="1825">
                  <c:v>2.0625000000000001E-2</c:v>
                </c:pt>
                <c:pt idx="1826">
                  <c:v>2.0650000000000002E-2</c:v>
                </c:pt>
                <c:pt idx="1827">
                  <c:v>2.0674999999999999E-2</c:v>
                </c:pt>
                <c:pt idx="1828">
                  <c:v>2.07E-2</c:v>
                </c:pt>
                <c:pt idx="1829">
                  <c:v>2.0725E-2</c:v>
                </c:pt>
                <c:pt idx="1830">
                  <c:v>2.0750000000000001E-2</c:v>
                </c:pt>
                <c:pt idx="1831">
                  <c:v>2.0774999999999998E-2</c:v>
                </c:pt>
                <c:pt idx="1832">
                  <c:v>2.0799999999999999E-2</c:v>
                </c:pt>
                <c:pt idx="1833">
                  <c:v>2.0825E-2</c:v>
                </c:pt>
                <c:pt idx="1834">
                  <c:v>2.085E-2</c:v>
                </c:pt>
                <c:pt idx="1835">
                  <c:v>2.0875000000000001E-2</c:v>
                </c:pt>
                <c:pt idx="1836">
                  <c:v>2.0899999999999998E-2</c:v>
                </c:pt>
                <c:pt idx="1837">
                  <c:v>2.0924999999999999E-2</c:v>
                </c:pt>
                <c:pt idx="1838">
                  <c:v>2.095E-2</c:v>
                </c:pt>
                <c:pt idx="1839">
                  <c:v>2.0975000000000001E-2</c:v>
                </c:pt>
                <c:pt idx="1840">
                  <c:v>2.1000000000000001E-2</c:v>
                </c:pt>
                <c:pt idx="1841">
                  <c:v>2.1024999999999999E-2</c:v>
                </c:pt>
                <c:pt idx="1842">
                  <c:v>2.1049999999999999E-2</c:v>
                </c:pt>
                <c:pt idx="1843">
                  <c:v>2.1075E-2</c:v>
                </c:pt>
                <c:pt idx="1844">
                  <c:v>2.1100000000000001E-2</c:v>
                </c:pt>
                <c:pt idx="1845">
                  <c:v>2.1125000000000001E-2</c:v>
                </c:pt>
                <c:pt idx="1846">
                  <c:v>2.1149999999999999E-2</c:v>
                </c:pt>
                <c:pt idx="1847">
                  <c:v>2.1174999999999999E-2</c:v>
                </c:pt>
                <c:pt idx="1848">
                  <c:v>2.12E-2</c:v>
                </c:pt>
                <c:pt idx="1849">
                  <c:v>2.1225000000000001E-2</c:v>
                </c:pt>
                <c:pt idx="1850">
                  <c:v>2.1250000000000002E-2</c:v>
                </c:pt>
                <c:pt idx="1851">
                  <c:v>2.1274999999999999E-2</c:v>
                </c:pt>
                <c:pt idx="1852">
                  <c:v>2.1299999999999999E-2</c:v>
                </c:pt>
                <c:pt idx="1853">
                  <c:v>2.1325E-2</c:v>
                </c:pt>
                <c:pt idx="1854">
                  <c:v>2.1350000000000001E-2</c:v>
                </c:pt>
                <c:pt idx="1855">
                  <c:v>2.1375000000000002E-2</c:v>
                </c:pt>
                <c:pt idx="1856">
                  <c:v>2.1399999999999999E-2</c:v>
                </c:pt>
                <c:pt idx="1857">
                  <c:v>2.1425E-2</c:v>
                </c:pt>
                <c:pt idx="1858">
                  <c:v>2.145E-2</c:v>
                </c:pt>
                <c:pt idx="1859">
                  <c:v>2.1475000000000001E-2</c:v>
                </c:pt>
                <c:pt idx="1860">
                  <c:v>2.1499999999999998E-2</c:v>
                </c:pt>
                <c:pt idx="1861">
                  <c:v>2.1524999999999999E-2</c:v>
                </c:pt>
                <c:pt idx="1862">
                  <c:v>2.155E-2</c:v>
                </c:pt>
                <c:pt idx="1863">
                  <c:v>2.1575E-2</c:v>
                </c:pt>
                <c:pt idx="1864">
                  <c:v>2.1600000000000001E-2</c:v>
                </c:pt>
                <c:pt idx="1865">
                  <c:v>2.1624999999999998E-2</c:v>
                </c:pt>
                <c:pt idx="1866">
                  <c:v>2.1649999999999999E-2</c:v>
                </c:pt>
                <c:pt idx="1867">
                  <c:v>2.1675E-2</c:v>
                </c:pt>
                <c:pt idx="1868">
                  <c:v>2.1700000000000001E-2</c:v>
                </c:pt>
                <c:pt idx="1869">
                  <c:v>2.1725000000000001E-2</c:v>
                </c:pt>
                <c:pt idx="1870">
                  <c:v>2.1749999999999999E-2</c:v>
                </c:pt>
                <c:pt idx="1871">
                  <c:v>2.1774999999999999E-2</c:v>
                </c:pt>
                <c:pt idx="1872">
                  <c:v>2.18E-2</c:v>
                </c:pt>
                <c:pt idx="1873">
                  <c:v>2.1825000000000001E-2</c:v>
                </c:pt>
                <c:pt idx="1874">
                  <c:v>2.1850000000000001E-2</c:v>
                </c:pt>
                <c:pt idx="1875">
                  <c:v>2.1874999999999999E-2</c:v>
                </c:pt>
                <c:pt idx="1876">
                  <c:v>2.1899999999999999E-2</c:v>
                </c:pt>
                <c:pt idx="1877">
                  <c:v>2.1925E-2</c:v>
                </c:pt>
                <c:pt idx="1878">
                  <c:v>2.1950000000000001E-2</c:v>
                </c:pt>
                <c:pt idx="1879">
                  <c:v>2.1975000000000001E-2</c:v>
                </c:pt>
                <c:pt idx="1880">
                  <c:v>2.1999999999999999E-2</c:v>
                </c:pt>
                <c:pt idx="1881">
                  <c:v>2.2024999999999999E-2</c:v>
                </c:pt>
                <c:pt idx="1882">
                  <c:v>2.205E-2</c:v>
                </c:pt>
                <c:pt idx="1883">
                  <c:v>2.2075000000000001E-2</c:v>
                </c:pt>
                <c:pt idx="1884">
                  <c:v>2.2100000000000002E-2</c:v>
                </c:pt>
                <c:pt idx="1885">
                  <c:v>2.2124999999999999E-2</c:v>
                </c:pt>
                <c:pt idx="1886">
                  <c:v>2.215E-2</c:v>
                </c:pt>
                <c:pt idx="1887">
                  <c:v>2.2175E-2</c:v>
                </c:pt>
                <c:pt idx="1888">
                  <c:v>2.2200000000000001E-2</c:v>
                </c:pt>
                <c:pt idx="1889">
                  <c:v>2.2225000000000002E-2</c:v>
                </c:pt>
                <c:pt idx="1890">
                  <c:v>2.2249999999999999E-2</c:v>
                </c:pt>
                <c:pt idx="1891">
                  <c:v>2.2275E-2</c:v>
                </c:pt>
                <c:pt idx="1892">
                  <c:v>2.23E-2</c:v>
                </c:pt>
                <c:pt idx="1893">
                  <c:v>2.2325000000000001E-2</c:v>
                </c:pt>
                <c:pt idx="1894">
                  <c:v>2.2349999999999998E-2</c:v>
                </c:pt>
                <c:pt idx="1895">
                  <c:v>2.2374999999999999E-2</c:v>
                </c:pt>
                <c:pt idx="1896">
                  <c:v>2.24E-2</c:v>
                </c:pt>
                <c:pt idx="1897">
                  <c:v>2.2425E-2</c:v>
                </c:pt>
                <c:pt idx="1898">
                  <c:v>2.2450000000000001E-2</c:v>
                </c:pt>
                <c:pt idx="1899">
                  <c:v>2.2474999999999998E-2</c:v>
                </c:pt>
                <c:pt idx="1900">
                  <c:v>2.2499999999999999E-2</c:v>
                </c:pt>
                <c:pt idx="1901">
                  <c:v>2.2525E-2</c:v>
                </c:pt>
                <c:pt idx="1902">
                  <c:v>2.2550000000000001E-2</c:v>
                </c:pt>
                <c:pt idx="1903">
                  <c:v>2.2575000000000001E-2</c:v>
                </c:pt>
                <c:pt idx="1904">
                  <c:v>2.2599999999999999E-2</c:v>
                </c:pt>
                <c:pt idx="1905">
                  <c:v>2.2624999999999999E-2</c:v>
                </c:pt>
                <c:pt idx="1906">
                  <c:v>2.265E-2</c:v>
                </c:pt>
                <c:pt idx="1907">
                  <c:v>2.2675000000000001E-2</c:v>
                </c:pt>
                <c:pt idx="1908">
                  <c:v>2.2700000000000001E-2</c:v>
                </c:pt>
                <c:pt idx="1909">
                  <c:v>2.2724999999999999E-2</c:v>
                </c:pt>
                <c:pt idx="1910">
                  <c:v>2.2749999999999999E-2</c:v>
                </c:pt>
                <c:pt idx="1911">
                  <c:v>2.2775E-2</c:v>
                </c:pt>
                <c:pt idx="1912">
                  <c:v>2.2800000000000001E-2</c:v>
                </c:pt>
                <c:pt idx="1913">
                  <c:v>2.2825000000000002E-2</c:v>
                </c:pt>
                <c:pt idx="1914">
                  <c:v>2.2849999999999999E-2</c:v>
                </c:pt>
                <c:pt idx="1915">
                  <c:v>2.2875E-2</c:v>
                </c:pt>
                <c:pt idx="1916">
                  <c:v>2.29E-2</c:v>
                </c:pt>
                <c:pt idx="1917">
                  <c:v>2.2925000000000001E-2</c:v>
                </c:pt>
                <c:pt idx="1918">
                  <c:v>2.2950000000000002E-2</c:v>
                </c:pt>
                <c:pt idx="1919">
                  <c:v>2.2974999999999999E-2</c:v>
                </c:pt>
                <c:pt idx="1920">
                  <c:v>2.3E-2</c:v>
                </c:pt>
                <c:pt idx="1921">
                  <c:v>2.3025E-2</c:v>
                </c:pt>
                <c:pt idx="1922">
                  <c:v>2.3050000000000001E-2</c:v>
                </c:pt>
                <c:pt idx="1923">
                  <c:v>2.3074999999999998E-2</c:v>
                </c:pt>
                <c:pt idx="1924">
                  <c:v>2.3099999999999999E-2</c:v>
                </c:pt>
                <c:pt idx="1925">
                  <c:v>2.3125E-2</c:v>
                </c:pt>
                <c:pt idx="1926">
                  <c:v>2.315E-2</c:v>
                </c:pt>
                <c:pt idx="1927">
                  <c:v>2.3175000000000001E-2</c:v>
                </c:pt>
                <c:pt idx="1928">
                  <c:v>2.3199999999999998E-2</c:v>
                </c:pt>
                <c:pt idx="1929">
                  <c:v>2.3224999999999999E-2</c:v>
                </c:pt>
                <c:pt idx="1930">
                  <c:v>2.325E-2</c:v>
                </c:pt>
                <c:pt idx="1931">
                  <c:v>2.3275000000000001E-2</c:v>
                </c:pt>
                <c:pt idx="1932">
                  <c:v>2.3300000000000001E-2</c:v>
                </c:pt>
                <c:pt idx="1933">
                  <c:v>2.3324999999999999E-2</c:v>
                </c:pt>
                <c:pt idx="1934">
                  <c:v>2.3349999999999999E-2</c:v>
                </c:pt>
                <c:pt idx="1935">
                  <c:v>2.3375E-2</c:v>
                </c:pt>
                <c:pt idx="1936">
                  <c:v>2.3400000000000001E-2</c:v>
                </c:pt>
                <c:pt idx="1937">
                  <c:v>2.3425000000000001E-2</c:v>
                </c:pt>
                <c:pt idx="1938">
                  <c:v>2.3449999999999999E-2</c:v>
                </c:pt>
                <c:pt idx="1939">
                  <c:v>2.3474999999999999E-2</c:v>
                </c:pt>
                <c:pt idx="1940">
                  <c:v>2.35E-2</c:v>
                </c:pt>
                <c:pt idx="1941">
                  <c:v>2.3525000000000001E-2</c:v>
                </c:pt>
                <c:pt idx="1942">
                  <c:v>2.3550000000000001E-2</c:v>
                </c:pt>
                <c:pt idx="1943">
                  <c:v>2.3574999999999999E-2</c:v>
                </c:pt>
                <c:pt idx="1944">
                  <c:v>2.3599999999999999E-2</c:v>
                </c:pt>
                <c:pt idx="1945">
                  <c:v>2.3625E-2</c:v>
                </c:pt>
                <c:pt idx="1946">
                  <c:v>2.3650000000000001E-2</c:v>
                </c:pt>
                <c:pt idx="1947">
                  <c:v>2.3675000000000002E-2</c:v>
                </c:pt>
                <c:pt idx="1948">
                  <c:v>2.3699999999999999E-2</c:v>
                </c:pt>
                <c:pt idx="1949">
                  <c:v>2.3725E-2</c:v>
                </c:pt>
                <c:pt idx="1950">
                  <c:v>2.375E-2</c:v>
                </c:pt>
                <c:pt idx="1951">
                  <c:v>2.3775000000000001E-2</c:v>
                </c:pt>
                <c:pt idx="1952">
                  <c:v>2.3800000000000002E-2</c:v>
                </c:pt>
                <c:pt idx="1953">
                  <c:v>2.3824999999999999E-2</c:v>
                </c:pt>
                <c:pt idx="1954">
                  <c:v>2.385E-2</c:v>
                </c:pt>
                <c:pt idx="1955">
                  <c:v>2.3875E-2</c:v>
                </c:pt>
                <c:pt idx="1956">
                  <c:v>2.3900000000000001E-2</c:v>
                </c:pt>
                <c:pt idx="1957">
                  <c:v>2.3924999999999998E-2</c:v>
                </c:pt>
                <c:pt idx="1958">
                  <c:v>2.3949999999999999E-2</c:v>
                </c:pt>
                <c:pt idx="1959">
                  <c:v>2.3975E-2</c:v>
                </c:pt>
                <c:pt idx="1960">
                  <c:v>2.4E-2</c:v>
                </c:pt>
                <c:pt idx="1961">
                  <c:v>2.4025000000000001E-2</c:v>
                </c:pt>
                <c:pt idx="1962">
                  <c:v>2.4049999999999998E-2</c:v>
                </c:pt>
                <c:pt idx="1963">
                  <c:v>2.4074999999999999E-2</c:v>
                </c:pt>
                <c:pt idx="1964">
                  <c:v>2.41E-2</c:v>
                </c:pt>
                <c:pt idx="1965">
                  <c:v>2.4125000000000001E-2</c:v>
                </c:pt>
                <c:pt idx="1966">
                  <c:v>2.4150000000000001E-2</c:v>
                </c:pt>
                <c:pt idx="1967">
                  <c:v>2.4174999999999999E-2</c:v>
                </c:pt>
                <c:pt idx="1968">
                  <c:v>2.4199999999999999E-2</c:v>
                </c:pt>
                <c:pt idx="1969">
                  <c:v>2.4225E-2</c:v>
                </c:pt>
                <c:pt idx="1970">
                  <c:v>2.4250000000000001E-2</c:v>
                </c:pt>
                <c:pt idx="1971">
                  <c:v>2.4275000000000001E-2</c:v>
                </c:pt>
                <c:pt idx="1972">
                  <c:v>2.4299999999999999E-2</c:v>
                </c:pt>
                <c:pt idx="1973">
                  <c:v>2.4324999999999999E-2</c:v>
                </c:pt>
                <c:pt idx="1974">
                  <c:v>2.435E-2</c:v>
                </c:pt>
                <c:pt idx="1975">
                  <c:v>2.4375000000000001E-2</c:v>
                </c:pt>
                <c:pt idx="1976">
                  <c:v>2.4400000000000002E-2</c:v>
                </c:pt>
                <c:pt idx="1977">
                  <c:v>2.4424999999999999E-2</c:v>
                </c:pt>
                <c:pt idx="1978">
                  <c:v>2.445E-2</c:v>
                </c:pt>
                <c:pt idx="1979">
                  <c:v>2.4475E-2</c:v>
                </c:pt>
                <c:pt idx="1980">
                  <c:v>2.4500000000000001E-2</c:v>
                </c:pt>
                <c:pt idx="1981">
                  <c:v>2.4525000000000002E-2</c:v>
                </c:pt>
                <c:pt idx="1982">
                  <c:v>2.4549999999999999E-2</c:v>
                </c:pt>
                <c:pt idx="1983">
                  <c:v>2.4575E-2</c:v>
                </c:pt>
                <c:pt idx="1984">
                  <c:v>2.46E-2</c:v>
                </c:pt>
                <c:pt idx="1985">
                  <c:v>2.4625000000000001E-2</c:v>
                </c:pt>
                <c:pt idx="1986">
                  <c:v>2.4649999999999998E-2</c:v>
                </c:pt>
                <c:pt idx="1987">
                  <c:v>2.4674999999999999E-2</c:v>
                </c:pt>
                <c:pt idx="1988">
                  <c:v>2.47E-2</c:v>
                </c:pt>
                <c:pt idx="1989">
                  <c:v>2.4725E-2</c:v>
                </c:pt>
                <c:pt idx="1990">
                  <c:v>2.4750000000000001E-2</c:v>
                </c:pt>
                <c:pt idx="1991">
                  <c:v>2.4774999999999998E-2</c:v>
                </c:pt>
                <c:pt idx="1992">
                  <c:v>2.4799999999999999E-2</c:v>
                </c:pt>
                <c:pt idx="1993">
                  <c:v>2.4825E-2</c:v>
                </c:pt>
                <c:pt idx="1994">
                  <c:v>2.4850000000000001E-2</c:v>
                </c:pt>
                <c:pt idx="1995">
                  <c:v>2.4875000000000001E-2</c:v>
                </c:pt>
                <c:pt idx="1996">
                  <c:v>2.4899999999999999E-2</c:v>
                </c:pt>
                <c:pt idx="1997">
                  <c:v>2.4924999999999999E-2</c:v>
                </c:pt>
                <c:pt idx="1998">
                  <c:v>2.495E-2</c:v>
                </c:pt>
                <c:pt idx="1999">
                  <c:v>2.4975000000000001E-2</c:v>
                </c:pt>
              </c:numCache>
            </c:numRef>
          </c:xVal>
          <c:yVal>
            <c:numRef>
              <c:f>'SP6'!$D$4:$D$2003</c:f>
              <c:numCache>
                <c:formatCode>0.00E+00</c:formatCode>
                <c:ptCount val="2000"/>
                <c:pt idx="0">
                  <c:v>-11.57008364</c:v>
                </c:pt>
                <c:pt idx="1">
                  <c:v>-11.517782390000001</c:v>
                </c:pt>
                <c:pt idx="2">
                  <c:v>-11.47594138</c:v>
                </c:pt>
                <c:pt idx="3">
                  <c:v>-11.43410038</c:v>
                </c:pt>
                <c:pt idx="4">
                  <c:v>-11.47594138</c:v>
                </c:pt>
                <c:pt idx="5">
                  <c:v>-11.31903762</c:v>
                </c:pt>
                <c:pt idx="6">
                  <c:v>-11.287656869999999</c:v>
                </c:pt>
                <c:pt idx="7">
                  <c:v>-11.329497870000001</c:v>
                </c:pt>
                <c:pt idx="8">
                  <c:v>-11.24581586</c:v>
                </c:pt>
                <c:pt idx="9">
                  <c:v>-11.203974860000001</c:v>
                </c:pt>
                <c:pt idx="10">
                  <c:v>-11.141213349999999</c:v>
                </c:pt>
                <c:pt idx="11">
                  <c:v>-11.109832600000001</c:v>
                </c:pt>
                <c:pt idx="12">
                  <c:v>-11.057531340000001</c:v>
                </c:pt>
                <c:pt idx="13">
                  <c:v>-10.984309590000001</c:v>
                </c:pt>
                <c:pt idx="14">
                  <c:v>-10.984309590000001</c:v>
                </c:pt>
                <c:pt idx="15">
                  <c:v>-10.90062758</c:v>
                </c:pt>
                <c:pt idx="16">
                  <c:v>-10.952928829999999</c:v>
                </c:pt>
                <c:pt idx="17">
                  <c:v>-10.785564819999999</c:v>
                </c:pt>
                <c:pt idx="18">
                  <c:v>-10.75418406</c:v>
                </c:pt>
                <c:pt idx="19">
                  <c:v>-10.785564819999999</c:v>
                </c:pt>
                <c:pt idx="20">
                  <c:v>-10.691422559999999</c:v>
                </c:pt>
                <c:pt idx="21">
                  <c:v>-10.6600418</c:v>
                </c:pt>
                <c:pt idx="22">
                  <c:v>-10.544979039999999</c:v>
                </c:pt>
                <c:pt idx="23">
                  <c:v>-10.53451879</c:v>
                </c:pt>
                <c:pt idx="24">
                  <c:v>-10.44037653</c:v>
                </c:pt>
                <c:pt idx="25">
                  <c:v>-10.39853553</c:v>
                </c:pt>
                <c:pt idx="26">
                  <c:v>-10.35669453</c:v>
                </c:pt>
                <c:pt idx="27">
                  <c:v>-10.325313769999999</c:v>
                </c:pt>
                <c:pt idx="28">
                  <c:v>-10.31485352</c:v>
                </c:pt>
                <c:pt idx="29">
                  <c:v>-10.157949759999999</c:v>
                </c:pt>
                <c:pt idx="30">
                  <c:v>-10.09518825</c:v>
                </c:pt>
                <c:pt idx="31">
                  <c:v>-10.137029249999999</c:v>
                </c:pt>
                <c:pt idx="32">
                  <c:v>-10.03242674</c:v>
                </c:pt>
                <c:pt idx="33">
                  <c:v>-9.9801254900000007</c:v>
                </c:pt>
                <c:pt idx="34">
                  <c:v>-9.9173639799999993</c:v>
                </c:pt>
                <c:pt idx="35">
                  <c:v>-9.8755229799999995</c:v>
                </c:pt>
                <c:pt idx="36">
                  <c:v>-9.7918409700000009</c:v>
                </c:pt>
                <c:pt idx="37">
                  <c:v>-9.7081589600000004</c:v>
                </c:pt>
                <c:pt idx="38">
                  <c:v>-9.7081589600000004</c:v>
                </c:pt>
                <c:pt idx="39">
                  <c:v>-9.5826359500000002</c:v>
                </c:pt>
                <c:pt idx="40">
                  <c:v>-9.6035564499999992</c:v>
                </c:pt>
                <c:pt idx="41">
                  <c:v>-9.4257321899999997</c:v>
                </c:pt>
                <c:pt idx="42">
                  <c:v>-9.3734309299999996</c:v>
                </c:pt>
                <c:pt idx="43">
                  <c:v>-9.3943514300000004</c:v>
                </c:pt>
                <c:pt idx="44">
                  <c:v>-9.2897489199999992</c:v>
                </c:pt>
                <c:pt idx="45">
                  <c:v>-9.2269874200000004</c:v>
                </c:pt>
                <c:pt idx="46">
                  <c:v>-9.14330541</c:v>
                </c:pt>
                <c:pt idx="47">
                  <c:v>-9.1328451600000005</c:v>
                </c:pt>
                <c:pt idx="48">
                  <c:v>-8.9759413899999991</c:v>
                </c:pt>
                <c:pt idx="49">
                  <c:v>-8.90271963</c:v>
                </c:pt>
                <c:pt idx="50">
                  <c:v>-8.8922593800000005</c:v>
                </c:pt>
                <c:pt idx="51">
                  <c:v>-8.8085773799999991</c:v>
                </c:pt>
                <c:pt idx="52">
                  <c:v>-8.7667363700000003</c:v>
                </c:pt>
                <c:pt idx="53">
                  <c:v>-8.6307531100000006</c:v>
                </c:pt>
                <c:pt idx="54">
                  <c:v>-8.5575313499999996</c:v>
                </c:pt>
                <c:pt idx="55">
                  <c:v>-8.5679915999999992</c:v>
                </c:pt>
                <c:pt idx="56">
                  <c:v>-8.4529288400000002</c:v>
                </c:pt>
                <c:pt idx="57">
                  <c:v>-8.3797070799999993</c:v>
                </c:pt>
                <c:pt idx="58">
                  <c:v>-8.2855648199999994</c:v>
                </c:pt>
                <c:pt idx="59">
                  <c:v>-8.2646443200000004</c:v>
                </c:pt>
                <c:pt idx="60">
                  <c:v>-8.1286610600000007</c:v>
                </c:pt>
                <c:pt idx="61">
                  <c:v>-8.0449790500000002</c:v>
                </c:pt>
                <c:pt idx="62">
                  <c:v>-8.0449790500000002</c:v>
                </c:pt>
                <c:pt idx="63">
                  <c:v>-7.9299162900000004</c:v>
                </c:pt>
                <c:pt idx="64">
                  <c:v>-7.9089957899999996</c:v>
                </c:pt>
                <c:pt idx="65">
                  <c:v>-7.7625522699999996</c:v>
                </c:pt>
                <c:pt idx="66">
                  <c:v>-7.67887027</c:v>
                </c:pt>
                <c:pt idx="67">
                  <c:v>-7.6265690099999999</c:v>
                </c:pt>
                <c:pt idx="68">
                  <c:v>-7.5428870000000003</c:v>
                </c:pt>
                <c:pt idx="69">
                  <c:v>-7.4592049999999999</c:v>
                </c:pt>
                <c:pt idx="70">
                  <c:v>-7.3650627399999999</c:v>
                </c:pt>
                <c:pt idx="71">
                  <c:v>-7.3650627399999999</c:v>
                </c:pt>
                <c:pt idx="72">
                  <c:v>-7.1767782200000001</c:v>
                </c:pt>
                <c:pt idx="73">
                  <c:v>-7.1140167099999996</c:v>
                </c:pt>
                <c:pt idx="74">
                  <c:v>-7.12447696</c:v>
                </c:pt>
                <c:pt idx="75">
                  <c:v>-6.9884937000000003</c:v>
                </c:pt>
                <c:pt idx="76">
                  <c:v>-6.9361924400000001</c:v>
                </c:pt>
                <c:pt idx="77">
                  <c:v>-6.8106694299999999</c:v>
                </c:pt>
                <c:pt idx="78">
                  <c:v>-6.7479079300000002</c:v>
                </c:pt>
                <c:pt idx="79">
                  <c:v>-6.6433054199999999</c:v>
                </c:pt>
                <c:pt idx="80">
                  <c:v>-6.6119246599999997</c:v>
                </c:pt>
                <c:pt idx="81">
                  <c:v>-6.4654811499999996</c:v>
                </c:pt>
                <c:pt idx="82">
                  <c:v>-6.4236401399999998</c:v>
                </c:pt>
                <c:pt idx="83">
                  <c:v>-6.3713388899999996</c:v>
                </c:pt>
                <c:pt idx="84">
                  <c:v>-6.1935146200000002</c:v>
                </c:pt>
                <c:pt idx="85">
                  <c:v>-6.1098326099999998</c:v>
                </c:pt>
                <c:pt idx="86">
                  <c:v>-6.0784518600000004</c:v>
                </c:pt>
                <c:pt idx="87">
                  <c:v>-6.0052301000000003</c:v>
                </c:pt>
                <c:pt idx="88">
                  <c:v>-5.90062759</c:v>
                </c:pt>
                <c:pt idx="89">
                  <c:v>-5.8169455900000004</c:v>
                </c:pt>
                <c:pt idx="90">
                  <c:v>-5.6914225700000003</c:v>
                </c:pt>
                <c:pt idx="91">
                  <c:v>-5.6391213200000001</c:v>
                </c:pt>
                <c:pt idx="92">
                  <c:v>-5.5135983099999999</c:v>
                </c:pt>
                <c:pt idx="93">
                  <c:v>-5.4612970499999998</c:v>
                </c:pt>
                <c:pt idx="94">
                  <c:v>-5.3357740400000004</c:v>
                </c:pt>
                <c:pt idx="95">
                  <c:v>-5.32531379</c:v>
                </c:pt>
                <c:pt idx="96">
                  <c:v>-5.1056485199999999</c:v>
                </c:pt>
                <c:pt idx="97">
                  <c:v>-5.0533472599999998</c:v>
                </c:pt>
                <c:pt idx="98">
                  <c:v>-5.01150626</c:v>
                </c:pt>
                <c:pt idx="99">
                  <c:v>-4.9278242499999996</c:v>
                </c:pt>
                <c:pt idx="100">
                  <c:v>-4.8232217400000001</c:v>
                </c:pt>
                <c:pt idx="101">
                  <c:v>-4.7081589800000003</c:v>
                </c:pt>
                <c:pt idx="102">
                  <c:v>-4.6244769699999999</c:v>
                </c:pt>
                <c:pt idx="103">
                  <c:v>-4.53033471</c:v>
                </c:pt>
                <c:pt idx="104">
                  <c:v>-4.4780334599999998</c:v>
                </c:pt>
                <c:pt idx="105">
                  <c:v>-4.3420501900000001</c:v>
                </c:pt>
                <c:pt idx="106">
                  <c:v>-4.2792886899999996</c:v>
                </c:pt>
                <c:pt idx="107">
                  <c:v>-4.2060669300000004</c:v>
                </c:pt>
                <c:pt idx="108">
                  <c:v>-4.0491631699999999</c:v>
                </c:pt>
                <c:pt idx="109">
                  <c:v>-3.9131798999999998</c:v>
                </c:pt>
                <c:pt idx="110">
                  <c:v>-3.9341004000000002</c:v>
                </c:pt>
                <c:pt idx="111">
                  <c:v>-3.7771966400000001</c:v>
                </c:pt>
                <c:pt idx="112">
                  <c:v>-3.6935146300000001</c:v>
                </c:pt>
                <c:pt idx="113">
                  <c:v>-3.55753137</c:v>
                </c:pt>
                <c:pt idx="114">
                  <c:v>-3.5261506100000002</c:v>
                </c:pt>
                <c:pt idx="115">
                  <c:v>-3.3797071000000001</c:v>
                </c:pt>
                <c:pt idx="116">
                  <c:v>-3.3064853400000001</c:v>
                </c:pt>
                <c:pt idx="117">
                  <c:v>-3.22280334</c:v>
                </c:pt>
                <c:pt idx="118">
                  <c:v>-3.1286610800000001</c:v>
                </c:pt>
                <c:pt idx="119">
                  <c:v>-3.0868200699999999</c:v>
                </c:pt>
                <c:pt idx="120">
                  <c:v>-2.8880753000000001</c:v>
                </c:pt>
                <c:pt idx="121">
                  <c:v>-2.8043933000000001</c:v>
                </c:pt>
                <c:pt idx="122">
                  <c:v>-2.7625522899999999</c:v>
                </c:pt>
                <c:pt idx="123">
                  <c:v>-2.6370292800000001</c:v>
                </c:pt>
                <c:pt idx="124">
                  <c:v>-2.5324267699999998</c:v>
                </c:pt>
                <c:pt idx="125">
                  <c:v>-2.4905857600000001</c:v>
                </c:pt>
                <c:pt idx="126">
                  <c:v>-2.3546024999999999</c:v>
                </c:pt>
                <c:pt idx="127">
                  <c:v>-2.26046024</c:v>
                </c:pt>
                <c:pt idx="128">
                  <c:v>-2.10355648</c:v>
                </c:pt>
                <c:pt idx="129">
                  <c:v>-2.0512552199999998</c:v>
                </c:pt>
                <c:pt idx="130">
                  <c:v>-1.9571129599999999</c:v>
                </c:pt>
                <c:pt idx="131">
                  <c:v>-1.9257322100000001</c:v>
                </c:pt>
                <c:pt idx="132">
                  <c:v>-1.7583681900000001</c:v>
                </c:pt>
                <c:pt idx="133">
                  <c:v>-1.6223849299999999</c:v>
                </c:pt>
                <c:pt idx="134">
                  <c:v>-1.61192468</c:v>
                </c:pt>
                <c:pt idx="135">
                  <c:v>-1.4654811700000001</c:v>
                </c:pt>
                <c:pt idx="136">
                  <c:v>-1.3504183999999999</c:v>
                </c:pt>
                <c:pt idx="137">
                  <c:v>-1.2353556400000001</c:v>
                </c:pt>
                <c:pt idx="138">
                  <c:v>-1.20397489</c:v>
                </c:pt>
                <c:pt idx="139">
                  <c:v>-1.0261506199999999</c:v>
                </c:pt>
                <c:pt idx="140">
                  <c:v>-0.97384937000000005</c:v>
                </c:pt>
                <c:pt idx="141">
                  <c:v>-0.89016735999999996</c:v>
                </c:pt>
                <c:pt idx="142">
                  <c:v>-0.77510460000000003</c:v>
                </c:pt>
                <c:pt idx="143">
                  <c:v>-0.70188284000000001</c:v>
                </c:pt>
                <c:pt idx="144">
                  <c:v>-0.55543933000000001</c:v>
                </c:pt>
                <c:pt idx="145">
                  <c:v>-0.44037657000000002</c:v>
                </c:pt>
                <c:pt idx="146">
                  <c:v>-0.41945606000000002</c:v>
                </c:pt>
                <c:pt idx="147">
                  <c:v>-0.30439329999999998</c:v>
                </c:pt>
                <c:pt idx="148">
                  <c:v>-0.19979079</c:v>
                </c:pt>
                <c:pt idx="149">
                  <c:v>-0.10564853</c:v>
                </c:pt>
                <c:pt idx="150">
                  <c:v>-1.0460199999999999E-3</c:v>
                </c:pt>
                <c:pt idx="151">
                  <c:v>0.10355649</c:v>
                </c:pt>
                <c:pt idx="152">
                  <c:v>0.23953975</c:v>
                </c:pt>
                <c:pt idx="153">
                  <c:v>0.27092050000000001</c:v>
                </c:pt>
                <c:pt idx="154">
                  <c:v>0.37552300999999999</c:v>
                </c:pt>
                <c:pt idx="155">
                  <c:v>0.42782427000000001</c:v>
                </c:pt>
                <c:pt idx="156">
                  <c:v>0.61610878999999996</c:v>
                </c:pt>
                <c:pt idx="157">
                  <c:v>0.69979079</c:v>
                </c:pt>
                <c:pt idx="158">
                  <c:v>0.76255229999999996</c:v>
                </c:pt>
                <c:pt idx="159">
                  <c:v>0.86715481000000005</c:v>
                </c:pt>
                <c:pt idx="160">
                  <c:v>1.0031380700000001</c:v>
                </c:pt>
                <c:pt idx="161">
                  <c:v>1.0763598299999999</c:v>
                </c:pt>
                <c:pt idx="162">
                  <c:v>1.1286610800000001</c:v>
                </c:pt>
                <c:pt idx="163">
                  <c:v>1.2960251</c:v>
                </c:pt>
                <c:pt idx="164">
                  <c:v>1.42154811</c:v>
                </c:pt>
                <c:pt idx="165">
                  <c:v>1.4424686200000001</c:v>
                </c:pt>
                <c:pt idx="166">
                  <c:v>1.5575313799999999</c:v>
                </c:pt>
                <c:pt idx="167">
                  <c:v>1.6412133799999999</c:v>
                </c:pt>
                <c:pt idx="168">
                  <c:v>1.7667364000000001</c:v>
                </c:pt>
                <c:pt idx="169">
                  <c:v>1.9341004100000001</c:v>
                </c:pt>
                <c:pt idx="170">
                  <c:v>1.9236401599999999</c:v>
                </c:pt>
                <c:pt idx="171">
                  <c:v>2.02824267</c:v>
                </c:pt>
                <c:pt idx="172">
                  <c:v>2.1746861900000001</c:v>
                </c:pt>
                <c:pt idx="173">
                  <c:v>2.2165271899999999</c:v>
                </c:pt>
                <c:pt idx="174">
                  <c:v>2.3002091999999998</c:v>
                </c:pt>
                <c:pt idx="175">
                  <c:v>2.4571129599999999</c:v>
                </c:pt>
                <c:pt idx="176">
                  <c:v>2.6140167299999999</c:v>
                </c:pt>
                <c:pt idx="177">
                  <c:v>2.5826359800000001</c:v>
                </c:pt>
                <c:pt idx="178">
                  <c:v>2.7186192400000002</c:v>
                </c:pt>
                <c:pt idx="179">
                  <c:v>2.833682</c:v>
                </c:pt>
                <c:pt idx="180">
                  <c:v>2.9592050099999998</c:v>
                </c:pt>
                <c:pt idx="181">
                  <c:v>3.0742677700000001</c:v>
                </c:pt>
                <c:pt idx="182">
                  <c:v>3.1056485299999999</c:v>
                </c:pt>
                <c:pt idx="183">
                  <c:v>3.25209204</c:v>
                </c:pt>
                <c:pt idx="184">
                  <c:v>3.3462342999999999</c:v>
                </c:pt>
                <c:pt idx="185">
                  <c:v>3.4194560599999999</c:v>
                </c:pt>
                <c:pt idx="186">
                  <c:v>3.4717573100000001</c:v>
                </c:pt>
                <c:pt idx="187">
                  <c:v>3.63912133</c:v>
                </c:pt>
                <c:pt idx="188">
                  <c:v>3.7541840899999999</c:v>
                </c:pt>
                <c:pt idx="189">
                  <c:v>3.7646443399999998</c:v>
                </c:pt>
                <c:pt idx="190">
                  <c:v>3.8483263499999998</c:v>
                </c:pt>
                <c:pt idx="191">
                  <c:v>3.9947698599999999</c:v>
                </c:pt>
                <c:pt idx="192">
                  <c:v>4.0679916199999999</c:v>
                </c:pt>
                <c:pt idx="193">
                  <c:v>4.2248953800000004</c:v>
                </c:pt>
                <c:pt idx="194">
                  <c:v>4.2562761399999998</c:v>
                </c:pt>
                <c:pt idx="195">
                  <c:v>4.3713388999999996</c:v>
                </c:pt>
                <c:pt idx="196">
                  <c:v>4.4759414099999999</c:v>
                </c:pt>
                <c:pt idx="197">
                  <c:v>4.5596234200000003</c:v>
                </c:pt>
                <c:pt idx="198">
                  <c:v>4.5700836699999998</c:v>
                </c:pt>
                <c:pt idx="199">
                  <c:v>4.8002091900000003</c:v>
                </c:pt>
                <c:pt idx="200">
                  <c:v>4.8525104399999996</c:v>
                </c:pt>
                <c:pt idx="201">
                  <c:v>4.9048116999999998</c:v>
                </c:pt>
                <c:pt idx="202">
                  <c:v>4.9466526999999996</c:v>
                </c:pt>
                <c:pt idx="203">
                  <c:v>5.1244769699999999</c:v>
                </c:pt>
                <c:pt idx="204">
                  <c:v>5.17677823</c:v>
                </c:pt>
                <c:pt idx="205">
                  <c:v>5.3023012400000002</c:v>
                </c:pt>
                <c:pt idx="206">
                  <c:v>5.3755230000000003</c:v>
                </c:pt>
                <c:pt idx="207">
                  <c:v>5.4801255099999997</c:v>
                </c:pt>
                <c:pt idx="208">
                  <c:v>5.5742677599999997</c:v>
                </c:pt>
                <c:pt idx="209">
                  <c:v>5.6474895199999997</c:v>
                </c:pt>
                <c:pt idx="210">
                  <c:v>5.6684100199999996</c:v>
                </c:pt>
                <c:pt idx="211">
                  <c:v>5.8566945400000003</c:v>
                </c:pt>
                <c:pt idx="212">
                  <c:v>5.9822175499999997</c:v>
                </c:pt>
                <c:pt idx="213">
                  <c:v>5.9403765499999999</c:v>
                </c:pt>
                <c:pt idx="214">
                  <c:v>6.0658995600000001</c:v>
                </c:pt>
                <c:pt idx="215">
                  <c:v>6.1705020700000004</c:v>
                </c:pt>
                <c:pt idx="216">
                  <c:v>6.2960250799999997</c:v>
                </c:pt>
                <c:pt idx="217">
                  <c:v>6.3064853400000001</c:v>
                </c:pt>
                <c:pt idx="218">
                  <c:v>6.4320083500000003</c:v>
                </c:pt>
                <c:pt idx="219">
                  <c:v>6.5261506100000002</c:v>
                </c:pt>
                <c:pt idx="220">
                  <c:v>6.5889121099999999</c:v>
                </c:pt>
                <c:pt idx="221">
                  <c:v>6.64121337</c:v>
                </c:pt>
                <c:pt idx="222">
                  <c:v>6.6935146200000002</c:v>
                </c:pt>
                <c:pt idx="223">
                  <c:v>6.88179914</c:v>
                </c:pt>
                <c:pt idx="224">
                  <c:v>6.9550209000000001</c:v>
                </c:pt>
                <c:pt idx="225">
                  <c:v>6.9654811499999996</c:v>
                </c:pt>
                <c:pt idx="226">
                  <c:v>7.0805439100000003</c:v>
                </c:pt>
                <c:pt idx="227">
                  <c:v>7.1956066700000001</c:v>
                </c:pt>
                <c:pt idx="228">
                  <c:v>7.2479079300000002</c:v>
                </c:pt>
                <c:pt idx="229">
                  <c:v>7.3525104399999996</c:v>
                </c:pt>
                <c:pt idx="230">
                  <c:v>7.4152719400000002</c:v>
                </c:pt>
                <c:pt idx="231">
                  <c:v>7.5303347</c:v>
                </c:pt>
                <c:pt idx="232">
                  <c:v>7.6035564600000001</c:v>
                </c:pt>
                <c:pt idx="233">
                  <c:v>7.6349372100000004</c:v>
                </c:pt>
                <c:pt idx="234">
                  <c:v>7.7186192199999999</c:v>
                </c:pt>
                <c:pt idx="235">
                  <c:v>7.8441422300000001</c:v>
                </c:pt>
                <c:pt idx="236">
                  <c:v>7.93828449</c:v>
                </c:pt>
                <c:pt idx="237">
                  <c:v>7.9173639900000001</c:v>
                </c:pt>
                <c:pt idx="238">
                  <c:v>8.0219664999999996</c:v>
                </c:pt>
                <c:pt idx="239">
                  <c:v>8.1370292600000003</c:v>
                </c:pt>
                <c:pt idx="240">
                  <c:v>8.2102510199999994</c:v>
                </c:pt>
                <c:pt idx="241">
                  <c:v>8.2102510199999994</c:v>
                </c:pt>
                <c:pt idx="242">
                  <c:v>8.3880752899999997</c:v>
                </c:pt>
                <c:pt idx="243">
                  <c:v>8.4299162899999995</c:v>
                </c:pt>
                <c:pt idx="244">
                  <c:v>8.4717572899999993</c:v>
                </c:pt>
                <c:pt idx="245">
                  <c:v>8.5135983</c:v>
                </c:pt>
                <c:pt idx="246">
                  <c:v>8.5763598000000005</c:v>
                </c:pt>
                <c:pt idx="247">
                  <c:v>8.7018828199999998</c:v>
                </c:pt>
                <c:pt idx="248">
                  <c:v>8.8169455800000005</c:v>
                </c:pt>
                <c:pt idx="249">
                  <c:v>8.7960250799999997</c:v>
                </c:pt>
                <c:pt idx="250">
                  <c:v>8.8901673399999996</c:v>
                </c:pt>
                <c:pt idx="251">
                  <c:v>9.0052301000000003</c:v>
                </c:pt>
                <c:pt idx="252">
                  <c:v>9.0052301000000003</c:v>
                </c:pt>
                <c:pt idx="253">
                  <c:v>9.0889120999999999</c:v>
                </c:pt>
                <c:pt idx="254">
                  <c:v>9.1725941100000004</c:v>
                </c:pt>
                <c:pt idx="255">
                  <c:v>9.2876568699999993</c:v>
                </c:pt>
                <c:pt idx="256">
                  <c:v>9.2771966199999998</c:v>
                </c:pt>
                <c:pt idx="257">
                  <c:v>9.3085773799999991</c:v>
                </c:pt>
                <c:pt idx="258">
                  <c:v>9.4341003899999993</c:v>
                </c:pt>
                <c:pt idx="259">
                  <c:v>9.5282426499999993</c:v>
                </c:pt>
                <c:pt idx="260">
                  <c:v>9.5805439000000003</c:v>
                </c:pt>
                <c:pt idx="261">
                  <c:v>9.5700836500000008</c:v>
                </c:pt>
                <c:pt idx="262">
                  <c:v>9.6537656599999995</c:v>
                </c:pt>
                <c:pt idx="263">
                  <c:v>9.7374476699999999</c:v>
                </c:pt>
                <c:pt idx="264">
                  <c:v>9.7897489199999992</c:v>
                </c:pt>
                <c:pt idx="265">
                  <c:v>9.81066942</c:v>
                </c:pt>
                <c:pt idx="266">
                  <c:v>9.9675731899999995</c:v>
                </c:pt>
                <c:pt idx="267">
                  <c:v>10.030334699999999</c:v>
                </c:pt>
                <c:pt idx="268">
                  <c:v>10.009414189999999</c:v>
                </c:pt>
                <c:pt idx="269">
                  <c:v>10.072175700000001</c:v>
                </c:pt>
                <c:pt idx="270">
                  <c:v>10.14539746</c:v>
                </c:pt>
                <c:pt idx="271">
                  <c:v>10.197698709999999</c:v>
                </c:pt>
                <c:pt idx="272">
                  <c:v>10.30230122</c:v>
                </c:pt>
                <c:pt idx="273">
                  <c:v>10.28138072</c:v>
                </c:pt>
                <c:pt idx="274">
                  <c:v>10.385983230000001</c:v>
                </c:pt>
                <c:pt idx="275">
                  <c:v>10.43828448</c:v>
                </c:pt>
                <c:pt idx="276">
                  <c:v>10.44874474</c:v>
                </c:pt>
                <c:pt idx="277">
                  <c:v>10.469665239999999</c:v>
                </c:pt>
                <c:pt idx="278">
                  <c:v>10.563807499999999</c:v>
                </c:pt>
                <c:pt idx="279">
                  <c:v>10.67887026</c:v>
                </c:pt>
                <c:pt idx="280">
                  <c:v>10.605648499999999</c:v>
                </c:pt>
                <c:pt idx="281">
                  <c:v>10.731171509999999</c:v>
                </c:pt>
                <c:pt idx="282">
                  <c:v>10.77301252</c:v>
                </c:pt>
                <c:pt idx="283">
                  <c:v>10.85669453</c:v>
                </c:pt>
                <c:pt idx="284">
                  <c:v>10.877615029999999</c:v>
                </c:pt>
                <c:pt idx="285">
                  <c:v>10.89853553</c:v>
                </c:pt>
                <c:pt idx="286">
                  <c:v>10.94037653</c:v>
                </c:pt>
                <c:pt idx="287">
                  <c:v>11.03451879</c:v>
                </c:pt>
                <c:pt idx="288">
                  <c:v>10.99267779</c:v>
                </c:pt>
                <c:pt idx="289">
                  <c:v>11.065899549999999</c:v>
                </c:pt>
                <c:pt idx="290">
                  <c:v>11.12866105</c:v>
                </c:pt>
                <c:pt idx="291">
                  <c:v>11.233263559999999</c:v>
                </c:pt>
                <c:pt idx="292">
                  <c:v>11.18096231</c:v>
                </c:pt>
                <c:pt idx="293">
                  <c:v>11.26464431</c:v>
                </c:pt>
                <c:pt idx="294">
                  <c:v>11.296025070000001</c:v>
                </c:pt>
                <c:pt idx="295">
                  <c:v>11.33786607</c:v>
                </c:pt>
                <c:pt idx="296">
                  <c:v>11.40062758</c:v>
                </c:pt>
                <c:pt idx="297">
                  <c:v>11.369246820000001</c:v>
                </c:pt>
                <c:pt idx="298">
                  <c:v>11.515690340000001</c:v>
                </c:pt>
                <c:pt idx="299">
                  <c:v>11.484309590000001</c:v>
                </c:pt>
                <c:pt idx="300">
                  <c:v>11.52615059</c:v>
                </c:pt>
                <c:pt idx="301">
                  <c:v>11.50523009</c:v>
                </c:pt>
                <c:pt idx="302">
                  <c:v>11.62029285</c:v>
                </c:pt>
                <c:pt idx="303">
                  <c:v>11.6725941</c:v>
                </c:pt>
                <c:pt idx="304">
                  <c:v>11.57845184</c:v>
                </c:pt>
                <c:pt idx="305">
                  <c:v>11.683054350000001</c:v>
                </c:pt>
                <c:pt idx="306">
                  <c:v>11.766736359999999</c:v>
                </c:pt>
                <c:pt idx="307">
                  <c:v>11.71443511</c:v>
                </c:pt>
                <c:pt idx="308">
                  <c:v>11.777196610000001</c:v>
                </c:pt>
                <c:pt idx="309">
                  <c:v>11.83995812</c:v>
                </c:pt>
                <c:pt idx="310">
                  <c:v>11.871338870000001</c:v>
                </c:pt>
                <c:pt idx="311">
                  <c:v>11.860878619999999</c:v>
                </c:pt>
                <c:pt idx="312">
                  <c:v>11.89225938</c:v>
                </c:pt>
                <c:pt idx="313">
                  <c:v>11.90271963</c:v>
                </c:pt>
                <c:pt idx="314">
                  <c:v>11.955020879999999</c:v>
                </c:pt>
                <c:pt idx="315">
                  <c:v>12.017782390000001</c:v>
                </c:pt>
                <c:pt idx="316">
                  <c:v>11.955020879999999</c:v>
                </c:pt>
                <c:pt idx="317">
                  <c:v>12.017782390000001</c:v>
                </c:pt>
                <c:pt idx="318">
                  <c:v>12.049163139999999</c:v>
                </c:pt>
                <c:pt idx="319">
                  <c:v>12.02824264</c:v>
                </c:pt>
                <c:pt idx="320">
                  <c:v>12.07008364</c:v>
                </c:pt>
                <c:pt idx="321">
                  <c:v>12.101464399999999</c:v>
                </c:pt>
                <c:pt idx="322">
                  <c:v>12.174686149999999</c:v>
                </c:pt>
                <c:pt idx="323">
                  <c:v>12.143305399999999</c:v>
                </c:pt>
                <c:pt idx="324">
                  <c:v>12.143305399999999</c:v>
                </c:pt>
                <c:pt idx="325">
                  <c:v>12.1642259</c:v>
                </c:pt>
                <c:pt idx="326">
                  <c:v>12.22698741</c:v>
                </c:pt>
                <c:pt idx="327">
                  <c:v>12.25836816</c:v>
                </c:pt>
                <c:pt idx="328">
                  <c:v>12.19560665</c:v>
                </c:pt>
                <c:pt idx="329">
                  <c:v>12.206066910000001</c:v>
                </c:pt>
                <c:pt idx="330">
                  <c:v>12.279288660000001</c:v>
                </c:pt>
                <c:pt idx="331">
                  <c:v>12.206066910000001</c:v>
                </c:pt>
                <c:pt idx="332">
                  <c:v>12.279288660000001</c:v>
                </c:pt>
                <c:pt idx="333">
                  <c:v>12.31066942</c:v>
                </c:pt>
                <c:pt idx="334">
                  <c:v>12.331589920000001</c:v>
                </c:pt>
                <c:pt idx="335">
                  <c:v>12.28974891</c:v>
                </c:pt>
                <c:pt idx="336">
                  <c:v>12.30020916</c:v>
                </c:pt>
                <c:pt idx="337">
                  <c:v>12.28974891</c:v>
                </c:pt>
                <c:pt idx="338">
                  <c:v>12.35251042</c:v>
                </c:pt>
                <c:pt idx="339">
                  <c:v>12.373430920000001</c:v>
                </c:pt>
                <c:pt idx="340">
                  <c:v>12.321129669999999</c:v>
                </c:pt>
                <c:pt idx="341">
                  <c:v>12.321129669999999</c:v>
                </c:pt>
                <c:pt idx="342">
                  <c:v>12.38389117</c:v>
                </c:pt>
                <c:pt idx="343">
                  <c:v>12.331589920000001</c:v>
                </c:pt>
                <c:pt idx="344">
                  <c:v>12.331589920000001</c:v>
                </c:pt>
                <c:pt idx="345">
                  <c:v>12.373430920000001</c:v>
                </c:pt>
                <c:pt idx="346">
                  <c:v>12.373430920000001</c:v>
                </c:pt>
                <c:pt idx="347">
                  <c:v>12.373430920000001</c:v>
                </c:pt>
                <c:pt idx="348">
                  <c:v>12.321129669999999</c:v>
                </c:pt>
                <c:pt idx="349">
                  <c:v>12.331589920000001</c:v>
                </c:pt>
                <c:pt idx="350">
                  <c:v>12.39435142</c:v>
                </c:pt>
                <c:pt idx="351">
                  <c:v>12.38389117</c:v>
                </c:pt>
                <c:pt idx="352">
                  <c:v>12.35251042</c:v>
                </c:pt>
                <c:pt idx="353">
                  <c:v>12.34205017</c:v>
                </c:pt>
                <c:pt idx="354">
                  <c:v>12.362970669999999</c:v>
                </c:pt>
                <c:pt idx="355">
                  <c:v>12.30020916</c:v>
                </c:pt>
                <c:pt idx="356">
                  <c:v>12.31066942</c:v>
                </c:pt>
                <c:pt idx="357">
                  <c:v>12.331589920000001</c:v>
                </c:pt>
                <c:pt idx="358">
                  <c:v>12.35251042</c:v>
                </c:pt>
                <c:pt idx="359">
                  <c:v>12.268828409999999</c:v>
                </c:pt>
                <c:pt idx="360">
                  <c:v>12.279288660000001</c:v>
                </c:pt>
                <c:pt idx="361">
                  <c:v>12.25836816</c:v>
                </c:pt>
                <c:pt idx="362">
                  <c:v>12.30020916</c:v>
                </c:pt>
                <c:pt idx="363">
                  <c:v>12.268828409999999</c:v>
                </c:pt>
                <c:pt idx="364">
                  <c:v>12.24790791</c:v>
                </c:pt>
                <c:pt idx="365">
                  <c:v>12.21652716</c:v>
                </c:pt>
                <c:pt idx="366">
                  <c:v>12.237447660000001</c:v>
                </c:pt>
                <c:pt idx="367">
                  <c:v>12.22698741</c:v>
                </c:pt>
                <c:pt idx="368">
                  <c:v>12.174686149999999</c:v>
                </c:pt>
                <c:pt idx="369">
                  <c:v>12.206066910000001</c:v>
                </c:pt>
                <c:pt idx="370">
                  <c:v>12.206066910000001</c:v>
                </c:pt>
                <c:pt idx="371">
                  <c:v>12.111924650000001</c:v>
                </c:pt>
                <c:pt idx="372">
                  <c:v>12.07008364</c:v>
                </c:pt>
                <c:pt idx="373">
                  <c:v>12.101464399999999</c:v>
                </c:pt>
                <c:pt idx="374">
                  <c:v>12.03870289</c:v>
                </c:pt>
                <c:pt idx="375">
                  <c:v>12.101464399999999</c:v>
                </c:pt>
                <c:pt idx="376">
                  <c:v>12.017782390000001</c:v>
                </c:pt>
                <c:pt idx="377">
                  <c:v>12.02824264</c:v>
                </c:pt>
                <c:pt idx="378">
                  <c:v>11.98640163</c:v>
                </c:pt>
                <c:pt idx="379">
                  <c:v>11.965481130000001</c:v>
                </c:pt>
                <c:pt idx="380">
                  <c:v>11.88179912</c:v>
                </c:pt>
                <c:pt idx="381">
                  <c:v>11.94456063</c:v>
                </c:pt>
                <c:pt idx="382">
                  <c:v>11.965481130000001</c:v>
                </c:pt>
                <c:pt idx="383">
                  <c:v>11.83995812</c:v>
                </c:pt>
                <c:pt idx="384">
                  <c:v>11.83995812</c:v>
                </c:pt>
                <c:pt idx="385">
                  <c:v>11.80857737</c:v>
                </c:pt>
                <c:pt idx="386">
                  <c:v>11.787656869999999</c:v>
                </c:pt>
                <c:pt idx="387">
                  <c:v>11.75627611</c:v>
                </c:pt>
                <c:pt idx="388">
                  <c:v>11.735355609999999</c:v>
                </c:pt>
                <c:pt idx="389">
                  <c:v>11.703974860000001</c:v>
                </c:pt>
                <c:pt idx="390">
                  <c:v>11.693514609999999</c:v>
                </c:pt>
                <c:pt idx="391">
                  <c:v>11.599372349999999</c:v>
                </c:pt>
                <c:pt idx="392">
                  <c:v>11.5889121</c:v>
                </c:pt>
                <c:pt idx="393">
                  <c:v>11.57845184</c:v>
                </c:pt>
                <c:pt idx="394">
                  <c:v>11.599372349999999</c:v>
                </c:pt>
                <c:pt idx="395">
                  <c:v>11.463389080000001</c:v>
                </c:pt>
                <c:pt idx="396">
                  <c:v>11.463389080000001</c:v>
                </c:pt>
                <c:pt idx="397">
                  <c:v>11.43200833</c:v>
                </c:pt>
                <c:pt idx="398">
                  <c:v>11.379707079999999</c:v>
                </c:pt>
                <c:pt idx="399">
                  <c:v>11.358786569999999</c:v>
                </c:pt>
                <c:pt idx="400">
                  <c:v>11.31694557</c:v>
                </c:pt>
                <c:pt idx="401">
                  <c:v>11.296025070000001</c:v>
                </c:pt>
                <c:pt idx="402">
                  <c:v>11.243723810000001</c:v>
                </c:pt>
                <c:pt idx="403">
                  <c:v>11.1600418</c:v>
                </c:pt>
                <c:pt idx="404">
                  <c:v>11.107740550000001</c:v>
                </c:pt>
                <c:pt idx="405">
                  <c:v>11.1600418</c:v>
                </c:pt>
                <c:pt idx="406">
                  <c:v>11.1182008</c:v>
                </c:pt>
                <c:pt idx="407">
                  <c:v>11.02405854</c:v>
                </c:pt>
                <c:pt idx="408">
                  <c:v>10.94037653</c:v>
                </c:pt>
                <c:pt idx="409">
                  <c:v>11.00313804</c:v>
                </c:pt>
                <c:pt idx="410">
                  <c:v>10.86715478</c:v>
                </c:pt>
                <c:pt idx="411">
                  <c:v>10.877615029999999</c:v>
                </c:pt>
                <c:pt idx="412">
                  <c:v>10.835774020000001</c:v>
                </c:pt>
                <c:pt idx="413">
                  <c:v>10.77301252</c:v>
                </c:pt>
                <c:pt idx="414">
                  <c:v>10.72071126</c:v>
                </c:pt>
                <c:pt idx="415">
                  <c:v>10.626569</c:v>
                </c:pt>
                <c:pt idx="416">
                  <c:v>10.584728</c:v>
                </c:pt>
                <c:pt idx="417">
                  <c:v>10.574267750000001</c:v>
                </c:pt>
                <c:pt idx="418">
                  <c:v>10.563807499999999</c:v>
                </c:pt>
                <c:pt idx="419">
                  <c:v>10.43828448</c:v>
                </c:pt>
                <c:pt idx="420">
                  <c:v>10.39644348</c:v>
                </c:pt>
                <c:pt idx="421">
                  <c:v>10.39644348</c:v>
                </c:pt>
                <c:pt idx="422">
                  <c:v>10.333681970000001</c:v>
                </c:pt>
                <c:pt idx="423">
                  <c:v>10.249999969999999</c:v>
                </c:pt>
                <c:pt idx="424">
                  <c:v>10.260460220000001</c:v>
                </c:pt>
                <c:pt idx="425">
                  <c:v>10.197698709999999</c:v>
                </c:pt>
                <c:pt idx="426">
                  <c:v>10.12447695</c:v>
                </c:pt>
                <c:pt idx="427">
                  <c:v>10.019874440000001</c:v>
                </c:pt>
                <c:pt idx="428">
                  <c:v>9.9780334400000008</c:v>
                </c:pt>
                <c:pt idx="429">
                  <c:v>9.9675731899999995</c:v>
                </c:pt>
                <c:pt idx="430">
                  <c:v>9.9361924399999992</c:v>
                </c:pt>
                <c:pt idx="431">
                  <c:v>9.8211296800000003</c:v>
                </c:pt>
                <c:pt idx="432">
                  <c:v>9.7479079199999994</c:v>
                </c:pt>
                <c:pt idx="433">
                  <c:v>9.7688284200000002</c:v>
                </c:pt>
                <c:pt idx="434">
                  <c:v>9.6014643999999993</c:v>
                </c:pt>
                <c:pt idx="435">
                  <c:v>9.6119246500000006</c:v>
                </c:pt>
                <c:pt idx="436">
                  <c:v>9.5387029000000005</c:v>
                </c:pt>
                <c:pt idx="437">
                  <c:v>9.54916315</c:v>
                </c:pt>
                <c:pt idx="438">
                  <c:v>9.4131798900000003</c:v>
                </c:pt>
                <c:pt idx="439">
                  <c:v>9.3504183800000007</c:v>
                </c:pt>
                <c:pt idx="440">
                  <c:v>9.2667363700000003</c:v>
                </c:pt>
                <c:pt idx="441">
                  <c:v>9.2562761200000008</c:v>
                </c:pt>
                <c:pt idx="442">
                  <c:v>9.2248953700000005</c:v>
                </c:pt>
                <c:pt idx="443">
                  <c:v>9.0679915999999992</c:v>
                </c:pt>
                <c:pt idx="444">
                  <c:v>9.0366108500000006</c:v>
                </c:pt>
                <c:pt idx="445">
                  <c:v>8.9947698500000008</c:v>
                </c:pt>
                <c:pt idx="446">
                  <c:v>8.8797070799999993</c:v>
                </c:pt>
                <c:pt idx="447">
                  <c:v>8.7855648199999994</c:v>
                </c:pt>
                <c:pt idx="448">
                  <c:v>8.8169455800000005</c:v>
                </c:pt>
                <c:pt idx="449">
                  <c:v>8.7541840700000009</c:v>
                </c:pt>
                <c:pt idx="450">
                  <c:v>8.6391213100000002</c:v>
                </c:pt>
                <c:pt idx="451">
                  <c:v>8.5135983</c:v>
                </c:pt>
                <c:pt idx="452">
                  <c:v>8.5449790500000002</c:v>
                </c:pt>
                <c:pt idx="453">
                  <c:v>8.4299162899999995</c:v>
                </c:pt>
                <c:pt idx="454">
                  <c:v>8.4299162899999995</c:v>
                </c:pt>
                <c:pt idx="455">
                  <c:v>8.2834727800000003</c:v>
                </c:pt>
                <c:pt idx="456">
                  <c:v>8.2416317699999997</c:v>
                </c:pt>
                <c:pt idx="457">
                  <c:v>8.1788702700000009</c:v>
                </c:pt>
                <c:pt idx="458">
                  <c:v>8.0428870000000003</c:v>
                </c:pt>
                <c:pt idx="459">
                  <c:v>7.9801254999999998</c:v>
                </c:pt>
                <c:pt idx="460">
                  <c:v>7.93828449</c:v>
                </c:pt>
                <c:pt idx="461">
                  <c:v>7.9278242399999996</c:v>
                </c:pt>
                <c:pt idx="462">
                  <c:v>7.7395397199999998</c:v>
                </c:pt>
                <c:pt idx="463">
                  <c:v>7.69769872</c:v>
                </c:pt>
                <c:pt idx="464">
                  <c:v>7.6558577200000002</c:v>
                </c:pt>
                <c:pt idx="465">
                  <c:v>7.6035564600000001</c:v>
                </c:pt>
                <c:pt idx="466">
                  <c:v>7.5198744499999997</c:v>
                </c:pt>
                <c:pt idx="467">
                  <c:v>7.4257321899999997</c:v>
                </c:pt>
                <c:pt idx="468">
                  <c:v>7.3525104399999996</c:v>
                </c:pt>
                <c:pt idx="469">
                  <c:v>7.2792886799999996</c:v>
                </c:pt>
                <c:pt idx="470">
                  <c:v>7.1746861700000002</c:v>
                </c:pt>
                <c:pt idx="471">
                  <c:v>7.0596234100000004</c:v>
                </c:pt>
                <c:pt idx="472">
                  <c:v>7.0700836599999999</c:v>
                </c:pt>
                <c:pt idx="473">
                  <c:v>6.9968618999999999</c:v>
                </c:pt>
                <c:pt idx="474">
                  <c:v>6.8608786400000001</c:v>
                </c:pt>
                <c:pt idx="475">
                  <c:v>6.7771966299999997</c:v>
                </c:pt>
                <c:pt idx="476">
                  <c:v>6.7248953800000004</c:v>
                </c:pt>
                <c:pt idx="477">
                  <c:v>6.6516736200000004</c:v>
                </c:pt>
                <c:pt idx="478">
                  <c:v>6.5575313599999996</c:v>
                </c:pt>
                <c:pt idx="479">
                  <c:v>6.4738493500000001</c:v>
                </c:pt>
                <c:pt idx="480">
                  <c:v>6.40062759</c:v>
                </c:pt>
                <c:pt idx="481">
                  <c:v>6.3483263399999998</c:v>
                </c:pt>
                <c:pt idx="482">
                  <c:v>6.23326358</c:v>
                </c:pt>
                <c:pt idx="483">
                  <c:v>6.1286610699999997</c:v>
                </c:pt>
                <c:pt idx="484">
                  <c:v>6.1286610699999997</c:v>
                </c:pt>
                <c:pt idx="485">
                  <c:v>6.0554393099999997</c:v>
                </c:pt>
                <c:pt idx="486">
                  <c:v>5.8880752899999997</c:v>
                </c:pt>
                <c:pt idx="487">
                  <c:v>5.7939330399999998</c:v>
                </c:pt>
                <c:pt idx="488">
                  <c:v>5.75209203</c:v>
                </c:pt>
                <c:pt idx="489">
                  <c:v>5.6579497700000001</c:v>
                </c:pt>
                <c:pt idx="490">
                  <c:v>5.5638075100000002</c:v>
                </c:pt>
                <c:pt idx="491">
                  <c:v>5.51150626</c:v>
                </c:pt>
                <c:pt idx="492">
                  <c:v>5.4382845</c:v>
                </c:pt>
                <c:pt idx="493">
                  <c:v>5.3127614899999998</c:v>
                </c:pt>
                <c:pt idx="494">
                  <c:v>5.1976987299999999</c:v>
                </c:pt>
                <c:pt idx="495">
                  <c:v>5.10355647</c:v>
                </c:pt>
                <c:pt idx="496">
                  <c:v>5.0930962199999996</c:v>
                </c:pt>
                <c:pt idx="497">
                  <c:v>5.0094142100000001</c:v>
                </c:pt>
                <c:pt idx="498">
                  <c:v>4.8629707</c:v>
                </c:pt>
                <c:pt idx="499">
                  <c:v>4.7792886899999996</c:v>
                </c:pt>
                <c:pt idx="500">
                  <c:v>4.7374476799999998</c:v>
                </c:pt>
                <c:pt idx="501">
                  <c:v>4.6119246699999996</c:v>
                </c:pt>
                <c:pt idx="502">
                  <c:v>4.5177824099999997</c:v>
                </c:pt>
                <c:pt idx="503">
                  <c:v>4.4759414099999999</c:v>
                </c:pt>
                <c:pt idx="504">
                  <c:v>4.3922594000000004</c:v>
                </c:pt>
                <c:pt idx="505">
                  <c:v>4.2771966399999997</c:v>
                </c:pt>
                <c:pt idx="506">
                  <c:v>4.1412133799999999</c:v>
                </c:pt>
                <c:pt idx="507">
                  <c:v>4.0679916199999999</c:v>
                </c:pt>
                <c:pt idx="508">
                  <c:v>4.0261506100000002</c:v>
                </c:pt>
                <c:pt idx="509">
                  <c:v>3.9529288600000001</c:v>
                </c:pt>
                <c:pt idx="510">
                  <c:v>3.7960250900000001</c:v>
                </c:pt>
                <c:pt idx="511">
                  <c:v>3.7018828300000002</c:v>
                </c:pt>
                <c:pt idx="512">
                  <c:v>3.6600418299999999</c:v>
                </c:pt>
                <c:pt idx="513">
                  <c:v>3.5345188200000002</c:v>
                </c:pt>
                <c:pt idx="514">
                  <c:v>3.4299163099999999</c:v>
                </c:pt>
                <c:pt idx="515">
                  <c:v>3.40899581</c:v>
                </c:pt>
                <c:pt idx="516">
                  <c:v>3.3253138</c:v>
                </c:pt>
                <c:pt idx="517">
                  <c:v>3.1788702799999999</c:v>
                </c:pt>
                <c:pt idx="518">
                  <c:v>3.0638075200000001</c:v>
                </c:pt>
                <c:pt idx="519">
                  <c:v>2.9801255100000001</c:v>
                </c:pt>
                <c:pt idx="520">
                  <c:v>2.9382845099999999</c:v>
                </c:pt>
                <c:pt idx="521">
                  <c:v>2.84414225</c:v>
                </c:pt>
                <c:pt idx="522">
                  <c:v>2.7290794900000002</c:v>
                </c:pt>
                <c:pt idx="523">
                  <c:v>2.6140167299999999</c:v>
                </c:pt>
                <c:pt idx="524">
                  <c:v>2.5617154700000002</c:v>
                </c:pt>
                <c:pt idx="525">
                  <c:v>2.4257322100000001</c:v>
                </c:pt>
                <c:pt idx="526">
                  <c:v>2.3211297000000002</c:v>
                </c:pt>
                <c:pt idx="527">
                  <c:v>2.3002091999999998</c:v>
                </c:pt>
                <c:pt idx="528">
                  <c:v>2.2060669399999999</c:v>
                </c:pt>
                <c:pt idx="529">
                  <c:v>2.0596234199999999</c:v>
                </c:pt>
                <c:pt idx="530">
                  <c:v>1.9445606600000001</c:v>
                </c:pt>
                <c:pt idx="531">
                  <c:v>1.8817991599999999</c:v>
                </c:pt>
                <c:pt idx="532">
                  <c:v>1.8190376500000001</c:v>
                </c:pt>
                <c:pt idx="533">
                  <c:v>1.7353556400000001</c:v>
                </c:pt>
                <c:pt idx="534">
                  <c:v>1.6098326300000001</c:v>
                </c:pt>
                <c:pt idx="535">
                  <c:v>1.5261506199999999</c:v>
                </c:pt>
                <c:pt idx="536">
                  <c:v>1.45292887</c:v>
                </c:pt>
                <c:pt idx="537">
                  <c:v>1.30648535</c:v>
                </c:pt>
                <c:pt idx="538">
                  <c:v>1.2018828399999999</c:v>
                </c:pt>
                <c:pt idx="539">
                  <c:v>1.1914225899999999</c:v>
                </c:pt>
                <c:pt idx="540">
                  <c:v>1.09728033</c:v>
                </c:pt>
                <c:pt idx="541">
                  <c:v>0.92991632000000002</c:v>
                </c:pt>
                <c:pt idx="542">
                  <c:v>0.83577405999999999</c:v>
                </c:pt>
                <c:pt idx="543">
                  <c:v>0.76255229999999996</c:v>
                </c:pt>
                <c:pt idx="544">
                  <c:v>0.68933054000000005</c:v>
                </c:pt>
                <c:pt idx="545">
                  <c:v>0.57426778000000001</c:v>
                </c:pt>
                <c:pt idx="546">
                  <c:v>0.51150627999999998</c:v>
                </c:pt>
                <c:pt idx="547">
                  <c:v>0.40690377</c:v>
                </c:pt>
                <c:pt idx="548">
                  <c:v>0.32322176000000002</c:v>
                </c:pt>
                <c:pt idx="549">
                  <c:v>0.19769874000000001</c:v>
                </c:pt>
                <c:pt idx="550">
                  <c:v>9.3096230000000002E-2</c:v>
                </c:pt>
                <c:pt idx="551">
                  <c:v>9.3096230000000002E-2</c:v>
                </c:pt>
                <c:pt idx="552">
                  <c:v>-1.0460199999999999E-3</c:v>
                </c:pt>
                <c:pt idx="553">
                  <c:v>-0.15794979000000001</c:v>
                </c:pt>
                <c:pt idx="554">
                  <c:v>-0.26255230000000002</c:v>
                </c:pt>
                <c:pt idx="555">
                  <c:v>-0.32531380999999998</c:v>
                </c:pt>
                <c:pt idx="556">
                  <c:v>-0.42991632000000002</c:v>
                </c:pt>
                <c:pt idx="557">
                  <c:v>-0.50313806999999999</c:v>
                </c:pt>
                <c:pt idx="558">
                  <c:v>-0.58682007999999997</c:v>
                </c:pt>
                <c:pt idx="559">
                  <c:v>-0.69142258999999995</c:v>
                </c:pt>
                <c:pt idx="560">
                  <c:v>-0.78556484999999998</c:v>
                </c:pt>
                <c:pt idx="561">
                  <c:v>-0.93200835999999998</c:v>
                </c:pt>
                <c:pt idx="562">
                  <c:v>-0.99476986999999994</c:v>
                </c:pt>
                <c:pt idx="563">
                  <c:v>-1.0575313799999999</c:v>
                </c:pt>
                <c:pt idx="564">
                  <c:v>-1.1098326300000001</c:v>
                </c:pt>
                <c:pt idx="565">
                  <c:v>-1.2981171499999999</c:v>
                </c:pt>
                <c:pt idx="566">
                  <c:v>-1.37133891</c:v>
                </c:pt>
                <c:pt idx="567">
                  <c:v>-1.45502091</c:v>
                </c:pt>
                <c:pt idx="568">
                  <c:v>-1.5491631699999999</c:v>
                </c:pt>
                <c:pt idx="569">
                  <c:v>-1.6433054300000001</c:v>
                </c:pt>
                <c:pt idx="570">
                  <c:v>-1.72698744</c:v>
                </c:pt>
                <c:pt idx="571">
                  <c:v>-1.81066945</c:v>
                </c:pt>
                <c:pt idx="572">
                  <c:v>-1.9152719600000001</c:v>
                </c:pt>
                <c:pt idx="573">
                  <c:v>-2.0617154700000002</c:v>
                </c:pt>
                <c:pt idx="574">
                  <c:v>-2.1453974800000002</c:v>
                </c:pt>
                <c:pt idx="575">
                  <c:v>-2.1663179800000001</c:v>
                </c:pt>
                <c:pt idx="576">
                  <c:v>-2.26046024</c:v>
                </c:pt>
                <c:pt idx="577">
                  <c:v>-2.3964435100000001</c:v>
                </c:pt>
                <c:pt idx="578">
                  <c:v>-2.5115062699999999</c:v>
                </c:pt>
                <c:pt idx="579">
                  <c:v>-2.5533472700000002</c:v>
                </c:pt>
                <c:pt idx="580">
                  <c:v>-2.7102510400000002</c:v>
                </c:pt>
                <c:pt idx="581">
                  <c:v>-2.75209204</c:v>
                </c:pt>
                <c:pt idx="582">
                  <c:v>-2.8566945499999998</c:v>
                </c:pt>
                <c:pt idx="583">
                  <c:v>-2.9403765599999998</c:v>
                </c:pt>
                <c:pt idx="584">
                  <c:v>-3.07635982</c:v>
                </c:pt>
                <c:pt idx="585">
                  <c:v>-3.1809623299999998</c:v>
                </c:pt>
                <c:pt idx="586">
                  <c:v>-3.2646443399999998</c:v>
                </c:pt>
                <c:pt idx="587">
                  <c:v>-3.2960250900000001</c:v>
                </c:pt>
                <c:pt idx="588">
                  <c:v>-3.4006276</c:v>
                </c:pt>
                <c:pt idx="589">
                  <c:v>-3.55753137</c:v>
                </c:pt>
                <c:pt idx="590">
                  <c:v>-3.6725941299999998</c:v>
                </c:pt>
                <c:pt idx="591">
                  <c:v>-3.71443513</c:v>
                </c:pt>
                <c:pt idx="592">
                  <c:v>-3.79811714</c:v>
                </c:pt>
                <c:pt idx="593">
                  <c:v>-3.8713389</c:v>
                </c:pt>
                <c:pt idx="594">
                  <c:v>-3.9236401500000002</c:v>
                </c:pt>
                <c:pt idx="595">
                  <c:v>-4.0491631699999999</c:v>
                </c:pt>
                <c:pt idx="596">
                  <c:v>-4.1328451700000004</c:v>
                </c:pt>
                <c:pt idx="597">
                  <c:v>-4.28974894</c:v>
                </c:pt>
                <c:pt idx="598">
                  <c:v>-4.3315899399999997</c:v>
                </c:pt>
                <c:pt idx="599">
                  <c:v>-4.4466526999999996</c:v>
                </c:pt>
                <c:pt idx="600">
                  <c:v>-4.5198744599999996</c:v>
                </c:pt>
                <c:pt idx="601">
                  <c:v>-4.6453974699999998</c:v>
                </c:pt>
                <c:pt idx="602">
                  <c:v>-4.7290794800000002</c:v>
                </c:pt>
                <c:pt idx="603">
                  <c:v>-4.8232217400000001</c:v>
                </c:pt>
                <c:pt idx="604">
                  <c:v>-4.8964435000000002</c:v>
                </c:pt>
                <c:pt idx="605">
                  <c:v>-4.9801255099999997</c:v>
                </c:pt>
                <c:pt idx="606">
                  <c:v>-5.0533472599999998</c:v>
                </c:pt>
                <c:pt idx="607">
                  <c:v>-5.1056485199999999</c:v>
                </c:pt>
                <c:pt idx="608">
                  <c:v>-5.25209203</c:v>
                </c:pt>
                <c:pt idx="609">
                  <c:v>-5.3462342899999999</c:v>
                </c:pt>
                <c:pt idx="610">
                  <c:v>-5.4717573000000002</c:v>
                </c:pt>
                <c:pt idx="611">
                  <c:v>-5.4822175499999997</c:v>
                </c:pt>
                <c:pt idx="612">
                  <c:v>-5.5972803200000003</c:v>
                </c:pt>
                <c:pt idx="613">
                  <c:v>-5.6809623199999999</c:v>
                </c:pt>
                <c:pt idx="614">
                  <c:v>-5.8169455900000004</c:v>
                </c:pt>
                <c:pt idx="615">
                  <c:v>-5.8378660900000003</c:v>
                </c:pt>
                <c:pt idx="616">
                  <c:v>-5.99476985</c:v>
                </c:pt>
                <c:pt idx="617">
                  <c:v>-6.0366108599999997</c:v>
                </c:pt>
                <c:pt idx="618">
                  <c:v>-6.0889121099999999</c:v>
                </c:pt>
                <c:pt idx="619">
                  <c:v>-6.1830543699999998</c:v>
                </c:pt>
                <c:pt idx="620">
                  <c:v>-6.2981171299999996</c:v>
                </c:pt>
                <c:pt idx="621">
                  <c:v>-6.3922593900000004</c:v>
                </c:pt>
                <c:pt idx="622">
                  <c:v>-6.4550209000000001</c:v>
                </c:pt>
                <c:pt idx="623">
                  <c:v>-6.5596234100000004</c:v>
                </c:pt>
                <c:pt idx="624">
                  <c:v>-6.5700836599999999</c:v>
                </c:pt>
                <c:pt idx="625">
                  <c:v>-6.6746861700000002</c:v>
                </c:pt>
                <c:pt idx="626">
                  <c:v>-6.8002091800000004</c:v>
                </c:pt>
                <c:pt idx="627">
                  <c:v>-6.8315899299999998</c:v>
                </c:pt>
                <c:pt idx="628">
                  <c:v>-6.9780334499999999</c:v>
                </c:pt>
                <c:pt idx="629">
                  <c:v>-7.0826359600000002</c:v>
                </c:pt>
                <c:pt idx="630">
                  <c:v>-7.0826359600000002</c:v>
                </c:pt>
                <c:pt idx="631">
                  <c:v>-7.1558577200000002</c:v>
                </c:pt>
                <c:pt idx="632">
                  <c:v>-7.2604602299999996</c:v>
                </c:pt>
                <c:pt idx="633">
                  <c:v>-7.3650627399999999</c:v>
                </c:pt>
                <c:pt idx="634">
                  <c:v>-7.4278242399999996</c:v>
                </c:pt>
                <c:pt idx="635">
                  <c:v>-7.4801254999999998</c:v>
                </c:pt>
                <c:pt idx="636">
                  <c:v>-7.5742677599999997</c:v>
                </c:pt>
                <c:pt idx="637">
                  <c:v>-7.6370292600000003</c:v>
                </c:pt>
                <c:pt idx="638">
                  <c:v>-7.7416317699999997</c:v>
                </c:pt>
                <c:pt idx="639">
                  <c:v>-7.7625522699999996</c:v>
                </c:pt>
                <c:pt idx="640">
                  <c:v>-7.9403765399999999</c:v>
                </c:pt>
                <c:pt idx="641">
                  <c:v>-7.9926778000000001</c:v>
                </c:pt>
                <c:pt idx="642">
                  <c:v>-8.0345188000000007</c:v>
                </c:pt>
                <c:pt idx="643">
                  <c:v>-8.1077405599999999</c:v>
                </c:pt>
                <c:pt idx="644">
                  <c:v>-8.2228033200000006</c:v>
                </c:pt>
                <c:pt idx="645">
                  <c:v>-8.3064853299999992</c:v>
                </c:pt>
                <c:pt idx="646">
                  <c:v>-8.3587865800000003</c:v>
                </c:pt>
                <c:pt idx="647">
                  <c:v>-8.4320083399999994</c:v>
                </c:pt>
                <c:pt idx="648">
                  <c:v>-8.4529288400000002</c:v>
                </c:pt>
                <c:pt idx="649">
                  <c:v>-8.5679915999999992</c:v>
                </c:pt>
                <c:pt idx="650">
                  <c:v>-8.6516736099999996</c:v>
                </c:pt>
                <c:pt idx="651">
                  <c:v>-8.6830543599999999</c:v>
                </c:pt>
                <c:pt idx="652">
                  <c:v>-8.8399581299999994</c:v>
                </c:pt>
                <c:pt idx="653">
                  <c:v>-8.9131798900000003</c:v>
                </c:pt>
                <c:pt idx="654">
                  <c:v>-8.8922593800000005</c:v>
                </c:pt>
                <c:pt idx="655">
                  <c:v>-8.9654811399999996</c:v>
                </c:pt>
                <c:pt idx="656">
                  <c:v>-9.0805439000000003</c:v>
                </c:pt>
                <c:pt idx="657">
                  <c:v>-9.1851464099999998</c:v>
                </c:pt>
                <c:pt idx="658">
                  <c:v>-9.1956066599999993</c:v>
                </c:pt>
                <c:pt idx="659">
                  <c:v>-9.2792886699999997</c:v>
                </c:pt>
                <c:pt idx="660">
                  <c:v>-9.3420501799999993</c:v>
                </c:pt>
                <c:pt idx="661">
                  <c:v>-9.4152719299999994</c:v>
                </c:pt>
                <c:pt idx="662">
                  <c:v>-9.4884936900000003</c:v>
                </c:pt>
                <c:pt idx="663">
                  <c:v>-9.4989539399999998</c:v>
                </c:pt>
                <c:pt idx="664">
                  <c:v>-9.6558577099999994</c:v>
                </c:pt>
                <c:pt idx="665">
                  <c:v>-9.6558577099999994</c:v>
                </c:pt>
                <c:pt idx="666">
                  <c:v>-9.71861921</c:v>
                </c:pt>
                <c:pt idx="667">
                  <c:v>-9.7604602200000006</c:v>
                </c:pt>
                <c:pt idx="668">
                  <c:v>-9.8964434800000003</c:v>
                </c:pt>
                <c:pt idx="669">
                  <c:v>-9.9592049899999999</c:v>
                </c:pt>
                <c:pt idx="670">
                  <c:v>-9.9801254900000007</c:v>
                </c:pt>
                <c:pt idx="671">
                  <c:v>-10.063807499999999</c:v>
                </c:pt>
                <c:pt idx="672">
                  <c:v>-10.09518825</c:v>
                </c:pt>
                <c:pt idx="673">
                  <c:v>-10.168410010000001</c:v>
                </c:pt>
                <c:pt idx="674">
                  <c:v>-10.22071126</c:v>
                </c:pt>
                <c:pt idx="675">
                  <c:v>-10.252092019999999</c:v>
                </c:pt>
                <c:pt idx="676">
                  <c:v>-10.388075280000001</c:v>
                </c:pt>
                <c:pt idx="677">
                  <c:v>-10.388075280000001</c:v>
                </c:pt>
                <c:pt idx="678">
                  <c:v>-10.44037653</c:v>
                </c:pt>
                <c:pt idx="679">
                  <c:v>-10.49267779</c:v>
                </c:pt>
                <c:pt idx="680">
                  <c:v>-10.565899549999999</c:v>
                </c:pt>
                <c:pt idx="681">
                  <c:v>-10.639121299999999</c:v>
                </c:pt>
                <c:pt idx="682">
                  <c:v>-10.6182008</c:v>
                </c:pt>
                <c:pt idx="683">
                  <c:v>-10.75418406</c:v>
                </c:pt>
                <c:pt idx="684">
                  <c:v>-10.75418406</c:v>
                </c:pt>
                <c:pt idx="685">
                  <c:v>-10.80648532</c:v>
                </c:pt>
                <c:pt idx="686">
                  <c:v>-10.879707079999999</c:v>
                </c:pt>
                <c:pt idx="687">
                  <c:v>-10.90062758</c:v>
                </c:pt>
                <c:pt idx="688">
                  <c:v>-11.00523009</c:v>
                </c:pt>
                <c:pt idx="689">
                  <c:v>-11.02615059</c:v>
                </c:pt>
                <c:pt idx="690">
                  <c:v>-11.03661084</c:v>
                </c:pt>
                <c:pt idx="691">
                  <c:v>-11.047071089999999</c:v>
                </c:pt>
                <c:pt idx="692">
                  <c:v>-11.16213385</c:v>
                </c:pt>
                <c:pt idx="693">
                  <c:v>-11.21443511</c:v>
                </c:pt>
                <c:pt idx="694">
                  <c:v>-11.203974860000001</c:v>
                </c:pt>
                <c:pt idx="695">
                  <c:v>-11.287656869999999</c:v>
                </c:pt>
                <c:pt idx="696">
                  <c:v>-11.329497870000001</c:v>
                </c:pt>
                <c:pt idx="697">
                  <c:v>-11.33995812</c:v>
                </c:pt>
                <c:pt idx="698">
                  <c:v>-11.39225938</c:v>
                </c:pt>
                <c:pt idx="699">
                  <c:v>-11.413179879999999</c:v>
                </c:pt>
                <c:pt idx="700">
                  <c:v>-11.53870289</c:v>
                </c:pt>
                <c:pt idx="701">
                  <c:v>-11.53870289</c:v>
                </c:pt>
                <c:pt idx="702">
                  <c:v>-11.52824264</c:v>
                </c:pt>
                <c:pt idx="703">
                  <c:v>-11.55962339</c:v>
                </c:pt>
                <c:pt idx="704">
                  <c:v>-11.643305399999999</c:v>
                </c:pt>
                <c:pt idx="705">
                  <c:v>-11.674686149999999</c:v>
                </c:pt>
                <c:pt idx="706">
                  <c:v>-11.643305399999999</c:v>
                </c:pt>
                <c:pt idx="707">
                  <c:v>-11.74790791</c:v>
                </c:pt>
                <c:pt idx="708">
                  <c:v>-11.74790791</c:v>
                </c:pt>
                <c:pt idx="709">
                  <c:v>-11.75836816</c:v>
                </c:pt>
                <c:pt idx="710">
                  <c:v>-11.81066942</c:v>
                </c:pt>
                <c:pt idx="711">
                  <c:v>-11.85251042</c:v>
                </c:pt>
                <c:pt idx="712">
                  <c:v>-11.93619243</c:v>
                </c:pt>
                <c:pt idx="713">
                  <c:v>-11.93619243</c:v>
                </c:pt>
                <c:pt idx="714">
                  <c:v>-11.93619243</c:v>
                </c:pt>
                <c:pt idx="715">
                  <c:v>-11.925732180000001</c:v>
                </c:pt>
                <c:pt idx="716">
                  <c:v>-12.03033469</c:v>
                </c:pt>
                <c:pt idx="717">
                  <c:v>-12.06171544</c:v>
                </c:pt>
                <c:pt idx="718">
                  <c:v>-11.998953930000001</c:v>
                </c:pt>
                <c:pt idx="719">
                  <c:v>-12.093096190000001</c:v>
                </c:pt>
                <c:pt idx="720">
                  <c:v>-12.1349372</c:v>
                </c:pt>
                <c:pt idx="721">
                  <c:v>-12.093096190000001</c:v>
                </c:pt>
                <c:pt idx="722">
                  <c:v>-12.12447695</c:v>
                </c:pt>
                <c:pt idx="723">
                  <c:v>-12.145397450000001</c:v>
                </c:pt>
                <c:pt idx="724">
                  <c:v>-12.21861921</c:v>
                </c:pt>
                <c:pt idx="725">
                  <c:v>-12.1976987</c:v>
                </c:pt>
                <c:pt idx="726">
                  <c:v>-12.21861921</c:v>
                </c:pt>
                <c:pt idx="727">
                  <c:v>-12.20815895</c:v>
                </c:pt>
                <c:pt idx="728">
                  <c:v>-12.281380710000001</c:v>
                </c:pt>
                <c:pt idx="729">
                  <c:v>-12.323221719999999</c:v>
                </c:pt>
                <c:pt idx="730">
                  <c:v>-12.270920459999999</c:v>
                </c:pt>
                <c:pt idx="731">
                  <c:v>-12.365062719999999</c:v>
                </c:pt>
                <c:pt idx="732">
                  <c:v>-12.365062719999999</c:v>
                </c:pt>
                <c:pt idx="733">
                  <c:v>-12.323221719999999</c:v>
                </c:pt>
                <c:pt idx="734">
                  <c:v>-12.323221719999999</c:v>
                </c:pt>
                <c:pt idx="735">
                  <c:v>-12.35460247</c:v>
                </c:pt>
                <c:pt idx="736">
                  <c:v>-12.41736397</c:v>
                </c:pt>
                <c:pt idx="737">
                  <c:v>-12.396443469999999</c:v>
                </c:pt>
                <c:pt idx="738">
                  <c:v>-12.406903720000001</c:v>
                </c:pt>
                <c:pt idx="739">
                  <c:v>-12.396443469999999</c:v>
                </c:pt>
                <c:pt idx="740">
                  <c:v>-12.43828448</c:v>
                </c:pt>
                <c:pt idx="741">
                  <c:v>-12.459204980000001</c:v>
                </c:pt>
                <c:pt idx="742">
                  <c:v>-12.38598322</c:v>
                </c:pt>
                <c:pt idx="743">
                  <c:v>-12.490585729999999</c:v>
                </c:pt>
                <c:pt idx="744">
                  <c:v>-12.52196648</c:v>
                </c:pt>
                <c:pt idx="745">
                  <c:v>-12.406903720000001</c:v>
                </c:pt>
                <c:pt idx="746">
                  <c:v>-12.43828448</c:v>
                </c:pt>
                <c:pt idx="747">
                  <c:v>-12.48012548</c:v>
                </c:pt>
                <c:pt idx="748">
                  <c:v>-12.51150623</c:v>
                </c:pt>
                <c:pt idx="749">
                  <c:v>-12.459204980000001</c:v>
                </c:pt>
                <c:pt idx="750">
                  <c:v>-12.46966523</c:v>
                </c:pt>
                <c:pt idx="751">
                  <c:v>-12.43828448</c:v>
                </c:pt>
                <c:pt idx="752">
                  <c:v>-12.46966523</c:v>
                </c:pt>
                <c:pt idx="753">
                  <c:v>-12.46966523</c:v>
                </c:pt>
                <c:pt idx="754">
                  <c:v>-12.41736397</c:v>
                </c:pt>
                <c:pt idx="755">
                  <c:v>-12.51150623</c:v>
                </c:pt>
                <c:pt idx="756">
                  <c:v>-12.501045980000001</c:v>
                </c:pt>
                <c:pt idx="757">
                  <c:v>-12.427824230000001</c:v>
                </c:pt>
                <c:pt idx="758">
                  <c:v>-12.43828448</c:v>
                </c:pt>
                <c:pt idx="759">
                  <c:v>-12.459204980000001</c:v>
                </c:pt>
                <c:pt idx="760">
                  <c:v>-12.501045980000001</c:v>
                </c:pt>
                <c:pt idx="761">
                  <c:v>-12.406903720000001</c:v>
                </c:pt>
                <c:pt idx="762">
                  <c:v>-12.43828448</c:v>
                </c:pt>
                <c:pt idx="763">
                  <c:v>-12.406903720000001</c:v>
                </c:pt>
                <c:pt idx="764">
                  <c:v>-12.396443469999999</c:v>
                </c:pt>
                <c:pt idx="765">
                  <c:v>-12.396443469999999</c:v>
                </c:pt>
                <c:pt idx="766">
                  <c:v>-12.38598322</c:v>
                </c:pt>
                <c:pt idx="767">
                  <c:v>-12.406903720000001</c:v>
                </c:pt>
                <c:pt idx="768">
                  <c:v>-12.38598322</c:v>
                </c:pt>
                <c:pt idx="769">
                  <c:v>-12.312761460000001</c:v>
                </c:pt>
                <c:pt idx="770">
                  <c:v>-12.312761460000001</c:v>
                </c:pt>
                <c:pt idx="771">
                  <c:v>-12.35460247</c:v>
                </c:pt>
                <c:pt idx="772">
                  <c:v>-12.34414222</c:v>
                </c:pt>
                <c:pt idx="773">
                  <c:v>-12.281380710000001</c:v>
                </c:pt>
                <c:pt idx="774">
                  <c:v>-12.29184096</c:v>
                </c:pt>
                <c:pt idx="775">
                  <c:v>-12.26046021</c:v>
                </c:pt>
                <c:pt idx="776">
                  <c:v>-12.20815895</c:v>
                </c:pt>
                <c:pt idx="777">
                  <c:v>-12.20815895</c:v>
                </c:pt>
                <c:pt idx="778">
                  <c:v>-12.145397450000001</c:v>
                </c:pt>
                <c:pt idx="779">
                  <c:v>-12.21861921</c:v>
                </c:pt>
                <c:pt idx="780">
                  <c:v>-12.187238450000001</c:v>
                </c:pt>
                <c:pt idx="781">
                  <c:v>-12.093096190000001</c:v>
                </c:pt>
                <c:pt idx="782">
                  <c:v>-12.06171544</c:v>
                </c:pt>
                <c:pt idx="783">
                  <c:v>-12.10355644</c:v>
                </c:pt>
                <c:pt idx="784">
                  <c:v>-12.11401669</c:v>
                </c:pt>
                <c:pt idx="785">
                  <c:v>-11.97803343</c:v>
                </c:pt>
                <c:pt idx="786">
                  <c:v>-12.04079494</c:v>
                </c:pt>
                <c:pt idx="787">
                  <c:v>-11.988493679999999</c:v>
                </c:pt>
                <c:pt idx="788">
                  <c:v>-11.93619243</c:v>
                </c:pt>
                <c:pt idx="789">
                  <c:v>-11.915271929999999</c:v>
                </c:pt>
                <c:pt idx="790">
                  <c:v>-11.88389117</c:v>
                </c:pt>
                <c:pt idx="791">
                  <c:v>-11.915271929999999</c:v>
                </c:pt>
                <c:pt idx="792">
                  <c:v>-11.862970669999999</c:v>
                </c:pt>
                <c:pt idx="793">
                  <c:v>-11.779288660000001</c:v>
                </c:pt>
                <c:pt idx="794">
                  <c:v>-11.72698741</c:v>
                </c:pt>
                <c:pt idx="795">
                  <c:v>-11.737447660000001</c:v>
                </c:pt>
                <c:pt idx="796">
                  <c:v>-11.737447660000001</c:v>
                </c:pt>
                <c:pt idx="797">
                  <c:v>-11.63284515</c:v>
                </c:pt>
                <c:pt idx="798">
                  <c:v>-11.65376565</c:v>
                </c:pt>
                <c:pt idx="799">
                  <c:v>-11.6223849</c:v>
                </c:pt>
                <c:pt idx="800">
                  <c:v>-11.53870289</c:v>
                </c:pt>
                <c:pt idx="801">
                  <c:v>-11.517782390000001</c:v>
                </c:pt>
                <c:pt idx="802">
                  <c:v>-11.465481130000001</c:v>
                </c:pt>
                <c:pt idx="803">
                  <c:v>-11.49686189</c:v>
                </c:pt>
                <c:pt idx="804">
                  <c:v>-11.423640130000001</c:v>
                </c:pt>
                <c:pt idx="805">
                  <c:v>-11.33995812</c:v>
                </c:pt>
                <c:pt idx="806">
                  <c:v>-11.298117120000001</c:v>
                </c:pt>
                <c:pt idx="807">
                  <c:v>-11.30857737</c:v>
                </c:pt>
                <c:pt idx="808">
                  <c:v>-11.277196610000001</c:v>
                </c:pt>
                <c:pt idx="809">
                  <c:v>-11.141213349999999</c:v>
                </c:pt>
                <c:pt idx="810">
                  <c:v>-11.183054350000001</c:v>
                </c:pt>
                <c:pt idx="811">
                  <c:v>-11.1307531</c:v>
                </c:pt>
                <c:pt idx="812">
                  <c:v>-11.02615059</c:v>
                </c:pt>
                <c:pt idx="813">
                  <c:v>-11.02615059</c:v>
                </c:pt>
                <c:pt idx="814">
                  <c:v>-10.984309590000001</c:v>
                </c:pt>
                <c:pt idx="815">
                  <c:v>-10.952928829999999</c:v>
                </c:pt>
                <c:pt idx="816">
                  <c:v>-10.90062758</c:v>
                </c:pt>
                <c:pt idx="817">
                  <c:v>-10.80648532</c:v>
                </c:pt>
                <c:pt idx="818">
                  <c:v>-10.76464431</c:v>
                </c:pt>
                <c:pt idx="819">
                  <c:v>-10.72280331</c:v>
                </c:pt>
                <c:pt idx="820">
                  <c:v>-10.701882810000001</c:v>
                </c:pt>
                <c:pt idx="821">
                  <c:v>-10.565899549999999</c:v>
                </c:pt>
                <c:pt idx="822">
                  <c:v>-10.5972803</c:v>
                </c:pt>
                <c:pt idx="823">
                  <c:v>-10.565899549999999</c:v>
                </c:pt>
                <c:pt idx="824">
                  <c:v>-10.44037653</c:v>
                </c:pt>
                <c:pt idx="825">
                  <c:v>-10.39853553</c:v>
                </c:pt>
                <c:pt idx="826">
                  <c:v>-10.36715478</c:v>
                </c:pt>
                <c:pt idx="827">
                  <c:v>-10.35669453</c:v>
                </c:pt>
                <c:pt idx="828">
                  <c:v>-10.25209201</c:v>
                </c:pt>
                <c:pt idx="829">
                  <c:v>-10.199790760000001</c:v>
                </c:pt>
                <c:pt idx="830">
                  <c:v>-10.126569</c:v>
                </c:pt>
                <c:pt idx="831">
                  <c:v>-10.09518825</c:v>
                </c:pt>
                <c:pt idx="832">
                  <c:v>-10.05334725</c:v>
                </c:pt>
                <c:pt idx="833">
                  <c:v>-9.9382844800000001</c:v>
                </c:pt>
                <c:pt idx="834">
                  <c:v>-9.9382844800000001</c:v>
                </c:pt>
                <c:pt idx="835">
                  <c:v>-9.8859832300000008</c:v>
                </c:pt>
                <c:pt idx="836">
                  <c:v>-9.71861921</c:v>
                </c:pt>
                <c:pt idx="837">
                  <c:v>-9.6872384599999997</c:v>
                </c:pt>
                <c:pt idx="838">
                  <c:v>-9.6663179600000007</c:v>
                </c:pt>
                <c:pt idx="839">
                  <c:v>-9.6453974599999999</c:v>
                </c:pt>
                <c:pt idx="840">
                  <c:v>-9.5512551999999999</c:v>
                </c:pt>
                <c:pt idx="841">
                  <c:v>-9.4780334400000008</c:v>
                </c:pt>
                <c:pt idx="842">
                  <c:v>-9.4152719299999994</c:v>
                </c:pt>
                <c:pt idx="843">
                  <c:v>-9.3420501799999993</c:v>
                </c:pt>
                <c:pt idx="844">
                  <c:v>-9.3211296800000003</c:v>
                </c:pt>
                <c:pt idx="845">
                  <c:v>-9.1642259100000008</c:v>
                </c:pt>
                <c:pt idx="846">
                  <c:v>-9.1956066599999993</c:v>
                </c:pt>
                <c:pt idx="847">
                  <c:v>-9.1223849099999992</c:v>
                </c:pt>
                <c:pt idx="848">
                  <c:v>-8.9654811399999996</c:v>
                </c:pt>
                <c:pt idx="849">
                  <c:v>-8.9236401399999998</c:v>
                </c:pt>
                <c:pt idx="850">
                  <c:v>-8.8922593800000005</c:v>
                </c:pt>
                <c:pt idx="851">
                  <c:v>-8.8504183800000007</c:v>
                </c:pt>
                <c:pt idx="852">
                  <c:v>-8.7039748699999997</c:v>
                </c:pt>
                <c:pt idx="853">
                  <c:v>-8.6725941100000004</c:v>
                </c:pt>
                <c:pt idx="854">
                  <c:v>-8.5784518500000004</c:v>
                </c:pt>
                <c:pt idx="855">
                  <c:v>-8.5052301000000003</c:v>
                </c:pt>
                <c:pt idx="856">
                  <c:v>-8.4633890899999997</c:v>
                </c:pt>
                <c:pt idx="857">
                  <c:v>-8.3692468299999998</c:v>
                </c:pt>
                <c:pt idx="858">
                  <c:v>-8.3483263300000008</c:v>
                </c:pt>
                <c:pt idx="859">
                  <c:v>-8.2855648199999994</c:v>
                </c:pt>
                <c:pt idx="860">
                  <c:v>-8.1182008099999994</c:v>
                </c:pt>
                <c:pt idx="861">
                  <c:v>-8.0658995499999993</c:v>
                </c:pt>
                <c:pt idx="862">
                  <c:v>-8.0135983</c:v>
                </c:pt>
                <c:pt idx="863">
                  <c:v>-7.9926778000000001</c:v>
                </c:pt>
                <c:pt idx="864">
                  <c:v>-7.8148535299999997</c:v>
                </c:pt>
                <c:pt idx="865">
                  <c:v>-7.7939330299999998</c:v>
                </c:pt>
                <c:pt idx="866">
                  <c:v>-7.7207112699999998</c:v>
                </c:pt>
                <c:pt idx="867">
                  <c:v>-7.6161087600000004</c:v>
                </c:pt>
                <c:pt idx="868">
                  <c:v>-7.5115062500000001</c:v>
                </c:pt>
                <c:pt idx="869">
                  <c:v>-7.4487447400000004</c:v>
                </c:pt>
                <c:pt idx="870">
                  <c:v>-7.3964434900000002</c:v>
                </c:pt>
                <c:pt idx="871">
                  <c:v>-7.3336819799999997</c:v>
                </c:pt>
                <c:pt idx="872">
                  <c:v>-7.1767782200000001</c:v>
                </c:pt>
                <c:pt idx="873">
                  <c:v>-7.1453974599999999</c:v>
                </c:pt>
                <c:pt idx="874">
                  <c:v>-7.1140167099999996</c:v>
                </c:pt>
                <c:pt idx="875">
                  <c:v>-7.0198744499999997</c:v>
                </c:pt>
                <c:pt idx="876">
                  <c:v>-6.8943514400000003</c:v>
                </c:pt>
                <c:pt idx="877">
                  <c:v>-6.8315899299999998</c:v>
                </c:pt>
                <c:pt idx="878">
                  <c:v>-6.7688284300000001</c:v>
                </c:pt>
                <c:pt idx="879">
                  <c:v>-6.6014644100000002</c:v>
                </c:pt>
                <c:pt idx="880">
                  <c:v>-6.5700836599999999</c:v>
                </c:pt>
                <c:pt idx="881">
                  <c:v>-6.4759414</c:v>
                </c:pt>
                <c:pt idx="882">
                  <c:v>-6.4550209000000001</c:v>
                </c:pt>
                <c:pt idx="883">
                  <c:v>-6.3399581400000002</c:v>
                </c:pt>
                <c:pt idx="884">
                  <c:v>-6.2458158800000003</c:v>
                </c:pt>
                <c:pt idx="885">
                  <c:v>-6.0993723600000003</c:v>
                </c:pt>
                <c:pt idx="886">
                  <c:v>-6.1202928700000001</c:v>
                </c:pt>
                <c:pt idx="887">
                  <c:v>-5.9843095999999996</c:v>
                </c:pt>
                <c:pt idx="888">
                  <c:v>-5.8692468399999997</c:v>
                </c:pt>
                <c:pt idx="889">
                  <c:v>-5.8169455900000004</c:v>
                </c:pt>
                <c:pt idx="890">
                  <c:v>-5.7541840799999999</c:v>
                </c:pt>
                <c:pt idx="891">
                  <c:v>-5.6077405699999998</c:v>
                </c:pt>
                <c:pt idx="892">
                  <c:v>-5.5240585600000003</c:v>
                </c:pt>
                <c:pt idx="893">
                  <c:v>-5.4717573000000002</c:v>
                </c:pt>
                <c:pt idx="894">
                  <c:v>-5.3671547899999998</c:v>
                </c:pt>
                <c:pt idx="895">
                  <c:v>-5.2834727800000003</c:v>
                </c:pt>
                <c:pt idx="896">
                  <c:v>-5.1474895199999997</c:v>
                </c:pt>
                <c:pt idx="897">
                  <c:v>-5.0638075100000002</c:v>
                </c:pt>
                <c:pt idx="898">
                  <c:v>-4.9801255099999997</c:v>
                </c:pt>
                <c:pt idx="899">
                  <c:v>-4.9487447500000004</c:v>
                </c:pt>
                <c:pt idx="900">
                  <c:v>-4.8023012400000002</c:v>
                </c:pt>
                <c:pt idx="901">
                  <c:v>-4.7813807400000004</c:v>
                </c:pt>
                <c:pt idx="902">
                  <c:v>-4.6453974699999998</c:v>
                </c:pt>
                <c:pt idx="903">
                  <c:v>-4.53033471</c:v>
                </c:pt>
                <c:pt idx="904">
                  <c:v>-4.4048116999999998</c:v>
                </c:pt>
                <c:pt idx="905">
                  <c:v>-4.3734309500000004</c:v>
                </c:pt>
                <c:pt idx="906">
                  <c:v>-4.3002091900000003</c:v>
                </c:pt>
                <c:pt idx="907">
                  <c:v>-4.1851464299999996</c:v>
                </c:pt>
                <c:pt idx="908">
                  <c:v>-4.0700836699999998</c:v>
                </c:pt>
                <c:pt idx="909">
                  <c:v>-3.9445606600000001</c:v>
                </c:pt>
                <c:pt idx="910">
                  <c:v>-3.8922593999999999</c:v>
                </c:pt>
                <c:pt idx="911">
                  <c:v>-3.79811714</c:v>
                </c:pt>
                <c:pt idx="912">
                  <c:v>-3.6830543800000002</c:v>
                </c:pt>
                <c:pt idx="913">
                  <c:v>-3.5889121199999998</c:v>
                </c:pt>
                <c:pt idx="914">
                  <c:v>-3.54707112</c:v>
                </c:pt>
                <c:pt idx="915">
                  <c:v>-3.3483263499999998</c:v>
                </c:pt>
                <c:pt idx="916">
                  <c:v>-3.31694559</c:v>
                </c:pt>
                <c:pt idx="917">
                  <c:v>-3.23326359</c:v>
                </c:pt>
                <c:pt idx="918">
                  <c:v>-3.1705020799999999</c:v>
                </c:pt>
                <c:pt idx="919">
                  <c:v>-3.0031380599999999</c:v>
                </c:pt>
                <c:pt idx="920">
                  <c:v>-2.9194560599999999</c:v>
                </c:pt>
                <c:pt idx="921">
                  <c:v>-2.81485355</c:v>
                </c:pt>
                <c:pt idx="922">
                  <c:v>-2.6997907900000002</c:v>
                </c:pt>
                <c:pt idx="923">
                  <c:v>-2.65794978</c:v>
                </c:pt>
                <c:pt idx="924">
                  <c:v>-2.5219665199999999</c:v>
                </c:pt>
                <c:pt idx="925">
                  <c:v>-2.4487447599999999</c:v>
                </c:pt>
                <c:pt idx="926">
                  <c:v>-2.3650627499999999</c:v>
                </c:pt>
                <c:pt idx="927">
                  <c:v>-2.2081589899999998</c:v>
                </c:pt>
                <c:pt idx="928">
                  <c:v>-2.1244769799999998</c:v>
                </c:pt>
                <c:pt idx="929">
                  <c:v>-2.09309623</c:v>
                </c:pt>
                <c:pt idx="930">
                  <c:v>-1.9884937199999999</c:v>
                </c:pt>
                <c:pt idx="931">
                  <c:v>-1.8734309600000001</c:v>
                </c:pt>
                <c:pt idx="932">
                  <c:v>-1.7583681900000001</c:v>
                </c:pt>
                <c:pt idx="933">
                  <c:v>-1.69560669</c:v>
                </c:pt>
                <c:pt idx="934">
                  <c:v>-1.5596234200000001</c:v>
                </c:pt>
                <c:pt idx="935">
                  <c:v>-1.5073221699999999</c:v>
                </c:pt>
                <c:pt idx="936">
                  <c:v>-1.3504183999999999</c:v>
                </c:pt>
                <c:pt idx="937">
                  <c:v>-1.2876569</c:v>
                </c:pt>
                <c:pt idx="938">
                  <c:v>-1.1935146400000001</c:v>
                </c:pt>
                <c:pt idx="939">
                  <c:v>-1.0261506199999999</c:v>
                </c:pt>
                <c:pt idx="940">
                  <c:v>-0.94246861999999998</c:v>
                </c:pt>
                <c:pt idx="941">
                  <c:v>-0.89016735999999996</c:v>
                </c:pt>
                <c:pt idx="942">
                  <c:v>-0.80648534999999999</c:v>
                </c:pt>
                <c:pt idx="943">
                  <c:v>-0.67050209000000005</c:v>
                </c:pt>
                <c:pt idx="944">
                  <c:v>-0.60774057999999997</c:v>
                </c:pt>
                <c:pt idx="945">
                  <c:v>-0.41945606000000002</c:v>
                </c:pt>
                <c:pt idx="946">
                  <c:v>-0.36715481</c:v>
                </c:pt>
                <c:pt idx="947">
                  <c:v>-0.31485354999999998</c:v>
                </c:pt>
                <c:pt idx="948">
                  <c:v>-0.16841004000000001</c:v>
                </c:pt>
                <c:pt idx="949">
                  <c:v>-6.3807530000000001E-2</c:v>
                </c:pt>
                <c:pt idx="950">
                  <c:v>-6.3807530000000001E-2</c:v>
                </c:pt>
                <c:pt idx="951">
                  <c:v>0.14539748999999999</c:v>
                </c:pt>
                <c:pt idx="952">
                  <c:v>0.22907949999999999</c:v>
                </c:pt>
                <c:pt idx="953">
                  <c:v>0.26046025</c:v>
                </c:pt>
                <c:pt idx="954">
                  <c:v>0.35460250999999998</c:v>
                </c:pt>
                <c:pt idx="955">
                  <c:v>0.48012551999999997</c:v>
                </c:pt>
                <c:pt idx="956">
                  <c:v>0.58472802999999995</c:v>
                </c:pt>
                <c:pt idx="957">
                  <c:v>0.66841004000000004</c:v>
                </c:pt>
                <c:pt idx="958">
                  <c:v>0.81485355000000004</c:v>
                </c:pt>
                <c:pt idx="959">
                  <c:v>0.85669455999999999</c:v>
                </c:pt>
                <c:pt idx="960">
                  <c:v>1.0031380700000001</c:v>
                </c:pt>
                <c:pt idx="961">
                  <c:v>1.0345188299999999</c:v>
                </c:pt>
                <c:pt idx="962">
                  <c:v>1.1495815899999999</c:v>
                </c:pt>
                <c:pt idx="963">
                  <c:v>1.2960251</c:v>
                </c:pt>
                <c:pt idx="964">
                  <c:v>1.43200836</c:v>
                </c:pt>
                <c:pt idx="965">
                  <c:v>1.4738493699999999</c:v>
                </c:pt>
                <c:pt idx="966">
                  <c:v>1.5261506199999999</c:v>
                </c:pt>
                <c:pt idx="967">
                  <c:v>1.66213389</c:v>
                </c:pt>
                <c:pt idx="968">
                  <c:v>1.7667364000000001</c:v>
                </c:pt>
                <c:pt idx="969">
                  <c:v>1.86087866</c:v>
                </c:pt>
                <c:pt idx="970">
                  <c:v>1.98640167</c:v>
                </c:pt>
                <c:pt idx="971">
                  <c:v>2.0700836800000002</c:v>
                </c:pt>
                <c:pt idx="972">
                  <c:v>2.1537656799999998</c:v>
                </c:pt>
                <c:pt idx="973">
                  <c:v>2.2374476900000002</c:v>
                </c:pt>
                <c:pt idx="974">
                  <c:v>2.26882845</c:v>
                </c:pt>
                <c:pt idx="975">
                  <c:v>2.4884937200000001</c:v>
                </c:pt>
                <c:pt idx="976">
                  <c:v>2.5721757200000002</c:v>
                </c:pt>
                <c:pt idx="977">
                  <c:v>2.6244769799999998</c:v>
                </c:pt>
                <c:pt idx="978">
                  <c:v>2.7081589899999998</c:v>
                </c:pt>
                <c:pt idx="979">
                  <c:v>2.8650627499999999</c:v>
                </c:pt>
                <c:pt idx="980">
                  <c:v>2.9592050099999998</c:v>
                </c:pt>
                <c:pt idx="981">
                  <c:v>2.9905857600000001</c:v>
                </c:pt>
                <c:pt idx="982">
                  <c:v>3.1997907900000002</c:v>
                </c:pt>
                <c:pt idx="983">
                  <c:v>3.2207112900000001</c:v>
                </c:pt>
                <c:pt idx="984">
                  <c:v>3.3566945499999998</c:v>
                </c:pt>
                <c:pt idx="985">
                  <c:v>3.3985355500000001</c:v>
                </c:pt>
                <c:pt idx="986">
                  <c:v>3.48221756</c:v>
                </c:pt>
                <c:pt idx="987">
                  <c:v>3.6077405699999998</c:v>
                </c:pt>
                <c:pt idx="988">
                  <c:v>3.7646443399999998</c:v>
                </c:pt>
                <c:pt idx="989">
                  <c:v>3.7541840899999999</c:v>
                </c:pt>
                <c:pt idx="990">
                  <c:v>3.89016735</c:v>
                </c:pt>
                <c:pt idx="991">
                  <c:v>3.96338911</c:v>
                </c:pt>
                <c:pt idx="992">
                  <c:v>4.1202928700000001</c:v>
                </c:pt>
                <c:pt idx="993">
                  <c:v>4.1412133799999999</c:v>
                </c:pt>
                <c:pt idx="994">
                  <c:v>4.3294978899999998</c:v>
                </c:pt>
                <c:pt idx="995">
                  <c:v>4.3922594000000004</c:v>
                </c:pt>
                <c:pt idx="996">
                  <c:v>4.4445606599999996</c:v>
                </c:pt>
                <c:pt idx="997">
                  <c:v>4.5282426600000001</c:v>
                </c:pt>
                <c:pt idx="998">
                  <c:v>4.6014644200000001</c:v>
                </c:pt>
                <c:pt idx="999">
                  <c:v>4.7583681899999997</c:v>
                </c:pt>
                <c:pt idx="1000">
                  <c:v>4.8420501900000001</c:v>
                </c:pt>
                <c:pt idx="1001">
                  <c:v>4.9048116999999998</c:v>
                </c:pt>
                <c:pt idx="1002">
                  <c:v>4.9989539599999997</c:v>
                </c:pt>
                <c:pt idx="1003">
                  <c:v>5.1349372200000003</c:v>
                </c:pt>
                <c:pt idx="1004">
                  <c:v>5.1663179799999996</c:v>
                </c:pt>
                <c:pt idx="1005">
                  <c:v>5.2604602299999996</c:v>
                </c:pt>
                <c:pt idx="1006">
                  <c:v>5.3859832499999998</c:v>
                </c:pt>
                <c:pt idx="1007">
                  <c:v>5.4905857600000001</c:v>
                </c:pt>
                <c:pt idx="1008">
                  <c:v>5.5533472599999998</c:v>
                </c:pt>
                <c:pt idx="1009">
                  <c:v>5.6161087700000003</c:v>
                </c:pt>
                <c:pt idx="1010">
                  <c:v>5.7207112799999997</c:v>
                </c:pt>
                <c:pt idx="1011">
                  <c:v>5.8776150400000002</c:v>
                </c:pt>
                <c:pt idx="1012">
                  <c:v>5.9299163000000004</c:v>
                </c:pt>
                <c:pt idx="1013">
                  <c:v>6.0031380600000004</c:v>
                </c:pt>
                <c:pt idx="1014">
                  <c:v>6.0449790600000002</c:v>
                </c:pt>
                <c:pt idx="1015">
                  <c:v>6.2018828299999997</c:v>
                </c:pt>
                <c:pt idx="1016">
                  <c:v>6.2541840799999999</c:v>
                </c:pt>
                <c:pt idx="1017">
                  <c:v>6.2855648300000002</c:v>
                </c:pt>
                <c:pt idx="1018">
                  <c:v>6.4529288500000002</c:v>
                </c:pt>
                <c:pt idx="1019">
                  <c:v>6.5261506100000002</c:v>
                </c:pt>
                <c:pt idx="1020">
                  <c:v>6.5889121099999999</c:v>
                </c:pt>
                <c:pt idx="1021">
                  <c:v>6.6307531199999996</c:v>
                </c:pt>
                <c:pt idx="1022">
                  <c:v>6.7458158800000003</c:v>
                </c:pt>
                <c:pt idx="1023">
                  <c:v>6.8399581400000002</c:v>
                </c:pt>
                <c:pt idx="1024">
                  <c:v>6.9445606499999997</c:v>
                </c:pt>
                <c:pt idx="1025">
                  <c:v>7.0073221500000002</c:v>
                </c:pt>
                <c:pt idx="1026">
                  <c:v>7.0910041599999998</c:v>
                </c:pt>
                <c:pt idx="1027">
                  <c:v>7.1956066700000001</c:v>
                </c:pt>
                <c:pt idx="1028">
                  <c:v>7.2688284300000001</c:v>
                </c:pt>
                <c:pt idx="1029">
                  <c:v>7.3002091800000004</c:v>
                </c:pt>
                <c:pt idx="1030">
                  <c:v>7.4257321899999997</c:v>
                </c:pt>
                <c:pt idx="1031">
                  <c:v>7.5198744499999997</c:v>
                </c:pt>
                <c:pt idx="1032">
                  <c:v>7.5094142000000002</c:v>
                </c:pt>
                <c:pt idx="1033">
                  <c:v>7.62447696</c:v>
                </c:pt>
                <c:pt idx="1034">
                  <c:v>7.7081589700000004</c:v>
                </c:pt>
                <c:pt idx="1035">
                  <c:v>7.8546024799999996</c:v>
                </c:pt>
                <c:pt idx="1036">
                  <c:v>7.8859832399999998</c:v>
                </c:pt>
                <c:pt idx="1037">
                  <c:v>7.9801254999999998</c:v>
                </c:pt>
                <c:pt idx="1038">
                  <c:v>8.0219664999999996</c:v>
                </c:pt>
                <c:pt idx="1039">
                  <c:v>8.1684100199999996</c:v>
                </c:pt>
                <c:pt idx="1040">
                  <c:v>8.1579497599999993</c:v>
                </c:pt>
                <c:pt idx="1041">
                  <c:v>8.2102510199999994</c:v>
                </c:pt>
                <c:pt idx="1042">
                  <c:v>8.3880752899999997</c:v>
                </c:pt>
                <c:pt idx="1043">
                  <c:v>8.4299162899999995</c:v>
                </c:pt>
                <c:pt idx="1044">
                  <c:v>8.4717572899999993</c:v>
                </c:pt>
                <c:pt idx="1045">
                  <c:v>8.5240585499999995</c:v>
                </c:pt>
                <c:pt idx="1046">
                  <c:v>8.6182008099999994</c:v>
                </c:pt>
                <c:pt idx="1047">
                  <c:v>8.7018828199999998</c:v>
                </c:pt>
                <c:pt idx="1048">
                  <c:v>8.7751045699999999</c:v>
                </c:pt>
                <c:pt idx="1049">
                  <c:v>8.82740583</c:v>
                </c:pt>
                <c:pt idx="1050">
                  <c:v>8.9215480899999999</c:v>
                </c:pt>
                <c:pt idx="1051">
                  <c:v>8.9633890899999997</c:v>
                </c:pt>
                <c:pt idx="1052">
                  <c:v>9.0575313499999996</c:v>
                </c:pt>
                <c:pt idx="1053">
                  <c:v>9.0261505999999994</c:v>
                </c:pt>
                <c:pt idx="1054">
                  <c:v>9.2248953700000005</c:v>
                </c:pt>
                <c:pt idx="1055">
                  <c:v>9.3085773799999991</c:v>
                </c:pt>
                <c:pt idx="1056">
                  <c:v>9.2562761200000008</c:v>
                </c:pt>
                <c:pt idx="1057">
                  <c:v>9.3399581299999994</c:v>
                </c:pt>
                <c:pt idx="1058">
                  <c:v>9.4131798900000003</c:v>
                </c:pt>
                <c:pt idx="1059">
                  <c:v>9.4968618899999999</c:v>
                </c:pt>
                <c:pt idx="1060">
                  <c:v>9.5177823999999998</c:v>
                </c:pt>
                <c:pt idx="1061">
                  <c:v>9.64330541</c:v>
                </c:pt>
                <c:pt idx="1062">
                  <c:v>9.6956066599999993</c:v>
                </c:pt>
                <c:pt idx="1063">
                  <c:v>9.7374476699999999</c:v>
                </c:pt>
                <c:pt idx="1064">
                  <c:v>9.7583681700000007</c:v>
                </c:pt>
                <c:pt idx="1065">
                  <c:v>9.8420501799999993</c:v>
                </c:pt>
                <c:pt idx="1066">
                  <c:v>9.9466526900000005</c:v>
                </c:pt>
                <c:pt idx="1067">
                  <c:v>10.009414189999999</c:v>
                </c:pt>
                <c:pt idx="1068">
                  <c:v>10.009414189999999</c:v>
                </c:pt>
                <c:pt idx="1069">
                  <c:v>10.0930962</c:v>
                </c:pt>
                <c:pt idx="1070">
                  <c:v>10.155857709999999</c:v>
                </c:pt>
                <c:pt idx="1071">
                  <c:v>10.20815896</c:v>
                </c:pt>
                <c:pt idx="1072">
                  <c:v>10.21861921</c:v>
                </c:pt>
                <c:pt idx="1073">
                  <c:v>10.31276147</c:v>
                </c:pt>
                <c:pt idx="1074">
                  <c:v>10.37552298</c:v>
                </c:pt>
                <c:pt idx="1075">
                  <c:v>10.417363979999999</c:v>
                </c:pt>
                <c:pt idx="1076">
                  <c:v>10.417363979999999</c:v>
                </c:pt>
                <c:pt idx="1077">
                  <c:v>10.44874474</c:v>
                </c:pt>
                <c:pt idx="1078">
                  <c:v>10.647489500000001</c:v>
                </c:pt>
                <c:pt idx="1079">
                  <c:v>10.647489500000001</c:v>
                </c:pt>
                <c:pt idx="1080">
                  <c:v>10.647489500000001</c:v>
                </c:pt>
                <c:pt idx="1081">
                  <c:v>10.68933051</c:v>
                </c:pt>
                <c:pt idx="1082">
                  <c:v>10.80439327</c:v>
                </c:pt>
                <c:pt idx="1083">
                  <c:v>10.81485352</c:v>
                </c:pt>
                <c:pt idx="1084">
                  <c:v>10.81485352</c:v>
                </c:pt>
                <c:pt idx="1085">
                  <c:v>10.96129704</c:v>
                </c:pt>
                <c:pt idx="1086">
                  <c:v>10.971757289999999</c:v>
                </c:pt>
                <c:pt idx="1087">
                  <c:v>11.00313804</c:v>
                </c:pt>
                <c:pt idx="1088">
                  <c:v>11.02405854</c:v>
                </c:pt>
                <c:pt idx="1089">
                  <c:v>11.044979039999999</c:v>
                </c:pt>
                <c:pt idx="1090">
                  <c:v>11.149581550000001</c:v>
                </c:pt>
                <c:pt idx="1091">
                  <c:v>11.201882810000001</c:v>
                </c:pt>
                <c:pt idx="1092">
                  <c:v>11.18096231</c:v>
                </c:pt>
                <c:pt idx="1093">
                  <c:v>11.26464431</c:v>
                </c:pt>
                <c:pt idx="1094">
                  <c:v>11.31694557</c:v>
                </c:pt>
                <c:pt idx="1095">
                  <c:v>11.379707079999999</c:v>
                </c:pt>
                <c:pt idx="1096">
                  <c:v>11.31694557</c:v>
                </c:pt>
                <c:pt idx="1097">
                  <c:v>11.50523009</c:v>
                </c:pt>
                <c:pt idx="1098">
                  <c:v>11.463389080000001</c:v>
                </c:pt>
                <c:pt idx="1099">
                  <c:v>11.50523009</c:v>
                </c:pt>
                <c:pt idx="1100">
                  <c:v>11.49476984</c:v>
                </c:pt>
                <c:pt idx="1101">
                  <c:v>11.50523009</c:v>
                </c:pt>
                <c:pt idx="1102">
                  <c:v>11.66213385</c:v>
                </c:pt>
                <c:pt idx="1103">
                  <c:v>11.599372349999999</c:v>
                </c:pt>
                <c:pt idx="1104">
                  <c:v>11.6725941</c:v>
                </c:pt>
                <c:pt idx="1105">
                  <c:v>11.66213385</c:v>
                </c:pt>
                <c:pt idx="1106">
                  <c:v>11.74581586</c:v>
                </c:pt>
                <c:pt idx="1107">
                  <c:v>11.735355609999999</c:v>
                </c:pt>
                <c:pt idx="1108">
                  <c:v>11.75627611</c:v>
                </c:pt>
                <c:pt idx="1109">
                  <c:v>11.860878619999999</c:v>
                </c:pt>
                <c:pt idx="1110">
                  <c:v>11.85041837</c:v>
                </c:pt>
                <c:pt idx="1111">
                  <c:v>11.871338870000001</c:v>
                </c:pt>
                <c:pt idx="1112">
                  <c:v>11.871338870000001</c:v>
                </c:pt>
                <c:pt idx="1113">
                  <c:v>11.90271963</c:v>
                </c:pt>
                <c:pt idx="1114">
                  <c:v>11.98640163</c:v>
                </c:pt>
                <c:pt idx="1115">
                  <c:v>11.97594138</c:v>
                </c:pt>
                <c:pt idx="1116">
                  <c:v>11.97594138</c:v>
                </c:pt>
                <c:pt idx="1117">
                  <c:v>12.017782390000001</c:v>
                </c:pt>
                <c:pt idx="1118">
                  <c:v>12.05962339</c:v>
                </c:pt>
                <c:pt idx="1119">
                  <c:v>12.05962339</c:v>
                </c:pt>
                <c:pt idx="1120">
                  <c:v>12.007322139999999</c:v>
                </c:pt>
                <c:pt idx="1121">
                  <c:v>12.19560665</c:v>
                </c:pt>
                <c:pt idx="1122">
                  <c:v>12.15376565</c:v>
                </c:pt>
                <c:pt idx="1123">
                  <c:v>12.13284515</c:v>
                </c:pt>
                <c:pt idx="1124">
                  <c:v>12.143305399999999</c:v>
                </c:pt>
                <c:pt idx="1125">
                  <c:v>12.185146400000001</c:v>
                </c:pt>
                <c:pt idx="1126">
                  <c:v>12.22698741</c:v>
                </c:pt>
                <c:pt idx="1127">
                  <c:v>12.237447660000001</c:v>
                </c:pt>
                <c:pt idx="1128">
                  <c:v>12.206066910000001</c:v>
                </c:pt>
                <c:pt idx="1129">
                  <c:v>12.268828409999999</c:v>
                </c:pt>
                <c:pt idx="1130">
                  <c:v>12.24790791</c:v>
                </c:pt>
                <c:pt idx="1131">
                  <c:v>12.25836816</c:v>
                </c:pt>
                <c:pt idx="1132">
                  <c:v>12.206066910000001</c:v>
                </c:pt>
                <c:pt idx="1133">
                  <c:v>12.321129669999999</c:v>
                </c:pt>
                <c:pt idx="1134">
                  <c:v>12.331589920000001</c:v>
                </c:pt>
                <c:pt idx="1135">
                  <c:v>12.268828409999999</c:v>
                </c:pt>
                <c:pt idx="1136">
                  <c:v>12.31066942</c:v>
                </c:pt>
                <c:pt idx="1137">
                  <c:v>12.31066942</c:v>
                </c:pt>
                <c:pt idx="1138">
                  <c:v>12.373430920000001</c:v>
                </c:pt>
                <c:pt idx="1139">
                  <c:v>12.321129669999999</c:v>
                </c:pt>
                <c:pt idx="1140">
                  <c:v>12.362970669999999</c:v>
                </c:pt>
                <c:pt idx="1141">
                  <c:v>12.35251042</c:v>
                </c:pt>
                <c:pt idx="1142">
                  <c:v>12.38389117</c:v>
                </c:pt>
                <c:pt idx="1143">
                  <c:v>12.321129669999999</c:v>
                </c:pt>
                <c:pt idx="1144">
                  <c:v>12.31066942</c:v>
                </c:pt>
                <c:pt idx="1145">
                  <c:v>12.43619243</c:v>
                </c:pt>
                <c:pt idx="1146">
                  <c:v>12.39435142</c:v>
                </c:pt>
                <c:pt idx="1147">
                  <c:v>12.28974891</c:v>
                </c:pt>
                <c:pt idx="1148">
                  <c:v>12.31066942</c:v>
                </c:pt>
                <c:pt idx="1149">
                  <c:v>12.39435142</c:v>
                </c:pt>
                <c:pt idx="1150">
                  <c:v>12.31066942</c:v>
                </c:pt>
                <c:pt idx="1151">
                  <c:v>12.362970669999999</c:v>
                </c:pt>
                <c:pt idx="1152">
                  <c:v>12.362970669999999</c:v>
                </c:pt>
                <c:pt idx="1153">
                  <c:v>12.404811670000001</c:v>
                </c:pt>
                <c:pt idx="1154">
                  <c:v>12.34205017</c:v>
                </c:pt>
                <c:pt idx="1155">
                  <c:v>12.34205017</c:v>
                </c:pt>
                <c:pt idx="1156">
                  <c:v>12.268828409999999</c:v>
                </c:pt>
                <c:pt idx="1157">
                  <c:v>12.35251042</c:v>
                </c:pt>
                <c:pt idx="1158">
                  <c:v>12.35251042</c:v>
                </c:pt>
                <c:pt idx="1159">
                  <c:v>12.28974891</c:v>
                </c:pt>
                <c:pt idx="1160">
                  <c:v>12.24790791</c:v>
                </c:pt>
                <c:pt idx="1161">
                  <c:v>12.268828409999999</c:v>
                </c:pt>
                <c:pt idx="1162">
                  <c:v>12.25836816</c:v>
                </c:pt>
                <c:pt idx="1163">
                  <c:v>12.22698741</c:v>
                </c:pt>
                <c:pt idx="1164">
                  <c:v>12.28974891</c:v>
                </c:pt>
                <c:pt idx="1165">
                  <c:v>12.28974891</c:v>
                </c:pt>
                <c:pt idx="1166">
                  <c:v>12.206066910000001</c:v>
                </c:pt>
                <c:pt idx="1167">
                  <c:v>12.174686149999999</c:v>
                </c:pt>
                <c:pt idx="1168">
                  <c:v>12.185146400000001</c:v>
                </c:pt>
                <c:pt idx="1169">
                  <c:v>12.206066910000001</c:v>
                </c:pt>
                <c:pt idx="1170">
                  <c:v>12.19560665</c:v>
                </c:pt>
                <c:pt idx="1171">
                  <c:v>12.091004140000001</c:v>
                </c:pt>
                <c:pt idx="1172">
                  <c:v>12.143305399999999</c:v>
                </c:pt>
                <c:pt idx="1173">
                  <c:v>12.08054389</c:v>
                </c:pt>
                <c:pt idx="1174">
                  <c:v>12.08054389</c:v>
                </c:pt>
                <c:pt idx="1175">
                  <c:v>12.017782390000001</c:v>
                </c:pt>
                <c:pt idx="1176">
                  <c:v>12.07008364</c:v>
                </c:pt>
                <c:pt idx="1177">
                  <c:v>12.03870289</c:v>
                </c:pt>
                <c:pt idx="1178">
                  <c:v>11.955020879999999</c:v>
                </c:pt>
                <c:pt idx="1179">
                  <c:v>11.97594138</c:v>
                </c:pt>
                <c:pt idx="1180">
                  <c:v>11.90271963</c:v>
                </c:pt>
                <c:pt idx="1181">
                  <c:v>11.98640163</c:v>
                </c:pt>
                <c:pt idx="1182">
                  <c:v>11.90271963</c:v>
                </c:pt>
                <c:pt idx="1183">
                  <c:v>11.89225938</c:v>
                </c:pt>
                <c:pt idx="1184">
                  <c:v>11.829497870000001</c:v>
                </c:pt>
                <c:pt idx="1185">
                  <c:v>11.83995812</c:v>
                </c:pt>
                <c:pt idx="1186">
                  <c:v>11.766736359999999</c:v>
                </c:pt>
                <c:pt idx="1187">
                  <c:v>11.71443511</c:v>
                </c:pt>
                <c:pt idx="1188">
                  <c:v>11.74581586</c:v>
                </c:pt>
                <c:pt idx="1189">
                  <c:v>11.74581586</c:v>
                </c:pt>
                <c:pt idx="1190">
                  <c:v>11.6307531</c:v>
                </c:pt>
                <c:pt idx="1191">
                  <c:v>11.6307531</c:v>
                </c:pt>
                <c:pt idx="1192">
                  <c:v>11.57845184</c:v>
                </c:pt>
                <c:pt idx="1193">
                  <c:v>11.599372349999999</c:v>
                </c:pt>
                <c:pt idx="1194">
                  <c:v>11.557531340000001</c:v>
                </c:pt>
                <c:pt idx="1195">
                  <c:v>11.484309590000001</c:v>
                </c:pt>
                <c:pt idx="1196">
                  <c:v>11.484309590000001</c:v>
                </c:pt>
                <c:pt idx="1197">
                  <c:v>11.41108783</c:v>
                </c:pt>
                <c:pt idx="1198">
                  <c:v>11.41108783</c:v>
                </c:pt>
                <c:pt idx="1199">
                  <c:v>11.296025070000001</c:v>
                </c:pt>
                <c:pt idx="1200">
                  <c:v>11.358786569999999</c:v>
                </c:pt>
                <c:pt idx="1201">
                  <c:v>11.30648532</c:v>
                </c:pt>
                <c:pt idx="1202">
                  <c:v>11.21234306</c:v>
                </c:pt>
                <c:pt idx="1203">
                  <c:v>11.1600418</c:v>
                </c:pt>
                <c:pt idx="1204">
                  <c:v>11.12866105</c:v>
                </c:pt>
                <c:pt idx="1205">
                  <c:v>11.139121299999999</c:v>
                </c:pt>
                <c:pt idx="1206">
                  <c:v>11.107740550000001</c:v>
                </c:pt>
                <c:pt idx="1207">
                  <c:v>11.044979039999999</c:v>
                </c:pt>
                <c:pt idx="1208">
                  <c:v>11.02405854</c:v>
                </c:pt>
                <c:pt idx="1209">
                  <c:v>10.96129704</c:v>
                </c:pt>
                <c:pt idx="1210">
                  <c:v>10.888075280000001</c:v>
                </c:pt>
                <c:pt idx="1211">
                  <c:v>10.81485352</c:v>
                </c:pt>
                <c:pt idx="1212">
                  <c:v>10.825313769999999</c:v>
                </c:pt>
                <c:pt idx="1213">
                  <c:v>10.825313769999999</c:v>
                </c:pt>
                <c:pt idx="1214">
                  <c:v>10.657949759999999</c:v>
                </c:pt>
                <c:pt idx="1215">
                  <c:v>10.67887026</c:v>
                </c:pt>
                <c:pt idx="1216">
                  <c:v>10.584728</c:v>
                </c:pt>
                <c:pt idx="1217">
                  <c:v>10.59518825</c:v>
                </c:pt>
                <c:pt idx="1218">
                  <c:v>10.521966490000001</c:v>
                </c:pt>
                <c:pt idx="1219">
                  <c:v>10.49058574</c:v>
                </c:pt>
                <c:pt idx="1220">
                  <c:v>10.417363979999999</c:v>
                </c:pt>
                <c:pt idx="1221">
                  <c:v>10.35460248</c:v>
                </c:pt>
                <c:pt idx="1222">
                  <c:v>10.31276147</c:v>
                </c:pt>
                <c:pt idx="1223">
                  <c:v>10.21861921</c:v>
                </c:pt>
                <c:pt idx="1224">
                  <c:v>10.27092047</c:v>
                </c:pt>
                <c:pt idx="1225">
                  <c:v>10.20815896</c:v>
                </c:pt>
                <c:pt idx="1226">
                  <c:v>10.0930962</c:v>
                </c:pt>
                <c:pt idx="1227">
                  <c:v>10.030334699999999</c:v>
                </c:pt>
                <c:pt idx="1228">
                  <c:v>10.009414189999999</c:v>
                </c:pt>
                <c:pt idx="1229">
                  <c:v>9.9361924399999992</c:v>
                </c:pt>
                <c:pt idx="1230">
                  <c:v>9.8838911800000009</c:v>
                </c:pt>
                <c:pt idx="1231">
                  <c:v>9.8420501799999993</c:v>
                </c:pt>
                <c:pt idx="1232">
                  <c:v>9.7792886699999997</c:v>
                </c:pt>
                <c:pt idx="1233">
                  <c:v>9.7060669100000005</c:v>
                </c:pt>
                <c:pt idx="1234">
                  <c:v>9.6746861600000003</c:v>
                </c:pt>
                <c:pt idx="1235">
                  <c:v>9.5910041499999998</c:v>
                </c:pt>
                <c:pt idx="1236">
                  <c:v>9.5805439000000003</c:v>
                </c:pt>
                <c:pt idx="1237">
                  <c:v>9.5177823999999998</c:v>
                </c:pt>
                <c:pt idx="1238">
                  <c:v>9.4131798900000003</c:v>
                </c:pt>
                <c:pt idx="1239">
                  <c:v>9.3608786300000002</c:v>
                </c:pt>
                <c:pt idx="1240">
                  <c:v>9.2667363700000003</c:v>
                </c:pt>
                <c:pt idx="1241">
                  <c:v>9.2771966199999998</c:v>
                </c:pt>
                <c:pt idx="1242">
                  <c:v>9.1307531100000006</c:v>
                </c:pt>
                <c:pt idx="1243">
                  <c:v>9.1516736099999996</c:v>
                </c:pt>
                <c:pt idx="1244">
                  <c:v>9.0366108500000006</c:v>
                </c:pt>
                <c:pt idx="1245">
                  <c:v>8.9633890899999997</c:v>
                </c:pt>
                <c:pt idx="1246">
                  <c:v>8.8797070799999993</c:v>
                </c:pt>
                <c:pt idx="1247">
                  <c:v>8.7855648199999994</c:v>
                </c:pt>
                <c:pt idx="1248">
                  <c:v>8.8169455800000005</c:v>
                </c:pt>
                <c:pt idx="1249">
                  <c:v>8.7437238199999996</c:v>
                </c:pt>
                <c:pt idx="1250">
                  <c:v>8.6495815599999997</c:v>
                </c:pt>
                <c:pt idx="1251">
                  <c:v>8.5763598000000005</c:v>
                </c:pt>
                <c:pt idx="1252">
                  <c:v>8.5240585499999995</c:v>
                </c:pt>
                <c:pt idx="1253">
                  <c:v>8.4508367900000003</c:v>
                </c:pt>
                <c:pt idx="1254">
                  <c:v>8.3566945300000004</c:v>
                </c:pt>
                <c:pt idx="1255">
                  <c:v>8.3253137800000001</c:v>
                </c:pt>
                <c:pt idx="1256">
                  <c:v>8.2625522700000005</c:v>
                </c:pt>
                <c:pt idx="1257">
                  <c:v>8.1161087599999995</c:v>
                </c:pt>
                <c:pt idx="1258">
                  <c:v>8.10564851</c:v>
                </c:pt>
                <c:pt idx="1259">
                  <c:v>7.93828449</c:v>
                </c:pt>
                <c:pt idx="1260">
                  <c:v>7.9801254999999998</c:v>
                </c:pt>
                <c:pt idx="1261">
                  <c:v>7.8859832399999998</c:v>
                </c:pt>
                <c:pt idx="1262">
                  <c:v>7.7918409799999999</c:v>
                </c:pt>
                <c:pt idx="1263">
                  <c:v>7.6872384699999996</c:v>
                </c:pt>
                <c:pt idx="1264">
                  <c:v>7.6453974599999999</c:v>
                </c:pt>
                <c:pt idx="1265">
                  <c:v>7.5826359600000002</c:v>
                </c:pt>
                <c:pt idx="1266">
                  <c:v>7.4780334499999999</c:v>
                </c:pt>
                <c:pt idx="1267">
                  <c:v>7.4675732000000004</c:v>
                </c:pt>
                <c:pt idx="1268">
                  <c:v>7.3838911899999999</c:v>
                </c:pt>
                <c:pt idx="1269">
                  <c:v>7.2688284300000001</c:v>
                </c:pt>
                <c:pt idx="1270">
                  <c:v>7.1746861700000002</c:v>
                </c:pt>
                <c:pt idx="1271">
                  <c:v>7.0910041599999998</c:v>
                </c:pt>
                <c:pt idx="1272">
                  <c:v>7.0596234100000004</c:v>
                </c:pt>
                <c:pt idx="1273">
                  <c:v>6.9654811499999996</c:v>
                </c:pt>
                <c:pt idx="1274">
                  <c:v>6.88179914</c:v>
                </c:pt>
                <c:pt idx="1275">
                  <c:v>6.7876568800000001</c:v>
                </c:pt>
                <c:pt idx="1276">
                  <c:v>6.7458158800000003</c:v>
                </c:pt>
                <c:pt idx="1277">
                  <c:v>6.64121337</c:v>
                </c:pt>
                <c:pt idx="1278">
                  <c:v>6.4738493500000001</c:v>
                </c:pt>
                <c:pt idx="1279">
                  <c:v>6.5366108599999997</c:v>
                </c:pt>
                <c:pt idx="1280">
                  <c:v>6.4529288500000002</c:v>
                </c:pt>
                <c:pt idx="1281">
                  <c:v>6.3064853400000001</c:v>
                </c:pt>
                <c:pt idx="1282">
                  <c:v>6.2228033299999996</c:v>
                </c:pt>
                <c:pt idx="1283">
                  <c:v>6.1495815699999996</c:v>
                </c:pt>
                <c:pt idx="1284">
                  <c:v>6.0972803200000003</c:v>
                </c:pt>
                <c:pt idx="1285">
                  <c:v>6.0240585600000003</c:v>
                </c:pt>
                <c:pt idx="1286">
                  <c:v>5.91945605</c:v>
                </c:pt>
                <c:pt idx="1287">
                  <c:v>5.82531379</c:v>
                </c:pt>
                <c:pt idx="1288">
                  <c:v>5.75209203</c:v>
                </c:pt>
                <c:pt idx="1289">
                  <c:v>5.6474895199999997</c:v>
                </c:pt>
                <c:pt idx="1290">
                  <c:v>5.5219665100000004</c:v>
                </c:pt>
                <c:pt idx="1291">
                  <c:v>5.5324267599999999</c:v>
                </c:pt>
                <c:pt idx="1292">
                  <c:v>5.4382845</c:v>
                </c:pt>
                <c:pt idx="1293">
                  <c:v>5.3023012400000002</c:v>
                </c:pt>
                <c:pt idx="1294">
                  <c:v>5.2290794800000002</c:v>
                </c:pt>
                <c:pt idx="1295">
                  <c:v>5.1349372200000003</c:v>
                </c:pt>
                <c:pt idx="1296">
                  <c:v>5.0826359700000001</c:v>
                </c:pt>
                <c:pt idx="1297">
                  <c:v>4.9884937100000002</c:v>
                </c:pt>
                <c:pt idx="1298">
                  <c:v>4.9048116999999998</c:v>
                </c:pt>
                <c:pt idx="1299">
                  <c:v>4.8002091900000003</c:v>
                </c:pt>
                <c:pt idx="1300">
                  <c:v>4.7060669300000004</c:v>
                </c:pt>
                <c:pt idx="1301">
                  <c:v>4.6014644200000001</c:v>
                </c:pt>
                <c:pt idx="1302">
                  <c:v>4.4968619099999998</c:v>
                </c:pt>
                <c:pt idx="1303">
                  <c:v>4.4759414099999999</c:v>
                </c:pt>
                <c:pt idx="1304">
                  <c:v>4.3922594000000004</c:v>
                </c:pt>
                <c:pt idx="1305">
                  <c:v>4.2562761399999998</c:v>
                </c:pt>
                <c:pt idx="1306">
                  <c:v>4.1516736300000003</c:v>
                </c:pt>
                <c:pt idx="1307">
                  <c:v>4.0889121199999998</c:v>
                </c:pt>
                <c:pt idx="1308">
                  <c:v>4.0052301100000003</c:v>
                </c:pt>
                <c:pt idx="1309">
                  <c:v>3.9529288600000001</c:v>
                </c:pt>
                <c:pt idx="1310">
                  <c:v>3.8274058499999999</c:v>
                </c:pt>
                <c:pt idx="1311">
                  <c:v>3.7437238399999999</c:v>
                </c:pt>
                <c:pt idx="1312">
                  <c:v>3.64958158</c:v>
                </c:pt>
                <c:pt idx="1313">
                  <c:v>3.5345188200000002</c:v>
                </c:pt>
                <c:pt idx="1314">
                  <c:v>3.4194560599999999</c:v>
                </c:pt>
                <c:pt idx="1315">
                  <c:v>3.40899581</c:v>
                </c:pt>
                <c:pt idx="1316">
                  <c:v>3.3253138</c:v>
                </c:pt>
                <c:pt idx="1317">
                  <c:v>3.15794978</c:v>
                </c:pt>
                <c:pt idx="1318">
                  <c:v>3.0742677700000001</c:v>
                </c:pt>
                <c:pt idx="1319">
                  <c:v>2.9905857600000001</c:v>
                </c:pt>
                <c:pt idx="1320">
                  <c:v>2.92782426</c:v>
                </c:pt>
                <c:pt idx="1321">
                  <c:v>2.833682</c:v>
                </c:pt>
                <c:pt idx="1322">
                  <c:v>2.76046024</c:v>
                </c:pt>
                <c:pt idx="1323">
                  <c:v>2.6349372299999998</c:v>
                </c:pt>
                <c:pt idx="1324">
                  <c:v>2.5407949699999999</c:v>
                </c:pt>
                <c:pt idx="1325">
                  <c:v>2.43619246</c:v>
                </c:pt>
                <c:pt idx="1326">
                  <c:v>2.3211297000000002</c:v>
                </c:pt>
                <c:pt idx="1327">
                  <c:v>2.2897489499999999</c:v>
                </c:pt>
                <c:pt idx="1328">
                  <c:v>2.2165271899999999</c:v>
                </c:pt>
                <c:pt idx="1329">
                  <c:v>2.0491631699999999</c:v>
                </c:pt>
                <c:pt idx="1330">
                  <c:v>1.95502091</c:v>
                </c:pt>
                <c:pt idx="1331">
                  <c:v>1.90271966</c:v>
                </c:pt>
                <c:pt idx="1332">
                  <c:v>1.8085773999999999</c:v>
                </c:pt>
                <c:pt idx="1333">
                  <c:v>1.70397489</c:v>
                </c:pt>
                <c:pt idx="1334">
                  <c:v>1.63075313</c:v>
                </c:pt>
                <c:pt idx="1335">
                  <c:v>1.5575313799999999</c:v>
                </c:pt>
                <c:pt idx="1336">
                  <c:v>1.42154811</c:v>
                </c:pt>
                <c:pt idx="1337">
                  <c:v>1.3274058500000001</c:v>
                </c:pt>
                <c:pt idx="1338">
                  <c:v>1.2018828399999999</c:v>
                </c:pt>
                <c:pt idx="1339">
                  <c:v>1.18096234</c:v>
                </c:pt>
                <c:pt idx="1340">
                  <c:v>1.0868200800000001</c:v>
                </c:pt>
                <c:pt idx="1341">
                  <c:v>0.94037656999999997</c:v>
                </c:pt>
                <c:pt idx="1342">
                  <c:v>0.84623431000000005</c:v>
                </c:pt>
                <c:pt idx="1343">
                  <c:v>0.77301255000000002</c:v>
                </c:pt>
                <c:pt idx="1344">
                  <c:v>0.66841004000000004</c:v>
                </c:pt>
                <c:pt idx="1345">
                  <c:v>0.54288703000000005</c:v>
                </c:pt>
                <c:pt idx="1346">
                  <c:v>0.53242677999999999</c:v>
                </c:pt>
                <c:pt idx="1347">
                  <c:v>0.43828452000000001</c:v>
                </c:pt>
                <c:pt idx="1348">
                  <c:v>0.31276151000000002</c:v>
                </c:pt>
                <c:pt idx="1349">
                  <c:v>0.20815900000000001</c:v>
                </c:pt>
                <c:pt idx="1350">
                  <c:v>9.3096230000000002E-2</c:v>
                </c:pt>
                <c:pt idx="1351">
                  <c:v>9.3096230000000002E-2</c:v>
                </c:pt>
                <c:pt idx="1352">
                  <c:v>-3.2426780000000002E-2</c:v>
                </c:pt>
                <c:pt idx="1353">
                  <c:v>-0.14748954</c:v>
                </c:pt>
                <c:pt idx="1354">
                  <c:v>-0.26255230000000002</c:v>
                </c:pt>
                <c:pt idx="1355">
                  <c:v>-0.31485354999999998</c:v>
                </c:pt>
                <c:pt idx="1356">
                  <c:v>-0.42991632000000002</c:v>
                </c:pt>
                <c:pt idx="1357">
                  <c:v>-0.54497907999999995</c:v>
                </c:pt>
                <c:pt idx="1358">
                  <c:v>-0.57635983000000002</c:v>
                </c:pt>
                <c:pt idx="1359">
                  <c:v>-0.66004183999999999</c:v>
                </c:pt>
                <c:pt idx="1360">
                  <c:v>-0.81694560000000005</c:v>
                </c:pt>
                <c:pt idx="1361">
                  <c:v>-0.90062761000000002</c:v>
                </c:pt>
                <c:pt idx="1362">
                  <c:v>-1.0261506199999999</c:v>
                </c:pt>
                <c:pt idx="1363">
                  <c:v>-1.0366108700000001</c:v>
                </c:pt>
                <c:pt idx="1364">
                  <c:v>-1.13075313</c:v>
                </c:pt>
                <c:pt idx="1365">
                  <c:v>-1.2667364000000001</c:v>
                </c:pt>
                <c:pt idx="1366">
                  <c:v>-1.3504183999999999</c:v>
                </c:pt>
                <c:pt idx="1367">
                  <c:v>-1.4445606600000001</c:v>
                </c:pt>
                <c:pt idx="1368">
                  <c:v>-1.53870292</c:v>
                </c:pt>
                <c:pt idx="1369">
                  <c:v>-1.69560669</c:v>
                </c:pt>
                <c:pt idx="1370">
                  <c:v>-1.6746861900000001</c:v>
                </c:pt>
                <c:pt idx="1371">
                  <c:v>-1.8211297</c:v>
                </c:pt>
                <c:pt idx="1372">
                  <c:v>-1.93619246</c:v>
                </c:pt>
                <c:pt idx="1373">
                  <c:v>-2.0512552199999998</c:v>
                </c:pt>
                <c:pt idx="1374">
                  <c:v>-2.1349372299999998</c:v>
                </c:pt>
                <c:pt idx="1375">
                  <c:v>-2.17677823</c:v>
                </c:pt>
                <c:pt idx="1376">
                  <c:v>-2.2918409999999998</c:v>
                </c:pt>
                <c:pt idx="1377">
                  <c:v>-2.3964435100000001</c:v>
                </c:pt>
                <c:pt idx="1378">
                  <c:v>-2.4905857600000001</c:v>
                </c:pt>
                <c:pt idx="1379">
                  <c:v>-2.5638075200000001</c:v>
                </c:pt>
                <c:pt idx="1380">
                  <c:v>-2.6788702799999999</c:v>
                </c:pt>
                <c:pt idx="1381">
                  <c:v>-2.81485355</c:v>
                </c:pt>
                <c:pt idx="1382">
                  <c:v>-2.8253138</c:v>
                </c:pt>
                <c:pt idx="1383">
                  <c:v>-2.9194560599999999</c:v>
                </c:pt>
                <c:pt idx="1384">
                  <c:v>-3.0972803199999999</c:v>
                </c:pt>
                <c:pt idx="1385">
                  <c:v>-3.1600418299999999</c:v>
                </c:pt>
                <c:pt idx="1386">
                  <c:v>-3.2751045900000002</c:v>
                </c:pt>
                <c:pt idx="1387">
                  <c:v>-3.2960250900000001</c:v>
                </c:pt>
                <c:pt idx="1388">
                  <c:v>-3.4110878499999999</c:v>
                </c:pt>
                <c:pt idx="1389">
                  <c:v>-3.4947698599999999</c:v>
                </c:pt>
                <c:pt idx="1390">
                  <c:v>-3.6098326200000002</c:v>
                </c:pt>
                <c:pt idx="1391">
                  <c:v>-3.6830543800000002</c:v>
                </c:pt>
                <c:pt idx="1392">
                  <c:v>-3.80857739</c:v>
                </c:pt>
                <c:pt idx="1393">
                  <c:v>-3.9027196499999999</c:v>
                </c:pt>
                <c:pt idx="1394">
                  <c:v>-3.9445606600000001</c:v>
                </c:pt>
                <c:pt idx="1395">
                  <c:v>-4.0177824099999997</c:v>
                </c:pt>
                <c:pt idx="1396">
                  <c:v>-4.19560668</c:v>
                </c:pt>
                <c:pt idx="1397">
                  <c:v>-4.2792886899999996</c:v>
                </c:pt>
                <c:pt idx="1398">
                  <c:v>-4.3420501900000001</c:v>
                </c:pt>
                <c:pt idx="1399">
                  <c:v>-4.4257321999999997</c:v>
                </c:pt>
                <c:pt idx="1400">
                  <c:v>-4.53033471</c:v>
                </c:pt>
                <c:pt idx="1401">
                  <c:v>-4.6663179799999996</c:v>
                </c:pt>
                <c:pt idx="1402">
                  <c:v>-4.6976987299999999</c:v>
                </c:pt>
                <c:pt idx="1403">
                  <c:v>-4.8127614899999998</c:v>
                </c:pt>
                <c:pt idx="1404">
                  <c:v>-4.8859832499999998</c:v>
                </c:pt>
                <c:pt idx="1405">
                  <c:v>-5.0324267599999999</c:v>
                </c:pt>
                <c:pt idx="1406">
                  <c:v>-4.9801255099999997</c:v>
                </c:pt>
                <c:pt idx="1407">
                  <c:v>-5.1056485199999999</c:v>
                </c:pt>
                <c:pt idx="1408">
                  <c:v>-5.25209203</c:v>
                </c:pt>
                <c:pt idx="1409">
                  <c:v>-5.32531379</c:v>
                </c:pt>
                <c:pt idx="1410">
                  <c:v>-5.41945605</c:v>
                </c:pt>
                <c:pt idx="1411">
                  <c:v>-5.5240585600000003</c:v>
                </c:pt>
                <c:pt idx="1412">
                  <c:v>-5.6391213200000001</c:v>
                </c:pt>
                <c:pt idx="1413">
                  <c:v>-5.6705020700000004</c:v>
                </c:pt>
                <c:pt idx="1414">
                  <c:v>-5.7646443300000003</c:v>
                </c:pt>
                <c:pt idx="1415">
                  <c:v>-5.8378660900000003</c:v>
                </c:pt>
                <c:pt idx="1416">
                  <c:v>-6.0052301000000003</c:v>
                </c:pt>
                <c:pt idx="1417">
                  <c:v>-6.06799161</c:v>
                </c:pt>
                <c:pt idx="1418">
                  <c:v>-6.0889121099999999</c:v>
                </c:pt>
                <c:pt idx="1419">
                  <c:v>-6.14121337</c:v>
                </c:pt>
                <c:pt idx="1420">
                  <c:v>-6.3399581400000002</c:v>
                </c:pt>
                <c:pt idx="1421">
                  <c:v>-6.3399581400000002</c:v>
                </c:pt>
                <c:pt idx="1422">
                  <c:v>-6.4759414</c:v>
                </c:pt>
                <c:pt idx="1423">
                  <c:v>-6.5387029099999996</c:v>
                </c:pt>
                <c:pt idx="1424">
                  <c:v>-6.6328451700000004</c:v>
                </c:pt>
                <c:pt idx="1425">
                  <c:v>-6.6746861700000002</c:v>
                </c:pt>
                <c:pt idx="1426">
                  <c:v>-6.7269874200000004</c:v>
                </c:pt>
                <c:pt idx="1427">
                  <c:v>-6.8734309400000004</c:v>
                </c:pt>
                <c:pt idx="1428">
                  <c:v>-6.95711295</c:v>
                </c:pt>
                <c:pt idx="1429">
                  <c:v>-7.0930962099999997</c:v>
                </c:pt>
                <c:pt idx="1430">
                  <c:v>-7.0617154600000003</c:v>
                </c:pt>
                <c:pt idx="1431">
                  <c:v>-7.1767782200000001</c:v>
                </c:pt>
                <c:pt idx="1432">
                  <c:v>-7.27092048</c:v>
                </c:pt>
                <c:pt idx="1433">
                  <c:v>-7.3336819799999997</c:v>
                </c:pt>
                <c:pt idx="1434">
                  <c:v>-7.4069037399999997</c:v>
                </c:pt>
                <c:pt idx="1435">
                  <c:v>-7.5010459999999997</c:v>
                </c:pt>
                <c:pt idx="1436">
                  <c:v>-7.6161087600000004</c:v>
                </c:pt>
                <c:pt idx="1437">
                  <c:v>-7.6370292600000003</c:v>
                </c:pt>
                <c:pt idx="1438">
                  <c:v>-7.6893305200000004</c:v>
                </c:pt>
                <c:pt idx="1439">
                  <c:v>-7.8357740299999996</c:v>
                </c:pt>
                <c:pt idx="1440">
                  <c:v>-7.9299162900000004</c:v>
                </c:pt>
                <c:pt idx="1441">
                  <c:v>-8.0135983</c:v>
                </c:pt>
                <c:pt idx="1442">
                  <c:v>-8.0135983</c:v>
                </c:pt>
                <c:pt idx="1443">
                  <c:v>-8.0868200600000009</c:v>
                </c:pt>
                <c:pt idx="1444">
                  <c:v>-8.2646443200000004</c:v>
                </c:pt>
                <c:pt idx="1445">
                  <c:v>-8.2960250799999997</c:v>
                </c:pt>
                <c:pt idx="1446">
                  <c:v>-8.3692468299999998</c:v>
                </c:pt>
                <c:pt idx="1447">
                  <c:v>-8.4006275899999991</c:v>
                </c:pt>
                <c:pt idx="1448">
                  <c:v>-8.5052301000000003</c:v>
                </c:pt>
                <c:pt idx="1449">
                  <c:v>-8.5261505999999994</c:v>
                </c:pt>
                <c:pt idx="1450">
                  <c:v>-8.5993723600000003</c:v>
                </c:pt>
                <c:pt idx="1451">
                  <c:v>-8.7248953700000005</c:v>
                </c:pt>
                <c:pt idx="1452">
                  <c:v>-8.7876568699999993</c:v>
                </c:pt>
                <c:pt idx="1453">
                  <c:v>-8.90271963</c:v>
                </c:pt>
                <c:pt idx="1454">
                  <c:v>-8.8922593800000005</c:v>
                </c:pt>
                <c:pt idx="1455">
                  <c:v>-8.9864016400000004</c:v>
                </c:pt>
                <c:pt idx="1456">
                  <c:v>-9.1014643999999993</c:v>
                </c:pt>
                <c:pt idx="1457">
                  <c:v>-9.1328451600000005</c:v>
                </c:pt>
                <c:pt idx="1458">
                  <c:v>-9.1851464099999998</c:v>
                </c:pt>
                <c:pt idx="1459">
                  <c:v>-9.2897489199999992</c:v>
                </c:pt>
                <c:pt idx="1460">
                  <c:v>-9.3838911800000009</c:v>
                </c:pt>
                <c:pt idx="1461">
                  <c:v>-9.3629706800000001</c:v>
                </c:pt>
                <c:pt idx="1462">
                  <c:v>-9.4152719299999994</c:v>
                </c:pt>
                <c:pt idx="1463">
                  <c:v>-9.5826359500000002</c:v>
                </c:pt>
                <c:pt idx="1464">
                  <c:v>-9.62447695</c:v>
                </c:pt>
                <c:pt idx="1465">
                  <c:v>-9.7081589600000004</c:v>
                </c:pt>
                <c:pt idx="1466">
                  <c:v>-9.6976987099999992</c:v>
                </c:pt>
                <c:pt idx="1467">
                  <c:v>-9.7813807199999996</c:v>
                </c:pt>
                <c:pt idx="1468">
                  <c:v>-9.9069037299999998</c:v>
                </c:pt>
                <c:pt idx="1469">
                  <c:v>-9.9173639799999993</c:v>
                </c:pt>
                <c:pt idx="1470">
                  <c:v>-10.00104599</c:v>
                </c:pt>
                <c:pt idx="1471">
                  <c:v>-10.04288699</c:v>
                </c:pt>
                <c:pt idx="1472">
                  <c:v>-10.157949759999999</c:v>
                </c:pt>
                <c:pt idx="1473">
                  <c:v>-10.126569</c:v>
                </c:pt>
                <c:pt idx="1474">
                  <c:v>-10.18933051</c:v>
                </c:pt>
                <c:pt idx="1475">
                  <c:v>-10.30439327</c:v>
                </c:pt>
                <c:pt idx="1476">
                  <c:v>-10.34623427</c:v>
                </c:pt>
                <c:pt idx="1477">
                  <c:v>-10.42991628</c:v>
                </c:pt>
                <c:pt idx="1478">
                  <c:v>-10.419456029999999</c:v>
                </c:pt>
                <c:pt idx="1479">
                  <c:v>-10.482217540000001</c:v>
                </c:pt>
                <c:pt idx="1480">
                  <c:v>-10.576359800000001</c:v>
                </c:pt>
                <c:pt idx="1481">
                  <c:v>-10.58682005</c:v>
                </c:pt>
                <c:pt idx="1482">
                  <c:v>-10.6600418</c:v>
                </c:pt>
                <c:pt idx="1483">
                  <c:v>-10.733263559999999</c:v>
                </c:pt>
                <c:pt idx="1484">
                  <c:v>-10.80648532</c:v>
                </c:pt>
                <c:pt idx="1485">
                  <c:v>-10.785564819999999</c:v>
                </c:pt>
                <c:pt idx="1486">
                  <c:v>-10.83786607</c:v>
                </c:pt>
                <c:pt idx="1487">
                  <c:v>-10.952928829999999</c:v>
                </c:pt>
                <c:pt idx="1488">
                  <c:v>-10.963389080000001</c:v>
                </c:pt>
                <c:pt idx="1489">
                  <c:v>-11.047071089999999</c:v>
                </c:pt>
                <c:pt idx="1490">
                  <c:v>-11.03661084</c:v>
                </c:pt>
                <c:pt idx="1491">
                  <c:v>-11.07845184</c:v>
                </c:pt>
                <c:pt idx="1492">
                  <c:v>-11.151673600000001</c:v>
                </c:pt>
                <c:pt idx="1493">
                  <c:v>-11.1725941</c:v>
                </c:pt>
                <c:pt idx="1494">
                  <c:v>-11.235355609999999</c:v>
                </c:pt>
                <c:pt idx="1495">
                  <c:v>-11.277196610000001</c:v>
                </c:pt>
                <c:pt idx="1496">
                  <c:v>-11.38179912</c:v>
                </c:pt>
                <c:pt idx="1497">
                  <c:v>-11.31903762</c:v>
                </c:pt>
                <c:pt idx="1498">
                  <c:v>-11.360878619999999</c:v>
                </c:pt>
                <c:pt idx="1499">
                  <c:v>-11.455020879999999</c:v>
                </c:pt>
                <c:pt idx="1500">
                  <c:v>-11.455020879999999</c:v>
                </c:pt>
                <c:pt idx="1501">
                  <c:v>-11.549163139999999</c:v>
                </c:pt>
                <c:pt idx="1502">
                  <c:v>-11.52824264</c:v>
                </c:pt>
                <c:pt idx="1503">
                  <c:v>-11.58054389</c:v>
                </c:pt>
                <c:pt idx="1504">
                  <c:v>-11.6223849</c:v>
                </c:pt>
                <c:pt idx="1505">
                  <c:v>-11.63284515</c:v>
                </c:pt>
                <c:pt idx="1506">
                  <c:v>-11.69560665</c:v>
                </c:pt>
                <c:pt idx="1507">
                  <c:v>-11.71652716</c:v>
                </c:pt>
                <c:pt idx="1508">
                  <c:v>-11.80020916</c:v>
                </c:pt>
                <c:pt idx="1509">
                  <c:v>-11.74790791</c:v>
                </c:pt>
                <c:pt idx="1510">
                  <c:v>-11.78974891</c:v>
                </c:pt>
                <c:pt idx="1511">
                  <c:v>-11.904811670000001</c:v>
                </c:pt>
                <c:pt idx="1512">
                  <c:v>-11.89435142</c:v>
                </c:pt>
                <c:pt idx="1513">
                  <c:v>-11.957112929999999</c:v>
                </c:pt>
                <c:pt idx="1514">
                  <c:v>-11.925732180000001</c:v>
                </c:pt>
                <c:pt idx="1515">
                  <c:v>-11.97803343</c:v>
                </c:pt>
                <c:pt idx="1516">
                  <c:v>-11.998953930000001</c:v>
                </c:pt>
                <c:pt idx="1517">
                  <c:v>-12.00941418</c:v>
                </c:pt>
                <c:pt idx="1518">
                  <c:v>-12.051255189999999</c:v>
                </c:pt>
                <c:pt idx="1519">
                  <c:v>-12.082635939999999</c:v>
                </c:pt>
                <c:pt idx="1520">
                  <c:v>-12.145397450000001</c:v>
                </c:pt>
                <c:pt idx="1521">
                  <c:v>-12.06171544</c:v>
                </c:pt>
                <c:pt idx="1522">
                  <c:v>-12.093096190000001</c:v>
                </c:pt>
                <c:pt idx="1523">
                  <c:v>-12.20815895</c:v>
                </c:pt>
                <c:pt idx="1524">
                  <c:v>-12.176778199999999</c:v>
                </c:pt>
                <c:pt idx="1525">
                  <c:v>-12.21861921</c:v>
                </c:pt>
                <c:pt idx="1526">
                  <c:v>-12.21861921</c:v>
                </c:pt>
                <c:pt idx="1527">
                  <c:v>-12.26046021</c:v>
                </c:pt>
                <c:pt idx="1528">
                  <c:v>-12.270920459999999</c:v>
                </c:pt>
                <c:pt idx="1529">
                  <c:v>-12.26046021</c:v>
                </c:pt>
                <c:pt idx="1530">
                  <c:v>-12.323221719999999</c:v>
                </c:pt>
                <c:pt idx="1531">
                  <c:v>-12.30230121</c:v>
                </c:pt>
                <c:pt idx="1532">
                  <c:v>-12.37552297</c:v>
                </c:pt>
                <c:pt idx="1533">
                  <c:v>-12.30230121</c:v>
                </c:pt>
                <c:pt idx="1534">
                  <c:v>-12.312761460000001</c:v>
                </c:pt>
                <c:pt idx="1535">
                  <c:v>-12.38598322</c:v>
                </c:pt>
                <c:pt idx="1536">
                  <c:v>-12.37552297</c:v>
                </c:pt>
                <c:pt idx="1537">
                  <c:v>-12.396443469999999</c:v>
                </c:pt>
                <c:pt idx="1538">
                  <c:v>-12.396443469999999</c:v>
                </c:pt>
                <c:pt idx="1539">
                  <c:v>-12.43828448</c:v>
                </c:pt>
                <c:pt idx="1540">
                  <c:v>-12.406903720000001</c:v>
                </c:pt>
                <c:pt idx="1541">
                  <c:v>-12.406903720000001</c:v>
                </c:pt>
                <c:pt idx="1542">
                  <c:v>-12.459204980000001</c:v>
                </c:pt>
                <c:pt idx="1543">
                  <c:v>-12.490585729999999</c:v>
                </c:pt>
                <c:pt idx="1544">
                  <c:v>-12.51150623</c:v>
                </c:pt>
                <c:pt idx="1545">
                  <c:v>-12.41736397</c:v>
                </c:pt>
                <c:pt idx="1546">
                  <c:v>-12.427824230000001</c:v>
                </c:pt>
                <c:pt idx="1547">
                  <c:v>-12.51150623</c:v>
                </c:pt>
                <c:pt idx="1548">
                  <c:v>-12.459204980000001</c:v>
                </c:pt>
                <c:pt idx="1549">
                  <c:v>-12.46966523</c:v>
                </c:pt>
                <c:pt idx="1550">
                  <c:v>-12.459204980000001</c:v>
                </c:pt>
                <c:pt idx="1551">
                  <c:v>-12.48012548</c:v>
                </c:pt>
                <c:pt idx="1552">
                  <c:v>-12.427824230000001</c:v>
                </c:pt>
                <c:pt idx="1553">
                  <c:v>-12.427824230000001</c:v>
                </c:pt>
                <c:pt idx="1554">
                  <c:v>-12.48012548</c:v>
                </c:pt>
                <c:pt idx="1555">
                  <c:v>-12.459204980000001</c:v>
                </c:pt>
                <c:pt idx="1556">
                  <c:v>-12.52196648</c:v>
                </c:pt>
                <c:pt idx="1557">
                  <c:v>-12.41736397</c:v>
                </c:pt>
                <c:pt idx="1558">
                  <c:v>-12.41736397</c:v>
                </c:pt>
                <c:pt idx="1559">
                  <c:v>-12.48012548</c:v>
                </c:pt>
                <c:pt idx="1560">
                  <c:v>-12.43828448</c:v>
                </c:pt>
                <c:pt idx="1561">
                  <c:v>-12.427824230000001</c:v>
                </c:pt>
                <c:pt idx="1562">
                  <c:v>-12.427824230000001</c:v>
                </c:pt>
                <c:pt idx="1563">
                  <c:v>-12.44874473</c:v>
                </c:pt>
                <c:pt idx="1564">
                  <c:v>-12.365062719999999</c:v>
                </c:pt>
                <c:pt idx="1565">
                  <c:v>-12.365062719999999</c:v>
                </c:pt>
                <c:pt idx="1566">
                  <c:v>-12.44874473</c:v>
                </c:pt>
                <c:pt idx="1567">
                  <c:v>-12.35460247</c:v>
                </c:pt>
                <c:pt idx="1568">
                  <c:v>-12.396443469999999</c:v>
                </c:pt>
                <c:pt idx="1569">
                  <c:v>-12.323221719999999</c:v>
                </c:pt>
                <c:pt idx="1570">
                  <c:v>-12.312761460000001</c:v>
                </c:pt>
                <c:pt idx="1571">
                  <c:v>-12.34414222</c:v>
                </c:pt>
                <c:pt idx="1572">
                  <c:v>-12.29184096</c:v>
                </c:pt>
                <c:pt idx="1573">
                  <c:v>-12.281380710000001</c:v>
                </c:pt>
                <c:pt idx="1574">
                  <c:v>-12.26046021</c:v>
                </c:pt>
                <c:pt idx="1575">
                  <c:v>-12.30230121</c:v>
                </c:pt>
                <c:pt idx="1576">
                  <c:v>-12.20815895</c:v>
                </c:pt>
                <c:pt idx="1577">
                  <c:v>-12.187238450000001</c:v>
                </c:pt>
                <c:pt idx="1578">
                  <c:v>-12.21861921</c:v>
                </c:pt>
                <c:pt idx="1579">
                  <c:v>-12.176778199999999</c:v>
                </c:pt>
                <c:pt idx="1580">
                  <c:v>-12.176778199999999</c:v>
                </c:pt>
                <c:pt idx="1581">
                  <c:v>-12.11401669</c:v>
                </c:pt>
                <c:pt idx="1582">
                  <c:v>-12.082635939999999</c:v>
                </c:pt>
                <c:pt idx="1583">
                  <c:v>-12.12447695</c:v>
                </c:pt>
                <c:pt idx="1584">
                  <c:v>-12.04079494</c:v>
                </c:pt>
                <c:pt idx="1585">
                  <c:v>-12.04079494</c:v>
                </c:pt>
                <c:pt idx="1586">
                  <c:v>-12.019874440000001</c:v>
                </c:pt>
                <c:pt idx="1587">
                  <c:v>-12.04079494</c:v>
                </c:pt>
                <c:pt idx="1588">
                  <c:v>-11.925732180000001</c:v>
                </c:pt>
                <c:pt idx="1589">
                  <c:v>-11.88389117</c:v>
                </c:pt>
                <c:pt idx="1590">
                  <c:v>-11.957112929999999</c:v>
                </c:pt>
                <c:pt idx="1591">
                  <c:v>-11.85251042</c:v>
                </c:pt>
                <c:pt idx="1592">
                  <c:v>-11.873430920000001</c:v>
                </c:pt>
                <c:pt idx="1593">
                  <c:v>-11.779288660000001</c:v>
                </c:pt>
                <c:pt idx="1594">
                  <c:v>-11.74790791</c:v>
                </c:pt>
                <c:pt idx="1595">
                  <c:v>-11.737447660000001</c:v>
                </c:pt>
                <c:pt idx="1596">
                  <c:v>-11.685146400000001</c:v>
                </c:pt>
                <c:pt idx="1597">
                  <c:v>-11.643305399999999</c:v>
                </c:pt>
                <c:pt idx="1598">
                  <c:v>-11.643305399999999</c:v>
                </c:pt>
                <c:pt idx="1599">
                  <c:v>-11.6642259</c:v>
                </c:pt>
                <c:pt idx="1600">
                  <c:v>-11.52824264</c:v>
                </c:pt>
                <c:pt idx="1601">
                  <c:v>-11.47594138</c:v>
                </c:pt>
                <c:pt idx="1602">
                  <c:v>-11.52824264</c:v>
                </c:pt>
                <c:pt idx="1603">
                  <c:v>-11.465481130000001</c:v>
                </c:pt>
                <c:pt idx="1604">
                  <c:v>-11.413179879999999</c:v>
                </c:pt>
                <c:pt idx="1605">
                  <c:v>-11.360878619999999</c:v>
                </c:pt>
                <c:pt idx="1606">
                  <c:v>-11.30857737</c:v>
                </c:pt>
                <c:pt idx="1607">
                  <c:v>-11.298117120000001</c:v>
                </c:pt>
                <c:pt idx="1608">
                  <c:v>-11.203974860000001</c:v>
                </c:pt>
                <c:pt idx="1609">
                  <c:v>-11.22489536</c:v>
                </c:pt>
                <c:pt idx="1610">
                  <c:v>-11.141213349999999</c:v>
                </c:pt>
                <c:pt idx="1611">
                  <c:v>-11.16213385</c:v>
                </c:pt>
                <c:pt idx="1612">
                  <c:v>-11.015690340000001</c:v>
                </c:pt>
                <c:pt idx="1613">
                  <c:v>-10.984309590000001</c:v>
                </c:pt>
                <c:pt idx="1614">
                  <c:v>-11.00523009</c:v>
                </c:pt>
                <c:pt idx="1615">
                  <c:v>-10.93200833</c:v>
                </c:pt>
                <c:pt idx="1616">
                  <c:v>-10.91108783</c:v>
                </c:pt>
                <c:pt idx="1617">
                  <c:v>-10.827405819999999</c:v>
                </c:pt>
                <c:pt idx="1618">
                  <c:v>-10.796025070000001</c:v>
                </c:pt>
                <c:pt idx="1619">
                  <c:v>-10.71234306</c:v>
                </c:pt>
                <c:pt idx="1620">
                  <c:v>-10.6600418</c:v>
                </c:pt>
                <c:pt idx="1621">
                  <c:v>-10.6182008</c:v>
                </c:pt>
                <c:pt idx="1622">
                  <c:v>-10.576359800000001</c:v>
                </c:pt>
                <c:pt idx="1623">
                  <c:v>-10.555439290000001</c:v>
                </c:pt>
                <c:pt idx="1624">
                  <c:v>-10.44037653</c:v>
                </c:pt>
                <c:pt idx="1625">
                  <c:v>-10.36715478</c:v>
                </c:pt>
                <c:pt idx="1626">
                  <c:v>-10.419456029999999</c:v>
                </c:pt>
                <c:pt idx="1627">
                  <c:v>-10.31485352</c:v>
                </c:pt>
                <c:pt idx="1628">
                  <c:v>-10.26255227</c:v>
                </c:pt>
                <c:pt idx="1629">
                  <c:v>-10.199790760000001</c:v>
                </c:pt>
                <c:pt idx="1630">
                  <c:v>-10.147489500000001</c:v>
                </c:pt>
                <c:pt idx="1631">
                  <c:v>-10.063807499999999</c:v>
                </c:pt>
                <c:pt idx="1632">
                  <c:v>-9.9801254900000007</c:v>
                </c:pt>
                <c:pt idx="1633">
                  <c:v>-10.00104599</c:v>
                </c:pt>
                <c:pt idx="1634">
                  <c:v>-9.8755229799999995</c:v>
                </c:pt>
                <c:pt idx="1635">
                  <c:v>-9.9069037299999998</c:v>
                </c:pt>
                <c:pt idx="1636">
                  <c:v>-9.7499999699999993</c:v>
                </c:pt>
                <c:pt idx="1637">
                  <c:v>-9.6663179600000007</c:v>
                </c:pt>
                <c:pt idx="1638">
                  <c:v>-9.6872384599999997</c:v>
                </c:pt>
                <c:pt idx="1639">
                  <c:v>-9.6140167000000005</c:v>
                </c:pt>
                <c:pt idx="1640">
                  <c:v>-9.5303346999999992</c:v>
                </c:pt>
                <c:pt idx="1641">
                  <c:v>-9.4780334400000008</c:v>
                </c:pt>
                <c:pt idx="1642">
                  <c:v>-9.4466526900000005</c:v>
                </c:pt>
                <c:pt idx="1643">
                  <c:v>-9.3315899299999998</c:v>
                </c:pt>
                <c:pt idx="1644">
                  <c:v>-9.2374476699999999</c:v>
                </c:pt>
                <c:pt idx="1645">
                  <c:v>-9.2374476699999999</c:v>
                </c:pt>
                <c:pt idx="1646">
                  <c:v>-9.1851464099999998</c:v>
                </c:pt>
                <c:pt idx="1647">
                  <c:v>-9.1014643999999993</c:v>
                </c:pt>
                <c:pt idx="1648">
                  <c:v>-8.9968618899999999</c:v>
                </c:pt>
                <c:pt idx="1649">
                  <c:v>-8.8922593800000005</c:v>
                </c:pt>
                <c:pt idx="1650">
                  <c:v>-8.9236401399999998</c:v>
                </c:pt>
                <c:pt idx="1651">
                  <c:v>-8.7981171200000006</c:v>
                </c:pt>
                <c:pt idx="1652">
                  <c:v>-8.73535562</c:v>
                </c:pt>
                <c:pt idx="1653">
                  <c:v>-8.6516736099999996</c:v>
                </c:pt>
                <c:pt idx="1654">
                  <c:v>-8.6202928599999993</c:v>
                </c:pt>
                <c:pt idx="1655">
                  <c:v>-8.4947698500000008</c:v>
                </c:pt>
                <c:pt idx="1656">
                  <c:v>-8.4110878400000004</c:v>
                </c:pt>
                <c:pt idx="1657">
                  <c:v>-8.4215480899999999</c:v>
                </c:pt>
                <c:pt idx="1658">
                  <c:v>-8.3064853299999992</c:v>
                </c:pt>
                <c:pt idx="1659">
                  <c:v>-8.2960250799999997</c:v>
                </c:pt>
                <c:pt idx="1660">
                  <c:v>-8.1495815599999997</c:v>
                </c:pt>
                <c:pt idx="1661">
                  <c:v>-8.0554392999999997</c:v>
                </c:pt>
                <c:pt idx="1662">
                  <c:v>-8.0345188000000007</c:v>
                </c:pt>
                <c:pt idx="1663">
                  <c:v>-7.9299162900000004</c:v>
                </c:pt>
                <c:pt idx="1664">
                  <c:v>-7.8253137800000001</c:v>
                </c:pt>
                <c:pt idx="1665">
                  <c:v>-7.7939330299999998</c:v>
                </c:pt>
                <c:pt idx="1666">
                  <c:v>-7.7207112699999998</c:v>
                </c:pt>
                <c:pt idx="1667">
                  <c:v>-7.5847280100000001</c:v>
                </c:pt>
                <c:pt idx="1668">
                  <c:v>-7.5010459999999997</c:v>
                </c:pt>
                <c:pt idx="1669">
                  <c:v>-7.5219664999999996</c:v>
                </c:pt>
                <c:pt idx="1670">
                  <c:v>-7.3964434900000002</c:v>
                </c:pt>
                <c:pt idx="1671">
                  <c:v>-7.3441422300000001</c:v>
                </c:pt>
                <c:pt idx="1672">
                  <c:v>-7.19769872</c:v>
                </c:pt>
                <c:pt idx="1673">
                  <c:v>-7.1453974599999999</c:v>
                </c:pt>
                <c:pt idx="1674">
                  <c:v>-7.0617154600000003</c:v>
                </c:pt>
                <c:pt idx="1675">
                  <c:v>-7.0198744499999997</c:v>
                </c:pt>
                <c:pt idx="1676">
                  <c:v>-6.8734309400000004</c:v>
                </c:pt>
                <c:pt idx="1677">
                  <c:v>-6.8420501900000001</c:v>
                </c:pt>
                <c:pt idx="1678">
                  <c:v>-6.8002091800000004</c:v>
                </c:pt>
                <c:pt idx="1679">
                  <c:v>-6.6328451700000004</c:v>
                </c:pt>
                <c:pt idx="1680">
                  <c:v>-6.5282426600000001</c:v>
                </c:pt>
                <c:pt idx="1681">
                  <c:v>-6.5073221500000002</c:v>
                </c:pt>
                <c:pt idx="1682">
                  <c:v>-6.4236401399999998</c:v>
                </c:pt>
                <c:pt idx="1683">
                  <c:v>-6.30857738</c:v>
                </c:pt>
                <c:pt idx="1684">
                  <c:v>-6.2144351200000001</c:v>
                </c:pt>
                <c:pt idx="1685">
                  <c:v>-6.1516736200000004</c:v>
                </c:pt>
                <c:pt idx="1686">
                  <c:v>-6.0993723600000003</c:v>
                </c:pt>
                <c:pt idx="1687">
                  <c:v>-5.9529288500000002</c:v>
                </c:pt>
                <c:pt idx="1688">
                  <c:v>-5.8901673399999996</c:v>
                </c:pt>
                <c:pt idx="1689">
                  <c:v>-5.8064853400000001</c:v>
                </c:pt>
                <c:pt idx="1690">
                  <c:v>-5.7960250799999997</c:v>
                </c:pt>
                <c:pt idx="1691">
                  <c:v>-5.5554393099999997</c:v>
                </c:pt>
                <c:pt idx="1692">
                  <c:v>-5.5135983099999999</c:v>
                </c:pt>
                <c:pt idx="1693">
                  <c:v>-5.4717573000000002</c:v>
                </c:pt>
                <c:pt idx="1694">
                  <c:v>-5.3880752899999997</c:v>
                </c:pt>
                <c:pt idx="1695">
                  <c:v>-5.2625522800000004</c:v>
                </c:pt>
                <c:pt idx="1696">
                  <c:v>-5.1684100199999996</c:v>
                </c:pt>
                <c:pt idx="1697">
                  <c:v>-5.0951882700000004</c:v>
                </c:pt>
                <c:pt idx="1698">
                  <c:v>-4.9801255099999997</c:v>
                </c:pt>
                <c:pt idx="1699">
                  <c:v>-4.9069037499999997</c:v>
                </c:pt>
                <c:pt idx="1700">
                  <c:v>-4.7918409899999999</c:v>
                </c:pt>
                <c:pt idx="1701">
                  <c:v>-4.7604602299999996</c:v>
                </c:pt>
                <c:pt idx="1702">
                  <c:v>-4.6872384800000004</c:v>
                </c:pt>
                <c:pt idx="1703">
                  <c:v>-4.53033471</c:v>
                </c:pt>
                <c:pt idx="1704">
                  <c:v>-4.3838911999999999</c:v>
                </c:pt>
                <c:pt idx="1705">
                  <c:v>-4.4257321999999997</c:v>
                </c:pt>
                <c:pt idx="1706">
                  <c:v>-4.2583681899999997</c:v>
                </c:pt>
                <c:pt idx="1707">
                  <c:v>-4.1746861800000001</c:v>
                </c:pt>
                <c:pt idx="1708">
                  <c:v>-4.0387029099999996</c:v>
                </c:pt>
                <c:pt idx="1709">
                  <c:v>-4.0282426600000001</c:v>
                </c:pt>
                <c:pt idx="1710">
                  <c:v>-3.8399581500000002</c:v>
                </c:pt>
                <c:pt idx="1711">
                  <c:v>-3.7667363900000002</c:v>
                </c:pt>
                <c:pt idx="1712">
                  <c:v>-3.7039748800000001</c:v>
                </c:pt>
                <c:pt idx="1713">
                  <c:v>-3.63075313</c:v>
                </c:pt>
                <c:pt idx="1714">
                  <c:v>-3.54707112</c:v>
                </c:pt>
                <c:pt idx="1715">
                  <c:v>-3.3587866000000002</c:v>
                </c:pt>
                <c:pt idx="1716">
                  <c:v>-3.2751045900000002</c:v>
                </c:pt>
                <c:pt idx="1717">
                  <c:v>-3.23326359</c:v>
                </c:pt>
                <c:pt idx="1718">
                  <c:v>-3.1600418299999999</c:v>
                </c:pt>
                <c:pt idx="1719">
                  <c:v>-2.99267781</c:v>
                </c:pt>
                <c:pt idx="1720">
                  <c:v>-2.9508368100000002</c:v>
                </c:pt>
                <c:pt idx="1721">
                  <c:v>-2.8357740499999999</c:v>
                </c:pt>
                <c:pt idx="1722">
                  <c:v>-2.7311715400000001</c:v>
                </c:pt>
                <c:pt idx="1723">
                  <c:v>-2.59518827</c:v>
                </c:pt>
                <c:pt idx="1724">
                  <c:v>-2.5638075200000001</c:v>
                </c:pt>
                <c:pt idx="1725">
                  <c:v>-2.4696652600000002</c:v>
                </c:pt>
                <c:pt idx="1726">
                  <c:v>-2.3650627499999999</c:v>
                </c:pt>
                <c:pt idx="1727">
                  <c:v>-2.2081589899999998</c:v>
                </c:pt>
                <c:pt idx="1728">
                  <c:v>-2.10355648</c:v>
                </c:pt>
                <c:pt idx="1729">
                  <c:v>-2.10355648</c:v>
                </c:pt>
                <c:pt idx="1730">
                  <c:v>-1.97803347</c:v>
                </c:pt>
                <c:pt idx="1731">
                  <c:v>-1.8629707</c:v>
                </c:pt>
                <c:pt idx="1732">
                  <c:v>-1.7479079399999999</c:v>
                </c:pt>
                <c:pt idx="1733">
                  <c:v>-1.72698744</c:v>
                </c:pt>
                <c:pt idx="1734">
                  <c:v>-1.52824267</c:v>
                </c:pt>
                <c:pt idx="1735">
                  <c:v>-1.4341004100000001</c:v>
                </c:pt>
                <c:pt idx="1736">
                  <c:v>-1.40271966</c:v>
                </c:pt>
                <c:pt idx="1737">
                  <c:v>-1.2876569</c:v>
                </c:pt>
                <c:pt idx="1738">
                  <c:v>-1.1412133799999999</c:v>
                </c:pt>
                <c:pt idx="1739">
                  <c:v>-1.0575313799999999</c:v>
                </c:pt>
                <c:pt idx="1740">
                  <c:v>-0.92154811000000003</c:v>
                </c:pt>
                <c:pt idx="1741">
                  <c:v>-0.92154811000000003</c:v>
                </c:pt>
                <c:pt idx="1742">
                  <c:v>-0.79602510000000004</c:v>
                </c:pt>
                <c:pt idx="1743">
                  <c:v>-0.63912133999999998</c:v>
                </c:pt>
                <c:pt idx="1744">
                  <c:v>-0.61820083000000003</c:v>
                </c:pt>
                <c:pt idx="1745">
                  <c:v>-0.51359832000000005</c:v>
                </c:pt>
                <c:pt idx="1746">
                  <c:v>-0.37761506</c:v>
                </c:pt>
                <c:pt idx="1747">
                  <c:v>-0.23117155</c:v>
                </c:pt>
                <c:pt idx="1748">
                  <c:v>-0.2207113</c:v>
                </c:pt>
                <c:pt idx="1749">
                  <c:v>-0.10564853</c:v>
                </c:pt>
                <c:pt idx="1750">
                  <c:v>-3.2426780000000002E-2</c:v>
                </c:pt>
                <c:pt idx="1751">
                  <c:v>0.13493724000000001</c:v>
                </c:pt>
                <c:pt idx="1752">
                  <c:v>0.19769874000000001</c:v>
                </c:pt>
                <c:pt idx="1753">
                  <c:v>0.29184100000000002</c:v>
                </c:pt>
                <c:pt idx="1754">
                  <c:v>0.33368200999999997</c:v>
                </c:pt>
                <c:pt idx="1755">
                  <c:v>0.51150627999999998</c:v>
                </c:pt>
                <c:pt idx="1756">
                  <c:v>0.55334728</c:v>
                </c:pt>
                <c:pt idx="1757">
                  <c:v>0.63702928999999997</c:v>
                </c:pt>
                <c:pt idx="1758">
                  <c:v>0.80439329999999998</c:v>
                </c:pt>
                <c:pt idx="1759">
                  <c:v>0.91945606000000002</c:v>
                </c:pt>
                <c:pt idx="1760">
                  <c:v>0.94037656999999997</c:v>
                </c:pt>
                <c:pt idx="1761">
                  <c:v>1.06589958</c:v>
                </c:pt>
                <c:pt idx="1762">
                  <c:v>1.1600418400000001</c:v>
                </c:pt>
                <c:pt idx="1763">
                  <c:v>1.2855648500000001</c:v>
                </c:pt>
                <c:pt idx="1764">
                  <c:v>1.4110878600000001</c:v>
                </c:pt>
                <c:pt idx="1765">
                  <c:v>1.45292887</c:v>
                </c:pt>
                <c:pt idx="1766">
                  <c:v>1.57845188</c:v>
                </c:pt>
                <c:pt idx="1767">
                  <c:v>1.6830543899999999</c:v>
                </c:pt>
                <c:pt idx="1768">
                  <c:v>1.7353556400000001</c:v>
                </c:pt>
                <c:pt idx="1769">
                  <c:v>1.8504183999999999</c:v>
                </c:pt>
                <c:pt idx="1770">
                  <c:v>1.98640167</c:v>
                </c:pt>
                <c:pt idx="1771">
                  <c:v>2.1223849299999999</c:v>
                </c:pt>
                <c:pt idx="1772">
                  <c:v>2.0910041800000001</c:v>
                </c:pt>
                <c:pt idx="1773">
                  <c:v>2.2374476900000002</c:v>
                </c:pt>
                <c:pt idx="1774">
                  <c:v>2.3315899500000001</c:v>
                </c:pt>
                <c:pt idx="1775">
                  <c:v>2.4257322100000001</c:v>
                </c:pt>
                <c:pt idx="1776">
                  <c:v>2.5617154700000002</c:v>
                </c:pt>
                <c:pt idx="1777">
                  <c:v>2.6349372299999998</c:v>
                </c:pt>
                <c:pt idx="1778">
                  <c:v>2.76046024</c:v>
                </c:pt>
                <c:pt idx="1779">
                  <c:v>2.8546024999999999</c:v>
                </c:pt>
                <c:pt idx="1780">
                  <c:v>2.91736401</c:v>
                </c:pt>
                <c:pt idx="1781">
                  <c:v>3.0324267699999998</c:v>
                </c:pt>
                <c:pt idx="1782">
                  <c:v>3.16841003</c:v>
                </c:pt>
                <c:pt idx="1783">
                  <c:v>3.2730125399999999</c:v>
                </c:pt>
                <c:pt idx="1784">
                  <c:v>3.2834727899999998</c:v>
                </c:pt>
                <c:pt idx="1785">
                  <c:v>3.40899581</c:v>
                </c:pt>
                <c:pt idx="1786">
                  <c:v>3.48221756</c:v>
                </c:pt>
                <c:pt idx="1787">
                  <c:v>3.6182008300000001</c:v>
                </c:pt>
                <c:pt idx="1788">
                  <c:v>3.72280334</c:v>
                </c:pt>
                <c:pt idx="1789">
                  <c:v>3.7855648400000002</c:v>
                </c:pt>
                <c:pt idx="1790">
                  <c:v>3.9110878499999999</c:v>
                </c:pt>
                <c:pt idx="1791">
                  <c:v>3.9843096099999999</c:v>
                </c:pt>
                <c:pt idx="1792">
                  <c:v>4.0679916199999999</c:v>
                </c:pt>
                <c:pt idx="1793">
                  <c:v>4.1202928700000001</c:v>
                </c:pt>
                <c:pt idx="1794">
                  <c:v>4.3294978899999998</c:v>
                </c:pt>
                <c:pt idx="1795">
                  <c:v>4.38179915</c:v>
                </c:pt>
                <c:pt idx="1796">
                  <c:v>4.45502091</c:v>
                </c:pt>
                <c:pt idx="1797">
                  <c:v>4.4968619099999998</c:v>
                </c:pt>
                <c:pt idx="1798">
                  <c:v>4.6642259299999997</c:v>
                </c:pt>
                <c:pt idx="1799">
                  <c:v>4.7165271799999999</c:v>
                </c:pt>
                <c:pt idx="1800">
                  <c:v>4.8315899399999997</c:v>
                </c:pt>
                <c:pt idx="1801">
                  <c:v>4.9361924500000001</c:v>
                </c:pt>
                <c:pt idx="1802">
                  <c:v>5.0094142100000001</c:v>
                </c:pt>
                <c:pt idx="1803">
                  <c:v>5.1140167200000004</c:v>
                </c:pt>
                <c:pt idx="1804">
                  <c:v>5.1663179799999996</c:v>
                </c:pt>
                <c:pt idx="1805">
                  <c:v>5.2604602299999996</c:v>
                </c:pt>
                <c:pt idx="1806">
                  <c:v>5.4069037499999997</c:v>
                </c:pt>
                <c:pt idx="1807">
                  <c:v>5.51150626</c:v>
                </c:pt>
                <c:pt idx="1808">
                  <c:v>5.4905857600000001</c:v>
                </c:pt>
                <c:pt idx="1809">
                  <c:v>5.6684100199999996</c:v>
                </c:pt>
                <c:pt idx="1810">
                  <c:v>5.7416317799999996</c:v>
                </c:pt>
                <c:pt idx="1811">
                  <c:v>5.82531379</c:v>
                </c:pt>
                <c:pt idx="1812">
                  <c:v>5.9089957999999996</c:v>
                </c:pt>
                <c:pt idx="1813">
                  <c:v>6.0240585600000003</c:v>
                </c:pt>
                <c:pt idx="1814">
                  <c:v>6.1077405699999998</c:v>
                </c:pt>
                <c:pt idx="1815">
                  <c:v>6.1705020700000004</c:v>
                </c:pt>
                <c:pt idx="1816">
                  <c:v>6.23326358</c:v>
                </c:pt>
                <c:pt idx="1817">
                  <c:v>6.3064853400000001</c:v>
                </c:pt>
                <c:pt idx="1818">
                  <c:v>6.4424685999999998</c:v>
                </c:pt>
                <c:pt idx="1819">
                  <c:v>6.5366108599999997</c:v>
                </c:pt>
                <c:pt idx="1820">
                  <c:v>6.5575313599999996</c:v>
                </c:pt>
                <c:pt idx="1821">
                  <c:v>6.6725941200000003</c:v>
                </c:pt>
                <c:pt idx="1822">
                  <c:v>6.7771966299999997</c:v>
                </c:pt>
                <c:pt idx="1823">
                  <c:v>6.8294978899999998</c:v>
                </c:pt>
                <c:pt idx="1824">
                  <c:v>6.9236401399999998</c:v>
                </c:pt>
                <c:pt idx="1825">
                  <c:v>7.0387029099999996</c:v>
                </c:pt>
                <c:pt idx="1826">
                  <c:v>7.1119246599999997</c:v>
                </c:pt>
                <c:pt idx="1827">
                  <c:v>7.1851464199999997</c:v>
                </c:pt>
                <c:pt idx="1828">
                  <c:v>7.2374476799999998</c:v>
                </c:pt>
                <c:pt idx="1829">
                  <c:v>7.3002091800000004</c:v>
                </c:pt>
                <c:pt idx="1830">
                  <c:v>7.4048116899999998</c:v>
                </c:pt>
                <c:pt idx="1831">
                  <c:v>7.5303347</c:v>
                </c:pt>
                <c:pt idx="1832">
                  <c:v>7.5512552099999999</c:v>
                </c:pt>
                <c:pt idx="1833">
                  <c:v>7.6349372100000004</c:v>
                </c:pt>
                <c:pt idx="1834">
                  <c:v>7.7395397199999998</c:v>
                </c:pt>
                <c:pt idx="1835">
                  <c:v>7.8023012300000003</c:v>
                </c:pt>
                <c:pt idx="1836">
                  <c:v>7.8650627399999999</c:v>
                </c:pt>
                <c:pt idx="1837">
                  <c:v>8.0219664999999996</c:v>
                </c:pt>
                <c:pt idx="1838">
                  <c:v>8.0742677599999997</c:v>
                </c:pt>
                <c:pt idx="1839">
                  <c:v>8.1265690100000008</c:v>
                </c:pt>
                <c:pt idx="1840">
                  <c:v>8.1684100199999996</c:v>
                </c:pt>
                <c:pt idx="1841">
                  <c:v>8.2520920199999992</c:v>
                </c:pt>
                <c:pt idx="1842">
                  <c:v>8.3462342799999991</c:v>
                </c:pt>
                <c:pt idx="1843">
                  <c:v>8.4299162899999995</c:v>
                </c:pt>
                <c:pt idx="1844">
                  <c:v>8.4612970399999998</c:v>
                </c:pt>
                <c:pt idx="1845">
                  <c:v>8.5554392999999997</c:v>
                </c:pt>
                <c:pt idx="1846">
                  <c:v>8.6286610600000007</c:v>
                </c:pt>
                <c:pt idx="1847">
                  <c:v>8.6391213100000002</c:v>
                </c:pt>
                <c:pt idx="1848">
                  <c:v>8.7332635700000001</c:v>
                </c:pt>
                <c:pt idx="1849">
                  <c:v>8.8169455800000005</c:v>
                </c:pt>
                <c:pt idx="1850">
                  <c:v>8.9006275899999991</c:v>
                </c:pt>
                <c:pt idx="1851">
                  <c:v>8.9843095900000005</c:v>
                </c:pt>
                <c:pt idx="1852">
                  <c:v>9.0261505999999994</c:v>
                </c:pt>
                <c:pt idx="1853">
                  <c:v>9.0784518500000004</c:v>
                </c:pt>
                <c:pt idx="1854">
                  <c:v>9.1830543599999999</c:v>
                </c:pt>
                <c:pt idx="1855">
                  <c:v>9.2562761200000008</c:v>
                </c:pt>
                <c:pt idx="1856">
                  <c:v>9.2771966199999998</c:v>
                </c:pt>
                <c:pt idx="1857">
                  <c:v>9.3399581299999994</c:v>
                </c:pt>
                <c:pt idx="1858">
                  <c:v>9.4341003899999993</c:v>
                </c:pt>
                <c:pt idx="1859">
                  <c:v>9.4445606400000006</c:v>
                </c:pt>
                <c:pt idx="1860">
                  <c:v>9.5073221399999994</c:v>
                </c:pt>
                <c:pt idx="1861">
                  <c:v>9.6537656599999995</c:v>
                </c:pt>
                <c:pt idx="1862">
                  <c:v>9.7060669100000005</c:v>
                </c:pt>
                <c:pt idx="1863">
                  <c:v>9.7269874200000004</c:v>
                </c:pt>
                <c:pt idx="1864">
                  <c:v>9.7688284200000002</c:v>
                </c:pt>
                <c:pt idx="1865">
                  <c:v>9.8629706800000001</c:v>
                </c:pt>
                <c:pt idx="1866">
                  <c:v>9.9152719299999994</c:v>
                </c:pt>
                <c:pt idx="1867">
                  <c:v>10.030334699999999</c:v>
                </c:pt>
                <c:pt idx="1868">
                  <c:v>10.009414189999999</c:v>
                </c:pt>
                <c:pt idx="1869">
                  <c:v>10.103556449999999</c:v>
                </c:pt>
                <c:pt idx="1870">
                  <c:v>10.155857709999999</c:v>
                </c:pt>
                <c:pt idx="1871">
                  <c:v>10.20815896</c:v>
                </c:pt>
                <c:pt idx="1872">
                  <c:v>10.21861921</c:v>
                </c:pt>
                <c:pt idx="1873">
                  <c:v>10.323221719999999</c:v>
                </c:pt>
                <c:pt idx="1874">
                  <c:v>10.39644348</c:v>
                </c:pt>
                <c:pt idx="1875">
                  <c:v>10.35460248</c:v>
                </c:pt>
                <c:pt idx="1876">
                  <c:v>10.427824230000001</c:v>
                </c:pt>
                <c:pt idx="1877">
                  <c:v>10.50104599</c:v>
                </c:pt>
                <c:pt idx="1878">
                  <c:v>10.584728</c:v>
                </c:pt>
                <c:pt idx="1879">
                  <c:v>10.647489500000001</c:v>
                </c:pt>
                <c:pt idx="1880">
                  <c:v>10.657949759999999</c:v>
                </c:pt>
                <c:pt idx="1881">
                  <c:v>10.71025101</c:v>
                </c:pt>
                <c:pt idx="1882">
                  <c:v>10.793933020000001</c:v>
                </c:pt>
                <c:pt idx="1883">
                  <c:v>10.783472769999999</c:v>
                </c:pt>
                <c:pt idx="1884">
                  <c:v>10.85669453</c:v>
                </c:pt>
                <c:pt idx="1885">
                  <c:v>10.919456029999999</c:v>
                </c:pt>
                <c:pt idx="1886">
                  <c:v>11.00313804</c:v>
                </c:pt>
                <c:pt idx="1887">
                  <c:v>10.950836779999999</c:v>
                </c:pt>
                <c:pt idx="1888">
                  <c:v>11.02405854</c:v>
                </c:pt>
                <c:pt idx="1889">
                  <c:v>11.065899549999999</c:v>
                </c:pt>
                <c:pt idx="1890">
                  <c:v>11.1182008</c:v>
                </c:pt>
                <c:pt idx="1891">
                  <c:v>11.18096231</c:v>
                </c:pt>
                <c:pt idx="1892">
                  <c:v>11.22280331</c:v>
                </c:pt>
                <c:pt idx="1893">
                  <c:v>11.27510457</c:v>
                </c:pt>
                <c:pt idx="1894">
                  <c:v>11.33786607</c:v>
                </c:pt>
                <c:pt idx="1895">
                  <c:v>11.33786607</c:v>
                </c:pt>
                <c:pt idx="1896">
                  <c:v>11.33786607</c:v>
                </c:pt>
                <c:pt idx="1897">
                  <c:v>11.463389080000001</c:v>
                </c:pt>
                <c:pt idx="1898">
                  <c:v>11.484309590000001</c:v>
                </c:pt>
                <c:pt idx="1899">
                  <c:v>11.452928829999999</c:v>
                </c:pt>
                <c:pt idx="1900">
                  <c:v>11.484309590000001</c:v>
                </c:pt>
                <c:pt idx="1901">
                  <c:v>11.5889121</c:v>
                </c:pt>
                <c:pt idx="1902">
                  <c:v>11.547071089999999</c:v>
                </c:pt>
                <c:pt idx="1903">
                  <c:v>11.651673600000001</c:v>
                </c:pt>
                <c:pt idx="1904">
                  <c:v>11.6725941</c:v>
                </c:pt>
                <c:pt idx="1905">
                  <c:v>11.72489536</c:v>
                </c:pt>
                <c:pt idx="1906">
                  <c:v>11.74581586</c:v>
                </c:pt>
                <c:pt idx="1907">
                  <c:v>11.72489536</c:v>
                </c:pt>
                <c:pt idx="1908">
                  <c:v>11.703974860000001</c:v>
                </c:pt>
                <c:pt idx="1909">
                  <c:v>11.81903762</c:v>
                </c:pt>
                <c:pt idx="1910">
                  <c:v>11.913179879999999</c:v>
                </c:pt>
                <c:pt idx="1911">
                  <c:v>11.81903762</c:v>
                </c:pt>
                <c:pt idx="1912">
                  <c:v>11.90271963</c:v>
                </c:pt>
                <c:pt idx="1913">
                  <c:v>11.94456063</c:v>
                </c:pt>
                <c:pt idx="1914">
                  <c:v>11.965481130000001</c:v>
                </c:pt>
                <c:pt idx="1915">
                  <c:v>11.97594138</c:v>
                </c:pt>
                <c:pt idx="1916">
                  <c:v>11.98640163</c:v>
                </c:pt>
                <c:pt idx="1917">
                  <c:v>12.02824264</c:v>
                </c:pt>
                <c:pt idx="1918">
                  <c:v>12.049163139999999</c:v>
                </c:pt>
                <c:pt idx="1919">
                  <c:v>12.049163139999999</c:v>
                </c:pt>
                <c:pt idx="1920">
                  <c:v>12.049163139999999</c:v>
                </c:pt>
                <c:pt idx="1921">
                  <c:v>12.1223849</c:v>
                </c:pt>
                <c:pt idx="1922">
                  <c:v>12.1642259</c:v>
                </c:pt>
                <c:pt idx="1923">
                  <c:v>12.13284515</c:v>
                </c:pt>
                <c:pt idx="1924">
                  <c:v>12.13284515</c:v>
                </c:pt>
                <c:pt idx="1925">
                  <c:v>12.21652716</c:v>
                </c:pt>
                <c:pt idx="1926">
                  <c:v>12.185146400000001</c:v>
                </c:pt>
                <c:pt idx="1927">
                  <c:v>12.19560665</c:v>
                </c:pt>
                <c:pt idx="1928">
                  <c:v>12.237447660000001</c:v>
                </c:pt>
                <c:pt idx="1929">
                  <c:v>12.268828409999999</c:v>
                </c:pt>
                <c:pt idx="1930">
                  <c:v>12.22698741</c:v>
                </c:pt>
                <c:pt idx="1931">
                  <c:v>12.24790791</c:v>
                </c:pt>
                <c:pt idx="1932">
                  <c:v>12.237447660000001</c:v>
                </c:pt>
                <c:pt idx="1933">
                  <c:v>12.321129669999999</c:v>
                </c:pt>
                <c:pt idx="1934">
                  <c:v>12.321129669999999</c:v>
                </c:pt>
                <c:pt idx="1935">
                  <c:v>12.31066942</c:v>
                </c:pt>
                <c:pt idx="1936">
                  <c:v>12.28974891</c:v>
                </c:pt>
                <c:pt idx="1937">
                  <c:v>12.35251042</c:v>
                </c:pt>
                <c:pt idx="1938">
                  <c:v>12.321129669999999</c:v>
                </c:pt>
                <c:pt idx="1939">
                  <c:v>12.31066942</c:v>
                </c:pt>
                <c:pt idx="1940">
                  <c:v>12.362970669999999</c:v>
                </c:pt>
                <c:pt idx="1941">
                  <c:v>12.362970669999999</c:v>
                </c:pt>
                <c:pt idx="1942">
                  <c:v>12.35251042</c:v>
                </c:pt>
                <c:pt idx="1943">
                  <c:v>12.31066942</c:v>
                </c:pt>
                <c:pt idx="1944">
                  <c:v>12.373430920000001</c:v>
                </c:pt>
                <c:pt idx="1945">
                  <c:v>12.321129669999999</c:v>
                </c:pt>
                <c:pt idx="1946">
                  <c:v>12.38389117</c:v>
                </c:pt>
                <c:pt idx="1947">
                  <c:v>12.331589920000001</c:v>
                </c:pt>
                <c:pt idx="1948">
                  <c:v>12.35251042</c:v>
                </c:pt>
                <c:pt idx="1949">
                  <c:v>12.373430920000001</c:v>
                </c:pt>
                <c:pt idx="1950">
                  <c:v>12.331589920000001</c:v>
                </c:pt>
                <c:pt idx="1951">
                  <c:v>12.31066942</c:v>
                </c:pt>
                <c:pt idx="1952">
                  <c:v>12.38389117</c:v>
                </c:pt>
                <c:pt idx="1953">
                  <c:v>12.39435142</c:v>
                </c:pt>
                <c:pt idx="1954">
                  <c:v>12.331589920000001</c:v>
                </c:pt>
                <c:pt idx="1955">
                  <c:v>12.31066942</c:v>
                </c:pt>
                <c:pt idx="1956">
                  <c:v>12.28974891</c:v>
                </c:pt>
                <c:pt idx="1957">
                  <c:v>12.34205017</c:v>
                </c:pt>
                <c:pt idx="1958">
                  <c:v>12.31066942</c:v>
                </c:pt>
                <c:pt idx="1959">
                  <c:v>12.30020916</c:v>
                </c:pt>
                <c:pt idx="1960">
                  <c:v>12.24790791</c:v>
                </c:pt>
                <c:pt idx="1961">
                  <c:v>12.31066942</c:v>
                </c:pt>
                <c:pt idx="1962">
                  <c:v>12.22698741</c:v>
                </c:pt>
                <c:pt idx="1963">
                  <c:v>12.268828409999999</c:v>
                </c:pt>
                <c:pt idx="1964">
                  <c:v>12.30020916</c:v>
                </c:pt>
                <c:pt idx="1965">
                  <c:v>12.28974891</c:v>
                </c:pt>
                <c:pt idx="1966">
                  <c:v>12.21652716</c:v>
                </c:pt>
                <c:pt idx="1967">
                  <c:v>12.15376565</c:v>
                </c:pt>
                <c:pt idx="1968">
                  <c:v>12.21652716</c:v>
                </c:pt>
                <c:pt idx="1969">
                  <c:v>12.15376565</c:v>
                </c:pt>
                <c:pt idx="1970">
                  <c:v>12.185146400000001</c:v>
                </c:pt>
                <c:pt idx="1971">
                  <c:v>12.1223849</c:v>
                </c:pt>
                <c:pt idx="1972">
                  <c:v>12.13284515</c:v>
                </c:pt>
                <c:pt idx="1973">
                  <c:v>12.101464399999999</c:v>
                </c:pt>
                <c:pt idx="1974">
                  <c:v>12.05962339</c:v>
                </c:pt>
                <c:pt idx="1975">
                  <c:v>11.98640163</c:v>
                </c:pt>
                <c:pt idx="1976">
                  <c:v>12.07008364</c:v>
                </c:pt>
                <c:pt idx="1977">
                  <c:v>12.03870289</c:v>
                </c:pt>
                <c:pt idx="1978">
                  <c:v>11.94456063</c:v>
                </c:pt>
                <c:pt idx="1979">
                  <c:v>11.955020879999999</c:v>
                </c:pt>
                <c:pt idx="1980">
                  <c:v>11.97594138</c:v>
                </c:pt>
                <c:pt idx="1981">
                  <c:v>11.94456063</c:v>
                </c:pt>
                <c:pt idx="1982">
                  <c:v>11.89225938</c:v>
                </c:pt>
                <c:pt idx="1983">
                  <c:v>11.89225938</c:v>
                </c:pt>
                <c:pt idx="1984">
                  <c:v>11.85041837</c:v>
                </c:pt>
                <c:pt idx="1985">
                  <c:v>11.85041837</c:v>
                </c:pt>
                <c:pt idx="1986">
                  <c:v>11.71443511</c:v>
                </c:pt>
                <c:pt idx="1987">
                  <c:v>11.735355609999999</c:v>
                </c:pt>
                <c:pt idx="1988">
                  <c:v>11.75627611</c:v>
                </c:pt>
                <c:pt idx="1989">
                  <c:v>11.72489536</c:v>
                </c:pt>
                <c:pt idx="1990">
                  <c:v>11.6307531</c:v>
                </c:pt>
                <c:pt idx="1991">
                  <c:v>11.62029285</c:v>
                </c:pt>
                <c:pt idx="1992">
                  <c:v>11.6307531</c:v>
                </c:pt>
                <c:pt idx="1993">
                  <c:v>11.57845184</c:v>
                </c:pt>
                <c:pt idx="1994">
                  <c:v>11.515690340000001</c:v>
                </c:pt>
                <c:pt idx="1995">
                  <c:v>11.547071089999999</c:v>
                </c:pt>
                <c:pt idx="1996">
                  <c:v>11.47384933</c:v>
                </c:pt>
                <c:pt idx="1997">
                  <c:v>11.44246858</c:v>
                </c:pt>
                <c:pt idx="1998">
                  <c:v>11.358786569999999</c:v>
                </c:pt>
                <c:pt idx="1999">
                  <c:v>11.30648532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5F4-4D80-804E-D1FD3816B0D8}"/>
            </c:ext>
          </c:extLst>
        </c:ser>
        <c:ser>
          <c:idx val="3"/>
          <c:order val="3"/>
          <c:tx>
            <c:v>Coil4 2022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'SP6'!$A$4:$A$2003</c:f>
              <c:numCache>
                <c:formatCode>0.00E+00</c:formatCode>
                <c:ptCount val="2000"/>
                <c:pt idx="0">
                  <c:v>-2.5000000000000001E-2</c:v>
                </c:pt>
                <c:pt idx="1">
                  <c:v>-2.4975000000000001E-2</c:v>
                </c:pt>
                <c:pt idx="2">
                  <c:v>-2.495E-2</c:v>
                </c:pt>
                <c:pt idx="3">
                  <c:v>-2.4924999999999999E-2</c:v>
                </c:pt>
                <c:pt idx="4">
                  <c:v>-2.4899999999999999E-2</c:v>
                </c:pt>
                <c:pt idx="5">
                  <c:v>-2.4875000000000001E-2</c:v>
                </c:pt>
                <c:pt idx="6">
                  <c:v>-2.4850000000000001E-2</c:v>
                </c:pt>
                <c:pt idx="7">
                  <c:v>-2.4825E-2</c:v>
                </c:pt>
                <c:pt idx="8">
                  <c:v>-2.4799999999999999E-2</c:v>
                </c:pt>
                <c:pt idx="9">
                  <c:v>-2.4774999999999998E-2</c:v>
                </c:pt>
                <c:pt idx="10">
                  <c:v>-2.4750000000000001E-2</c:v>
                </c:pt>
                <c:pt idx="11">
                  <c:v>-2.4725E-2</c:v>
                </c:pt>
                <c:pt idx="12">
                  <c:v>-2.47E-2</c:v>
                </c:pt>
                <c:pt idx="13">
                  <c:v>-2.4674999999999999E-2</c:v>
                </c:pt>
                <c:pt idx="14">
                  <c:v>-2.4649999999999998E-2</c:v>
                </c:pt>
                <c:pt idx="15">
                  <c:v>-2.4625000000000001E-2</c:v>
                </c:pt>
                <c:pt idx="16">
                  <c:v>-2.46E-2</c:v>
                </c:pt>
                <c:pt idx="17">
                  <c:v>-2.4575E-2</c:v>
                </c:pt>
                <c:pt idx="18">
                  <c:v>-2.4549999999999999E-2</c:v>
                </c:pt>
                <c:pt idx="19">
                  <c:v>-2.4525000000000002E-2</c:v>
                </c:pt>
                <c:pt idx="20">
                  <c:v>-2.4500000000000001E-2</c:v>
                </c:pt>
                <c:pt idx="21">
                  <c:v>-2.4475E-2</c:v>
                </c:pt>
                <c:pt idx="22">
                  <c:v>-2.445E-2</c:v>
                </c:pt>
                <c:pt idx="23">
                  <c:v>-2.4424999999999999E-2</c:v>
                </c:pt>
                <c:pt idx="24">
                  <c:v>-2.4400000000000002E-2</c:v>
                </c:pt>
                <c:pt idx="25">
                  <c:v>-2.4375000000000001E-2</c:v>
                </c:pt>
                <c:pt idx="26">
                  <c:v>-2.435E-2</c:v>
                </c:pt>
                <c:pt idx="27">
                  <c:v>-2.4324999999999999E-2</c:v>
                </c:pt>
                <c:pt idx="28">
                  <c:v>-2.4299999999999999E-2</c:v>
                </c:pt>
                <c:pt idx="29">
                  <c:v>-2.4275000000000001E-2</c:v>
                </c:pt>
                <c:pt idx="30">
                  <c:v>-2.4250000000000001E-2</c:v>
                </c:pt>
                <c:pt idx="31">
                  <c:v>-2.4225E-2</c:v>
                </c:pt>
                <c:pt idx="32">
                  <c:v>-2.4199999999999999E-2</c:v>
                </c:pt>
                <c:pt idx="33">
                  <c:v>-2.4174999999999999E-2</c:v>
                </c:pt>
                <c:pt idx="34">
                  <c:v>-2.4150000000000001E-2</c:v>
                </c:pt>
                <c:pt idx="35">
                  <c:v>-2.4125000000000001E-2</c:v>
                </c:pt>
                <c:pt idx="36">
                  <c:v>-2.41E-2</c:v>
                </c:pt>
                <c:pt idx="37">
                  <c:v>-2.4074999999999999E-2</c:v>
                </c:pt>
                <c:pt idx="38">
                  <c:v>-2.4049999999999998E-2</c:v>
                </c:pt>
                <c:pt idx="39">
                  <c:v>-2.4025000000000001E-2</c:v>
                </c:pt>
                <c:pt idx="40">
                  <c:v>-2.4E-2</c:v>
                </c:pt>
                <c:pt idx="41">
                  <c:v>-2.3975E-2</c:v>
                </c:pt>
                <c:pt idx="42">
                  <c:v>-2.3949999999999999E-2</c:v>
                </c:pt>
                <c:pt idx="43">
                  <c:v>-2.3924999999999998E-2</c:v>
                </c:pt>
                <c:pt idx="44">
                  <c:v>-2.3900000000000001E-2</c:v>
                </c:pt>
                <c:pt idx="45">
                  <c:v>-2.3875E-2</c:v>
                </c:pt>
                <c:pt idx="46">
                  <c:v>-2.385E-2</c:v>
                </c:pt>
                <c:pt idx="47">
                  <c:v>-2.3824999999999999E-2</c:v>
                </c:pt>
                <c:pt idx="48">
                  <c:v>-2.3800000000000002E-2</c:v>
                </c:pt>
                <c:pt idx="49">
                  <c:v>-2.3775000000000001E-2</c:v>
                </c:pt>
                <c:pt idx="50">
                  <c:v>-2.375E-2</c:v>
                </c:pt>
                <c:pt idx="51">
                  <c:v>-2.3725E-2</c:v>
                </c:pt>
                <c:pt idx="52">
                  <c:v>-2.3699999999999999E-2</c:v>
                </c:pt>
                <c:pt idx="53">
                  <c:v>-2.3675000000000002E-2</c:v>
                </c:pt>
                <c:pt idx="54">
                  <c:v>-2.3650000000000001E-2</c:v>
                </c:pt>
                <c:pt idx="55">
                  <c:v>-2.3625E-2</c:v>
                </c:pt>
                <c:pt idx="56">
                  <c:v>-2.3599999999999999E-2</c:v>
                </c:pt>
                <c:pt idx="57">
                  <c:v>-2.3574999999999999E-2</c:v>
                </c:pt>
                <c:pt idx="58">
                  <c:v>-2.3550000000000001E-2</c:v>
                </c:pt>
                <c:pt idx="59">
                  <c:v>-2.3525000000000001E-2</c:v>
                </c:pt>
                <c:pt idx="60">
                  <c:v>-2.35E-2</c:v>
                </c:pt>
                <c:pt idx="61">
                  <c:v>-2.3474999999999999E-2</c:v>
                </c:pt>
                <c:pt idx="62">
                  <c:v>-2.3449999999999999E-2</c:v>
                </c:pt>
                <c:pt idx="63">
                  <c:v>-2.3425000000000001E-2</c:v>
                </c:pt>
                <c:pt idx="64">
                  <c:v>-2.3400000000000001E-2</c:v>
                </c:pt>
                <c:pt idx="65">
                  <c:v>-2.3375E-2</c:v>
                </c:pt>
                <c:pt idx="66">
                  <c:v>-2.3349999999999999E-2</c:v>
                </c:pt>
                <c:pt idx="67">
                  <c:v>-2.3324999999999999E-2</c:v>
                </c:pt>
                <c:pt idx="68">
                  <c:v>-2.3300000000000001E-2</c:v>
                </c:pt>
                <c:pt idx="69">
                  <c:v>-2.3275000000000001E-2</c:v>
                </c:pt>
                <c:pt idx="70">
                  <c:v>-2.325E-2</c:v>
                </c:pt>
                <c:pt idx="71">
                  <c:v>-2.3224999999999999E-2</c:v>
                </c:pt>
                <c:pt idx="72">
                  <c:v>-2.3199999999999998E-2</c:v>
                </c:pt>
                <c:pt idx="73">
                  <c:v>-2.3175000000000001E-2</c:v>
                </c:pt>
                <c:pt idx="74">
                  <c:v>-2.315E-2</c:v>
                </c:pt>
                <c:pt idx="75">
                  <c:v>-2.3125E-2</c:v>
                </c:pt>
                <c:pt idx="76">
                  <c:v>-2.3099999999999999E-2</c:v>
                </c:pt>
                <c:pt idx="77">
                  <c:v>-2.3074999999999998E-2</c:v>
                </c:pt>
                <c:pt idx="78">
                  <c:v>-2.3050000000000001E-2</c:v>
                </c:pt>
                <c:pt idx="79">
                  <c:v>-2.3025E-2</c:v>
                </c:pt>
                <c:pt idx="80">
                  <c:v>-2.3E-2</c:v>
                </c:pt>
                <c:pt idx="81">
                  <c:v>-2.2974999999999999E-2</c:v>
                </c:pt>
                <c:pt idx="82">
                  <c:v>-2.2950000000000002E-2</c:v>
                </c:pt>
                <c:pt idx="83">
                  <c:v>-2.2925000000000001E-2</c:v>
                </c:pt>
                <c:pt idx="84">
                  <c:v>-2.29E-2</c:v>
                </c:pt>
                <c:pt idx="85">
                  <c:v>-2.2875E-2</c:v>
                </c:pt>
                <c:pt idx="86">
                  <c:v>-2.2849999999999999E-2</c:v>
                </c:pt>
                <c:pt idx="87">
                  <c:v>-2.2825000000000002E-2</c:v>
                </c:pt>
                <c:pt idx="88">
                  <c:v>-2.2800000000000001E-2</c:v>
                </c:pt>
                <c:pt idx="89">
                  <c:v>-2.2775E-2</c:v>
                </c:pt>
                <c:pt idx="90">
                  <c:v>-2.2749999999999999E-2</c:v>
                </c:pt>
                <c:pt idx="91">
                  <c:v>-2.2724999999999999E-2</c:v>
                </c:pt>
                <c:pt idx="92">
                  <c:v>-2.2700000000000001E-2</c:v>
                </c:pt>
                <c:pt idx="93">
                  <c:v>-2.2675000000000001E-2</c:v>
                </c:pt>
                <c:pt idx="94">
                  <c:v>-2.265E-2</c:v>
                </c:pt>
                <c:pt idx="95">
                  <c:v>-2.2624999999999999E-2</c:v>
                </c:pt>
                <c:pt idx="96">
                  <c:v>-2.2599999999999999E-2</c:v>
                </c:pt>
                <c:pt idx="97">
                  <c:v>-2.2575000000000001E-2</c:v>
                </c:pt>
                <c:pt idx="98">
                  <c:v>-2.2550000000000001E-2</c:v>
                </c:pt>
                <c:pt idx="99">
                  <c:v>-2.2525E-2</c:v>
                </c:pt>
                <c:pt idx="100">
                  <c:v>-2.2499999999999999E-2</c:v>
                </c:pt>
                <c:pt idx="101">
                  <c:v>-2.2474999999999998E-2</c:v>
                </c:pt>
                <c:pt idx="102">
                  <c:v>-2.2450000000000001E-2</c:v>
                </c:pt>
                <c:pt idx="103">
                  <c:v>-2.2425E-2</c:v>
                </c:pt>
                <c:pt idx="104">
                  <c:v>-2.24E-2</c:v>
                </c:pt>
                <c:pt idx="105">
                  <c:v>-2.2374999999999999E-2</c:v>
                </c:pt>
                <c:pt idx="106">
                  <c:v>-2.2349999999999998E-2</c:v>
                </c:pt>
                <c:pt idx="107">
                  <c:v>-2.2325000000000001E-2</c:v>
                </c:pt>
                <c:pt idx="108">
                  <c:v>-2.23E-2</c:v>
                </c:pt>
                <c:pt idx="109">
                  <c:v>-2.2275E-2</c:v>
                </c:pt>
                <c:pt idx="110">
                  <c:v>-2.2249999999999999E-2</c:v>
                </c:pt>
                <c:pt idx="111">
                  <c:v>-2.2225000000000002E-2</c:v>
                </c:pt>
                <c:pt idx="112">
                  <c:v>-2.2200000000000001E-2</c:v>
                </c:pt>
                <c:pt idx="113">
                  <c:v>-2.2175E-2</c:v>
                </c:pt>
                <c:pt idx="114">
                  <c:v>-2.215E-2</c:v>
                </c:pt>
                <c:pt idx="115">
                  <c:v>-2.2124999999999999E-2</c:v>
                </c:pt>
                <c:pt idx="116">
                  <c:v>-2.2100000000000002E-2</c:v>
                </c:pt>
                <c:pt idx="117">
                  <c:v>-2.2075000000000001E-2</c:v>
                </c:pt>
                <c:pt idx="118">
                  <c:v>-2.205E-2</c:v>
                </c:pt>
                <c:pt idx="119">
                  <c:v>-2.2024999999999999E-2</c:v>
                </c:pt>
                <c:pt idx="120">
                  <c:v>-2.1999999999999999E-2</c:v>
                </c:pt>
                <c:pt idx="121">
                  <c:v>-2.1975000000000001E-2</c:v>
                </c:pt>
                <c:pt idx="122">
                  <c:v>-2.1950000000000001E-2</c:v>
                </c:pt>
                <c:pt idx="123">
                  <c:v>-2.1925E-2</c:v>
                </c:pt>
                <c:pt idx="124">
                  <c:v>-2.1899999999999999E-2</c:v>
                </c:pt>
                <c:pt idx="125">
                  <c:v>-2.1874999999999999E-2</c:v>
                </c:pt>
                <c:pt idx="126">
                  <c:v>-2.1850000000000001E-2</c:v>
                </c:pt>
                <c:pt idx="127">
                  <c:v>-2.1825000000000001E-2</c:v>
                </c:pt>
                <c:pt idx="128">
                  <c:v>-2.18E-2</c:v>
                </c:pt>
                <c:pt idx="129">
                  <c:v>-2.1774999999999999E-2</c:v>
                </c:pt>
                <c:pt idx="130">
                  <c:v>-2.1749999999999999E-2</c:v>
                </c:pt>
                <c:pt idx="131">
                  <c:v>-2.1725000000000001E-2</c:v>
                </c:pt>
                <c:pt idx="132">
                  <c:v>-2.1700000000000001E-2</c:v>
                </c:pt>
                <c:pt idx="133">
                  <c:v>-2.1675E-2</c:v>
                </c:pt>
                <c:pt idx="134">
                  <c:v>-2.1649999999999999E-2</c:v>
                </c:pt>
                <c:pt idx="135">
                  <c:v>-2.1624999999999998E-2</c:v>
                </c:pt>
                <c:pt idx="136">
                  <c:v>-2.1600000000000001E-2</c:v>
                </c:pt>
                <c:pt idx="137">
                  <c:v>-2.1575E-2</c:v>
                </c:pt>
                <c:pt idx="138">
                  <c:v>-2.155E-2</c:v>
                </c:pt>
                <c:pt idx="139">
                  <c:v>-2.1524999999999999E-2</c:v>
                </c:pt>
                <c:pt idx="140">
                  <c:v>-2.1499999999999998E-2</c:v>
                </c:pt>
                <c:pt idx="141">
                  <c:v>-2.1475000000000001E-2</c:v>
                </c:pt>
                <c:pt idx="142">
                  <c:v>-2.145E-2</c:v>
                </c:pt>
                <c:pt idx="143">
                  <c:v>-2.1425E-2</c:v>
                </c:pt>
                <c:pt idx="144">
                  <c:v>-2.1399999999999999E-2</c:v>
                </c:pt>
                <c:pt idx="145">
                  <c:v>-2.1375000000000002E-2</c:v>
                </c:pt>
                <c:pt idx="146">
                  <c:v>-2.1350000000000001E-2</c:v>
                </c:pt>
                <c:pt idx="147">
                  <c:v>-2.1325E-2</c:v>
                </c:pt>
                <c:pt idx="148">
                  <c:v>-2.1299999999999999E-2</c:v>
                </c:pt>
                <c:pt idx="149">
                  <c:v>-2.1274999999999999E-2</c:v>
                </c:pt>
                <c:pt idx="150">
                  <c:v>-2.1250000000000002E-2</c:v>
                </c:pt>
                <c:pt idx="151">
                  <c:v>-2.1225000000000001E-2</c:v>
                </c:pt>
                <c:pt idx="152">
                  <c:v>-2.12E-2</c:v>
                </c:pt>
                <c:pt idx="153">
                  <c:v>-2.1174999999999999E-2</c:v>
                </c:pt>
                <c:pt idx="154">
                  <c:v>-2.1149999999999999E-2</c:v>
                </c:pt>
                <c:pt idx="155">
                  <c:v>-2.1125000000000001E-2</c:v>
                </c:pt>
                <c:pt idx="156">
                  <c:v>-2.1100000000000001E-2</c:v>
                </c:pt>
                <c:pt idx="157">
                  <c:v>-2.1075E-2</c:v>
                </c:pt>
                <c:pt idx="158">
                  <c:v>-2.1049999999999999E-2</c:v>
                </c:pt>
                <c:pt idx="159">
                  <c:v>-2.1024999999999999E-2</c:v>
                </c:pt>
                <c:pt idx="160">
                  <c:v>-2.1000000000000001E-2</c:v>
                </c:pt>
                <c:pt idx="161">
                  <c:v>-2.0975000000000001E-2</c:v>
                </c:pt>
                <c:pt idx="162">
                  <c:v>-2.095E-2</c:v>
                </c:pt>
                <c:pt idx="163">
                  <c:v>-2.0924999999999999E-2</c:v>
                </c:pt>
                <c:pt idx="164">
                  <c:v>-2.0899999999999998E-2</c:v>
                </c:pt>
                <c:pt idx="165">
                  <c:v>-2.0875000000000001E-2</c:v>
                </c:pt>
                <c:pt idx="166">
                  <c:v>-2.085E-2</c:v>
                </c:pt>
                <c:pt idx="167">
                  <c:v>-2.0825E-2</c:v>
                </c:pt>
                <c:pt idx="168">
                  <c:v>-2.0799999999999999E-2</c:v>
                </c:pt>
                <c:pt idx="169">
                  <c:v>-2.0774999999999998E-2</c:v>
                </c:pt>
                <c:pt idx="170">
                  <c:v>-2.0750000000000001E-2</c:v>
                </c:pt>
                <c:pt idx="171">
                  <c:v>-2.0725E-2</c:v>
                </c:pt>
                <c:pt idx="172">
                  <c:v>-2.07E-2</c:v>
                </c:pt>
                <c:pt idx="173">
                  <c:v>-2.0674999999999999E-2</c:v>
                </c:pt>
                <c:pt idx="174">
                  <c:v>-2.0650000000000002E-2</c:v>
                </c:pt>
                <c:pt idx="175">
                  <c:v>-2.0625000000000001E-2</c:v>
                </c:pt>
                <c:pt idx="176">
                  <c:v>-2.06E-2</c:v>
                </c:pt>
                <c:pt idx="177">
                  <c:v>-2.0575E-2</c:v>
                </c:pt>
                <c:pt idx="178">
                  <c:v>-2.0549999999999999E-2</c:v>
                </c:pt>
                <c:pt idx="179">
                  <c:v>-2.0525000000000002E-2</c:v>
                </c:pt>
                <c:pt idx="180">
                  <c:v>-2.0500000000000001E-2</c:v>
                </c:pt>
                <c:pt idx="181">
                  <c:v>-2.0475E-2</c:v>
                </c:pt>
                <c:pt idx="182">
                  <c:v>-2.0449999999999999E-2</c:v>
                </c:pt>
                <c:pt idx="183">
                  <c:v>-2.0424999999999999E-2</c:v>
                </c:pt>
                <c:pt idx="184">
                  <c:v>-2.0400000000000001E-2</c:v>
                </c:pt>
                <c:pt idx="185">
                  <c:v>-2.0375000000000001E-2</c:v>
                </c:pt>
                <c:pt idx="186">
                  <c:v>-2.035E-2</c:v>
                </c:pt>
                <c:pt idx="187">
                  <c:v>-2.0324999999999999E-2</c:v>
                </c:pt>
                <c:pt idx="188">
                  <c:v>-2.0299999999999999E-2</c:v>
                </c:pt>
                <c:pt idx="189">
                  <c:v>-2.0275000000000001E-2</c:v>
                </c:pt>
                <c:pt idx="190">
                  <c:v>-2.0250000000000001E-2</c:v>
                </c:pt>
                <c:pt idx="191">
                  <c:v>-2.0225E-2</c:v>
                </c:pt>
                <c:pt idx="192">
                  <c:v>-2.0199999999999999E-2</c:v>
                </c:pt>
                <c:pt idx="193">
                  <c:v>-2.0174999999999998E-2</c:v>
                </c:pt>
                <c:pt idx="194">
                  <c:v>-2.0150000000000001E-2</c:v>
                </c:pt>
                <c:pt idx="195">
                  <c:v>-2.0125000000000001E-2</c:v>
                </c:pt>
                <c:pt idx="196">
                  <c:v>-2.01E-2</c:v>
                </c:pt>
                <c:pt idx="197">
                  <c:v>-2.0074999999999999E-2</c:v>
                </c:pt>
                <c:pt idx="198">
                  <c:v>-2.0049999999999998E-2</c:v>
                </c:pt>
                <c:pt idx="199">
                  <c:v>-2.0025000000000001E-2</c:v>
                </c:pt>
                <c:pt idx="200">
                  <c:v>-0.02</c:v>
                </c:pt>
                <c:pt idx="201">
                  <c:v>-1.9975E-2</c:v>
                </c:pt>
                <c:pt idx="202">
                  <c:v>-1.9949999999999999E-2</c:v>
                </c:pt>
                <c:pt idx="203">
                  <c:v>-1.9924999999999998E-2</c:v>
                </c:pt>
                <c:pt idx="204">
                  <c:v>-1.9900000000000001E-2</c:v>
                </c:pt>
                <c:pt idx="205">
                  <c:v>-1.9875E-2</c:v>
                </c:pt>
                <c:pt idx="206">
                  <c:v>-1.985E-2</c:v>
                </c:pt>
                <c:pt idx="207">
                  <c:v>-1.9824999999999999E-2</c:v>
                </c:pt>
                <c:pt idx="208">
                  <c:v>-1.9800000000000002E-2</c:v>
                </c:pt>
                <c:pt idx="209">
                  <c:v>-1.9775000000000001E-2</c:v>
                </c:pt>
                <c:pt idx="210">
                  <c:v>-1.975E-2</c:v>
                </c:pt>
                <c:pt idx="211">
                  <c:v>-1.9724999999999999E-2</c:v>
                </c:pt>
                <c:pt idx="212">
                  <c:v>-1.9699999999999999E-2</c:v>
                </c:pt>
                <c:pt idx="213">
                  <c:v>-1.9675000000000002E-2</c:v>
                </c:pt>
                <c:pt idx="214">
                  <c:v>-1.9650000000000001E-2</c:v>
                </c:pt>
                <c:pt idx="215">
                  <c:v>-1.9625E-2</c:v>
                </c:pt>
                <c:pt idx="216">
                  <c:v>-1.9599999999999999E-2</c:v>
                </c:pt>
                <c:pt idx="217">
                  <c:v>-1.9574999999999999E-2</c:v>
                </c:pt>
                <c:pt idx="218">
                  <c:v>-1.9550000000000001E-2</c:v>
                </c:pt>
                <c:pt idx="219">
                  <c:v>-1.9525000000000001E-2</c:v>
                </c:pt>
                <c:pt idx="220">
                  <c:v>-1.95E-2</c:v>
                </c:pt>
                <c:pt idx="221">
                  <c:v>-1.9474999999999999E-2</c:v>
                </c:pt>
                <c:pt idx="222">
                  <c:v>-1.9449999999999999E-2</c:v>
                </c:pt>
                <c:pt idx="223">
                  <c:v>-1.9425000000000001E-2</c:v>
                </c:pt>
                <c:pt idx="224">
                  <c:v>-1.9400000000000001E-2</c:v>
                </c:pt>
                <c:pt idx="225">
                  <c:v>-1.9375E-2</c:v>
                </c:pt>
                <c:pt idx="226">
                  <c:v>-1.9349999999999999E-2</c:v>
                </c:pt>
                <c:pt idx="227">
                  <c:v>-1.9324999999999998E-2</c:v>
                </c:pt>
                <c:pt idx="228">
                  <c:v>-1.9300000000000001E-2</c:v>
                </c:pt>
                <c:pt idx="229">
                  <c:v>-1.9275E-2</c:v>
                </c:pt>
                <c:pt idx="230">
                  <c:v>-1.925E-2</c:v>
                </c:pt>
                <c:pt idx="231">
                  <c:v>-1.9224999999999999E-2</c:v>
                </c:pt>
                <c:pt idx="232">
                  <c:v>-1.9199999999999998E-2</c:v>
                </c:pt>
                <c:pt idx="233">
                  <c:v>-1.9175000000000001E-2</c:v>
                </c:pt>
                <c:pt idx="234">
                  <c:v>-1.915E-2</c:v>
                </c:pt>
                <c:pt idx="235">
                  <c:v>-1.9125E-2</c:v>
                </c:pt>
                <c:pt idx="236">
                  <c:v>-1.9099999999999999E-2</c:v>
                </c:pt>
                <c:pt idx="237">
                  <c:v>-1.9075000000000002E-2</c:v>
                </c:pt>
                <c:pt idx="238">
                  <c:v>-1.9050000000000001E-2</c:v>
                </c:pt>
                <c:pt idx="239">
                  <c:v>-1.9025E-2</c:v>
                </c:pt>
                <c:pt idx="240">
                  <c:v>-1.9E-2</c:v>
                </c:pt>
                <c:pt idx="241">
                  <c:v>-1.8974999999999999E-2</c:v>
                </c:pt>
                <c:pt idx="242">
                  <c:v>-1.8950000000000002E-2</c:v>
                </c:pt>
                <c:pt idx="243">
                  <c:v>-1.8925000000000001E-2</c:v>
                </c:pt>
                <c:pt idx="244">
                  <c:v>-1.89E-2</c:v>
                </c:pt>
                <c:pt idx="245">
                  <c:v>-1.8874999999999999E-2</c:v>
                </c:pt>
                <c:pt idx="246">
                  <c:v>-1.8849999999999999E-2</c:v>
                </c:pt>
                <c:pt idx="247">
                  <c:v>-1.8825000000000001E-2</c:v>
                </c:pt>
                <c:pt idx="248">
                  <c:v>-1.8800000000000001E-2</c:v>
                </c:pt>
                <c:pt idx="249">
                  <c:v>-1.8775E-2</c:v>
                </c:pt>
                <c:pt idx="250">
                  <c:v>-1.8749999999999999E-2</c:v>
                </c:pt>
                <c:pt idx="251">
                  <c:v>-1.8724999999999999E-2</c:v>
                </c:pt>
                <c:pt idx="252">
                  <c:v>-1.8700000000000001E-2</c:v>
                </c:pt>
                <c:pt idx="253">
                  <c:v>-1.8675000000000001E-2</c:v>
                </c:pt>
                <c:pt idx="254">
                  <c:v>-1.865E-2</c:v>
                </c:pt>
                <c:pt idx="255">
                  <c:v>-1.8624999999999999E-2</c:v>
                </c:pt>
                <c:pt idx="256">
                  <c:v>-1.8599999999999998E-2</c:v>
                </c:pt>
                <c:pt idx="257">
                  <c:v>-1.8575000000000001E-2</c:v>
                </c:pt>
                <c:pt idx="258">
                  <c:v>-1.8550000000000001E-2</c:v>
                </c:pt>
                <c:pt idx="259">
                  <c:v>-1.8525E-2</c:v>
                </c:pt>
                <c:pt idx="260">
                  <c:v>-1.8499999999999999E-2</c:v>
                </c:pt>
                <c:pt idx="261">
                  <c:v>-1.8474999999999998E-2</c:v>
                </c:pt>
                <c:pt idx="262">
                  <c:v>-1.8450000000000001E-2</c:v>
                </c:pt>
                <c:pt idx="263">
                  <c:v>-1.8425E-2</c:v>
                </c:pt>
                <c:pt idx="264">
                  <c:v>-1.84E-2</c:v>
                </c:pt>
                <c:pt idx="265">
                  <c:v>-1.8374999999999999E-2</c:v>
                </c:pt>
                <c:pt idx="266">
                  <c:v>-1.8350000000000002E-2</c:v>
                </c:pt>
                <c:pt idx="267">
                  <c:v>-1.8325000000000001E-2</c:v>
                </c:pt>
                <c:pt idx="268">
                  <c:v>-1.83E-2</c:v>
                </c:pt>
                <c:pt idx="269">
                  <c:v>-1.8275E-2</c:v>
                </c:pt>
                <c:pt idx="270">
                  <c:v>-1.8249999999999999E-2</c:v>
                </c:pt>
                <c:pt idx="271">
                  <c:v>-1.8225000000000002E-2</c:v>
                </c:pt>
                <c:pt idx="272">
                  <c:v>-1.8200000000000001E-2</c:v>
                </c:pt>
                <c:pt idx="273">
                  <c:v>-1.8175E-2</c:v>
                </c:pt>
                <c:pt idx="274">
                  <c:v>-1.8149999999999999E-2</c:v>
                </c:pt>
                <c:pt idx="275">
                  <c:v>-1.8124999999999999E-2</c:v>
                </c:pt>
                <c:pt idx="276">
                  <c:v>-1.8100000000000002E-2</c:v>
                </c:pt>
                <c:pt idx="277">
                  <c:v>-1.8075000000000001E-2</c:v>
                </c:pt>
                <c:pt idx="278">
                  <c:v>-1.805E-2</c:v>
                </c:pt>
                <c:pt idx="279">
                  <c:v>-1.8024999999999999E-2</c:v>
                </c:pt>
                <c:pt idx="280">
                  <c:v>-1.7999999999999999E-2</c:v>
                </c:pt>
                <c:pt idx="281">
                  <c:v>-1.7975000000000001E-2</c:v>
                </c:pt>
                <c:pt idx="282">
                  <c:v>-1.7950000000000001E-2</c:v>
                </c:pt>
                <c:pt idx="283">
                  <c:v>-1.7925E-2</c:v>
                </c:pt>
                <c:pt idx="284">
                  <c:v>-1.7899999999999999E-2</c:v>
                </c:pt>
                <c:pt idx="285">
                  <c:v>-1.7874999999999999E-2</c:v>
                </c:pt>
                <c:pt idx="286">
                  <c:v>-1.7850000000000001E-2</c:v>
                </c:pt>
                <c:pt idx="287">
                  <c:v>-1.7825000000000001E-2</c:v>
                </c:pt>
                <c:pt idx="288">
                  <c:v>-1.78E-2</c:v>
                </c:pt>
                <c:pt idx="289">
                  <c:v>-1.7774999999999999E-2</c:v>
                </c:pt>
                <c:pt idx="290">
                  <c:v>-1.7749999999999998E-2</c:v>
                </c:pt>
                <c:pt idx="291">
                  <c:v>-1.7725000000000001E-2</c:v>
                </c:pt>
                <c:pt idx="292">
                  <c:v>-1.77E-2</c:v>
                </c:pt>
                <c:pt idx="293">
                  <c:v>-1.7675E-2</c:v>
                </c:pt>
                <c:pt idx="294">
                  <c:v>-1.7649999999999999E-2</c:v>
                </c:pt>
                <c:pt idx="295">
                  <c:v>-1.7624999999999998E-2</c:v>
                </c:pt>
                <c:pt idx="296">
                  <c:v>-1.7600000000000001E-2</c:v>
                </c:pt>
                <c:pt idx="297">
                  <c:v>-1.7575E-2</c:v>
                </c:pt>
                <c:pt idx="298">
                  <c:v>-1.755E-2</c:v>
                </c:pt>
                <c:pt idx="299">
                  <c:v>-1.7524999999999999E-2</c:v>
                </c:pt>
                <c:pt idx="300">
                  <c:v>-1.7500000000000002E-2</c:v>
                </c:pt>
                <c:pt idx="301">
                  <c:v>-1.7475000000000001E-2</c:v>
                </c:pt>
                <c:pt idx="302">
                  <c:v>-1.745E-2</c:v>
                </c:pt>
                <c:pt idx="303">
                  <c:v>-1.7425E-2</c:v>
                </c:pt>
                <c:pt idx="304">
                  <c:v>-1.7399999999999999E-2</c:v>
                </c:pt>
                <c:pt idx="305">
                  <c:v>-1.7375000000000002E-2</c:v>
                </c:pt>
                <c:pt idx="306">
                  <c:v>-1.7350000000000001E-2</c:v>
                </c:pt>
                <c:pt idx="307">
                  <c:v>-1.7325E-2</c:v>
                </c:pt>
                <c:pt idx="308">
                  <c:v>-1.7299999999999999E-2</c:v>
                </c:pt>
                <c:pt idx="309">
                  <c:v>-1.7274999999999999E-2</c:v>
                </c:pt>
                <c:pt idx="310">
                  <c:v>-1.7250000000000001E-2</c:v>
                </c:pt>
                <c:pt idx="311">
                  <c:v>-1.7225000000000001E-2</c:v>
                </c:pt>
                <c:pt idx="312">
                  <c:v>-1.72E-2</c:v>
                </c:pt>
                <c:pt idx="313">
                  <c:v>-1.7174999999999999E-2</c:v>
                </c:pt>
                <c:pt idx="314">
                  <c:v>-1.7149999999999999E-2</c:v>
                </c:pt>
                <c:pt idx="315">
                  <c:v>-1.7125000000000001E-2</c:v>
                </c:pt>
                <c:pt idx="316">
                  <c:v>-1.7100000000000001E-2</c:v>
                </c:pt>
                <c:pt idx="317">
                  <c:v>-1.7075E-2</c:v>
                </c:pt>
                <c:pt idx="318">
                  <c:v>-1.7049999999999999E-2</c:v>
                </c:pt>
                <c:pt idx="319">
                  <c:v>-1.7024999999999998E-2</c:v>
                </c:pt>
                <c:pt idx="320">
                  <c:v>-1.7000000000000001E-2</c:v>
                </c:pt>
                <c:pt idx="321">
                  <c:v>-1.6975000000000001E-2</c:v>
                </c:pt>
                <c:pt idx="322">
                  <c:v>-1.695E-2</c:v>
                </c:pt>
                <c:pt idx="323">
                  <c:v>-1.6924999999999999E-2</c:v>
                </c:pt>
                <c:pt idx="324">
                  <c:v>-1.6899999999999998E-2</c:v>
                </c:pt>
                <c:pt idx="325">
                  <c:v>-1.6875000000000001E-2</c:v>
                </c:pt>
                <c:pt idx="326">
                  <c:v>-1.685E-2</c:v>
                </c:pt>
                <c:pt idx="327">
                  <c:v>-1.6825E-2</c:v>
                </c:pt>
                <c:pt idx="328">
                  <c:v>-1.6799999999999999E-2</c:v>
                </c:pt>
                <c:pt idx="329">
                  <c:v>-1.6775000000000002E-2</c:v>
                </c:pt>
                <c:pt idx="330">
                  <c:v>-1.6750000000000001E-2</c:v>
                </c:pt>
                <c:pt idx="331">
                  <c:v>-1.6725E-2</c:v>
                </c:pt>
                <c:pt idx="332">
                  <c:v>-1.67E-2</c:v>
                </c:pt>
                <c:pt idx="333">
                  <c:v>-1.6674999999999999E-2</c:v>
                </c:pt>
                <c:pt idx="334">
                  <c:v>-1.6650000000000002E-2</c:v>
                </c:pt>
                <c:pt idx="335">
                  <c:v>-1.6625000000000001E-2</c:v>
                </c:pt>
                <c:pt idx="336">
                  <c:v>-1.66E-2</c:v>
                </c:pt>
                <c:pt idx="337">
                  <c:v>-1.6574999999999999E-2</c:v>
                </c:pt>
                <c:pt idx="338">
                  <c:v>-1.6549999999999999E-2</c:v>
                </c:pt>
                <c:pt idx="339">
                  <c:v>-1.6525000000000001E-2</c:v>
                </c:pt>
                <c:pt idx="340">
                  <c:v>-1.6500000000000001E-2</c:v>
                </c:pt>
                <c:pt idx="341">
                  <c:v>-1.6475E-2</c:v>
                </c:pt>
                <c:pt idx="342">
                  <c:v>-1.6449999999999999E-2</c:v>
                </c:pt>
                <c:pt idx="343">
                  <c:v>-1.6424999999999999E-2</c:v>
                </c:pt>
                <c:pt idx="344">
                  <c:v>-1.6400000000000001E-2</c:v>
                </c:pt>
                <c:pt idx="345">
                  <c:v>-1.6375000000000001E-2</c:v>
                </c:pt>
                <c:pt idx="346">
                  <c:v>-1.635E-2</c:v>
                </c:pt>
                <c:pt idx="347">
                  <c:v>-1.6324999999999999E-2</c:v>
                </c:pt>
                <c:pt idx="348">
                  <c:v>-1.6299999999999999E-2</c:v>
                </c:pt>
                <c:pt idx="349">
                  <c:v>-1.6275000000000001E-2</c:v>
                </c:pt>
                <c:pt idx="350">
                  <c:v>-1.6250000000000001E-2</c:v>
                </c:pt>
                <c:pt idx="351">
                  <c:v>-1.6225E-2</c:v>
                </c:pt>
                <c:pt idx="352">
                  <c:v>-1.6199999999999999E-2</c:v>
                </c:pt>
                <c:pt idx="353">
                  <c:v>-1.6174999999999998E-2</c:v>
                </c:pt>
                <c:pt idx="354">
                  <c:v>-1.6150000000000001E-2</c:v>
                </c:pt>
                <c:pt idx="355">
                  <c:v>-1.6125E-2</c:v>
                </c:pt>
                <c:pt idx="356">
                  <c:v>-1.61E-2</c:v>
                </c:pt>
                <c:pt idx="357">
                  <c:v>-1.6074999999999999E-2</c:v>
                </c:pt>
                <c:pt idx="358">
                  <c:v>-1.6049999999999998E-2</c:v>
                </c:pt>
                <c:pt idx="359">
                  <c:v>-1.6025000000000001E-2</c:v>
                </c:pt>
                <c:pt idx="360">
                  <c:v>-1.6E-2</c:v>
                </c:pt>
                <c:pt idx="361">
                  <c:v>-1.5975E-2</c:v>
                </c:pt>
                <c:pt idx="362">
                  <c:v>-1.5949999999999999E-2</c:v>
                </c:pt>
                <c:pt idx="363">
                  <c:v>-1.5925000000000002E-2</c:v>
                </c:pt>
                <c:pt idx="364">
                  <c:v>-1.5900000000000001E-2</c:v>
                </c:pt>
                <c:pt idx="365">
                  <c:v>-1.5875E-2</c:v>
                </c:pt>
                <c:pt idx="366">
                  <c:v>-1.585E-2</c:v>
                </c:pt>
                <c:pt idx="367">
                  <c:v>-1.5824999999999999E-2</c:v>
                </c:pt>
                <c:pt idx="368">
                  <c:v>-1.5800000000000002E-2</c:v>
                </c:pt>
                <c:pt idx="369">
                  <c:v>-1.5775000000000001E-2</c:v>
                </c:pt>
                <c:pt idx="370">
                  <c:v>-1.575E-2</c:v>
                </c:pt>
                <c:pt idx="371">
                  <c:v>-1.5724999999999999E-2</c:v>
                </c:pt>
                <c:pt idx="372">
                  <c:v>-1.5699999999999999E-2</c:v>
                </c:pt>
                <c:pt idx="373">
                  <c:v>-1.5675000000000001E-2</c:v>
                </c:pt>
                <c:pt idx="374">
                  <c:v>-1.5650000000000001E-2</c:v>
                </c:pt>
                <c:pt idx="375">
                  <c:v>-1.5625E-2</c:v>
                </c:pt>
                <c:pt idx="376">
                  <c:v>-1.5599999999999999E-2</c:v>
                </c:pt>
                <c:pt idx="377">
                  <c:v>-1.5575E-2</c:v>
                </c:pt>
                <c:pt idx="378">
                  <c:v>-1.555E-2</c:v>
                </c:pt>
                <c:pt idx="379">
                  <c:v>-1.5525000000000001E-2</c:v>
                </c:pt>
                <c:pt idx="380">
                  <c:v>-1.55E-2</c:v>
                </c:pt>
                <c:pt idx="381">
                  <c:v>-1.5474999999999999E-2</c:v>
                </c:pt>
                <c:pt idx="382">
                  <c:v>-1.545E-2</c:v>
                </c:pt>
                <c:pt idx="383">
                  <c:v>-1.5424999999999999E-2</c:v>
                </c:pt>
                <c:pt idx="384">
                  <c:v>-1.54E-2</c:v>
                </c:pt>
                <c:pt idx="385">
                  <c:v>-1.5375E-2</c:v>
                </c:pt>
                <c:pt idx="386">
                  <c:v>-1.5350000000000001E-2</c:v>
                </c:pt>
                <c:pt idx="387">
                  <c:v>-1.5325E-2</c:v>
                </c:pt>
                <c:pt idx="388">
                  <c:v>-1.5299999999999999E-2</c:v>
                </c:pt>
                <c:pt idx="389">
                  <c:v>-1.5275E-2</c:v>
                </c:pt>
                <c:pt idx="390">
                  <c:v>-1.525E-2</c:v>
                </c:pt>
                <c:pt idx="391">
                  <c:v>-1.5225000000000001E-2</c:v>
                </c:pt>
                <c:pt idx="392">
                  <c:v>-1.52E-2</c:v>
                </c:pt>
                <c:pt idx="393">
                  <c:v>-1.5174999999999999E-2</c:v>
                </c:pt>
                <c:pt idx="394">
                  <c:v>-1.515E-2</c:v>
                </c:pt>
                <c:pt idx="395">
                  <c:v>-1.5125E-2</c:v>
                </c:pt>
                <c:pt idx="396">
                  <c:v>-1.5100000000000001E-2</c:v>
                </c:pt>
                <c:pt idx="397">
                  <c:v>-1.5075E-2</c:v>
                </c:pt>
                <c:pt idx="398">
                  <c:v>-1.5049999999999999E-2</c:v>
                </c:pt>
                <c:pt idx="399">
                  <c:v>-1.5025E-2</c:v>
                </c:pt>
                <c:pt idx="400">
                  <c:v>-1.4999999999999999E-2</c:v>
                </c:pt>
                <c:pt idx="401">
                  <c:v>-1.4975E-2</c:v>
                </c:pt>
                <c:pt idx="402">
                  <c:v>-1.495E-2</c:v>
                </c:pt>
                <c:pt idx="403">
                  <c:v>-1.4925000000000001E-2</c:v>
                </c:pt>
                <c:pt idx="404">
                  <c:v>-1.49E-2</c:v>
                </c:pt>
                <c:pt idx="405">
                  <c:v>-1.4874999999999999E-2</c:v>
                </c:pt>
                <c:pt idx="406">
                  <c:v>-1.485E-2</c:v>
                </c:pt>
                <c:pt idx="407">
                  <c:v>-1.4825E-2</c:v>
                </c:pt>
                <c:pt idx="408">
                  <c:v>-1.4800000000000001E-2</c:v>
                </c:pt>
                <c:pt idx="409">
                  <c:v>-1.4775E-2</c:v>
                </c:pt>
                <c:pt idx="410">
                  <c:v>-1.4749999999999999E-2</c:v>
                </c:pt>
                <c:pt idx="411">
                  <c:v>-1.4725E-2</c:v>
                </c:pt>
                <c:pt idx="412">
                  <c:v>-1.47E-2</c:v>
                </c:pt>
                <c:pt idx="413">
                  <c:v>-1.4675000000000001E-2</c:v>
                </c:pt>
                <c:pt idx="414">
                  <c:v>-1.465E-2</c:v>
                </c:pt>
                <c:pt idx="415">
                  <c:v>-1.4625000000000001E-2</c:v>
                </c:pt>
                <c:pt idx="416">
                  <c:v>-1.46E-2</c:v>
                </c:pt>
                <c:pt idx="417">
                  <c:v>-1.4574999999999999E-2</c:v>
                </c:pt>
                <c:pt idx="418">
                  <c:v>-1.455E-2</c:v>
                </c:pt>
                <c:pt idx="419">
                  <c:v>-1.4525E-2</c:v>
                </c:pt>
                <c:pt idx="420">
                  <c:v>-1.4500000000000001E-2</c:v>
                </c:pt>
                <c:pt idx="421">
                  <c:v>-1.4475E-2</c:v>
                </c:pt>
                <c:pt idx="422">
                  <c:v>-1.4449999999999999E-2</c:v>
                </c:pt>
                <c:pt idx="423">
                  <c:v>-1.4425E-2</c:v>
                </c:pt>
                <c:pt idx="424">
                  <c:v>-1.44E-2</c:v>
                </c:pt>
                <c:pt idx="425">
                  <c:v>-1.4375000000000001E-2</c:v>
                </c:pt>
                <c:pt idx="426">
                  <c:v>-1.435E-2</c:v>
                </c:pt>
                <c:pt idx="427">
                  <c:v>-1.4324999999999999E-2</c:v>
                </c:pt>
                <c:pt idx="428">
                  <c:v>-1.43E-2</c:v>
                </c:pt>
                <c:pt idx="429">
                  <c:v>-1.4274999999999999E-2</c:v>
                </c:pt>
                <c:pt idx="430">
                  <c:v>-1.4250000000000001E-2</c:v>
                </c:pt>
                <c:pt idx="431">
                  <c:v>-1.4225E-2</c:v>
                </c:pt>
                <c:pt idx="432">
                  <c:v>-1.4200000000000001E-2</c:v>
                </c:pt>
                <c:pt idx="433">
                  <c:v>-1.4175E-2</c:v>
                </c:pt>
                <c:pt idx="434">
                  <c:v>-1.4149999999999999E-2</c:v>
                </c:pt>
                <c:pt idx="435">
                  <c:v>-1.4125E-2</c:v>
                </c:pt>
                <c:pt idx="436">
                  <c:v>-1.41E-2</c:v>
                </c:pt>
                <c:pt idx="437">
                  <c:v>-1.4075000000000001E-2</c:v>
                </c:pt>
                <c:pt idx="438">
                  <c:v>-1.405E-2</c:v>
                </c:pt>
                <c:pt idx="439">
                  <c:v>-1.4024999999999999E-2</c:v>
                </c:pt>
                <c:pt idx="440">
                  <c:v>-1.4E-2</c:v>
                </c:pt>
                <c:pt idx="441">
                  <c:v>-1.3975E-2</c:v>
                </c:pt>
                <c:pt idx="442">
                  <c:v>-1.3950000000000001E-2</c:v>
                </c:pt>
                <c:pt idx="443">
                  <c:v>-1.3925E-2</c:v>
                </c:pt>
                <c:pt idx="444">
                  <c:v>-1.3899999999999999E-2</c:v>
                </c:pt>
                <c:pt idx="445">
                  <c:v>-1.3875E-2</c:v>
                </c:pt>
                <c:pt idx="446">
                  <c:v>-1.3849999999999999E-2</c:v>
                </c:pt>
                <c:pt idx="447">
                  <c:v>-1.3825E-2</c:v>
                </c:pt>
                <c:pt idx="448">
                  <c:v>-1.38E-2</c:v>
                </c:pt>
                <c:pt idx="449">
                  <c:v>-1.3775000000000001E-2</c:v>
                </c:pt>
                <c:pt idx="450">
                  <c:v>-1.375E-2</c:v>
                </c:pt>
                <c:pt idx="451">
                  <c:v>-1.3724999999999999E-2</c:v>
                </c:pt>
                <c:pt idx="452">
                  <c:v>-1.37E-2</c:v>
                </c:pt>
                <c:pt idx="453">
                  <c:v>-1.3675E-2</c:v>
                </c:pt>
                <c:pt idx="454">
                  <c:v>-1.3650000000000001E-2</c:v>
                </c:pt>
                <c:pt idx="455">
                  <c:v>-1.3625E-2</c:v>
                </c:pt>
                <c:pt idx="456">
                  <c:v>-1.3599999999999999E-2</c:v>
                </c:pt>
                <c:pt idx="457">
                  <c:v>-1.3575E-2</c:v>
                </c:pt>
                <c:pt idx="458">
                  <c:v>-1.355E-2</c:v>
                </c:pt>
                <c:pt idx="459">
                  <c:v>-1.3525000000000001E-2</c:v>
                </c:pt>
                <c:pt idx="460">
                  <c:v>-1.35E-2</c:v>
                </c:pt>
                <c:pt idx="461">
                  <c:v>-1.3475000000000001E-2</c:v>
                </c:pt>
                <c:pt idx="462">
                  <c:v>-1.345E-2</c:v>
                </c:pt>
                <c:pt idx="463">
                  <c:v>-1.3424999999999999E-2</c:v>
                </c:pt>
                <c:pt idx="464">
                  <c:v>-1.34E-2</c:v>
                </c:pt>
                <c:pt idx="465">
                  <c:v>-1.3375E-2</c:v>
                </c:pt>
                <c:pt idx="466">
                  <c:v>-1.3350000000000001E-2</c:v>
                </c:pt>
                <c:pt idx="467">
                  <c:v>-1.3325E-2</c:v>
                </c:pt>
                <c:pt idx="468">
                  <c:v>-1.3299999999999999E-2</c:v>
                </c:pt>
                <c:pt idx="469">
                  <c:v>-1.3275E-2</c:v>
                </c:pt>
                <c:pt idx="470">
                  <c:v>-1.325E-2</c:v>
                </c:pt>
                <c:pt idx="471">
                  <c:v>-1.3225000000000001E-2</c:v>
                </c:pt>
                <c:pt idx="472">
                  <c:v>-1.32E-2</c:v>
                </c:pt>
                <c:pt idx="473">
                  <c:v>-1.3174999999999999E-2</c:v>
                </c:pt>
                <c:pt idx="474">
                  <c:v>-1.315E-2</c:v>
                </c:pt>
                <c:pt idx="475">
                  <c:v>-1.3125E-2</c:v>
                </c:pt>
                <c:pt idx="476">
                  <c:v>-1.3100000000000001E-2</c:v>
                </c:pt>
                <c:pt idx="477">
                  <c:v>-1.3075E-2</c:v>
                </c:pt>
                <c:pt idx="478">
                  <c:v>-1.3050000000000001E-2</c:v>
                </c:pt>
                <c:pt idx="479">
                  <c:v>-1.3025E-2</c:v>
                </c:pt>
                <c:pt idx="480">
                  <c:v>-1.2999999999999999E-2</c:v>
                </c:pt>
                <c:pt idx="481">
                  <c:v>-1.2975E-2</c:v>
                </c:pt>
                <c:pt idx="482">
                  <c:v>-1.295E-2</c:v>
                </c:pt>
                <c:pt idx="483">
                  <c:v>-1.2925000000000001E-2</c:v>
                </c:pt>
                <c:pt idx="484">
                  <c:v>-1.29E-2</c:v>
                </c:pt>
                <c:pt idx="485">
                  <c:v>-1.2874999999999999E-2</c:v>
                </c:pt>
                <c:pt idx="486">
                  <c:v>-1.285E-2</c:v>
                </c:pt>
                <c:pt idx="487">
                  <c:v>-1.2825E-2</c:v>
                </c:pt>
                <c:pt idx="488">
                  <c:v>-1.2800000000000001E-2</c:v>
                </c:pt>
                <c:pt idx="489">
                  <c:v>-1.2775E-2</c:v>
                </c:pt>
                <c:pt idx="490">
                  <c:v>-1.2749999999999999E-2</c:v>
                </c:pt>
                <c:pt idx="491">
                  <c:v>-1.2725E-2</c:v>
                </c:pt>
                <c:pt idx="492">
                  <c:v>-1.2699999999999999E-2</c:v>
                </c:pt>
                <c:pt idx="493">
                  <c:v>-1.2675000000000001E-2</c:v>
                </c:pt>
                <c:pt idx="494">
                  <c:v>-1.265E-2</c:v>
                </c:pt>
                <c:pt idx="495">
                  <c:v>-1.2625000000000001E-2</c:v>
                </c:pt>
                <c:pt idx="496">
                  <c:v>-1.26E-2</c:v>
                </c:pt>
                <c:pt idx="497">
                  <c:v>-1.2574999999999999E-2</c:v>
                </c:pt>
                <c:pt idx="498">
                  <c:v>-1.255E-2</c:v>
                </c:pt>
                <c:pt idx="499">
                  <c:v>-1.2525E-2</c:v>
                </c:pt>
                <c:pt idx="500">
                  <c:v>-1.2500000000000001E-2</c:v>
                </c:pt>
                <c:pt idx="501">
                  <c:v>-1.2475E-2</c:v>
                </c:pt>
                <c:pt idx="502">
                  <c:v>-1.2449999999999999E-2</c:v>
                </c:pt>
                <c:pt idx="503">
                  <c:v>-1.2425E-2</c:v>
                </c:pt>
                <c:pt idx="504">
                  <c:v>-1.24E-2</c:v>
                </c:pt>
                <c:pt idx="505">
                  <c:v>-1.2375000000000001E-2</c:v>
                </c:pt>
                <c:pt idx="506">
                  <c:v>-1.235E-2</c:v>
                </c:pt>
                <c:pt idx="507">
                  <c:v>-1.2324999999999999E-2</c:v>
                </c:pt>
                <c:pt idx="508">
                  <c:v>-1.23E-2</c:v>
                </c:pt>
                <c:pt idx="509">
                  <c:v>-1.2274999999999999E-2</c:v>
                </c:pt>
                <c:pt idx="510">
                  <c:v>-1.225E-2</c:v>
                </c:pt>
                <c:pt idx="511">
                  <c:v>-1.2225E-2</c:v>
                </c:pt>
                <c:pt idx="512">
                  <c:v>-1.2200000000000001E-2</c:v>
                </c:pt>
                <c:pt idx="513">
                  <c:v>-1.2175E-2</c:v>
                </c:pt>
                <c:pt idx="514">
                  <c:v>-1.2149999999999999E-2</c:v>
                </c:pt>
                <c:pt idx="515">
                  <c:v>-1.2125E-2</c:v>
                </c:pt>
                <c:pt idx="516">
                  <c:v>-1.21E-2</c:v>
                </c:pt>
                <c:pt idx="517">
                  <c:v>-1.2075000000000001E-2</c:v>
                </c:pt>
                <c:pt idx="518">
                  <c:v>-1.205E-2</c:v>
                </c:pt>
                <c:pt idx="519">
                  <c:v>-1.2024999999999999E-2</c:v>
                </c:pt>
                <c:pt idx="520">
                  <c:v>-1.2E-2</c:v>
                </c:pt>
                <c:pt idx="521">
                  <c:v>-1.1975E-2</c:v>
                </c:pt>
                <c:pt idx="522">
                  <c:v>-1.1950000000000001E-2</c:v>
                </c:pt>
                <c:pt idx="523">
                  <c:v>-1.1925E-2</c:v>
                </c:pt>
                <c:pt idx="524">
                  <c:v>-1.1900000000000001E-2</c:v>
                </c:pt>
                <c:pt idx="525">
                  <c:v>-1.1875E-2</c:v>
                </c:pt>
                <c:pt idx="526">
                  <c:v>-1.1849999999999999E-2</c:v>
                </c:pt>
                <c:pt idx="527">
                  <c:v>-1.1825E-2</c:v>
                </c:pt>
                <c:pt idx="528">
                  <c:v>-1.18E-2</c:v>
                </c:pt>
                <c:pt idx="529">
                  <c:v>-1.1775000000000001E-2</c:v>
                </c:pt>
                <c:pt idx="530">
                  <c:v>-1.175E-2</c:v>
                </c:pt>
                <c:pt idx="531">
                  <c:v>-1.1724999999999999E-2</c:v>
                </c:pt>
                <c:pt idx="532">
                  <c:v>-1.17E-2</c:v>
                </c:pt>
                <c:pt idx="533">
                  <c:v>-1.1675E-2</c:v>
                </c:pt>
                <c:pt idx="534">
                  <c:v>-1.1650000000000001E-2</c:v>
                </c:pt>
                <c:pt idx="535">
                  <c:v>-1.1625E-2</c:v>
                </c:pt>
                <c:pt idx="536">
                  <c:v>-1.1599999999999999E-2</c:v>
                </c:pt>
                <c:pt idx="537">
                  <c:v>-1.1575E-2</c:v>
                </c:pt>
                <c:pt idx="538">
                  <c:v>-1.155E-2</c:v>
                </c:pt>
                <c:pt idx="539">
                  <c:v>-1.1525000000000001E-2</c:v>
                </c:pt>
                <c:pt idx="540">
                  <c:v>-1.15E-2</c:v>
                </c:pt>
                <c:pt idx="541">
                  <c:v>-1.1475000000000001E-2</c:v>
                </c:pt>
                <c:pt idx="542">
                  <c:v>-1.145E-2</c:v>
                </c:pt>
                <c:pt idx="543">
                  <c:v>-1.1424999999999999E-2</c:v>
                </c:pt>
                <c:pt idx="544">
                  <c:v>-1.14E-2</c:v>
                </c:pt>
                <c:pt idx="545">
                  <c:v>-1.1375E-2</c:v>
                </c:pt>
                <c:pt idx="546">
                  <c:v>-1.1350000000000001E-2</c:v>
                </c:pt>
                <c:pt idx="547">
                  <c:v>-1.1325E-2</c:v>
                </c:pt>
                <c:pt idx="548">
                  <c:v>-1.1299999999999999E-2</c:v>
                </c:pt>
                <c:pt idx="549">
                  <c:v>-1.1275E-2</c:v>
                </c:pt>
                <c:pt idx="550">
                  <c:v>-1.125E-2</c:v>
                </c:pt>
                <c:pt idx="551">
                  <c:v>-1.1225000000000001E-2</c:v>
                </c:pt>
                <c:pt idx="552">
                  <c:v>-1.12E-2</c:v>
                </c:pt>
                <c:pt idx="553">
                  <c:v>-1.1174999999999999E-2</c:v>
                </c:pt>
                <c:pt idx="554">
                  <c:v>-1.115E-2</c:v>
                </c:pt>
                <c:pt idx="555">
                  <c:v>-1.1124999999999999E-2</c:v>
                </c:pt>
                <c:pt idx="556">
                  <c:v>-1.11E-2</c:v>
                </c:pt>
                <c:pt idx="557">
                  <c:v>-1.1075E-2</c:v>
                </c:pt>
                <c:pt idx="558">
                  <c:v>-1.1050000000000001E-2</c:v>
                </c:pt>
                <c:pt idx="559">
                  <c:v>-1.1025E-2</c:v>
                </c:pt>
                <c:pt idx="560">
                  <c:v>-1.0999999999999999E-2</c:v>
                </c:pt>
                <c:pt idx="561">
                  <c:v>-1.0975E-2</c:v>
                </c:pt>
                <c:pt idx="562">
                  <c:v>-1.095E-2</c:v>
                </c:pt>
                <c:pt idx="563">
                  <c:v>-1.0925000000000001E-2</c:v>
                </c:pt>
                <c:pt idx="564">
                  <c:v>-1.09E-2</c:v>
                </c:pt>
                <c:pt idx="565">
                  <c:v>-1.0874999999999999E-2</c:v>
                </c:pt>
                <c:pt idx="566">
                  <c:v>-1.085E-2</c:v>
                </c:pt>
                <c:pt idx="567">
                  <c:v>-1.0825E-2</c:v>
                </c:pt>
                <c:pt idx="568">
                  <c:v>-1.0800000000000001E-2</c:v>
                </c:pt>
                <c:pt idx="569">
                  <c:v>-1.0775E-2</c:v>
                </c:pt>
                <c:pt idx="570">
                  <c:v>-1.0749999999999999E-2</c:v>
                </c:pt>
                <c:pt idx="571">
                  <c:v>-1.0725E-2</c:v>
                </c:pt>
                <c:pt idx="572">
                  <c:v>-1.0699999999999999E-2</c:v>
                </c:pt>
                <c:pt idx="573">
                  <c:v>-1.0675E-2</c:v>
                </c:pt>
                <c:pt idx="574">
                  <c:v>-1.065E-2</c:v>
                </c:pt>
                <c:pt idx="575">
                  <c:v>-1.0625000000000001E-2</c:v>
                </c:pt>
                <c:pt idx="576">
                  <c:v>-1.06E-2</c:v>
                </c:pt>
                <c:pt idx="577">
                  <c:v>-1.0574999999999999E-2</c:v>
                </c:pt>
                <c:pt idx="578">
                  <c:v>-1.055E-2</c:v>
                </c:pt>
                <c:pt idx="579">
                  <c:v>-1.0525E-2</c:v>
                </c:pt>
                <c:pt idx="580">
                  <c:v>-1.0500000000000001E-2</c:v>
                </c:pt>
                <c:pt idx="581">
                  <c:v>-1.0475E-2</c:v>
                </c:pt>
                <c:pt idx="582">
                  <c:v>-1.0449999999999999E-2</c:v>
                </c:pt>
                <c:pt idx="583">
                  <c:v>-1.0425E-2</c:v>
                </c:pt>
                <c:pt idx="584">
                  <c:v>-1.04E-2</c:v>
                </c:pt>
                <c:pt idx="585">
                  <c:v>-1.0375000000000001E-2</c:v>
                </c:pt>
                <c:pt idx="586">
                  <c:v>-1.035E-2</c:v>
                </c:pt>
                <c:pt idx="587">
                  <c:v>-1.0325000000000001E-2</c:v>
                </c:pt>
                <c:pt idx="588">
                  <c:v>-1.03E-2</c:v>
                </c:pt>
                <c:pt idx="589">
                  <c:v>-1.0274999999999999E-2</c:v>
                </c:pt>
                <c:pt idx="590">
                  <c:v>-1.025E-2</c:v>
                </c:pt>
                <c:pt idx="591">
                  <c:v>-1.0225E-2</c:v>
                </c:pt>
                <c:pt idx="592">
                  <c:v>-1.0200000000000001E-2</c:v>
                </c:pt>
                <c:pt idx="593">
                  <c:v>-1.0175E-2</c:v>
                </c:pt>
                <c:pt idx="594">
                  <c:v>-1.0149999999999999E-2</c:v>
                </c:pt>
                <c:pt idx="595">
                  <c:v>-1.0125E-2</c:v>
                </c:pt>
                <c:pt idx="596">
                  <c:v>-1.01E-2</c:v>
                </c:pt>
                <c:pt idx="597">
                  <c:v>-1.0075000000000001E-2</c:v>
                </c:pt>
                <c:pt idx="598">
                  <c:v>-1.005E-2</c:v>
                </c:pt>
                <c:pt idx="599">
                  <c:v>-1.0024999999999999E-2</c:v>
                </c:pt>
                <c:pt idx="600">
                  <c:v>-0.01</c:v>
                </c:pt>
                <c:pt idx="601">
                  <c:v>-9.9749999999999995E-3</c:v>
                </c:pt>
                <c:pt idx="602">
                  <c:v>-9.9500000000000005E-3</c:v>
                </c:pt>
                <c:pt idx="603">
                  <c:v>-9.9249999999999998E-3</c:v>
                </c:pt>
                <c:pt idx="604">
                  <c:v>-9.9000000000000008E-3</c:v>
                </c:pt>
                <c:pt idx="605">
                  <c:v>-9.8750000000000001E-3</c:v>
                </c:pt>
                <c:pt idx="606">
                  <c:v>-9.8499999999999994E-3</c:v>
                </c:pt>
                <c:pt idx="607">
                  <c:v>-9.8250000000000004E-3</c:v>
                </c:pt>
                <c:pt idx="608">
                  <c:v>-9.7999999999999997E-3</c:v>
                </c:pt>
                <c:pt idx="609">
                  <c:v>-9.7750000000000007E-3</c:v>
                </c:pt>
                <c:pt idx="610">
                  <c:v>-9.75E-3</c:v>
                </c:pt>
                <c:pt idx="611">
                  <c:v>-9.7249999999999993E-3</c:v>
                </c:pt>
                <c:pt idx="612">
                  <c:v>-9.7000000000000003E-3</c:v>
                </c:pt>
                <c:pt idx="613">
                  <c:v>-9.6749999999999996E-3</c:v>
                </c:pt>
                <c:pt idx="614">
                  <c:v>-9.6500000000000006E-3</c:v>
                </c:pt>
                <c:pt idx="615">
                  <c:v>-9.6249999999999999E-3</c:v>
                </c:pt>
                <c:pt idx="616">
                  <c:v>-9.5999999999999992E-3</c:v>
                </c:pt>
                <c:pt idx="617">
                  <c:v>-9.5750000000000002E-3</c:v>
                </c:pt>
                <c:pt idx="618">
                  <c:v>-9.5499999999999995E-3</c:v>
                </c:pt>
                <c:pt idx="619">
                  <c:v>-9.5250000000000005E-3</c:v>
                </c:pt>
                <c:pt idx="620">
                  <c:v>-9.4999999999999998E-3</c:v>
                </c:pt>
                <c:pt idx="621">
                  <c:v>-9.4750000000000008E-3</c:v>
                </c:pt>
                <c:pt idx="622">
                  <c:v>-9.4500000000000001E-3</c:v>
                </c:pt>
                <c:pt idx="623">
                  <c:v>-9.4249999999999994E-3</c:v>
                </c:pt>
                <c:pt idx="624">
                  <c:v>-9.4000000000000004E-3</c:v>
                </c:pt>
                <c:pt idx="625">
                  <c:v>-9.3749999999999997E-3</c:v>
                </c:pt>
                <c:pt idx="626">
                  <c:v>-9.3500000000000007E-3</c:v>
                </c:pt>
                <c:pt idx="627">
                  <c:v>-9.325E-3</c:v>
                </c:pt>
                <c:pt idx="628">
                  <c:v>-9.2999999999999992E-3</c:v>
                </c:pt>
                <c:pt idx="629">
                  <c:v>-9.2750000000000003E-3</c:v>
                </c:pt>
                <c:pt idx="630">
                  <c:v>-9.2499999999999995E-3</c:v>
                </c:pt>
                <c:pt idx="631">
                  <c:v>-9.2250000000000006E-3</c:v>
                </c:pt>
                <c:pt idx="632">
                  <c:v>-9.1999999999999998E-3</c:v>
                </c:pt>
                <c:pt idx="633">
                  <c:v>-9.1750000000000009E-3</c:v>
                </c:pt>
                <c:pt idx="634">
                  <c:v>-9.1500000000000001E-3</c:v>
                </c:pt>
                <c:pt idx="635">
                  <c:v>-9.1249999999999994E-3</c:v>
                </c:pt>
                <c:pt idx="636">
                  <c:v>-9.1000000000000004E-3</c:v>
                </c:pt>
                <c:pt idx="637">
                  <c:v>-9.0749999999999997E-3</c:v>
                </c:pt>
                <c:pt idx="638">
                  <c:v>-9.0500000000000008E-3</c:v>
                </c:pt>
                <c:pt idx="639">
                  <c:v>-9.025E-3</c:v>
                </c:pt>
                <c:pt idx="640">
                  <c:v>-8.9999999999999993E-3</c:v>
                </c:pt>
                <c:pt idx="641">
                  <c:v>-8.9750000000000003E-3</c:v>
                </c:pt>
                <c:pt idx="642">
                  <c:v>-8.9499999999999996E-3</c:v>
                </c:pt>
                <c:pt idx="643">
                  <c:v>-8.9250000000000006E-3</c:v>
                </c:pt>
                <c:pt idx="644">
                  <c:v>-8.8999999999999999E-3</c:v>
                </c:pt>
                <c:pt idx="645">
                  <c:v>-8.8749999999999992E-3</c:v>
                </c:pt>
                <c:pt idx="646">
                  <c:v>-8.8500000000000002E-3</c:v>
                </c:pt>
                <c:pt idx="647">
                  <c:v>-8.8249999999999995E-3</c:v>
                </c:pt>
                <c:pt idx="648">
                  <c:v>-8.8000000000000005E-3</c:v>
                </c:pt>
                <c:pt idx="649">
                  <c:v>-8.7749999999999998E-3</c:v>
                </c:pt>
                <c:pt idx="650">
                  <c:v>-8.7500000000000008E-3</c:v>
                </c:pt>
                <c:pt idx="651">
                  <c:v>-8.7250000000000001E-3</c:v>
                </c:pt>
                <c:pt idx="652">
                  <c:v>-8.6999999999999994E-3</c:v>
                </c:pt>
                <c:pt idx="653">
                  <c:v>-8.6750000000000004E-3</c:v>
                </c:pt>
                <c:pt idx="654">
                  <c:v>-8.6499999999999997E-3</c:v>
                </c:pt>
                <c:pt idx="655">
                  <c:v>-8.6250000000000007E-3</c:v>
                </c:pt>
                <c:pt idx="656">
                  <c:v>-8.6E-3</c:v>
                </c:pt>
                <c:pt idx="657">
                  <c:v>-8.5749999999999993E-3</c:v>
                </c:pt>
                <c:pt idx="658">
                  <c:v>-8.5500000000000003E-3</c:v>
                </c:pt>
                <c:pt idx="659">
                  <c:v>-8.5249999999999996E-3</c:v>
                </c:pt>
                <c:pt idx="660">
                  <c:v>-8.5000000000000006E-3</c:v>
                </c:pt>
                <c:pt idx="661">
                  <c:v>-8.4749999999999999E-3</c:v>
                </c:pt>
                <c:pt idx="662">
                  <c:v>-8.4499999999999992E-3</c:v>
                </c:pt>
                <c:pt idx="663">
                  <c:v>-8.4250000000000002E-3</c:v>
                </c:pt>
                <c:pt idx="664">
                  <c:v>-8.3999999999999995E-3</c:v>
                </c:pt>
                <c:pt idx="665">
                  <c:v>-8.3750000000000005E-3</c:v>
                </c:pt>
                <c:pt idx="666">
                  <c:v>-8.3499999999999998E-3</c:v>
                </c:pt>
                <c:pt idx="667">
                  <c:v>-8.3250000000000008E-3</c:v>
                </c:pt>
                <c:pt idx="668">
                  <c:v>-8.3000000000000001E-3</c:v>
                </c:pt>
                <c:pt idx="669">
                  <c:v>-8.2749999999999994E-3</c:v>
                </c:pt>
                <c:pt idx="670">
                  <c:v>-8.2500000000000004E-3</c:v>
                </c:pt>
                <c:pt idx="671">
                  <c:v>-8.2249999999999997E-3</c:v>
                </c:pt>
                <c:pt idx="672">
                  <c:v>-8.2000000000000007E-3</c:v>
                </c:pt>
                <c:pt idx="673">
                  <c:v>-8.175E-3</c:v>
                </c:pt>
                <c:pt idx="674">
                  <c:v>-8.1499999999999993E-3</c:v>
                </c:pt>
                <c:pt idx="675">
                  <c:v>-8.1250000000000003E-3</c:v>
                </c:pt>
                <c:pt idx="676">
                  <c:v>-8.0999999999999996E-3</c:v>
                </c:pt>
                <c:pt idx="677">
                  <c:v>-8.0750000000000006E-3</c:v>
                </c:pt>
                <c:pt idx="678">
                  <c:v>-8.0499999999999999E-3</c:v>
                </c:pt>
                <c:pt idx="679">
                  <c:v>-8.0249999999999991E-3</c:v>
                </c:pt>
                <c:pt idx="680">
                  <c:v>-8.0000000000000002E-3</c:v>
                </c:pt>
                <c:pt idx="681">
                  <c:v>-7.9749999999999995E-3</c:v>
                </c:pt>
                <c:pt idx="682">
                  <c:v>-7.9500000000000005E-3</c:v>
                </c:pt>
                <c:pt idx="683">
                  <c:v>-7.9249999999999998E-3</c:v>
                </c:pt>
                <c:pt idx="684">
                  <c:v>-7.9000000000000008E-3</c:v>
                </c:pt>
                <c:pt idx="685">
                  <c:v>-7.8750000000000001E-3</c:v>
                </c:pt>
                <c:pt idx="686">
                  <c:v>-7.8499999999999993E-3</c:v>
                </c:pt>
                <c:pt idx="687">
                  <c:v>-7.8250000000000004E-3</c:v>
                </c:pt>
                <c:pt idx="688">
                  <c:v>-7.7999999999999996E-3</c:v>
                </c:pt>
                <c:pt idx="689">
                  <c:v>-7.7749999999999998E-3</c:v>
                </c:pt>
                <c:pt idx="690">
                  <c:v>-7.7499999999999999E-3</c:v>
                </c:pt>
                <c:pt idx="691">
                  <c:v>-7.7250000000000001E-3</c:v>
                </c:pt>
                <c:pt idx="692">
                  <c:v>-7.7000000000000002E-3</c:v>
                </c:pt>
                <c:pt idx="693">
                  <c:v>-7.6750000000000004E-3</c:v>
                </c:pt>
                <c:pt idx="694">
                  <c:v>-7.6499999999999997E-3</c:v>
                </c:pt>
                <c:pt idx="695">
                  <c:v>-7.6249999999999998E-3</c:v>
                </c:pt>
                <c:pt idx="696">
                  <c:v>-7.6E-3</c:v>
                </c:pt>
                <c:pt idx="697">
                  <c:v>-7.5750000000000001E-3</c:v>
                </c:pt>
                <c:pt idx="698">
                  <c:v>-7.5500000000000003E-3</c:v>
                </c:pt>
                <c:pt idx="699">
                  <c:v>-7.5249999999999996E-3</c:v>
                </c:pt>
                <c:pt idx="700">
                  <c:v>-7.4999999999999997E-3</c:v>
                </c:pt>
                <c:pt idx="701">
                  <c:v>-7.4749999999999999E-3</c:v>
                </c:pt>
                <c:pt idx="702">
                  <c:v>-7.45E-3</c:v>
                </c:pt>
                <c:pt idx="703">
                  <c:v>-7.4250000000000002E-3</c:v>
                </c:pt>
                <c:pt idx="704">
                  <c:v>-7.4000000000000003E-3</c:v>
                </c:pt>
                <c:pt idx="705">
                  <c:v>-7.3749999999999996E-3</c:v>
                </c:pt>
                <c:pt idx="706">
                  <c:v>-7.3499999999999998E-3</c:v>
                </c:pt>
                <c:pt idx="707">
                  <c:v>-7.3249999999999999E-3</c:v>
                </c:pt>
                <c:pt idx="708">
                  <c:v>-7.3000000000000001E-3</c:v>
                </c:pt>
                <c:pt idx="709">
                  <c:v>-7.2750000000000002E-3</c:v>
                </c:pt>
                <c:pt idx="710">
                  <c:v>-7.2500000000000004E-3</c:v>
                </c:pt>
                <c:pt idx="711">
                  <c:v>-7.2249999999999997E-3</c:v>
                </c:pt>
                <c:pt idx="712">
                  <c:v>-7.1999999999999998E-3</c:v>
                </c:pt>
                <c:pt idx="713">
                  <c:v>-7.175E-3</c:v>
                </c:pt>
                <c:pt idx="714">
                  <c:v>-7.1500000000000001E-3</c:v>
                </c:pt>
                <c:pt idx="715">
                  <c:v>-7.1250000000000003E-3</c:v>
                </c:pt>
                <c:pt idx="716">
                  <c:v>-7.1000000000000004E-3</c:v>
                </c:pt>
                <c:pt idx="717">
                  <c:v>-7.0749999999999997E-3</c:v>
                </c:pt>
                <c:pt idx="718">
                  <c:v>-7.0499999999999998E-3</c:v>
                </c:pt>
                <c:pt idx="719">
                  <c:v>-7.025E-3</c:v>
                </c:pt>
                <c:pt idx="720">
                  <c:v>-7.0000000000000001E-3</c:v>
                </c:pt>
                <c:pt idx="721">
                  <c:v>-6.9750000000000003E-3</c:v>
                </c:pt>
                <c:pt idx="722">
                  <c:v>-6.9499999999999996E-3</c:v>
                </c:pt>
                <c:pt idx="723">
                  <c:v>-6.9249999999999997E-3</c:v>
                </c:pt>
                <c:pt idx="724">
                  <c:v>-6.8999999999999999E-3</c:v>
                </c:pt>
                <c:pt idx="725">
                  <c:v>-6.875E-3</c:v>
                </c:pt>
                <c:pt idx="726">
                  <c:v>-6.8500000000000002E-3</c:v>
                </c:pt>
                <c:pt idx="727">
                  <c:v>-6.8250000000000003E-3</c:v>
                </c:pt>
                <c:pt idx="728">
                  <c:v>-6.7999999999999996E-3</c:v>
                </c:pt>
                <c:pt idx="729">
                  <c:v>-6.7749999999999998E-3</c:v>
                </c:pt>
                <c:pt idx="730">
                  <c:v>-6.7499999999999999E-3</c:v>
                </c:pt>
                <c:pt idx="731">
                  <c:v>-6.7250000000000001E-3</c:v>
                </c:pt>
                <c:pt idx="732">
                  <c:v>-6.7000000000000002E-3</c:v>
                </c:pt>
                <c:pt idx="733">
                  <c:v>-6.6750000000000004E-3</c:v>
                </c:pt>
                <c:pt idx="734">
                  <c:v>-6.6499999999999997E-3</c:v>
                </c:pt>
                <c:pt idx="735">
                  <c:v>-6.6249999999999998E-3</c:v>
                </c:pt>
                <c:pt idx="736">
                  <c:v>-6.6E-3</c:v>
                </c:pt>
                <c:pt idx="737">
                  <c:v>-6.5750000000000001E-3</c:v>
                </c:pt>
                <c:pt idx="738">
                  <c:v>-6.5500000000000003E-3</c:v>
                </c:pt>
                <c:pt idx="739">
                  <c:v>-6.5250000000000004E-3</c:v>
                </c:pt>
                <c:pt idx="740">
                  <c:v>-6.4999999999999997E-3</c:v>
                </c:pt>
                <c:pt idx="741">
                  <c:v>-6.4749999999999999E-3</c:v>
                </c:pt>
                <c:pt idx="742">
                  <c:v>-6.45E-3</c:v>
                </c:pt>
                <c:pt idx="743">
                  <c:v>-6.4250000000000002E-3</c:v>
                </c:pt>
                <c:pt idx="744">
                  <c:v>-6.4000000000000003E-3</c:v>
                </c:pt>
                <c:pt idx="745">
                  <c:v>-6.3749999999999996E-3</c:v>
                </c:pt>
                <c:pt idx="746">
                  <c:v>-6.3499999999999997E-3</c:v>
                </c:pt>
                <c:pt idx="747">
                  <c:v>-6.3249999999999999E-3</c:v>
                </c:pt>
                <c:pt idx="748">
                  <c:v>-6.3E-3</c:v>
                </c:pt>
                <c:pt idx="749">
                  <c:v>-6.2750000000000002E-3</c:v>
                </c:pt>
                <c:pt idx="750">
                  <c:v>-6.2500000000000003E-3</c:v>
                </c:pt>
                <c:pt idx="751">
                  <c:v>-6.2249999999999996E-3</c:v>
                </c:pt>
                <c:pt idx="752">
                  <c:v>-6.1999999999999998E-3</c:v>
                </c:pt>
                <c:pt idx="753">
                  <c:v>-6.1749999999999999E-3</c:v>
                </c:pt>
                <c:pt idx="754">
                  <c:v>-6.1500000000000001E-3</c:v>
                </c:pt>
                <c:pt idx="755">
                  <c:v>-6.1250000000000002E-3</c:v>
                </c:pt>
                <c:pt idx="756">
                  <c:v>-6.1000000000000004E-3</c:v>
                </c:pt>
                <c:pt idx="757">
                  <c:v>-6.0749999999999997E-3</c:v>
                </c:pt>
                <c:pt idx="758">
                  <c:v>-6.0499999999999998E-3</c:v>
                </c:pt>
                <c:pt idx="759">
                  <c:v>-6.025E-3</c:v>
                </c:pt>
                <c:pt idx="760">
                  <c:v>-6.0000000000000001E-3</c:v>
                </c:pt>
                <c:pt idx="761">
                  <c:v>-5.9750000000000003E-3</c:v>
                </c:pt>
                <c:pt idx="762">
                  <c:v>-5.9500000000000004E-3</c:v>
                </c:pt>
                <c:pt idx="763">
                  <c:v>-5.9249999999999997E-3</c:v>
                </c:pt>
                <c:pt idx="764">
                  <c:v>-5.8999999999999999E-3</c:v>
                </c:pt>
                <c:pt idx="765">
                  <c:v>-5.875E-3</c:v>
                </c:pt>
                <c:pt idx="766">
                  <c:v>-5.8500000000000002E-3</c:v>
                </c:pt>
                <c:pt idx="767">
                  <c:v>-5.8250000000000003E-3</c:v>
                </c:pt>
                <c:pt idx="768">
                  <c:v>-5.7999999999999996E-3</c:v>
                </c:pt>
                <c:pt idx="769">
                  <c:v>-5.7749999999999998E-3</c:v>
                </c:pt>
                <c:pt idx="770">
                  <c:v>-5.7499999999999999E-3</c:v>
                </c:pt>
                <c:pt idx="771">
                  <c:v>-5.7250000000000001E-3</c:v>
                </c:pt>
                <c:pt idx="772">
                  <c:v>-5.7000000000000002E-3</c:v>
                </c:pt>
                <c:pt idx="773">
                  <c:v>-5.6750000000000004E-3</c:v>
                </c:pt>
                <c:pt idx="774">
                  <c:v>-5.6499999999999996E-3</c:v>
                </c:pt>
                <c:pt idx="775">
                  <c:v>-5.6249999999999998E-3</c:v>
                </c:pt>
                <c:pt idx="776">
                  <c:v>-5.5999999999999999E-3</c:v>
                </c:pt>
                <c:pt idx="777">
                  <c:v>-5.5750000000000001E-3</c:v>
                </c:pt>
                <c:pt idx="778">
                  <c:v>-5.5500000000000002E-3</c:v>
                </c:pt>
                <c:pt idx="779">
                  <c:v>-5.5250000000000004E-3</c:v>
                </c:pt>
                <c:pt idx="780">
                  <c:v>-5.4999999999999997E-3</c:v>
                </c:pt>
                <c:pt idx="781">
                  <c:v>-5.4749999999999998E-3</c:v>
                </c:pt>
                <c:pt idx="782">
                  <c:v>-5.45E-3</c:v>
                </c:pt>
                <c:pt idx="783">
                  <c:v>-5.4250000000000001E-3</c:v>
                </c:pt>
                <c:pt idx="784">
                  <c:v>-5.4000000000000003E-3</c:v>
                </c:pt>
                <c:pt idx="785">
                  <c:v>-5.3749999999999996E-3</c:v>
                </c:pt>
                <c:pt idx="786">
                  <c:v>-5.3499999999999997E-3</c:v>
                </c:pt>
                <c:pt idx="787">
                  <c:v>-5.3249999999999999E-3</c:v>
                </c:pt>
                <c:pt idx="788">
                  <c:v>-5.3E-3</c:v>
                </c:pt>
                <c:pt idx="789">
                  <c:v>-5.2750000000000002E-3</c:v>
                </c:pt>
                <c:pt idx="790">
                  <c:v>-5.2500000000000003E-3</c:v>
                </c:pt>
                <c:pt idx="791">
                  <c:v>-5.2249999999999996E-3</c:v>
                </c:pt>
                <c:pt idx="792">
                  <c:v>-5.1999999999999998E-3</c:v>
                </c:pt>
                <c:pt idx="793">
                  <c:v>-5.1749999999999999E-3</c:v>
                </c:pt>
                <c:pt idx="794">
                  <c:v>-5.1500000000000001E-3</c:v>
                </c:pt>
                <c:pt idx="795">
                  <c:v>-5.1250000000000002E-3</c:v>
                </c:pt>
                <c:pt idx="796">
                  <c:v>-5.1000000000000004E-3</c:v>
                </c:pt>
                <c:pt idx="797">
                  <c:v>-5.0749999999999997E-3</c:v>
                </c:pt>
                <c:pt idx="798">
                  <c:v>-5.0499999999999998E-3</c:v>
                </c:pt>
                <c:pt idx="799">
                  <c:v>-5.025E-3</c:v>
                </c:pt>
                <c:pt idx="800">
                  <c:v>-5.0000000000000001E-3</c:v>
                </c:pt>
                <c:pt idx="801">
                  <c:v>-4.9750000000000003E-3</c:v>
                </c:pt>
                <c:pt idx="802">
                  <c:v>-4.9500000000000004E-3</c:v>
                </c:pt>
                <c:pt idx="803">
                  <c:v>-4.9249999999999997E-3</c:v>
                </c:pt>
                <c:pt idx="804">
                  <c:v>-4.8999999999999998E-3</c:v>
                </c:pt>
                <c:pt idx="805">
                  <c:v>-4.875E-3</c:v>
                </c:pt>
                <c:pt idx="806">
                  <c:v>-4.8500000000000001E-3</c:v>
                </c:pt>
                <c:pt idx="807">
                  <c:v>-4.8250000000000003E-3</c:v>
                </c:pt>
                <c:pt idx="808">
                  <c:v>-4.7999999999999996E-3</c:v>
                </c:pt>
                <c:pt idx="809">
                  <c:v>-4.7749999999999997E-3</c:v>
                </c:pt>
                <c:pt idx="810">
                  <c:v>-4.7499999999999999E-3</c:v>
                </c:pt>
                <c:pt idx="811">
                  <c:v>-4.725E-3</c:v>
                </c:pt>
                <c:pt idx="812">
                  <c:v>-4.7000000000000002E-3</c:v>
                </c:pt>
                <c:pt idx="813">
                  <c:v>-4.6750000000000003E-3</c:v>
                </c:pt>
                <c:pt idx="814">
                  <c:v>-4.6499999999999996E-3</c:v>
                </c:pt>
                <c:pt idx="815">
                  <c:v>-4.6249999999999998E-3</c:v>
                </c:pt>
                <c:pt idx="816">
                  <c:v>-4.5999999999999999E-3</c:v>
                </c:pt>
                <c:pt idx="817">
                  <c:v>-4.5750000000000001E-3</c:v>
                </c:pt>
                <c:pt idx="818">
                  <c:v>-4.5500000000000002E-3</c:v>
                </c:pt>
                <c:pt idx="819">
                  <c:v>-4.5250000000000004E-3</c:v>
                </c:pt>
                <c:pt idx="820">
                  <c:v>-4.4999999999999997E-3</c:v>
                </c:pt>
                <c:pt idx="821">
                  <c:v>-4.4749999999999998E-3</c:v>
                </c:pt>
                <c:pt idx="822">
                  <c:v>-4.45E-3</c:v>
                </c:pt>
                <c:pt idx="823">
                  <c:v>-4.4250000000000001E-3</c:v>
                </c:pt>
                <c:pt idx="824">
                  <c:v>-4.4000000000000003E-3</c:v>
                </c:pt>
                <c:pt idx="825">
                  <c:v>-4.3750000000000004E-3</c:v>
                </c:pt>
                <c:pt idx="826">
                  <c:v>-4.3499999999999997E-3</c:v>
                </c:pt>
                <c:pt idx="827">
                  <c:v>-4.3249999999999999E-3</c:v>
                </c:pt>
                <c:pt idx="828">
                  <c:v>-4.3E-3</c:v>
                </c:pt>
                <c:pt idx="829">
                  <c:v>-4.2750000000000002E-3</c:v>
                </c:pt>
                <c:pt idx="830">
                  <c:v>-4.2500000000000003E-3</c:v>
                </c:pt>
                <c:pt idx="831">
                  <c:v>-4.2249999999999996E-3</c:v>
                </c:pt>
                <c:pt idx="832">
                  <c:v>-4.1999999999999997E-3</c:v>
                </c:pt>
                <c:pt idx="833">
                  <c:v>-4.1749999999999999E-3</c:v>
                </c:pt>
                <c:pt idx="834">
                  <c:v>-4.15E-3</c:v>
                </c:pt>
                <c:pt idx="835">
                  <c:v>-4.1250000000000002E-3</c:v>
                </c:pt>
                <c:pt idx="836">
                  <c:v>-4.1000000000000003E-3</c:v>
                </c:pt>
                <c:pt idx="837">
                  <c:v>-4.0749999999999996E-3</c:v>
                </c:pt>
                <c:pt idx="838">
                  <c:v>-4.0499999999999998E-3</c:v>
                </c:pt>
                <c:pt idx="839">
                  <c:v>-4.0249999999999999E-3</c:v>
                </c:pt>
                <c:pt idx="840">
                  <c:v>-4.0000000000000001E-3</c:v>
                </c:pt>
                <c:pt idx="841">
                  <c:v>-3.9750000000000002E-3</c:v>
                </c:pt>
                <c:pt idx="842">
                  <c:v>-3.9500000000000004E-3</c:v>
                </c:pt>
                <c:pt idx="843">
                  <c:v>-3.9249999999999997E-3</c:v>
                </c:pt>
                <c:pt idx="844">
                  <c:v>-3.8999999999999998E-3</c:v>
                </c:pt>
                <c:pt idx="845">
                  <c:v>-3.875E-3</c:v>
                </c:pt>
                <c:pt idx="846">
                  <c:v>-3.8500000000000001E-3</c:v>
                </c:pt>
                <c:pt idx="847">
                  <c:v>-3.8249999999999998E-3</c:v>
                </c:pt>
                <c:pt idx="848">
                  <c:v>-3.8E-3</c:v>
                </c:pt>
                <c:pt idx="849">
                  <c:v>-3.7750000000000001E-3</c:v>
                </c:pt>
                <c:pt idx="850">
                  <c:v>-3.7499999999999999E-3</c:v>
                </c:pt>
                <c:pt idx="851">
                  <c:v>-3.725E-3</c:v>
                </c:pt>
                <c:pt idx="852">
                  <c:v>-3.7000000000000002E-3</c:v>
                </c:pt>
                <c:pt idx="853">
                  <c:v>-3.6749999999999999E-3</c:v>
                </c:pt>
                <c:pt idx="854">
                  <c:v>-3.65E-3</c:v>
                </c:pt>
                <c:pt idx="855">
                  <c:v>-3.6250000000000002E-3</c:v>
                </c:pt>
                <c:pt idx="856">
                  <c:v>-3.5999999999999999E-3</c:v>
                </c:pt>
                <c:pt idx="857">
                  <c:v>-3.5750000000000001E-3</c:v>
                </c:pt>
                <c:pt idx="858">
                  <c:v>-3.5500000000000002E-3</c:v>
                </c:pt>
                <c:pt idx="859">
                  <c:v>-3.5249999999999999E-3</c:v>
                </c:pt>
                <c:pt idx="860">
                  <c:v>-3.5000000000000001E-3</c:v>
                </c:pt>
                <c:pt idx="861">
                  <c:v>-3.4749999999999998E-3</c:v>
                </c:pt>
                <c:pt idx="862">
                  <c:v>-3.4499999999999999E-3</c:v>
                </c:pt>
                <c:pt idx="863">
                  <c:v>-3.4250000000000001E-3</c:v>
                </c:pt>
                <c:pt idx="864">
                  <c:v>-3.3999999999999998E-3</c:v>
                </c:pt>
                <c:pt idx="865">
                  <c:v>-3.375E-3</c:v>
                </c:pt>
                <c:pt idx="866">
                  <c:v>-3.3500000000000001E-3</c:v>
                </c:pt>
                <c:pt idx="867">
                  <c:v>-3.3249999999999998E-3</c:v>
                </c:pt>
                <c:pt idx="868">
                  <c:v>-3.3E-3</c:v>
                </c:pt>
                <c:pt idx="869">
                  <c:v>-3.2750000000000001E-3</c:v>
                </c:pt>
                <c:pt idx="870">
                  <c:v>-3.2499999999999999E-3</c:v>
                </c:pt>
                <c:pt idx="871">
                  <c:v>-3.225E-3</c:v>
                </c:pt>
                <c:pt idx="872">
                  <c:v>-3.2000000000000002E-3</c:v>
                </c:pt>
                <c:pt idx="873">
                  <c:v>-3.1749999999999999E-3</c:v>
                </c:pt>
                <c:pt idx="874">
                  <c:v>-3.15E-3</c:v>
                </c:pt>
                <c:pt idx="875">
                  <c:v>-3.1250000000000002E-3</c:v>
                </c:pt>
                <c:pt idx="876">
                  <c:v>-3.0999999999999999E-3</c:v>
                </c:pt>
                <c:pt idx="877">
                  <c:v>-3.075E-3</c:v>
                </c:pt>
                <c:pt idx="878">
                  <c:v>-3.0500000000000002E-3</c:v>
                </c:pt>
                <c:pt idx="879">
                  <c:v>-3.0249999999999999E-3</c:v>
                </c:pt>
                <c:pt idx="880">
                  <c:v>-3.0000000000000001E-3</c:v>
                </c:pt>
                <c:pt idx="881">
                  <c:v>-2.9750000000000002E-3</c:v>
                </c:pt>
                <c:pt idx="882">
                  <c:v>-2.9499999999999999E-3</c:v>
                </c:pt>
                <c:pt idx="883">
                  <c:v>-2.9250000000000001E-3</c:v>
                </c:pt>
                <c:pt idx="884">
                  <c:v>-2.8999999999999998E-3</c:v>
                </c:pt>
                <c:pt idx="885">
                  <c:v>-2.875E-3</c:v>
                </c:pt>
                <c:pt idx="886">
                  <c:v>-2.8500000000000001E-3</c:v>
                </c:pt>
                <c:pt idx="887">
                  <c:v>-2.8249999999999998E-3</c:v>
                </c:pt>
                <c:pt idx="888">
                  <c:v>-2.8E-3</c:v>
                </c:pt>
                <c:pt idx="889">
                  <c:v>-2.7750000000000001E-3</c:v>
                </c:pt>
                <c:pt idx="890">
                  <c:v>-2.7499999999999998E-3</c:v>
                </c:pt>
                <c:pt idx="891">
                  <c:v>-2.725E-3</c:v>
                </c:pt>
                <c:pt idx="892">
                  <c:v>-2.7000000000000001E-3</c:v>
                </c:pt>
                <c:pt idx="893">
                  <c:v>-2.6749999999999999E-3</c:v>
                </c:pt>
                <c:pt idx="894">
                  <c:v>-2.65E-3</c:v>
                </c:pt>
                <c:pt idx="895">
                  <c:v>-2.6250000000000002E-3</c:v>
                </c:pt>
                <c:pt idx="896">
                  <c:v>-2.5999999999999999E-3</c:v>
                </c:pt>
                <c:pt idx="897">
                  <c:v>-2.575E-3</c:v>
                </c:pt>
                <c:pt idx="898">
                  <c:v>-2.5500000000000002E-3</c:v>
                </c:pt>
                <c:pt idx="899">
                  <c:v>-2.5249999999999999E-3</c:v>
                </c:pt>
                <c:pt idx="900">
                  <c:v>-2.5000000000000001E-3</c:v>
                </c:pt>
                <c:pt idx="901">
                  <c:v>-2.4750000000000002E-3</c:v>
                </c:pt>
                <c:pt idx="902">
                  <c:v>-2.4499999999999999E-3</c:v>
                </c:pt>
                <c:pt idx="903">
                  <c:v>-2.4250000000000001E-3</c:v>
                </c:pt>
                <c:pt idx="904">
                  <c:v>-2.3999999999999998E-3</c:v>
                </c:pt>
                <c:pt idx="905">
                  <c:v>-2.3749999999999999E-3</c:v>
                </c:pt>
                <c:pt idx="906">
                  <c:v>-2.3500000000000001E-3</c:v>
                </c:pt>
                <c:pt idx="907">
                  <c:v>-2.3249999999999998E-3</c:v>
                </c:pt>
                <c:pt idx="908">
                  <c:v>-2.3E-3</c:v>
                </c:pt>
                <c:pt idx="909">
                  <c:v>-2.2750000000000001E-3</c:v>
                </c:pt>
                <c:pt idx="910">
                  <c:v>-2.2499999999999998E-3</c:v>
                </c:pt>
                <c:pt idx="911">
                  <c:v>-2.225E-3</c:v>
                </c:pt>
                <c:pt idx="912">
                  <c:v>-2.2000000000000001E-3</c:v>
                </c:pt>
                <c:pt idx="913">
                  <c:v>-2.1749999999999999E-3</c:v>
                </c:pt>
                <c:pt idx="914">
                  <c:v>-2.15E-3</c:v>
                </c:pt>
                <c:pt idx="915">
                  <c:v>-2.1250000000000002E-3</c:v>
                </c:pt>
                <c:pt idx="916">
                  <c:v>-2.0999999999999999E-3</c:v>
                </c:pt>
                <c:pt idx="917">
                  <c:v>-2.075E-3</c:v>
                </c:pt>
                <c:pt idx="918">
                  <c:v>-2.0500000000000002E-3</c:v>
                </c:pt>
                <c:pt idx="919">
                  <c:v>-2.0249999999999999E-3</c:v>
                </c:pt>
                <c:pt idx="920">
                  <c:v>-2E-3</c:v>
                </c:pt>
                <c:pt idx="921">
                  <c:v>-1.9750000000000002E-3</c:v>
                </c:pt>
                <c:pt idx="922">
                  <c:v>-1.9499999999999999E-3</c:v>
                </c:pt>
                <c:pt idx="923">
                  <c:v>-1.9250000000000001E-3</c:v>
                </c:pt>
                <c:pt idx="924">
                  <c:v>-1.9E-3</c:v>
                </c:pt>
                <c:pt idx="925">
                  <c:v>-1.8749999999999999E-3</c:v>
                </c:pt>
                <c:pt idx="926">
                  <c:v>-1.8500000000000001E-3</c:v>
                </c:pt>
                <c:pt idx="927">
                  <c:v>-1.825E-3</c:v>
                </c:pt>
                <c:pt idx="928">
                  <c:v>-1.8E-3</c:v>
                </c:pt>
                <c:pt idx="929">
                  <c:v>-1.7750000000000001E-3</c:v>
                </c:pt>
                <c:pt idx="930">
                  <c:v>-1.75E-3</c:v>
                </c:pt>
                <c:pt idx="931">
                  <c:v>-1.725E-3</c:v>
                </c:pt>
                <c:pt idx="932">
                  <c:v>-1.6999999999999999E-3</c:v>
                </c:pt>
                <c:pt idx="933">
                  <c:v>-1.6750000000000001E-3</c:v>
                </c:pt>
                <c:pt idx="934">
                  <c:v>-1.65E-3</c:v>
                </c:pt>
                <c:pt idx="935">
                  <c:v>-1.6249999999999999E-3</c:v>
                </c:pt>
                <c:pt idx="936">
                  <c:v>-1.6000000000000001E-3</c:v>
                </c:pt>
                <c:pt idx="937">
                  <c:v>-1.575E-3</c:v>
                </c:pt>
                <c:pt idx="938">
                  <c:v>-1.5499999999999999E-3</c:v>
                </c:pt>
                <c:pt idx="939">
                  <c:v>-1.5250000000000001E-3</c:v>
                </c:pt>
                <c:pt idx="940">
                  <c:v>-1.5E-3</c:v>
                </c:pt>
                <c:pt idx="941">
                  <c:v>-1.475E-3</c:v>
                </c:pt>
                <c:pt idx="942">
                  <c:v>-1.4499999999999999E-3</c:v>
                </c:pt>
                <c:pt idx="943">
                  <c:v>-1.4250000000000001E-3</c:v>
                </c:pt>
                <c:pt idx="944">
                  <c:v>-1.4E-3</c:v>
                </c:pt>
                <c:pt idx="945">
                  <c:v>-1.3749999999999999E-3</c:v>
                </c:pt>
                <c:pt idx="946">
                  <c:v>-1.3500000000000001E-3</c:v>
                </c:pt>
                <c:pt idx="947">
                  <c:v>-1.325E-3</c:v>
                </c:pt>
                <c:pt idx="948">
                  <c:v>-1.2999999999999999E-3</c:v>
                </c:pt>
                <c:pt idx="949">
                  <c:v>-1.2750000000000001E-3</c:v>
                </c:pt>
                <c:pt idx="950">
                  <c:v>-1.25E-3</c:v>
                </c:pt>
                <c:pt idx="951">
                  <c:v>-1.225E-3</c:v>
                </c:pt>
                <c:pt idx="952">
                  <c:v>-1.1999999999999999E-3</c:v>
                </c:pt>
                <c:pt idx="953">
                  <c:v>-1.175E-3</c:v>
                </c:pt>
                <c:pt idx="954">
                  <c:v>-1.15E-3</c:v>
                </c:pt>
                <c:pt idx="955">
                  <c:v>-1.1249999999999999E-3</c:v>
                </c:pt>
                <c:pt idx="956">
                  <c:v>-1.1000000000000001E-3</c:v>
                </c:pt>
                <c:pt idx="957">
                  <c:v>-1.075E-3</c:v>
                </c:pt>
                <c:pt idx="958">
                  <c:v>-1.0499999999999999E-3</c:v>
                </c:pt>
                <c:pt idx="959">
                  <c:v>-1.0250000000000001E-3</c:v>
                </c:pt>
                <c:pt idx="960">
                  <c:v>-1E-3</c:v>
                </c:pt>
                <c:pt idx="961">
                  <c:v>-9.7499999999999996E-4</c:v>
                </c:pt>
                <c:pt idx="962">
                  <c:v>-9.5E-4</c:v>
                </c:pt>
                <c:pt idx="963">
                  <c:v>-9.2500000000000004E-4</c:v>
                </c:pt>
                <c:pt idx="964">
                  <c:v>-8.9999999999999998E-4</c:v>
                </c:pt>
                <c:pt idx="965">
                  <c:v>-8.7500000000000002E-4</c:v>
                </c:pt>
                <c:pt idx="966">
                  <c:v>-8.4999999999999995E-4</c:v>
                </c:pt>
                <c:pt idx="967">
                  <c:v>-8.25E-4</c:v>
                </c:pt>
                <c:pt idx="968">
                  <c:v>-8.0000000000000004E-4</c:v>
                </c:pt>
                <c:pt idx="969">
                  <c:v>-7.7499999999999997E-4</c:v>
                </c:pt>
                <c:pt idx="970">
                  <c:v>-7.5000000000000002E-4</c:v>
                </c:pt>
                <c:pt idx="971">
                  <c:v>-7.2499999999999995E-4</c:v>
                </c:pt>
                <c:pt idx="972">
                  <c:v>-6.9999999999999999E-4</c:v>
                </c:pt>
                <c:pt idx="973">
                  <c:v>-6.7500000000000004E-4</c:v>
                </c:pt>
                <c:pt idx="974">
                  <c:v>-6.4999999999999997E-4</c:v>
                </c:pt>
                <c:pt idx="975">
                  <c:v>-6.2500000000000001E-4</c:v>
                </c:pt>
                <c:pt idx="976">
                  <c:v>-5.9999999999999995E-4</c:v>
                </c:pt>
                <c:pt idx="977">
                  <c:v>-5.7499999999999999E-4</c:v>
                </c:pt>
                <c:pt idx="978">
                  <c:v>-5.5000000000000003E-4</c:v>
                </c:pt>
                <c:pt idx="979">
                  <c:v>-5.2499999999999997E-4</c:v>
                </c:pt>
                <c:pt idx="980">
                  <c:v>-5.0000000000000001E-4</c:v>
                </c:pt>
                <c:pt idx="981">
                  <c:v>-4.75E-4</c:v>
                </c:pt>
                <c:pt idx="982">
                  <c:v>-4.4999999999999999E-4</c:v>
                </c:pt>
                <c:pt idx="983">
                  <c:v>-4.2499999999999998E-4</c:v>
                </c:pt>
                <c:pt idx="984">
                  <c:v>-4.0000000000000002E-4</c:v>
                </c:pt>
                <c:pt idx="985">
                  <c:v>-3.7500000000000001E-4</c:v>
                </c:pt>
                <c:pt idx="986">
                  <c:v>-3.5E-4</c:v>
                </c:pt>
                <c:pt idx="987">
                  <c:v>-3.2499999999999999E-4</c:v>
                </c:pt>
                <c:pt idx="988">
                  <c:v>-2.9999999999999997E-4</c:v>
                </c:pt>
                <c:pt idx="989">
                  <c:v>-2.7500000000000002E-4</c:v>
                </c:pt>
                <c:pt idx="990">
                  <c:v>-2.5000000000000001E-4</c:v>
                </c:pt>
                <c:pt idx="991">
                  <c:v>-2.2499999999999999E-4</c:v>
                </c:pt>
                <c:pt idx="992">
                  <c:v>-2.0000000000000001E-4</c:v>
                </c:pt>
                <c:pt idx="993">
                  <c:v>-1.75E-4</c:v>
                </c:pt>
                <c:pt idx="994">
                  <c:v>-1.4999999999999999E-4</c:v>
                </c:pt>
                <c:pt idx="995">
                  <c:v>-1.25E-4</c:v>
                </c:pt>
                <c:pt idx="996">
                  <c:v>-1E-4</c:v>
                </c:pt>
                <c:pt idx="997">
                  <c:v>-7.4999999999999993E-5</c:v>
                </c:pt>
                <c:pt idx="998">
                  <c:v>-5.0000000000000002E-5</c:v>
                </c:pt>
                <c:pt idx="999">
                  <c:v>-2.5000000000000001E-5</c:v>
                </c:pt>
                <c:pt idx="1000">
                  <c:v>0</c:v>
                </c:pt>
                <c:pt idx="1001">
                  <c:v>2.5000000000000001E-5</c:v>
                </c:pt>
                <c:pt idx="1002">
                  <c:v>5.0000000000000002E-5</c:v>
                </c:pt>
                <c:pt idx="1003">
                  <c:v>7.4999999999999993E-5</c:v>
                </c:pt>
                <c:pt idx="1004">
                  <c:v>1E-4</c:v>
                </c:pt>
                <c:pt idx="1005">
                  <c:v>1.25E-4</c:v>
                </c:pt>
                <c:pt idx="1006">
                  <c:v>1.4999999999999999E-4</c:v>
                </c:pt>
                <c:pt idx="1007">
                  <c:v>1.75E-4</c:v>
                </c:pt>
                <c:pt idx="1008">
                  <c:v>2.0000000000000001E-4</c:v>
                </c:pt>
                <c:pt idx="1009">
                  <c:v>2.2499999999999999E-4</c:v>
                </c:pt>
                <c:pt idx="1010">
                  <c:v>2.5000000000000001E-4</c:v>
                </c:pt>
                <c:pt idx="1011">
                  <c:v>2.7500000000000002E-4</c:v>
                </c:pt>
                <c:pt idx="1012">
                  <c:v>2.9999999999999997E-4</c:v>
                </c:pt>
                <c:pt idx="1013">
                  <c:v>3.2499999999999999E-4</c:v>
                </c:pt>
                <c:pt idx="1014">
                  <c:v>3.5E-4</c:v>
                </c:pt>
                <c:pt idx="1015">
                  <c:v>3.7500000000000001E-4</c:v>
                </c:pt>
                <c:pt idx="1016">
                  <c:v>4.0000000000000002E-4</c:v>
                </c:pt>
                <c:pt idx="1017">
                  <c:v>4.2499999999999998E-4</c:v>
                </c:pt>
                <c:pt idx="1018">
                  <c:v>4.4999999999999999E-4</c:v>
                </c:pt>
                <c:pt idx="1019">
                  <c:v>4.75E-4</c:v>
                </c:pt>
                <c:pt idx="1020">
                  <c:v>5.0000000000000001E-4</c:v>
                </c:pt>
                <c:pt idx="1021">
                  <c:v>5.2499999999999997E-4</c:v>
                </c:pt>
                <c:pt idx="1022">
                  <c:v>5.5000000000000003E-4</c:v>
                </c:pt>
                <c:pt idx="1023">
                  <c:v>5.7499999999999999E-4</c:v>
                </c:pt>
                <c:pt idx="1024">
                  <c:v>5.9999999999999995E-4</c:v>
                </c:pt>
                <c:pt idx="1025">
                  <c:v>6.2500000000000001E-4</c:v>
                </c:pt>
                <c:pt idx="1026">
                  <c:v>6.4999999999999997E-4</c:v>
                </c:pt>
                <c:pt idx="1027">
                  <c:v>6.7500000000000004E-4</c:v>
                </c:pt>
                <c:pt idx="1028">
                  <c:v>6.9999999999999999E-4</c:v>
                </c:pt>
                <c:pt idx="1029">
                  <c:v>7.2499999999999995E-4</c:v>
                </c:pt>
                <c:pt idx="1030">
                  <c:v>7.5000000000000002E-4</c:v>
                </c:pt>
                <c:pt idx="1031">
                  <c:v>7.7499999999999997E-4</c:v>
                </c:pt>
                <c:pt idx="1032">
                  <c:v>8.0000000000000004E-4</c:v>
                </c:pt>
                <c:pt idx="1033">
                  <c:v>8.25E-4</c:v>
                </c:pt>
                <c:pt idx="1034">
                  <c:v>8.4999999999999995E-4</c:v>
                </c:pt>
                <c:pt idx="1035">
                  <c:v>8.7500000000000002E-4</c:v>
                </c:pt>
                <c:pt idx="1036">
                  <c:v>8.9999999999999998E-4</c:v>
                </c:pt>
                <c:pt idx="1037">
                  <c:v>9.2500000000000004E-4</c:v>
                </c:pt>
                <c:pt idx="1038">
                  <c:v>9.5E-4</c:v>
                </c:pt>
                <c:pt idx="1039">
                  <c:v>9.7499999999999996E-4</c:v>
                </c:pt>
                <c:pt idx="1040">
                  <c:v>1E-3</c:v>
                </c:pt>
                <c:pt idx="1041">
                  <c:v>1.0250000000000001E-3</c:v>
                </c:pt>
                <c:pt idx="1042">
                  <c:v>1.0499999999999999E-3</c:v>
                </c:pt>
                <c:pt idx="1043">
                  <c:v>1.075E-3</c:v>
                </c:pt>
                <c:pt idx="1044">
                  <c:v>1.1000000000000001E-3</c:v>
                </c:pt>
                <c:pt idx="1045">
                  <c:v>1.1249999999999999E-3</c:v>
                </c:pt>
                <c:pt idx="1046">
                  <c:v>1.15E-3</c:v>
                </c:pt>
                <c:pt idx="1047">
                  <c:v>1.175E-3</c:v>
                </c:pt>
                <c:pt idx="1048">
                  <c:v>1.1999999999999999E-3</c:v>
                </c:pt>
                <c:pt idx="1049">
                  <c:v>1.225E-3</c:v>
                </c:pt>
                <c:pt idx="1050">
                  <c:v>1.25E-3</c:v>
                </c:pt>
                <c:pt idx="1051">
                  <c:v>1.2750000000000001E-3</c:v>
                </c:pt>
                <c:pt idx="1052">
                  <c:v>1.2999999999999999E-3</c:v>
                </c:pt>
                <c:pt idx="1053">
                  <c:v>1.325E-3</c:v>
                </c:pt>
                <c:pt idx="1054">
                  <c:v>1.3500000000000001E-3</c:v>
                </c:pt>
                <c:pt idx="1055">
                  <c:v>1.3749999999999999E-3</c:v>
                </c:pt>
                <c:pt idx="1056">
                  <c:v>1.4E-3</c:v>
                </c:pt>
                <c:pt idx="1057">
                  <c:v>1.4250000000000001E-3</c:v>
                </c:pt>
                <c:pt idx="1058">
                  <c:v>1.4499999999999999E-3</c:v>
                </c:pt>
                <c:pt idx="1059">
                  <c:v>1.475E-3</c:v>
                </c:pt>
                <c:pt idx="1060">
                  <c:v>1.5E-3</c:v>
                </c:pt>
                <c:pt idx="1061">
                  <c:v>1.5250000000000001E-3</c:v>
                </c:pt>
                <c:pt idx="1062">
                  <c:v>1.5499999999999999E-3</c:v>
                </c:pt>
                <c:pt idx="1063">
                  <c:v>1.575E-3</c:v>
                </c:pt>
                <c:pt idx="1064">
                  <c:v>1.6000000000000001E-3</c:v>
                </c:pt>
                <c:pt idx="1065">
                  <c:v>1.6249999999999999E-3</c:v>
                </c:pt>
                <c:pt idx="1066">
                  <c:v>1.65E-3</c:v>
                </c:pt>
                <c:pt idx="1067">
                  <c:v>1.6750000000000001E-3</c:v>
                </c:pt>
                <c:pt idx="1068">
                  <c:v>1.6999999999999999E-3</c:v>
                </c:pt>
                <c:pt idx="1069">
                  <c:v>1.725E-3</c:v>
                </c:pt>
                <c:pt idx="1070">
                  <c:v>1.75E-3</c:v>
                </c:pt>
                <c:pt idx="1071">
                  <c:v>1.7750000000000001E-3</c:v>
                </c:pt>
                <c:pt idx="1072">
                  <c:v>1.8E-3</c:v>
                </c:pt>
                <c:pt idx="1073">
                  <c:v>1.825E-3</c:v>
                </c:pt>
                <c:pt idx="1074">
                  <c:v>1.8500000000000001E-3</c:v>
                </c:pt>
                <c:pt idx="1075">
                  <c:v>1.8749999999999999E-3</c:v>
                </c:pt>
                <c:pt idx="1076">
                  <c:v>1.9E-3</c:v>
                </c:pt>
                <c:pt idx="1077">
                  <c:v>1.9250000000000001E-3</c:v>
                </c:pt>
                <c:pt idx="1078">
                  <c:v>1.9499999999999999E-3</c:v>
                </c:pt>
                <c:pt idx="1079">
                  <c:v>1.9750000000000002E-3</c:v>
                </c:pt>
                <c:pt idx="1080">
                  <c:v>2E-3</c:v>
                </c:pt>
                <c:pt idx="1081">
                  <c:v>2.0249999999999999E-3</c:v>
                </c:pt>
                <c:pt idx="1082">
                  <c:v>2.0500000000000002E-3</c:v>
                </c:pt>
                <c:pt idx="1083">
                  <c:v>2.075E-3</c:v>
                </c:pt>
                <c:pt idx="1084">
                  <c:v>2.0999999999999999E-3</c:v>
                </c:pt>
                <c:pt idx="1085">
                  <c:v>2.1250000000000002E-3</c:v>
                </c:pt>
                <c:pt idx="1086">
                  <c:v>2.15E-3</c:v>
                </c:pt>
                <c:pt idx="1087">
                  <c:v>2.1749999999999999E-3</c:v>
                </c:pt>
                <c:pt idx="1088">
                  <c:v>2.2000000000000001E-3</c:v>
                </c:pt>
                <c:pt idx="1089">
                  <c:v>2.225E-3</c:v>
                </c:pt>
                <c:pt idx="1090">
                  <c:v>2.2499999999999998E-3</c:v>
                </c:pt>
                <c:pt idx="1091">
                  <c:v>2.2750000000000001E-3</c:v>
                </c:pt>
                <c:pt idx="1092">
                  <c:v>2.3E-3</c:v>
                </c:pt>
                <c:pt idx="1093">
                  <c:v>2.3249999999999998E-3</c:v>
                </c:pt>
                <c:pt idx="1094">
                  <c:v>2.3500000000000001E-3</c:v>
                </c:pt>
                <c:pt idx="1095">
                  <c:v>2.3749999999999999E-3</c:v>
                </c:pt>
                <c:pt idx="1096">
                  <c:v>2.3999999999999998E-3</c:v>
                </c:pt>
                <c:pt idx="1097">
                  <c:v>2.4250000000000001E-3</c:v>
                </c:pt>
                <c:pt idx="1098">
                  <c:v>2.4499999999999999E-3</c:v>
                </c:pt>
                <c:pt idx="1099">
                  <c:v>2.4750000000000002E-3</c:v>
                </c:pt>
                <c:pt idx="1100">
                  <c:v>2.5000000000000001E-3</c:v>
                </c:pt>
                <c:pt idx="1101">
                  <c:v>2.5249999999999999E-3</c:v>
                </c:pt>
                <c:pt idx="1102">
                  <c:v>2.5500000000000002E-3</c:v>
                </c:pt>
                <c:pt idx="1103">
                  <c:v>2.575E-3</c:v>
                </c:pt>
                <c:pt idx="1104">
                  <c:v>2.5999999999999999E-3</c:v>
                </c:pt>
                <c:pt idx="1105">
                  <c:v>2.6250000000000002E-3</c:v>
                </c:pt>
                <c:pt idx="1106">
                  <c:v>2.65E-3</c:v>
                </c:pt>
                <c:pt idx="1107">
                  <c:v>2.6749999999999999E-3</c:v>
                </c:pt>
                <c:pt idx="1108">
                  <c:v>2.7000000000000001E-3</c:v>
                </c:pt>
                <c:pt idx="1109">
                  <c:v>2.725E-3</c:v>
                </c:pt>
                <c:pt idx="1110">
                  <c:v>2.7499999999999998E-3</c:v>
                </c:pt>
                <c:pt idx="1111">
                  <c:v>2.7750000000000001E-3</c:v>
                </c:pt>
                <c:pt idx="1112">
                  <c:v>2.8E-3</c:v>
                </c:pt>
                <c:pt idx="1113">
                  <c:v>2.8249999999999998E-3</c:v>
                </c:pt>
                <c:pt idx="1114">
                  <c:v>2.8500000000000001E-3</c:v>
                </c:pt>
                <c:pt idx="1115">
                  <c:v>2.875E-3</c:v>
                </c:pt>
                <c:pt idx="1116">
                  <c:v>2.8999999999999998E-3</c:v>
                </c:pt>
                <c:pt idx="1117">
                  <c:v>2.9250000000000001E-3</c:v>
                </c:pt>
                <c:pt idx="1118">
                  <c:v>2.9499999999999999E-3</c:v>
                </c:pt>
                <c:pt idx="1119">
                  <c:v>2.9750000000000002E-3</c:v>
                </c:pt>
                <c:pt idx="1120">
                  <c:v>3.0000000000000001E-3</c:v>
                </c:pt>
                <c:pt idx="1121">
                  <c:v>3.0249999999999999E-3</c:v>
                </c:pt>
                <c:pt idx="1122">
                  <c:v>3.0500000000000002E-3</c:v>
                </c:pt>
                <c:pt idx="1123">
                  <c:v>3.075E-3</c:v>
                </c:pt>
                <c:pt idx="1124">
                  <c:v>3.0999999999999999E-3</c:v>
                </c:pt>
                <c:pt idx="1125">
                  <c:v>3.1250000000000002E-3</c:v>
                </c:pt>
                <c:pt idx="1126">
                  <c:v>3.15E-3</c:v>
                </c:pt>
                <c:pt idx="1127">
                  <c:v>3.1749999999999999E-3</c:v>
                </c:pt>
                <c:pt idx="1128">
                  <c:v>3.2000000000000002E-3</c:v>
                </c:pt>
                <c:pt idx="1129">
                  <c:v>3.225E-3</c:v>
                </c:pt>
                <c:pt idx="1130">
                  <c:v>3.2499999999999999E-3</c:v>
                </c:pt>
                <c:pt idx="1131">
                  <c:v>3.2750000000000001E-3</c:v>
                </c:pt>
                <c:pt idx="1132">
                  <c:v>3.3E-3</c:v>
                </c:pt>
                <c:pt idx="1133">
                  <c:v>3.3249999999999998E-3</c:v>
                </c:pt>
                <c:pt idx="1134">
                  <c:v>3.3500000000000001E-3</c:v>
                </c:pt>
                <c:pt idx="1135">
                  <c:v>3.375E-3</c:v>
                </c:pt>
                <c:pt idx="1136">
                  <c:v>3.3999999999999998E-3</c:v>
                </c:pt>
                <c:pt idx="1137">
                  <c:v>3.4250000000000001E-3</c:v>
                </c:pt>
                <c:pt idx="1138">
                  <c:v>3.4499999999999999E-3</c:v>
                </c:pt>
                <c:pt idx="1139">
                  <c:v>3.4749999999999998E-3</c:v>
                </c:pt>
                <c:pt idx="1140">
                  <c:v>3.5000000000000001E-3</c:v>
                </c:pt>
                <c:pt idx="1141">
                  <c:v>3.5249999999999999E-3</c:v>
                </c:pt>
                <c:pt idx="1142">
                  <c:v>3.5500000000000002E-3</c:v>
                </c:pt>
                <c:pt idx="1143">
                  <c:v>3.5750000000000001E-3</c:v>
                </c:pt>
                <c:pt idx="1144">
                  <c:v>3.5999999999999999E-3</c:v>
                </c:pt>
                <c:pt idx="1145">
                  <c:v>3.6250000000000002E-3</c:v>
                </c:pt>
                <c:pt idx="1146">
                  <c:v>3.65E-3</c:v>
                </c:pt>
                <c:pt idx="1147">
                  <c:v>3.6749999999999999E-3</c:v>
                </c:pt>
                <c:pt idx="1148">
                  <c:v>3.7000000000000002E-3</c:v>
                </c:pt>
                <c:pt idx="1149">
                  <c:v>3.725E-3</c:v>
                </c:pt>
                <c:pt idx="1150">
                  <c:v>3.7499999999999999E-3</c:v>
                </c:pt>
                <c:pt idx="1151">
                  <c:v>3.7750000000000001E-3</c:v>
                </c:pt>
                <c:pt idx="1152">
                  <c:v>3.8E-3</c:v>
                </c:pt>
                <c:pt idx="1153">
                  <c:v>3.8249999999999998E-3</c:v>
                </c:pt>
                <c:pt idx="1154">
                  <c:v>3.8500000000000001E-3</c:v>
                </c:pt>
                <c:pt idx="1155">
                  <c:v>3.875E-3</c:v>
                </c:pt>
                <c:pt idx="1156">
                  <c:v>3.8999999999999998E-3</c:v>
                </c:pt>
                <c:pt idx="1157">
                  <c:v>3.9249999999999997E-3</c:v>
                </c:pt>
                <c:pt idx="1158">
                  <c:v>3.9500000000000004E-3</c:v>
                </c:pt>
                <c:pt idx="1159">
                  <c:v>3.9750000000000002E-3</c:v>
                </c:pt>
                <c:pt idx="1160">
                  <c:v>4.0000000000000001E-3</c:v>
                </c:pt>
                <c:pt idx="1161">
                  <c:v>4.0249999999999999E-3</c:v>
                </c:pt>
                <c:pt idx="1162">
                  <c:v>4.0499999999999998E-3</c:v>
                </c:pt>
                <c:pt idx="1163">
                  <c:v>4.0749999999999996E-3</c:v>
                </c:pt>
                <c:pt idx="1164">
                  <c:v>4.1000000000000003E-3</c:v>
                </c:pt>
                <c:pt idx="1165">
                  <c:v>4.1250000000000002E-3</c:v>
                </c:pt>
                <c:pt idx="1166">
                  <c:v>4.15E-3</c:v>
                </c:pt>
                <c:pt idx="1167">
                  <c:v>4.1749999999999999E-3</c:v>
                </c:pt>
                <c:pt idx="1168">
                  <c:v>4.1999999999999997E-3</c:v>
                </c:pt>
                <c:pt idx="1169">
                  <c:v>4.2249999999999996E-3</c:v>
                </c:pt>
                <c:pt idx="1170">
                  <c:v>4.2500000000000003E-3</c:v>
                </c:pt>
                <c:pt idx="1171">
                  <c:v>4.2750000000000002E-3</c:v>
                </c:pt>
                <c:pt idx="1172">
                  <c:v>4.3E-3</c:v>
                </c:pt>
                <c:pt idx="1173">
                  <c:v>4.3249999999999999E-3</c:v>
                </c:pt>
                <c:pt idx="1174">
                  <c:v>4.3499999999999997E-3</c:v>
                </c:pt>
                <c:pt idx="1175">
                  <c:v>4.3750000000000004E-3</c:v>
                </c:pt>
                <c:pt idx="1176">
                  <c:v>4.4000000000000003E-3</c:v>
                </c:pt>
                <c:pt idx="1177">
                  <c:v>4.4250000000000001E-3</c:v>
                </c:pt>
                <c:pt idx="1178">
                  <c:v>4.45E-3</c:v>
                </c:pt>
                <c:pt idx="1179">
                  <c:v>4.4749999999999998E-3</c:v>
                </c:pt>
                <c:pt idx="1180">
                  <c:v>4.4999999999999997E-3</c:v>
                </c:pt>
                <c:pt idx="1181">
                  <c:v>4.5250000000000004E-3</c:v>
                </c:pt>
                <c:pt idx="1182">
                  <c:v>4.5500000000000002E-3</c:v>
                </c:pt>
                <c:pt idx="1183">
                  <c:v>4.5750000000000001E-3</c:v>
                </c:pt>
                <c:pt idx="1184">
                  <c:v>4.5999999999999999E-3</c:v>
                </c:pt>
                <c:pt idx="1185">
                  <c:v>4.6249999999999998E-3</c:v>
                </c:pt>
                <c:pt idx="1186">
                  <c:v>4.6499999999999996E-3</c:v>
                </c:pt>
                <c:pt idx="1187">
                  <c:v>4.6750000000000003E-3</c:v>
                </c:pt>
                <c:pt idx="1188">
                  <c:v>4.7000000000000002E-3</c:v>
                </c:pt>
                <c:pt idx="1189">
                  <c:v>4.725E-3</c:v>
                </c:pt>
                <c:pt idx="1190">
                  <c:v>4.7499999999999999E-3</c:v>
                </c:pt>
                <c:pt idx="1191">
                  <c:v>4.7749999999999997E-3</c:v>
                </c:pt>
                <c:pt idx="1192">
                  <c:v>4.7999999999999996E-3</c:v>
                </c:pt>
                <c:pt idx="1193">
                  <c:v>4.8250000000000003E-3</c:v>
                </c:pt>
                <c:pt idx="1194">
                  <c:v>4.8500000000000001E-3</c:v>
                </c:pt>
                <c:pt idx="1195">
                  <c:v>4.875E-3</c:v>
                </c:pt>
                <c:pt idx="1196">
                  <c:v>4.8999999999999998E-3</c:v>
                </c:pt>
                <c:pt idx="1197">
                  <c:v>4.9249999999999997E-3</c:v>
                </c:pt>
                <c:pt idx="1198">
                  <c:v>4.9500000000000004E-3</c:v>
                </c:pt>
                <c:pt idx="1199">
                  <c:v>4.9750000000000003E-3</c:v>
                </c:pt>
                <c:pt idx="1200">
                  <c:v>5.0000000000000001E-3</c:v>
                </c:pt>
                <c:pt idx="1201">
                  <c:v>5.025E-3</c:v>
                </c:pt>
                <c:pt idx="1202">
                  <c:v>5.0499999999999998E-3</c:v>
                </c:pt>
                <c:pt idx="1203">
                  <c:v>5.0749999999999997E-3</c:v>
                </c:pt>
                <c:pt idx="1204">
                  <c:v>5.1000000000000004E-3</c:v>
                </c:pt>
                <c:pt idx="1205">
                  <c:v>5.1250000000000002E-3</c:v>
                </c:pt>
                <c:pt idx="1206">
                  <c:v>5.1500000000000001E-3</c:v>
                </c:pt>
                <c:pt idx="1207">
                  <c:v>5.1749999999999999E-3</c:v>
                </c:pt>
                <c:pt idx="1208">
                  <c:v>5.1999999999999998E-3</c:v>
                </c:pt>
                <c:pt idx="1209">
                  <c:v>5.2249999999999996E-3</c:v>
                </c:pt>
                <c:pt idx="1210">
                  <c:v>5.2500000000000003E-3</c:v>
                </c:pt>
                <c:pt idx="1211">
                  <c:v>5.2750000000000002E-3</c:v>
                </c:pt>
                <c:pt idx="1212">
                  <c:v>5.3E-3</c:v>
                </c:pt>
                <c:pt idx="1213">
                  <c:v>5.3249999999999999E-3</c:v>
                </c:pt>
                <c:pt idx="1214">
                  <c:v>5.3499999999999997E-3</c:v>
                </c:pt>
                <c:pt idx="1215">
                  <c:v>5.3749999999999996E-3</c:v>
                </c:pt>
                <c:pt idx="1216">
                  <c:v>5.4000000000000003E-3</c:v>
                </c:pt>
                <c:pt idx="1217">
                  <c:v>5.4250000000000001E-3</c:v>
                </c:pt>
                <c:pt idx="1218">
                  <c:v>5.45E-3</c:v>
                </c:pt>
                <c:pt idx="1219">
                  <c:v>5.4749999999999998E-3</c:v>
                </c:pt>
                <c:pt idx="1220">
                  <c:v>5.4999999999999997E-3</c:v>
                </c:pt>
                <c:pt idx="1221">
                  <c:v>5.5250000000000004E-3</c:v>
                </c:pt>
                <c:pt idx="1222">
                  <c:v>5.5500000000000002E-3</c:v>
                </c:pt>
                <c:pt idx="1223">
                  <c:v>5.5750000000000001E-3</c:v>
                </c:pt>
                <c:pt idx="1224">
                  <c:v>5.5999999999999999E-3</c:v>
                </c:pt>
                <c:pt idx="1225">
                  <c:v>5.6249999999999998E-3</c:v>
                </c:pt>
                <c:pt idx="1226">
                  <c:v>5.6499999999999996E-3</c:v>
                </c:pt>
                <c:pt idx="1227">
                  <c:v>5.6750000000000004E-3</c:v>
                </c:pt>
                <c:pt idx="1228">
                  <c:v>5.7000000000000002E-3</c:v>
                </c:pt>
                <c:pt idx="1229">
                  <c:v>5.7250000000000001E-3</c:v>
                </c:pt>
                <c:pt idx="1230">
                  <c:v>5.7499999999999999E-3</c:v>
                </c:pt>
                <c:pt idx="1231">
                  <c:v>5.7749999999999998E-3</c:v>
                </c:pt>
                <c:pt idx="1232">
                  <c:v>5.7999999999999996E-3</c:v>
                </c:pt>
                <c:pt idx="1233">
                  <c:v>5.8250000000000003E-3</c:v>
                </c:pt>
                <c:pt idx="1234">
                  <c:v>5.8500000000000002E-3</c:v>
                </c:pt>
                <c:pt idx="1235">
                  <c:v>5.875E-3</c:v>
                </c:pt>
                <c:pt idx="1236">
                  <c:v>5.8999999999999999E-3</c:v>
                </c:pt>
                <c:pt idx="1237">
                  <c:v>5.9249999999999997E-3</c:v>
                </c:pt>
                <c:pt idx="1238">
                  <c:v>5.9500000000000004E-3</c:v>
                </c:pt>
                <c:pt idx="1239">
                  <c:v>5.9750000000000003E-3</c:v>
                </c:pt>
                <c:pt idx="1240">
                  <c:v>6.0000000000000001E-3</c:v>
                </c:pt>
                <c:pt idx="1241">
                  <c:v>6.025E-3</c:v>
                </c:pt>
                <c:pt idx="1242">
                  <c:v>6.0499999999999998E-3</c:v>
                </c:pt>
                <c:pt idx="1243">
                  <c:v>6.0749999999999997E-3</c:v>
                </c:pt>
                <c:pt idx="1244">
                  <c:v>6.1000000000000004E-3</c:v>
                </c:pt>
                <c:pt idx="1245">
                  <c:v>6.1250000000000002E-3</c:v>
                </c:pt>
                <c:pt idx="1246">
                  <c:v>6.1500000000000001E-3</c:v>
                </c:pt>
                <c:pt idx="1247">
                  <c:v>6.1749999999999999E-3</c:v>
                </c:pt>
                <c:pt idx="1248">
                  <c:v>6.1999999999999998E-3</c:v>
                </c:pt>
                <c:pt idx="1249">
                  <c:v>6.2249999999999996E-3</c:v>
                </c:pt>
                <c:pt idx="1250">
                  <c:v>6.2500000000000003E-3</c:v>
                </c:pt>
                <c:pt idx="1251">
                  <c:v>6.2750000000000002E-3</c:v>
                </c:pt>
                <c:pt idx="1252">
                  <c:v>6.3E-3</c:v>
                </c:pt>
                <c:pt idx="1253">
                  <c:v>6.3249999999999999E-3</c:v>
                </c:pt>
                <c:pt idx="1254">
                  <c:v>6.3499999999999997E-3</c:v>
                </c:pt>
                <c:pt idx="1255">
                  <c:v>6.3749999999999996E-3</c:v>
                </c:pt>
                <c:pt idx="1256">
                  <c:v>6.4000000000000003E-3</c:v>
                </c:pt>
                <c:pt idx="1257">
                  <c:v>6.4250000000000002E-3</c:v>
                </c:pt>
                <c:pt idx="1258">
                  <c:v>6.45E-3</c:v>
                </c:pt>
                <c:pt idx="1259">
                  <c:v>6.4749999999999999E-3</c:v>
                </c:pt>
                <c:pt idx="1260">
                  <c:v>6.4999999999999997E-3</c:v>
                </c:pt>
                <c:pt idx="1261">
                  <c:v>6.5250000000000004E-3</c:v>
                </c:pt>
                <c:pt idx="1262">
                  <c:v>6.5500000000000003E-3</c:v>
                </c:pt>
                <c:pt idx="1263">
                  <c:v>6.5750000000000001E-3</c:v>
                </c:pt>
                <c:pt idx="1264">
                  <c:v>6.6E-3</c:v>
                </c:pt>
                <c:pt idx="1265">
                  <c:v>6.6249999999999998E-3</c:v>
                </c:pt>
                <c:pt idx="1266">
                  <c:v>6.6499999999999997E-3</c:v>
                </c:pt>
                <c:pt idx="1267">
                  <c:v>6.6750000000000004E-3</c:v>
                </c:pt>
                <c:pt idx="1268">
                  <c:v>6.7000000000000002E-3</c:v>
                </c:pt>
                <c:pt idx="1269">
                  <c:v>6.7250000000000001E-3</c:v>
                </c:pt>
                <c:pt idx="1270">
                  <c:v>6.7499999999999999E-3</c:v>
                </c:pt>
                <c:pt idx="1271">
                  <c:v>6.7749999999999998E-3</c:v>
                </c:pt>
                <c:pt idx="1272">
                  <c:v>6.7999999999999996E-3</c:v>
                </c:pt>
                <c:pt idx="1273">
                  <c:v>6.8250000000000003E-3</c:v>
                </c:pt>
                <c:pt idx="1274">
                  <c:v>6.8500000000000002E-3</c:v>
                </c:pt>
                <c:pt idx="1275">
                  <c:v>6.875E-3</c:v>
                </c:pt>
                <c:pt idx="1276">
                  <c:v>6.8999999999999999E-3</c:v>
                </c:pt>
                <c:pt idx="1277">
                  <c:v>6.9249999999999997E-3</c:v>
                </c:pt>
                <c:pt idx="1278">
                  <c:v>6.9499999999999996E-3</c:v>
                </c:pt>
                <c:pt idx="1279">
                  <c:v>6.9750000000000003E-3</c:v>
                </c:pt>
                <c:pt idx="1280">
                  <c:v>7.0000000000000001E-3</c:v>
                </c:pt>
                <c:pt idx="1281">
                  <c:v>7.025E-3</c:v>
                </c:pt>
                <c:pt idx="1282">
                  <c:v>7.0499999999999998E-3</c:v>
                </c:pt>
                <c:pt idx="1283">
                  <c:v>7.0749999999999997E-3</c:v>
                </c:pt>
                <c:pt idx="1284">
                  <c:v>7.1000000000000004E-3</c:v>
                </c:pt>
                <c:pt idx="1285">
                  <c:v>7.1250000000000003E-3</c:v>
                </c:pt>
                <c:pt idx="1286">
                  <c:v>7.1500000000000001E-3</c:v>
                </c:pt>
                <c:pt idx="1287">
                  <c:v>7.175E-3</c:v>
                </c:pt>
                <c:pt idx="1288">
                  <c:v>7.1999999999999998E-3</c:v>
                </c:pt>
                <c:pt idx="1289">
                  <c:v>7.2249999999999997E-3</c:v>
                </c:pt>
                <c:pt idx="1290">
                  <c:v>7.2500000000000004E-3</c:v>
                </c:pt>
                <c:pt idx="1291">
                  <c:v>7.2750000000000002E-3</c:v>
                </c:pt>
                <c:pt idx="1292">
                  <c:v>7.3000000000000001E-3</c:v>
                </c:pt>
                <c:pt idx="1293">
                  <c:v>7.3249999999999999E-3</c:v>
                </c:pt>
                <c:pt idx="1294">
                  <c:v>7.3499999999999998E-3</c:v>
                </c:pt>
                <c:pt idx="1295">
                  <c:v>7.3749999999999996E-3</c:v>
                </c:pt>
                <c:pt idx="1296">
                  <c:v>7.4000000000000003E-3</c:v>
                </c:pt>
                <c:pt idx="1297">
                  <c:v>7.4250000000000002E-3</c:v>
                </c:pt>
                <c:pt idx="1298">
                  <c:v>7.45E-3</c:v>
                </c:pt>
                <c:pt idx="1299">
                  <c:v>7.4749999999999999E-3</c:v>
                </c:pt>
                <c:pt idx="1300">
                  <c:v>7.4999999999999997E-3</c:v>
                </c:pt>
                <c:pt idx="1301">
                  <c:v>7.5249999999999996E-3</c:v>
                </c:pt>
                <c:pt idx="1302">
                  <c:v>7.5500000000000003E-3</c:v>
                </c:pt>
                <c:pt idx="1303">
                  <c:v>7.5750000000000001E-3</c:v>
                </c:pt>
                <c:pt idx="1304">
                  <c:v>7.6E-3</c:v>
                </c:pt>
                <c:pt idx="1305">
                  <c:v>7.6249999999999998E-3</c:v>
                </c:pt>
                <c:pt idx="1306">
                  <c:v>7.6499999999999997E-3</c:v>
                </c:pt>
                <c:pt idx="1307">
                  <c:v>7.6750000000000004E-3</c:v>
                </c:pt>
                <c:pt idx="1308">
                  <c:v>7.7000000000000002E-3</c:v>
                </c:pt>
                <c:pt idx="1309">
                  <c:v>7.7250000000000001E-3</c:v>
                </c:pt>
                <c:pt idx="1310">
                  <c:v>7.7499999999999999E-3</c:v>
                </c:pt>
                <c:pt idx="1311">
                  <c:v>7.7749999999999998E-3</c:v>
                </c:pt>
                <c:pt idx="1312">
                  <c:v>7.7999999999999996E-3</c:v>
                </c:pt>
                <c:pt idx="1313">
                  <c:v>7.8250000000000004E-3</c:v>
                </c:pt>
                <c:pt idx="1314">
                  <c:v>7.8499999999999993E-3</c:v>
                </c:pt>
                <c:pt idx="1315">
                  <c:v>7.8750000000000001E-3</c:v>
                </c:pt>
                <c:pt idx="1316">
                  <c:v>7.9000000000000008E-3</c:v>
                </c:pt>
                <c:pt idx="1317">
                  <c:v>7.9249999999999998E-3</c:v>
                </c:pt>
                <c:pt idx="1318">
                  <c:v>7.9500000000000005E-3</c:v>
                </c:pt>
                <c:pt idx="1319">
                  <c:v>7.9749999999999995E-3</c:v>
                </c:pt>
                <c:pt idx="1320">
                  <c:v>8.0000000000000002E-3</c:v>
                </c:pt>
                <c:pt idx="1321">
                  <c:v>8.0249999999999991E-3</c:v>
                </c:pt>
                <c:pt idx="1322">
                  <c:v>8.0499999999999999E-3</c:v>
                </c:pt>
                <c:pt idx="1323">
                  <c:v>8.0750000000000006E-3</c:v>
                </c:pt>
                <c:pt idx="1324">
                  <c:v>8.0999999999999996E-3</c:v>
                </c:pt>
                <c:pt idx="1325">
                  <c:v>8.1250000000000003E-3</c:v>
                </c:pt>
                <c:pt idx="1326">
                  <c:v>8.1499999999999993E-3</c:v>
                </c:pt>
                <c:pt idx="1327">
                  <c:v>8.175E-3</c:v>
                </c:pt>
                <c:pt idx="1328">
                  <c:v>8.2000000000000007E-3</c:v>
                </c:pt>
                <c:pt idx="1329">
                  <c:v>8.2249999999999997E-3</c:v>
                </c:pt>
                <c:pt idx="1330">
                  <c:v>8.2500000000000004E-3</c:v>
                </c:pt>
                <c:pt idx="1331">
                  <c:v>8.2749999999999994E-3</c:v>
                </c:pt>
                <c:pt idx="1332">
                  <c:v>8.3000000000000001E-3</c:v>
                </c:pt>
                <c:pt idx="1333">
                  <c:v>8.3250000000000008E-3</c:v>
                </c:pt>
                <c:pt idx="1334">
                  <c:v>8.3499999999999998E-3</c:v>
                </c:pt>
                <c:pt idx="1335">
                  <c:v>8.3750000000000005E-3</c:v>
                </c:pt>
                <c:pt idx="1336">
                  <c:v>8.3999999999999995E-3</c:v>
                </c:pt>
                <c:pt idx="1337">
                  <c:v>8.4250000000000002E-3</c:v>
                </c:pt>
                <c:pt idx="1338">
                  <c:v>8.4499999999999992E-3</c:v>
                </c:pt>
                <c:pt idx="1339">
                  <c:v>8.4749999999999999E-3</c:v>
                </c:pt>
                <c:pt idx="1340">
                  <c:v>8.5000000000000006E-3</c:v>
                </c:pt>
                <c:pt idx="1341">
                  <c:v>8.5249999999999996E-3</c:v>
                </c:pt>
                <c:pt idx="1342">
                  <c:v>8.5500000000000003E-3</c:v>
                </c:pt>
                <c:pt idx="1343">
                  <c:v>8.5749999999999993E-3</c:v>
                </c:pt>
                <c:pt idx="1344">
                  <c:v>8.6E-3</c:v>
                </c:pt>
                <c:pt idx="1345">
                  <c:v>8.6250000000000007E-3</c:v>
                </c:pt>
                <c:pt idx="1346">
                  <c:v>8.6499999999999997E-3</c:v>
                </c:pt>
                <c:pt idx="1347">
                  <c:v>8.6750000000000004E-3</c:v>
                </c:pt>
                <c:pt idx="1348">
                  <c:v>8.6999999999999994E-3</c:v>
                </c:pt>
                <c:pt idx="1349">
                  <c:v>8.7250000000000001E-3</c:v>
                </c:pt>
                <c:pt idx="1350">
                  <c:v>8.7500000000000008E-3</c:v>
                </c:pt>
                <c:pt idx="1351">
                  <c:v>8.7749999999999998E-3</c:v>
                </c:pt>
                <c:pt idx="1352">
                  <c:v>8.8000000000000005E-3</c:v>
                </c:pt>
                <c:pt idx="1353">
                  <c:v>8.8249999999999995E-3</c:v>
                </c:pt>
                <c:pt idx="1354">
                  <c:v>8.8500000000000002E-3</c:v>
                </c:pt>
                <c:pt idx="1355">
                  <c:v>8.8749999999999992E-3</c:v>
                </c:pt>
                <c:pt idx="1356">
                  <c:v>8.8999999999999999E-3</c:v>
                </c:pt>
                <c:pt idx="1357">
                  <c:v>8.9250000000000006E-3</c:v>
                </c:pt>
                <c:pt idx="1358">
                  <c:v>8.9499999999999996E-3</c:v>
                </c:pt>
                <c:pt idx="1359">
                  <c:v>8.9750000000000003E-3</c:v>
                </c:pt>
                <c:pt idx="1360">
                  <c:v>8.9999999999999993E-3</c:v>
                </c:pt>
                <c:pt idx="1361">
                  <c:v>9.025E-3</c:v>
                </c:pt>
                <c:pt idx="1362">
                  <c:v>9.0500000000000008E-3</c:v>
                </c:pt>
                <c:pt idx="1363">
                  <c:v>9.0749999999999997E-3</c:v>
                </c:pt>
                <c:pt idx="1364">
                  <c:v>9.1000000000000004E-3</c:v>
                </c:pt>
                <c:pt idx="1365">
                  <c:v>9.1249999999999994E-3</c:v>
                </c:pt>
                <c:pt idx="1366">
                  <c:v>9.1500000000000001E-3</c:v>
                </c:pt>
                <c:pt idx="1367">
                  <c:v>9.1750000000000009E-3</c:v>
                </c:pt>
                <c:pt idx="1368">
                  <c:v>9.1999999999999998E-3</c:v>
                </c:pt>
                <c:pt idx="1369">
                  <c:v>9.2250000000000006E-3</c:v>
                </c:pt>
                <c:pt idx="1370">
                  <c:v>9.2499999999999995E-3</c:v>
                </c:pt>
                <c:pt idx="1371">
                  <c:v>9.2750000000000003E-3</c:v>
                </c:pt>
                <c:pt idx="1372">
                  <c:v>9.2999999999999992E-3</c:v>
                </c:pt>
                <c:pt idx="1373">
                  <c:v>9.325E-3</c:v>
                </c:pt>
                <c:pt idx="1374">
                  <c:v>9.3500000000000007E-3</c:v>
                </c:pt>
                <c:pt idx="1375">
                  <c:v>9.3749999999999997E-3</c:v>
                </c:pt>
                <c:pt idx="1376">
                  <c:v>9.4000000000000004E-3</c:v>
                </c:pt>
                <c:pt idx="1377">
                  <c:v>9.4249999999999994E-3</c:v>
                </c:pt>
                <c:pt idx="1378">
                  <c:v>9.4500000000000001E-3</c:v>
                </c:pt>
                <c:pt idx="1379">
                  <c:v>9.4750000000000008E-3</c:v>
                </c:pt>
                <c:pt idx="1380">
                  <c:v>9.4999999999999998E-3</c:v>
                </c:pt>
                <c:pt idx="1381">
                  <c:v>9.5250000000000005E-3</c:v>
                </c:pt>
                <c:pt idx="1382">
                  <c:v>9.5499999999999995E-3</c:v>
                </c:pt>
                <c:pt idx="1383">
                  <c:v>9.5750000000000002E-3</c:v>
                </c:pt>
                <c:pt idx="1384">
                  <c:v>9.5999999999999992E-3</c:v>
                </c:pt>
                <c:pt idx="1385">
                  <c:v>9.6249999999999999E-3</c:v>
                </c:pt>
                <c:pt idx="1386">
                  <c:v>9.6500000000000006E-3</c:v>
                </c:pt>
                <c:pt idx="1387">
                  <c:v>9.6749999999999996E-3</c:v>
                </c:pt>
                <c:pt idx="1388">
                  <c:v>9.7000000000000003E-3</c:v>
                </c:pt>
                <c:pt idx="1389">
                  <c:v>9.7249999999999993E-3</c:v>
                </c:pt>
                <c:pt idx="1390">
                  <c:v>9.75E-3</c:v>
                </c:pt>
                <c:pt idx="1391">
                  <c:v>9.7750000000000007E-3</c:v>
                </c:pt>
                <c:pt idx="1392">
                  <c:v>9.7999999999999997E-3</c:v>
                </c:pt>
                <c:pt idx="1393">
                  <c:v>9.8250000000000004E-3</c:v>
                </c:pt>
                <c:pt idx="1394">
                  <c:v>9.8499999999999994E-3</c:v>
                </c:pt>
                <c:pt idx="1395">
                  <c:v>9.8750000000000001E-3</c:v>
                </c:pt>
                <c:pt idx="1396">
                  <c:v>9.9000000000000008E-3</c:v>
                </c:pt>
                <c:pt idx="1397">
                  <c:v>9.9249999999999998E-3</c:v>
                </c:pt>
                <c:pt idx="1398">
                  <c:v>9.9500000000000005E-3</c:v>
                </c:pt>
                <c:pt idx="1399">
                  <c:v>9.9749999999999995E-3</c:v>
                </c:pt>
                <c:pt idx="1400">
                  <c:v>0.01</c:v>
                </c:pt>
                <c:pt idx="1401">
                  <c:v>1.0024999999999999E-2</c:v>
                </c:pt>
                <c:pt idx="1402">
                  <c:v>1.005E-2</c:v>
                </c:pt>
                <c:pt idx="1403">
                  <c:v>1.0075000000000001E-2</c:v>
                </c:pt>
                <c:pt idx="1404">
                  <c:v>1.01E-2</c:v>
                </c:pt>
                <c:pt idx="1405">
                  <c:v>1.0125E-2</c:v>
                </c:pt>
                <c:pt idx="1406">
                  <c:v>1.0149999999999999E-2</c:v>
                </c:pt>
                <c:pt idx="1407">
                  <c:v>1.0175E-2</c:v>
                </c:pt>
                <c:pt idx="1408">
                  <c:v>1.0200000000000001E-2</c:v>
                </c:pt>
                <c:pt idx="1409">
                  <c:v>1.0225E-2</c:v>
                </c:pt>
                <c:pt idx="1410">
                  <c:v>1.025E-2</c:v>
                </c:pt>
                <c:pt idx="1411">
                  <c:v>1.0274999999999999E-2</c:v>
                </c:pt>
                <c:pt idx="1412">
                  <c:v>1.03E-2</c:v>
                </c:pt>
                <c:pt idx="1413">
                  <c:v>1.0325000000000001E-2</c:v>
                </c:pt>
                <c:pt idx="1414">
                  <c:v>1.035E-2</c:v>
                </c:pt>
                <c:pt idx="1415">
                  <c:v>1.0375000000000001E-2</c:v>
                </c:pt>
                <c:pt idx="1416">
                  <c:v>1.04E-2</c:v>
                </c:pt>
                <c:pt idx="1417">
                  <c:v>1.0425E-2</c:v>
                </c:pt>
                <c:pt idx="1418">
                  <c:v>1.0449999999999999E-2</c:v>
                </c:pt>
                <c:pt idx="1419">
                  <c:v>1.0475E-2</c:v>
                </c:pt>
                <c:pt idx="1420">
                  <c:v>1.0500000000000001E-2</c:v>
                </c:pt>
                <c:pt idx="1421">
                  <c:v>1.0525E-2</c:v>
                </c:pt>
                <c:pt idx="1422">
                  <c:v>1.055E-2</c:v>
                </c:pt>
                <c:pt idx="1423">
                  <c:v>1.0574999999999999E-2</c:v>
                </c:pt>
                <c:pt idx="1424">
                  <c:v>1.06E-2</c:v>
                </c:pt>
                <c:pt idx="1425">
                  <c:v>1.0625000000000001E-2</c:v>
                </c:pt>
                <c:pt idx="1426">
                  <c:v>1.065E-2</c:v>
                </c:pt>
                <c:pt idx="1427">
                  <c:v>1.0675E-2</c:v>
                </c:pt>
                <c:pt idx="1428">
                  <c:v>1.0699999999999999E-2</c:v>
                </c:pt>
                <c:pt idx="1429">
                  <c:v>1.0725E-2</c:v>
                </c:pt>
                <c:pt idx="1430">
                  <c:v>1.0749999999999999E-2</c:v>
                </c:pt>
                <c:pt idx="1431">
                  <c:v>1.0775E-2</c:v>
                </c:pt>
                <c:pt idx="1432">
                  <c:v>1.0800000000000001E-2</c:v>
                </c:pt>
                <c:pt idx="1433">
                  <c:v>1.0825E-2</c:v>
                </c:pt>
                <c:pt idx="1434">
                  <c:v>1.085E-2</c:v>
                </c:pt>
                <c:pt idx="1435">
                  <c:v>1.0874999999999999E-2</c:v>
                </c:pt>
                <c:pt idx="1436">
                  <c:v>1.09E-2</c:v>
                </c:pt>
                <c:pt idx="1437">
                  <c:v>1.0925000000000001E-2</c:v>
                </c:pt>
                <c:pt idx="1438">
                  <c:v>1.095E-2</c:v>
                </c:pt>
                <c:pt idx="1439">
                  <c:v>1.0975E-2</c:v>
                </c:pt>
                <c:pt idx="1440">
                  <c:v>1.0999999999999999E-2</c:v>
                </c:pt>
                <c:pt idx="1441">
                  <c:v>1.1025E-2</c:v>
                </c:pt>
                <c:pt idx="1442">
                  <c:v>1.1050000000000001E-2</c:v>
                </c:pt>
                <c:pt idx="1443">
                  <c:v>1.1075E-2</c:v>
                </c:pt>
                <c:pt idx="1444">
                  <c:v>1.11E-2</c:v>
                </c:pt>
                <c:pt idx="1445">
                  <c:v>1.1124999999999999E-2</c:v>
                </c:pt>
                <c:pt idx="1446">
                  <c:v>1.115E-2</c:v>
                </c:pt>
                <c:pt idx="1447">
                  <c:v>1.1174999999999999E-2</c:v>
                </c:pt>
                <c:pt idx="1448">
                  <c:v>1.12E-2</c:v>
                </c:pt>
                <c:pt idx="1449">
                  <c:v>1.1225000000000001E-2</c:v>
                </c:pt>
                <c:pt idx="1450">
                  <c:v>1.125E-2</c:v>
                </c:pt>
                <c:pt idx="1451">
                  <c:v>1.1275E-2</c:v>
                </c:pt>
                <c:pt idx="1452">
                  <c:v>1.1299999999999999E-2</c:v>
                </c:pt>
                <c:pt idx="1453">
                  <c:v>1.1325E-2</c:v>
                </c:pt>
                <c:pt idx="1454">
                  <c:v>1.1350000000000001E-2</c:v>
                </c:pt>
                <c:pt idx="1455">
                  <c:v>1.1375E-2</c:v>
                </c:pt>
                <c:pt idx="1456">
                  <c:v>1.14E-2</c:v>
                </c:pt>
                <c:pt idx="1457">
                  <c:v>1.1424999999999999E-2</c:v>
                </c:pt>
                <c:pt idx="1458">
                  <c:v>1.145E-2</c:v>
                </c:pt>
                <c:pt idx="1459">
                  <c:v>1.1475000000000001E-2</c:v>
                </c:pt>
                <c:pt idx="1460">
                  <c:v>1.15E-2</c:v>
                </c:pt>
                <c:pt idx="1461">
                  <c:v>1.1525000000000001E-2</c:v>
                </c:pt>
                <c:pt idx="1462">
                  <c:v>1.155E-2</c:v>
                </c:pt>
                <c:pt idx="1463">
                  <c:v>1.1575E-2</c:v>
                </c:pt>
                <c:pt idx="1464">
                  <c:v>1.1599999999999999E-2</c:v>
                </c:pt>
                <c:pt idx="1465">
                  <c:v>1.1625E-2</c:v>
                </c:pt>
                <c:pt idx="1466">
                  <c:v>1.1650000000000001E-2</c:v>
                </c:pt>
                <c:pt idx="1467">
                  <c:v>1.1675E-2</c:v>
                </c:pt>
                <c:pt idx="1468">
                  <c:v>1.17E-2</c:v>
                </c:pt>
                <c:pt idx="1469">
                  <c:v>1.1724999999999999E-2</c:v>
                </c:pt>
                <c:pt idx="1470">
                  <c:v>1.175E-2</c:v>
                </c:pt>
                <c:pt idx="1471">
                  <c:v>1.1775000000000001E-2</c:v>
                </c:pt>
                <c:pt idx="1472">
                  <c:v>1.18E-2</c:v>
                </c:pt>
                <c:pt idx="1473">
                  <c:v>1.1825E-2</c:v>
                </c:pt>
                <c:pt idx="1474">
                  <c:v>1.1849999999999999E-2</c:v>
                </c:pt>
                <c:pt idx="1475">
                  <c:v>1.1875E-2</c:v>
                </c:pt>
                <c:pt idx="1476">
                  <c:v>1.1900000000000001E-2</c:v>
                </c:pt>
                <c:pt idx="1477">
                  <c:v>1.1925E-2</c:v>
                </c:pt>
                <c:pt idx="1478">
                  <c:v>1.1950000000000001E-2</c:v>
                </c:pt>
                <c:pt idx="1479">
                  <c:v>1.1975E-2</c:v>
                </c:pt>
                <c:pt idx="1480">
                  <c:v>1.2E-2</c:v>
                </c:pt>
                <c:pt idx="1481">
                  <c:v>1.2024999999999999E-2</c:v>
                </c:pt>
                <c:pt idx="1482">
                  <c:v>1.205E-2</c:v>
                </c:pt>
                <c:pt idx="1483">
                  <c:v>1.2075000000000001E-2</c:v>
                </c:pt>
                <c:pt idx="1484">
                  <c:v>1.21E-2</c:v>
                </c:pt>
                <c:pt idx="1485">
                  <c:v>1.2125E-2</c:v>
                </c:pt>
                <c:pt idx="1486">
                  <c:v>1.2149999999999999E-2</c:v>
                </c:pt>
                <c:pt idx="1487">
                  <c:v>1.2175E-2</c:v>
                </c:pt>
                <c:pt idx="1488">
                  <c:v>1.2200000000000001E-2</c:v>
                </c:pt>
                <c:pt idx="1489">
                  <c:v>1.2225E-2</c:v>
                </c:pt>
                <c:pt idx="1490">
                  <c:v>1.225E-2</c:v>
                </c:pt>
                <c:pt idx="1491">
                  <c:v>1.2274999999999999E-2</c:v>
                </c:pt>
                <c:pt idx="1492">
                  <c:v>1.23E-2</c:v>
                </c:pt>
                <c:pt idx="1493">
                  <c:v>1.2324999999999999E-2</c:v>
                </c:pt>
                <c:pt idx="1494">
                  <c:v>1.235E-2</c:v>
                </c:pt>
                <c:pt idx="1495">
                  <c:v>1.2375000000000001E-2</c:v>
                </c:pt>
                <c:pt idx="1496">
                  <c:v>1.24E-2</c:v>
                </c:pt>
                <c:pt idx="1497">
                  <c:v>1.2425E-2</c:v>
                </c:pt>
                <c:pt idx="1498">
                  <c:v>1.2449999999999999E-2</c:v>
                </c:pt>
                <c:pt idx="1499">
                  <c:v>1.2475E-2</c:v>
                </c:pt>
                <c:pt idx="1500">
                  <c:v>1.2500000000000001E-2</c:v>
                </c:pt>
                <c:pt idx="1501">
                  <c:v>1.2525E-2</c:v>
                </c:pt>
                <c:pt idx="1502">
                  <c:v>1.255E-2</c:v>
                </c:pt>
                <c:pt idx="1503">
                  <c:v>1.2574999999999999E-2</c:v>
                </c:pt>
                <c:pt idx="1504">
                  <c:v>1.26E-2</c:v>
                </c:pt>
                <c:pt idx="1505">
                  <c:v>1.2625000000000001E-2</c:v>
                </c:pt>
                <c:pt idx="1506">
                  <c:v>1.265E-2</c:v>
                </c:pt>
                <c:pt idx="1507">
                  <c:v>1.2675000000000001E-2</c:v>
                </c:pt>
                <c:pt idx="1508">
                  <c:v>1.2699999999999999E-2</c:v>
                </c:pt>
                <c:pt idx="1509">
                  <c:v>1.2725E-2</c:v>
                </c:pt>
                <c:pt idx="1510">
                  <c:v>1.2749999999999999E-2</c:v>
                </c:pt>
                <c:pt idx="1511">
                  <c:v>1.2775E-2</c:v>
                </c:pt>
                <c:pt idx="1512">
                  <c:v>1.2800000000000001E-2</c:v>
                </c:pt>
                <c:pt idx="1513">
                  <c:v>1.2825E-2</c:v>
                </c:pt>
                <c:pt idx="1514">
                  <c:v>1.285E-2</c:v>
                </c:pt>
                <c:pt idx="1515">
                  <c:v>1.2874999999999999E-2</c:v>
                </c:pt>
                <c:pt idx="1516">
                  <c:v>1.29E-2</c:v>
                </c:pt>
                <c:pt idx="1517">
                  <c:v>1.2925000000000001E-2</c:v>
                </c:pt>
                <c:pt idx="1518">
                  <c:v>1.295E-2</c:v>
                </c:pt>
                <c:pt idx="1519">
                  <c:v>1.2975E-2</c:v>
                </c:pt>
                <c:pt idx="1520">
                  <c:v>1.2999999999999999E-2</c:v>
                </c:pt>
                <c:pt idx="1521">
                  <c:v>1.3025E-2</c:v>
                </c:pt>
                <c:pt idx="1522">
                  <c:v>1.3050000000000001E-2</c:v>
                </c:pt>
                <c:pt idx="1523">
                  <c:v>1.3075E-2</c:v>
                </c:pt>
                <c:pt idx="1524">
                  <c:v>1.3100000000000001E-2</c:v>
                </c:pt>
                <c:pt idx="1525">
                  <c:v>1.3125E-2</c:v>
                </c:pt>
                <c:pt idx="1526">
                  <c:v>1.315E-2</c:v>
                </c:pt>
                <c:pt idx="1527">
                  <c:v>1.3174999999999999E-2</c:v>
                </c:pt>
                <c:pt idx="1528">
                  <c:v>1.32E-2</c:v>
                </c:pt>
                <c:pt idx="1529">
                  <c:v>1.3225000000000001E-2</c:v>
                </c:pt>
                <c:pt idx="1530">
                  <c:v>1.325E-2</c:v>
                </c:pt>
                <c:pt idx="1531">
                  <c:v>1.3275E-2</c:v>
                </c:pt>
                <c:pt idx="1532">
                  <c:v>1.3299999999999999E-2</c:v>
                </c:pt>
                <c:pt idx="1533">
                  <c:v>1.3325E-2</c:v>
                </c:pt>
                <c:pt idx="1534">
                  <c:v>1.3350000000000001E-2</c:v>
                </c:pt>
                <c:pt idx="1535">
                  <c:v>1.3375E-2</c:v>
                </c:pt>
                <c:pt idx="1536">
                  <c:v>1.34E-2</c:v>
                </c:pt>
                <c:pt idx="1537">
                  <c:v>1.3424999999999999E-2</c:v>
                </c:pt>
                <c:pt idx="1538">
                  <c:v>1.345E-2</c:v>
                </c:pt>
                <c:pt idx="1539">
                  <c:v>1.3475000000000001E-2</c:v>
                </c:pt>
                <c:pt idx="1540">
                  <c:v>1.35E-2</c:v>
                </c:pt>
                <c:pt idx="1541">
                  <c:v>1.3525000000000001E-2</c:v>
                </c:pt>
                <c:pt idx="1542">
                  <c:v>1.355E-2</c:v>
                </c:pt>
                <c:pt idx="1543">
                  <c:v>1.3575E-2</c:v>
                </c:pt>
                <c:pt idx="1544">
                  <c:v>1.3599999999999999E-2</c:v>
                </c:pt>
                <c:pt idx="1545">
                  <c:v>1.3625E-2</c:v>
                </c:pt>
                <c:pt idx="1546">
                  <c:v>1.3650000000000001E-2</c:v>
                </c:pt>
                <c:pt idx="1547">
                  <c:v>1.3675E-2</c:v>
                </c:pt>
                <c:pt idx="1548">
                  <c:v>1.37E-2</c:v>
                </c:pt>
                <c:pt idx="1549">
                  <c:v>1.3724999999999999E-2</c:v>
                </c:pt>
                <c:pt idx="1550">
                  <c:v>1.375E-2</c:v>
                </c:pt>
                <c:pt idx="1551">
                  <c:v>1.3775000000000001E-2</c:v>
                </c:pt>
                <c:pt idx="1552">
                  <c:v>1.38E-2</c:v>
                </c:pt>
                <c:pt idx="1553">
                  <c:v>1.3825E-2</c:v>
                </c:pt>
                <c:pt idx="1554">
                  <c:v>1.3849999999999999E-2</c:v>
                </c:pt>
                <c:pt idx="1555">
                  <c:v>1.3875E-2</c:v>
                </c:pt>
                <c:pt idx="1556">
                  <c:v>1.3899999999999999E-2</c:v>
                </c:pt>
                <c:pt idx="1557">
                  <c:v>1.3925E-2</c:v>
                </c:pt>
                <c:pt idx="1558">
                  <c:v>1.3950000000000001E-2</c:v>
                </c:pt>
                <c:pt idx="1559">
                  <c:v>1.3975E-2</c:v>
                </c:pt>
                <c:pt idx="1560">
                  <c:v>1.4E-2</c:v>
                </c:pt>
                <c:pt idx="1561">
                  <c:v>1.4024999999999999E-2</c:v>
                </c:pt>
                <c:pt idx="1562">
                  <c:v>1.405E-2</c:v>
                </c:pt>
                <c:pt idx="1563">
                  <c:v>1.4075000000000001E-2</c:v>
                </c:pt>
                <c:pt idx="1564">
                  <c:v>1.41E-2</c:v>
                </c:pt>
                <c:pt idx="1565">
                  <c:v>1.4125E-2</c:v>
                </c:pt>
                <c:pt idx="1566">
                  <c:v>1.4149999999999999E-2</c:v>
                </c:pt>
                <c:pt idx="1567">
                  <c:v>1.4175E-2</c:v>
                </c:pt>
                <c:pt idx="1568">
                  <c:v>1.4200000000000001E-2</c:v>
                </c:pt>
                <c:pt idx="1569">
                  <c:v>1.4225E-2</c:v>
                </c:pt>
                <c:pt idx="1570">
                  <c:v>1.4250000000000001E-2</c:v>
                </c:pt>
                <c:pt idx="1571">
                  <c:v>1.4274999999999999E-2</c:v>
                </c:pt>
                <c:pt idx="1572">
                  <c:v>1.43E-2</c:v>
                </c:pt>
                <c:pt idx="1573">
                  <c:v>1.4324999999999999E-2</c:v>
                </c:pt>
                <c:pt idx="1574">
                  <c:v>1.435E-2</c:v>
                </c:pt>
                <c:pt idx="1575">
                  <c:v>1.4375000000000001E-2</c:v>
                </c:pt>
                <c:pt idx="1576">
                  <c:v>1.44E-2</c:v>
                </c:pt>
                <c:pt idx="1577">
                  <c:v>1.4425E-2</c:v>
                </c:pt>
                <c:pt idx="1578">
                  <c:v>1.4449999999999999E-2</c:v>
                </c:pt>
                <c:pt idx="1579">
                  <c:v>1.4475E-2</c:v>
                </c:pt>
                <c:pt idx="1580">
                  <c:v>1.4500000000000001E-2</c:v>
                </c:pt>
                <c:pt idx="1581">
                  <c:v>1.4525E-2</c:v>
                </c:pt>
                <c:pt idx="1582">
                  <c:v>1.455E-2</c:v>
                </c:pt>
                <c:pt idx="1583">
                  <c:v>1.4574999999999999E-2</c:v>
                </c:pt>
                <c:pt idx="1584">
                  <c:v>1.46E-2</c:v>
                </c:pt>
                <c:pt idx="1585">
                  <c:v>1.4625000000000001E-2</c:v>
                </c:pt>
                <c:pt idx="1586">
                  <c:v>1.465E-2</c:v>
                </c:pt>
                <c:pt idx="1587">
                  <c:v>1.4675000000000001E-2</c:v>
                </c:pt>
                <c:pt idx="1588">
                  <c:v>1.47E-2</c:v>
                </c:pt>
                <c:pt idx="1589">
                  <c:v>1.4725E-2</c:v>
                </c:pt>
                <c:pt idx="1590">
                  <c:v>1.4749999999999999E-2</c:v>
                </c:pt>
                <c:pt idx="1591">
                  <c:v>1.4775E-2</c:v>
                </c:pt>
                <c:pt idx="1592">
                  <c:v>1.4800000000000001E-2</c:v>
                </c:pt>
                <c:pt idx="1593">
                  <c:v>1.4825E-2</c:v>
                </c:pt>
                <c:pt idx="1594">
                  <c:v>1.485E-2</c:v>
                </c:pt>
                <c:pt idx="1595">
                  <c:v>1.4874999999999999E-2</c:v>
                </c:pt>
                <c:pt idx="1596">
                  <c:v>1.49E-2</c:v>
                </c:pt>
                <c:pt idx="1597">
                  <c:v>1.4925000000000001E-2</c:v>
                </c:pt>
                <c:pt idx="1598">
                  <c:v>1.495E-2</c:v>
                </c:pt>
                <c:pt idx="1599">
                  <c:v>1.4975E-2</c:v>
                </c:pt>
                <c:pt idx="1600">
                  <c:v>1.4999999999999999E-2</c:v>
                </c:pt>
                <c:pt idx="1601">
                  <c:v>1.5025E-2</c:v>
                </c:pt>
                <c:pt idx="1602">
                  <c:v>1.5049999999999999E-2</c:v>
                </c:pt>
                <c:pt idx="1603">
                  <c:v>1.5075E-2</c:v>
                </c:pt>
                <c:pt idx="1604">
                  <c:v>1.5100000000000001E-2</c:v>
                </c:pt>
                <c:pt idx="1605">
                  <c:v>1.5125E-2</c:v>
                </c:pt>
                <c:pt idx="1606">
                  <c:v>1.515E-2</c:v>
                </c:pt>
                <c:pt idx="1607">
                  <c:v>1.5174999999999999E-2</c:v>
                </c:pt>
                <c:pt idx="1608">
                  <c:v>1.52E-2</c:v>
                </c:pt>
                <c:pt idx="1609">
                  <c:v>1.5225000000000001E-2</c:v>
                </c:pt>
                <c:pt idx="1610">
                  <c:v>1.525E-2</c:v>
                </c:pt>
                <c:pt idx="1611">
                  <c:v>1.5275E-2</c:v>
                </c:pt>
                <c:pt idx="1612">
                  <c:v>1.5299999999999999E-2</c:v>
                </c:pt>
                <c:pt idx="1613">
                  <c:v>1.5325E-2</c:v>
                </c:pt>
                <c:pt idx="1614">
                  <c:v>1.5350000000000001E-2</c:v>
                </c:pt>
                <c:pt idx="1615">
                  <c:v>1.5375E-2</c:v>
                </c:pt>
                <c:pt idx="1616">
                  <c:v>1.54E-2</c:v>
                </c:pt>
                <c:pt idx="1617">
                  <c:v>1.5424999999999999E-2</c:v>
                </c:pt>
                <c:pt idx="1618">
                  <c:v>1.545E-2</c:v>
                </c:pt>
                <c:pt idx="1619">
                  <c:v>1.5474999999999999E-2</c:v>
                </c:pt>
                <c:pt idx="1620">
                  <c:v>1.55E-2</c:v>
                </c:pt>
                <c:pt idx="1621">
                  <c:v>1.5525000000000001E-2</c:v>
                </c:pt>
                <c:pt idx="1622">
                  <c:v>1.555E-2</c:v>
                </c:pt>
                <c:pt idx="1623">
                  <c:v>1.5575E-2</c:v>
                </c:pt>
                <c:pt idx="1624">
                  <c:v>1.5599999999999999E-2</c:v>
                </c:pt>
                <c:pt idx="1625">
                  <c:v>1.5625E-2</c:v>
                </c:pt>
                <c:pt idx="1626">
                  <c:v>1.5650000000000001E-2</c:v>
                </c:pt>
                <c:pt idx="1627">
                  <c:v>1.5675000000000001E-2</c:v>
                </c:pt>
                <c:pt idx="1628">
                  <c:v>1.5699999999999999E-2</c:v>
                </c:pt>
                <c:pt idx="1629">
                  <c:v>1.5724999999999999E-2</c:v>
                </c:pt>
                <c:pt idx="1630">
                  <c:v>1.575E-2</c:v>
                </c:pt>
                <c:pt idx="1631">
                  <c:v>1.5775000000000001E-2</c:v>
                </c:pt>
                <c:pt idx="1632">
                  <c:v>1.5800000000000002E-2</c:v>
                </c:pt>
                <c:pt idx="1633">
                  <c:v>1.5824999999999999E-2</c:v>
                </c:pt>
                <c:pt idx="1634">
                  <c:v>1.585E-2</c:v>
                </c:pt>
                <c:pt idx="1635">
                  <c:v>1.5875E-2</c:v>
                </c:pt>
                <c:pt idx="1636">
                  <c:v>1.5900000000000001E-2</c:v>
                </c:pt>
                <c:pt idx="1637">
                  <c:v>1.5925000000000002E-2</c:v>
                </c:pt>
                <c:pt idx="1638">
                  <c:v>1.5949999999999999E-2</c:v>
                </c:pt>
                <c:pt idx="1639">
                  <c:v>1.5975E-2</c:v>
                </c:pt>
                <c:pt idx="1640">
                  <c:v>1.6E-2</c:v>
                </c:pt>
                <c:pt idx="1641">
                  <c:v>1.6025000000000001E-2</c:v>
                </c:pt>
                <c:pt idx="1642">
                  <c:v>1.6049999999999998E-2</c:v>
                </c:pt>
                <c:pt idx="1643">
                  <c:v>1.6074999999999999E-2</c:v>
                </c:pt>
                <c:pt idx="1644">
                  <c:v>1.61E-2</c:v>
                </c:pt>
                <c:pt idx="1645">
                  <c:v>1.6125E-2</c:v>
                </c:pt>
                <c:pt idx="1646">
                  <c:v>1.6150000000000001E-2</c:v>
                </c:pt>
                <c:pt idx="1647">
                  <c:v>1.6174999999999998E-2</c:v>
                </c:pt>
                <c:pt idx="1648">
                  <c:v>1.6199999999999999E-2</c:v>
                </c:pt>
                <c:pt idx="1649">
                  <c:v>1.6225E-2</c:v>
                </c:pt>
                <c:pt idx="1650">
                  <c:v>1.6250000000000001E-2</c:v>
                </c:pt>
                <c:pt idx="1651">
                  <c:v>1.6275000000000001E-2</c:v>
                </c:pt>
                <c:pt idx="1652">
                  <c:v>1.6299999999999999E-2</c:v>
                </c:pt>
                <c:pt idx="1653">
                  <c:v>1.6324999999999999E-2</c:v>
                </c:pt>
                <c:pt idx="1654">
                  <c:v>1.635E-2</c:v>
                </c:pt>
                <c:pt idx="1655">
                  <c:v>1.6375000000000001E-2</c:v>
                </c:pt>
                <c:pt idx="1656">
                  <c:v>1.6400000000000001E-2</c:v>
                </c:pt>
                <c:pt idx="1657">
                  <c:v>1.6424999999999999E-2</c:v>
                </c:pt>
                <c:pt idx="1658">
                  <c:v>1.6449999999999999E-2</c:v>
                </c:pt>
                <c:pt idx="1659">
                  <c:v>1.6475E-2</c:v>
                </c:pt>
                <c:pt idx="1660">
                  <c:v>1.6500000000000001E-2</c:v>
                </c:pt>
                <c:pt idx="1661">
                  <c:v>1.6525000000000001E-2</c:v>
                </c:pt>
                <c:pt idx="1662">
                  <c:v>1.6549999999999999E-2</c:v>
                </c:pt>
                <c:pt idx="1663">
                  <c:v>1.6574999999999999E-2</c:v>
                </c:pt>
                <c:pt idx="1664">
                  <c:v>1.66E-2</c:v>
                </c:pt>
                <c:pt idx="1665">
                  <c:v>1.6625000000000001E-2</c:v>
                </c:pt>
                <c:pt idx="1666">
                  <c:v>1.6650000000000002E-2</c:v>
                </c:pt>
                <c:pt idx="1667">
                  <c:v>1.6674999999999999E-2</c:v>
                </c:pt>
                <c:pt idx="1668">
                  <c:v>1.67E-2</c:v>
                </c:pt>
                <c:pt idx="1669">
                  <c:v>1.6725E-2</c:v>
                </c:pt>
                <c:pt idx="1670">
                  <c:v>1.6750000000000001E-2</c:v>
                </c:pt>
                <c:pt idx="1671">
                  <c:v>1.6775000000000002E-2</c:v>
                </c:pt>
                <c:pt idx="1672">
                  <c:v>1.6799999999999999E-2</c:v>
                </c:pt>
                <c:pt idx="1673">
                  <c:v>1.6825E-2</c:v>
                </c:pt>
                <c:pt idx="1674">
                  <c:v>1.685E-2</c:v>
                </c:pt>
                <c:pt idx="1675">
                  <c:v>1.6875000000000001E-2</c:v>
                </c:pt>
                <c:pt idx="1676">
                  <c:v>1.6899999999999998E-2</c:v>
                </c:pt>
                <c:pt idx="1677">
                  <c:v>1.6924999999999999E-2</c:v>
                </c:pt>
                <c:pt idx="1678">
                  <c:v>1.695E-2</c:v>
                </c:pt>
                <c:pt idx="1679">
                  <c:v>1.6975000000000001E-2</c:v>
                </c:pt>
                <c:pt idx="1680">
                  <c:v>1.7000000000000001E-2</c:v>
                </c:pt>
                <c:pt idx="1681">
                  <c:v>1.7024999999999998E-2</c:v>
                </c:pt>
                <c:pt idx="1682">
                  <c:v>1.7049999999999999E-2</c:v>
                </c:pt>
                <c:pt idx="1683">
                  <c:v>1.7075E-2</c:v>
                </c:pt>
                <c:pt idx="1684">
                  <c:v>1.7100000000000001E-2</c:v>
                </c:pt>
                <c:pt idx="1685">
                  <c:v>1.7125000000000001E-2</c:v>
                </c:pt>
                <c:pt idx="1686">
                  <c:v>1.7149999999999999E-2</c:v>
                </c:pt>
                <c:pt idx="1687">
                  <c:v>1.7174999999999999E-2</c:v>
                </c:pt>
                <c:pt idx="1688">
                  <c:v>1.72E-2</c:v>
                </c:pt>
                <c:pt idx="1689">
                  <c:v>1.7225000000000001E-2</c:v>
                </c:pt>
                <c:pt idx="1690">
                  <c:v>1.7250000000000001E-2</c:v>
                </c:pt>
                <c:pt idx="1691">
                  <c:v>1.7274999999999999E-2</c:v>
                </c:pt>
                <c:pt idx="1692">
                  <c:v>1.7299999999999999E-2</c:v>
                </c:pt>
                <c:pt idx="1693">
                  <c:v>1.7325E-2</c:v>
                </c:pt>
                <c:pt idx="1694">
                  <c:v>1.7350000000000001E-2</c:v>
                </c:pt>
                <c:pt idx="1695">
                  <c:v>1.7375000000000002E-2</c:v>
                </c:pt>
                <c:pt idx="1696">
                  <c:v>1.7399999999999999E-2</c:v>
                </c:pt>
                <c:pt idx="1697">
                  <c:v>1.7425E-2</c:v>
                </c:pt>
                <c:pt idx="1698">
                  <c:v>1.745E-2</c:v>
                </c:pt>
                <c:pt idx="1699">
                  <c:v>1.7475000000000001E-2</c:v>
                </c:pt>
                <c:pt idx="1700">
                  <c:v>1.7500000000000002E-2</c:v>
                </c:pt>
                <c:pt idx="1701">
                  <c:v>1.7524999999999999E-2</c:v>
                </c:pt>
                <c:pt idx="1702">
                  <c:v>1.755E-2</c:v>
                </c:pt>
                <c:pt idx="1703">
                  <c:v>1.7575E-2</c:v>
                </c:pt>
                <c:pt idx="1704">
                  <c:v>1.7600000000000001E-2</c:v>
                </c:pt>
                <c:pt idx="1705">
                  <c:v>1.7624999999999998E-2</c:v>
                </c:pt>
                <c:pt idx="1706">
                  <c:v>1.7649999999999999E-2</c:v>
                </c:pt>
                <c:pt idx="1707">
                  <c:v>1.7675E-2</c:v>
                </c:pt>
                <c:pt idx="1708">
                  <c:v>1.77E-2</c:v>
                </c:pt>
                <c:pt idx="1709">
                  <c:v>1.7725000000000001E-2</c:v>
                </c:pt>
                <c:pt idx="1710">
                  <c:v>1.7749999999999998E-2</c:v>
                </c:pt>
                <c:pt idx="1711">
                  <c:v>1.7774999999999999E-2</c:v>
                </c:pt>
                <c:pt idx="1712">
                  <c:v>1.78E-2</c:v>
                </c:pt>
                <c:pt idx="1713">
                  <c:v>1.7825000000000001E-2</c:v>
                </c:pt>
                <c:pt idx="1714">
                  <c:v>1.7850000000000001E-2</c:v>
                </c:pt>
                <c:pt idx="1715">
                  <c:v>1.7874999999999999E-2</c:v>
                </c:pt>
                <c:pt idx="1716">
                  <c:v>1.7899999999999999E-2</c:v>
                </c:pt>
                <c:pt idx="1717">
                  <c:v>1.7925E-2</c:v>
                </c:pt>
                <c:pt idx="1718">
                  <c:v>1.7950000000000001E-2</c:v>
                </c:pt>
                <c:pt idx="1719">
                  <c:v>1.7975000000000001E-2</c:v>
                </c:pt>
                <c:pt idx="1720">
                  <c:v>1.7999999999999999E-2</c:v>
                </c:pt>
                <c:pt idx="1721">
                  <c:v>1.8024999999999999E-2</c:v>
                </c:pt>
                <c:pt idx="1722">
                  <c:v>1.805E-2</c:v>
                </c:pt>
                <c:pt idx="1723">
                  <c:v>1.8075000000000001E-2</c:v>
                </c:pt>
                <c:pt idx="1724">
                  <c:v>1.8100000000000002E-2</c:v>
                </c:pt>
                <c:pt idx="1725">
                  <c:v>1.8124999999999999E-2</c:v>
                </c:pt>
                <c:pt idx="1726">
                  <c:v>1.8149999999999999E-2</c:v>
                </c:pt>
                <c:pt idx="1727">
                  <c:v>1.8175E-2</c:v>
                </c:pt>
                <c:pt idx="1728">
                  <c:v>1.8200000000000001E-2</c:v>
                </c:pt>
                <c:pt idx="1729">
                  <c:v>1.8225000000000002E-2</c:v>
                </c:pt>
                <c:pt idx="1730">
                  <c:v>1.8249999999999999E-2</c:v>
                </c:pt>
                <c:pt idx="1731">
                  <c:v>1.8275E-2</c:v>
                </c:pt>
                <c:pt idx="1732">
                  <c:v>1.83E-2</c:v>
                </c:pt>
                <c:pt idx="1733">
                  <c:v>1.8325000000000001E-2</c:v>
                </c:pt>
                <c:pt idx="1734">
                  <c:v>1.8350000000000002E-2</c:v>
                </c:pt>
                <c:pt idx="1735">
                  <c:v>1.8374999999999999E-2</c:v>
                </c:pt>
                <c:pt idx="1736">
                  <c:v>1.84E-2</c:v>
                </c:pt>
                <c:pt idx="1737">
                  <c:v>1.8425E-2</c:v>
                </c:pt>
                <c:pt idx="1738">
                  <c:v>1.8450000000000001E-2</c:v>
                </c:pt>
                <c:pt idx="1739">
                  <c:v>1.8474999999999998E-2</c:v>
                </c:pt>
                <c:pt idx="1740">
                  <c:v>1.8499999999999999E-2</c:v>
                </c:pt>
                <c:pt idx="1741">
                  <c:v>1.8525E-2</c:v>
                </c:pt>
                <c:pt idx="1742">
                  <c:v>1.8550000000000001E-2</c:v>
                </c:pt>
                <c:pt idx="1743">
                  <c:v>1.8575000000000001E-2</c:v>
                </c:pt>
                <c:pt idx="1744">
                  <c:v>1.8599999999999998E-2</c:v>
                </c:pt>
                <c:pt idx="1745">
                  <c:v>1.8624999999999999E-2</c:v>
                </c:pt>
                <c:pt idx="1746">
                  <c:v>1.865E-2</c:v>
                </c:pt>
                <c:pt idx="1747">
                  <c:v>1.8675000000000001E-2</c:v>
                </c:pt>
                <c:pt idx="1748">
                  <c:v>1.8700000000000001E-2</c:v>
                </c:pt>
                <c:pt idx="1749">
                  <c:v>1.8724999999999999E-2</c:v>
                </c:pt>
                <c:pt idx="1750">
                  <c:v>1.8749999999999999E-2</c:v>
                </c:pt>
                <c:pt idx="1751">
                  <c:v>1.8775E-2</c:v>
                </c:pt>
                <c:pt idx="1752">
                  <c:v>1.8800000000000001E-2</c:v>
                </c:pt>
                <c:pt idx="1753">
                  <c:v>1.8825000000000001E-2</c:v>
                </c:pt>
                <c:pt idx="1754">
                  <c:v>1.8849999999999999E-2</c:v>
                </c:pt>
                <c:pt idx="1755">
                  <c:v>1.8874999999999999E-2</c:v>
                </c:pt>
                <c:pt idx="1756">
                  <c:v>1.89E-2</c:v>
                </c:pt>
                <c:pt idx="1757">
                  <c:v>1.8925000000000001E-2</c:v>
                </c:pt>
                <c:pt idx="1758">
                  <c:v>1.8950000000000002E-2</c:v>
                </c:pt>
                <c:pt idx="1759">
                  <c:v>1.8974999999999999E-2</c:v>
                </c:pt>
                <c:pt idx="1760">
                  <c:v>1.9E-2</c:v>
                </c:pt>
                <c:pt idx="1761">
                  <c:v>1.9025E-2</c:v>
                </c:pt>
                <c:pt idx="1762">
                  <c:v>1.9050000000000001E-2</c:v>
                </c:pt>
                <c:pt idx="1763">
                  <c:v>1.9075000000000002E-2</c:v>
                </c:pt>
                <c:pt idx="1764">
                  <c:v>1.9099999999999999E-2</c:v>
                </c:pt>
                <c:pt idx="1765">
                  <c:v>1.9125E-2</c:v>
                </c:pt>
                <c:pt idx="1766">
                  <c:v>1.915E-2</c:v>
                </c:pt>
                <c:pt idx="1767">
                  <c:v>1.9175000000000001E-2</c:v>
                </c:pt>
                <c:pt idx="1768">
                  <c:v>1.9199999999999998E-2</c:v>
                </c:pt>
                <c:pt idx="1769">
                  <c:v>1.9224999999999999E-2</c:v>
                </c:pt>
                <c:pt idx="1770">
                  <c:v>1.925E-2</c:v>
                </c:pt>
                <c:pt idx="1771">
                  <c:v>1.9275E-2</c:v>
                </c:pt>
                <c:pt idx="1772">
                  <c:v>1.9300000000000001E-2</c:v>
                </c:pt>
                <c:pt idx="1773">
                  <c:v>1.9324999999999998E-2</c:v>
                </c:pt>
                <c:pt idx="1774">
                  <c:v>1.9349999999999999E-2</c:v>
                </c:pt>
                <c:pt idx="1775">
                  <c:v>1.9375E-2</c:v>
                </c:pt>
                <c:pt idx="1776">
                  <c:v>1.9400000000000001E-2</c:v>
                </c:pt>
                <c:pt idx="1777">
                  <c:v>1.9425000000000001E-2</c:v>
                </c:pt>
                <c:pt idx="1778">
                  <c:v>1.9449999999999999E-2</c:v>
                </c:pt>
                <c:pt idx="1779">
                  <c:v>1.9474999999999999E-2</c:v>
                </c:pt>
                <c:pt idx="1780">
                  <c:v>1.95E-2</c:v>
                </c:pt>
                <c:pt idx="1781">
                  <c:v>1.9525000000000001E-2</c:v>
                </c:pt>
                <c:pt idx="1782">
                  <c:v>1.9550000000000001E-2</c:v>
                </c:pt>
                <c:pt idx="1783">
                  <c:v>1.9574999999999999E-2</c:v>
                </c:pt>
                <c:pt idx="1784">
                  <c:v>1.9599999999999999E-2</c:v>
                </c:pt>
                <c:pt idx="1785">
                  <c:v>1.9625E-2</c:v>
                </c:pt>
                <c:pt idx="1786">
                  <c:v>1.9650000000000001E-2</c:v>
                </c:pt>
                <c:pt idx="1787">
                  <c:v>1.9675000000000002E-2</c:v>
                </c:pt>
                <c:pt idx="1788">
                  <c:v>1.9699999999999999E-2</c:v>
                </c:pt>
                <c:pt idx="1789">
                  <c:v>1.9724999999999999E-2</c:v>
                </c:pt>
                <c:pt idx="1790">
                  <c:v>1.975E-2</c:v>
                </c:pt>
                <c:pt idx="1791">
                  <c:v>1.9775000000000001E-2</c:v>
                </c:pt>
                <c:pt idx="1792">
                  <c:v>1.9800000000000002E-2</c:v>
                </c:pt>
                <c:pt idx="1793">
                  <c:v>1.9824999999999999E-2</c:v>
                </c:pt>
                <c:pt idx="1794">
                  <c:v>1.985E-2</c:v>
                </c:pt>
                <c:pt idx="1795">
                  <c:v>1.9875E-2</c:v>
                </c:pt>
                <c:pt idx="1796">
                  <c:v>1.9900000000000001E-2</c:v>
                </c:pt>
                <c:pt idx="1797">
                  <c:v>1.9924999999999998E-2</c:v>
                </c:pt>
                <c:pt idx="1798">
                  <c:v>1.9949999999999999E-2</c:v>
                </c:pt>
                <c:pt idx="1799">
                  <c:v>1.9975E-2</c:v>
                </c:pt>
                <c:pt idx="1800">
                  <c:v>0.02</c:v>
                </c:pt>
                <c:pt idx="1801">
                  <c:v>2.0025000000000001E-2</c:v>
                </c:pt>
                <c:pt idx="1802">
                  <c:v>2.0049999999999998E-2</c:v>
                </c:pt>
                <c:pt idx="1803">
                  <c:v>2.0074999999999999E-2</c:v>
                </c:pt>
                <c:pt idx="1804">
                  <c:v>2.01E-2</c:v>
                </c:pt>
                <c:pt idx="1805">
                  <c:v>2.0125000000000001E-2</c:v>
                </c:pt>
                <c:pt idx="1806">
                  <c:v>2.0150000000000001E-2</c:v>
                </c:pt>
                <c:pt idx="1807">
                  <c:v>2.0174999999999998E-2</c:v>
                </c:pt>
                <c:pt idx="1808">
                  <c:v>2.0199999999999999E-2</c:v>
                </c:pt>
                <c:pt idx="1809">
                  <c:v>2.0225E-2</c:v>
                </c:pt>
                <c:pt idx="1810">
                  <c:v>2.0250000000000001E-2</c:v>
                </c:pt>
                <c:pt idx="1811">
                  <c:v>2.0275000000000001E-2</c:v>
                </c:pt>
                <c:pt idx="1812">
                  <c:v>2.0299999999999999E-2</c:v>
                </c:pt>
                <c:pt idx="1813">
                  <c:v>2.0324999999999999E-2</c:v>
                </c:pt>
                <c:pt idx="1814">
                  <c:v>2.035E-2</c:v>
                </c:pt>
                <c:pt idx="1815">
                  <c:v>2.0375000000000001E-2</c:v>
                </c:pt>
                <c:pt idx="1816">
                  <c:v>2.0400000000000001E-2</c:v>
                </c:pt>
                <c:pt idx="1817">
                  <c:v>2.0424999999999999E-2</c:v>
                </c:pt>
                <c:pt idx="1818">
                  <c:v>2.0449999999999999E-2</c:v>
                </c:pt>
                <c:pt idx="1819">
                  <c:v>2.0475E-2</c:v>
                </c:pt>
                <c:pt idx="1820">
                  <c:v>2.0500000000000001E-2</c:v>
                </c:pt>
                <c:pt idx="1821">
                  <c:v>2.0525000000000002E-2</c:v>
                </c:pt>
                <c:pt idx="1822">
                  <c:v>2.0549999999999999E-2</c:v>
                </c:pt>
                <c:pt idx="1823">
                  <c:v>2.0575E-2</c:v>
                </c:pt>
                <c:pt idx="1824">
                  <c:v>2.06E-2</c:v>
                </c:pt>
                <c:pt idx="1825">
                  <c:v>2.0625000000000001E-2</c:v>
                </c:pt>
                <c:pt idx="1826">
                  <c:v>2.0650000000000002E-2</c:v>
                </c:pt>
                <c:pt idx="1827">
                  <c:v>2.0674999999999999E-2</c:v>
                </c:pt>
                <c:pt idx="1828">
                  <c:v>2.07E-2</c:v>
                </c:pt>
                <c:pt idx="1829">
                  <c:v>2.0725E-2</c:v>
                </c:pt>
                <c:pt idx="1830">
                  <c:v>2.0750000000000001E-2</c:v>
                </c:pt>
                <c:pt idx="1831">
                  <c:v>2.0774999999999998E-2</c:v>
                </c:pt>
                <c:pt idx="1832">
                  <c:v>2.0799999999999999E-2</c:v>
                </c:pt>
                <c:pt idx="1833">
                  <c:v>2.0825E-2</c:v>
                </c:pt>
                <c:pt idx="1834">
                  <c:v>2.085E-2</c:v>
                </c:pt>
                <c:pt idx="1835">
                  <c:v>2.0875000000000001E-2</c:v>
                </c:pt>
                <c:pt idx="1836">
                  <c:v>2.0899999999999998E-2</c:v>
                </c:pt>
                <c:pt idx="1837">
                  <c:v>2.0924999999999999E-2</c:v>
                </c:pt>
                <c:pt idx="1838">
                  <c:v>2.095E-2</c:v>
                </c:pt>
                <c:pt idx="1839">
                  <c:v>2.0975000000000001E-2</c:v>
                </c:pt>
                <c:pt idx="1840">
                  <c:v>2.1000000000000001E-2</c:v>
                </c:pt>
                <c:pt idx="1841">
                  <c:v>2.1024999999999999E-2</c:v>
                </c:pt>
                <c:pt idx="1842">
                  <c:v>2.1049999999999999E-2</c:v>
                </c:pt>
                <c:pt idx="1843">
                  <c:v>2.1075E-2</c:v>
                </c:pt>
                <c:pt idx="1844">
                  <c:v>2.1100000000000001E-2</c:v>
                </c:pt>
                <c:pt idx="1845">
                  <c:v>2.1125000000000001E-2</c:v>
                </c:pt>
                <c:pt idx="1846">
                  <c:v>2.1149999999999999E-2</c:v>
                </c:pt>
                <c:pt idx="1847">
                  <c:v>2.1174999999999999E-2</c:v>
                </c:pt>
                <c:pt idx="1848">
                  <c:v>2.12E-2</c:v>
                </c:pt>
                <c:pt idx="1849">
                  <c:v>2.1225000000000001E-2</c:v>
                </c:pt>
                <c:pt idx="1850">
                  <c:v>2.1250000000000002E-2</c:v>
                </c:pt>
                <c:pt idx="1851">
                  <c:v>2.1274999999999999E-2</c:v>
                </c:pt>
                <c:pt idx="1852">
                  <c:v>2.1299999999999999E-2</c:v>
                </c:pt>
                <c:pt idx="1853">
                  <c:v>2.1325E-2</c:v>
                </c:pt>
                <c:pt idx="1854">
                  <c:v>2.1350000000000001E-2</c:v>
                </c:pt>
                <c:pt idx="1855">
                  <c:v>2.1375000000000002E-2</c:v>
                </c:pt>
                <c:pt idx="1856">
                  <c:v>2.1399999999999999E-2</c:v>
                </c:pt>
                <c:pt idx="1857">
                  <c:v>2.1425E-2</c:v>
                </c:pt>
                <c:pt idx="1858">
                  <c:v>2.145E-2</c:v>
                </c:pt>
                <c:pt idx="1859">
                  <c:v>2.1475000000000001E-2</c:v>
                </c:pt>
                <c:pt idx="1860">
                  <c:v>2.1499999999999998E-2</c:v>
                </c:pt>
                <c:pt idx="1861">
                  <c:v>2.1524999999999999E-2</c:v>
                </c:pt>
                <c:pt idx="1862">
                  <c:v>2.155E-2</c:v>
                </c:pt>
                <c:pt idx="1863">
                  <c:v>2.1575E-2</c:v>
                </c:pt>
                <c:pt idx="1864">
                  <c:v>2.1600000000000001E-2</c:v>
                </c:pt>
                <c:pt idx="1865">
                  <c:v>2.1624999999999998E-2</c:v>
                </c:pt>
                <c:pt idx="1866">
                  <c:v>2.1649999999999999E-2</c:v>
                </c:pt>
                <c:pt idx="1867">
                  <c:v>2.1675E-2</c:v>
                </c:pt>
                <c:pt idx="1868">
                  <c:v>2.1700000000000001E-2</c:v>
                </c:pt>
                <c:pt idx="1869">
                  <c:v>2.1725000000000001E-2</c:v>
                </c:pt>
                <c:pt idx="1870">
                  <c:v>2.1749999999999999E-2</c:v>
                </c:pt>
                <c:pt idx="1871">
                  <c:v>2.1774999999999999E-2</c:v>
                </c:pt>
                <c:pt idx="1872">
                  <c:v>2.18E-2</c:v>
                </c:pt>
                <c:pt idx="1873">
                  <c:v>2.1825000000000001E-2</c:v>
                </c:pt>
                <c:pt idx="1874">
                  <c:v>2.1850000000000001E-2</c:v>
                </c:pt>
                <c:pt idx="1875">
                  <c:v>2.1874999999999999E-2</c:v>
                </c:pt>
                <c:pt idx="1876">
                  <c:v>2.1899999999999999E-2</c:v>
                </c:pt>
                <c:pt idx="1877">
                  <c:v>2.1925E-2</c:v>
                </c:pt>
                <c:pt idx="1878">
                  <c:v>2.1950000000000001E-2</c:v>
                </c:pt>
                <c:pt idx="1879">
                  <c:v>2.1975000000000001E-2</c:v>
                </c:pt>
                <c:pt idx="1880">
                  <c:v>2.1999999999999999E-2</c:v>
                </c:pt>
                <c:pt idx="1881">
                  <c:v>2.2024999999999999E-2</c:v>
                </c:pt>
                <c:pt idx="1882">
                  <c:v>2.205E-2</c:v>
                </c:pt>
                <c:pt idx="1883">
                  <c:v>2.2075000000000001E-2</c:v>
                </c:pt>
                <c:pt idx="1884">
                  <c:v>2.2100000000000002E-2</c:v>
                </c:pt>
                <c:pt idx="1885">
                  <c:v>2.2124999999999999E-2</c:v>
                </c:pt>
                <c:pt idx="1886">
                  <c:v>2.215E-2</c:v>
                </c:pt>
                <c:pt idx="1887">
                  <c:v>2.2175E-2</c:v>
                </c:pt>
                <c:pt idx="1888">
                  <c:v>2.2200000000000001E-2</c:v>
                </c:pt>
                <c:pt idx="1889">
                  <c:v>2.2225000000000002E-2</c:v>
                </c:pt>
                <c:pt idx="1890">
                  <c:v>2.2249999999999999E-2</c:v>
                </c:pt>
                <c:pt idx="1891">
                  <c:v>2.2275E-2</c:v>
                </c:pt>
                <c:pt idx="1892">
                  <c:v>2.23E-2</c:v>
                </c:pt>
                <c:pt idx="1893">
                  <c:v>2.2325000000000001E-2</c:v>
                </c:pt>
                <c:pt idx="1894">
                  <c:v>2.2349999999999998E-2</c:v>
                </c:pt>
                <c:pt idx="1895">
                  <c:v>2.2374999999999999E-2</c:v>
                </c:pt>
                <c:pt idx="1896">
                  <c:v>2.24E-2</c:v>
                </c:pt>
                <c:pt idx="1897">
                  <c:v>2.2425E-2</c:v>
                </c:pt>
                <c:pt idx="1898">
                  <c:v>2.2450000000000001E-2</c:v>
                </c:pt>
                <c:pt idx="1899">
                  <c:v>2.2474999999999998E-2</c:v>
                </c:pt>
                <c:pt idx="1900">
                  <c:v>2.2499999999999999E-2</c:v>
                </c:pt>
                <c:pt idx="1901">
                  <c:v>2.2525E-2</c:v>
                </c:pt>
                <c:pt idx="1902">
                  <c:v>2.2550000000000001E-2</c:v>
                </c:pt>
                <c:pt idx="1903">
                  <c:v>2.2575000000000001E-2</c:v>
                </c:pt>
                <c:pt idx="1904">
                  <c:v>2.2599999999999999E-2</c:v>
                </c:pt>
                <c:pt idx="1905">
                  <c:v>2.2624999999999999E-2</c:v>
                </c:pt>
                <c:pt idx="1906">
                  <c:v>2.265E-2</c:v>
                </c:pt>
                <c:pt idx="1907">
                  <c:v>2.2675000000000001E-2</c:v>
                </c:pt>
                <c:pt idx="1908">
                  <c:v>2.2700000000000001E-2</c:v>
                </c:pt>
                <c:pt idx="1909">
                  <c:v>2.2724999999999999E-2</c:v>
                </c:pt>
                <c:pt idx="1910">
                  <c:v>2.2749999999999999E-2</c:v>
                </c:pt>
                <c:pt idx="1911">
                  <c:v>2.2775E-2</c:v>
                </c:pt>
                <c:pt idx="1912">
                  <c:v>2.2800000000000001E-2</c:v>
                </c:pt>
                <c:pt idx="1913">
                  <c:v>2.2825000000000002E-2</c:v>
                </c:pt>
                <c:pt idx="1914">
                  <c:v>2.2849999999999999E-2</c:v>
                </c:pt>
                <c:pt idx="1915">
                  <c:v>2.2875E-2</c:v>
                </c:pt>
                <c:pt idx="1916">
                  <c:v>2.29E-2</c:v>
                </c:pt>
                <c:pt idx="1917">
                  <c:v>2.2925000000000001E-2</c:v>
                </c:pt>
                <c:pt idx="1918">
                  <c:v>2.2950000000000002E-2</c:v>
                </c:pt>
                <c:pt idx="1919">
                  <c:v>2.2974999999999999E-2</c:v>
                </c:pt>
                <c:pt idx="1920">
                  <c:v>2.3E-2</c:v>
                </c:pt>
                <c:pt idx="1921">
                  <c:v>2.3025E-2</c:v>
                </c:pt>
                <c:pt idx="1922">
                  <c:v>2.3050000000000001E-2</c:v>
                </c:pt>
                <c:pt idx="1923">
                  <c:v>2.3074999999999998E-2</c:v>
                </c:pt>
                <c:pt idx="1924">
                  <c:v>2.3099999999999999E-2</c:v>
                </c:pt>
                <c:pt idx="1925">
                  <c:v>2.3125E-2</c:v>
                </c:pt>
                <c:pt idx="1926">
                  <c:v>2.315E-2</c:v>
                </c:pt>
                <c:pt idx="1927">
                  <c:v>2.3175000000000001E-2</c:v>
                </c:pt>
                <c:pt idx="1928">
                  <c:v>2.3199999999999998E-2</c:v>
                </c:pt>
                <c:pt idx="1929">
                  <c:v>2.3224999999999999E-2</c:v>
                </c:pt>
                <c:pt idx="1930">
                  <c:v>2.325E-2</c:v>
                </c:pt>
                <c:pt idx="1931">
                  <c:v>2.3275000000000001E-2</c:v>
                </c:pt>
                <c:pt idx="1932">
                  <c:v>2.3300000000000001E-2</c:v>
                </c:pt>
                <c:pt idx="1933">
                  <c:v>2.3324999999999999E-2</c:v>
                </c:pt>
                <c:pt idx="1934">
                  <c:v>2.3349999999999999E-2</c:v>
                </c:pt>
                <c:pt idx="1935">
                  <c:v>2.3375E-2</c:v>
                </c:pt>
                <c:pt idx="1936">
                  <c:v>2.3400000000000001E-2</c:v>
                </c:pt>
                <c:pt idx="1937">
                  <c:v>2.3425000000000001E-2</c:v>
                </c:pt>
                <c:pt idx="1938">
                  <c:v>2.3449999999999999E-2</c:v>
                </c:pt>
                <c:pt idx="1939">
                  <c:v>2.3474999999999999E-2</c:v>
                </c:pt>
                <c:pt idx="1940">
                  <c:v>2.35E-2</c:v>
                </c:pt>
                <c:pt idx="1941">
                  <c:v>2.3525000000000001E-2</c:v>
                </c:pt>
                <c:pt idx="1942">
                  <c:v>2.3550000000000001E-2</c:v>
                </c:pt>
                <c:pt idx="1943">
                  <c:v>2.3574999999999999E-2</c:v>
                </c:pt>
                <c:pt idx="1944">
                  <c:v>2.3599999999999999E-2</c:v>
                </c:pt>
                <c:pt idx="1945">
                  <c:v>2.3625E-2</c:v>
                </c:pt>
                <c:pt idx="1946">
                  <c:v>2.3650000000000001E-2</c:v>
                </c:pt>
                <c:pt idx="1947">
                  <c:v>2.3675000000000002E-2</c:v>
                </c:pt>
                <c:pt idx="1948">
                  <c:v>2.3699999999999999E-2</c:v>
                </c:pt>
                <c:pt idx="1949">
                  <c:v>2.3725E-2</c:v>
                </c:pt>
                <c:pt idx="1950">
                  <c:v>2.375E-2</c:v>
                </c:pt>
                <c:pt idx="1951">
                  <c:v>2.3775000000000001E-2</c:v>
                </c:pt>
                <c:pt idx="1952">
                  <c:v>2.3800000000000002E-2</c:v>
                </c:pt>
                <c:pt idx="1953">
                  <c:v>2.3824999999999999E-2</c:v>
                </c:pt>
                <c:pt idx="1954">
                  <c:v>2.385E-2</c:v>
                </c:pt>
                <c:pt idx="1955">
                  <c:v>2.3875E-2</c:v>
                </c:pt>
                <c:pt idx="1956">
                  <c:v>2.3900000000000001E-2</c:v>
                </c:pt>
                <c:pt idx="1957">
                  <c:v>2.3924999999999998E-2</c:v>
                </c:pt>
                <c:pt idx="1958">
                  <c:v>2.3949999999999999E-2</c:v>
                </c:pt>
                <c:pt idx="1959">
                  <c:v>2.3975E-2</c:v>
                </c:pt>
                <c:pt idx="1960">
                  <c:v>2.4E-2</c:v>
                </c:pt>
                <c:pt idx="1961">
                  <c:v>2.4025000000000001E-2</c:v>
                </c:pt>
                <c:pt idx="1962">
                  <c:v>2.4049999999999998E-2</c:v>
                </c:pt>
                <c:pt idx="1963">
                  <c:v>2.4074999999999999E-2</c:v>
                </c:pt>
                <c:pt idx="1964">
                  <c:v>2.41E-2</c:v>
                </c:pt>
                <c:pt idx="1965">
                  <c:v>2.4125000000000001E-2</c:v>
                </c:pt>
                <c:pt idx="1966">
                  <c:v>2.4150000000000001E-2</c:v>
                </c:pt>
                <c:pt idx="1967">
                  <c:v>2.4174999999999999E-2</c:v>
                </c:pt>
                <c:pt idx="1968">
                  <c:v>2.4199999999999999E-2</c:v>
                </c:pt>
                <c:pt idx="1969">
                  <c:v>2.4225E-2</c:v>
                </c:pt>
                <c:pt idx="1970">
                  <c:v>2.4250000000000001E-2</c:v>
                </c:pt>
                <c:pt idx="1971">
                  <c:v>2.4275000000000001E-2</c:v>
                </c:pt>
                <c:pt idx="1972">
                  <c:v>2.4299999999999999E-2</c:v>
                </c:pt>
                <c:pt idx="1973">
                  <c:v>2.4324999999999999E-2</c:v>
                </c:pt>
                <c:pt idx="1974">
                  <c:v>2.435E-2</c:v>
                </c:pt>
                <c:pt idx="1975">
                  <c:v>2.4375000000000001E-2</c:v>
                </c:pt>
                <c:pt idx="1976">
                  <c:v>2.4400000000000002E-2</c:v>
                </c:pt>
                <c:pt idx="1977">
                  <c:v>2.4424999999999999E-2</c:v>
                </c:pt>
                <c:pt idx="1978">
                  <c:v>2.445E-2</c:v>
                </c:pt>
                <c:pt idx="1979">
                  <c:v>2.4475E-2</c:v>
                </c:pt>
                <c:pt idx="1980">
                  <c:v>2.4500000000000001E-2</c:v>
                </c:pt>
                <c:pt idx="1981">
                  <c:v>2.4525000000000002E-2</c:v>
                </c:pt>
                <c:pt idx="1982">
                  <c:v>2.4549999999999999E-2</c:v>
                </c:pt>
                <c:pt idx="1983">
                  <c:v>2.4575E-2</c:v>
                </c:pt>
                <c:pt idx="1984">
                  <c:v>2.46E-2</c:v>
                </c:pt>
                <c:pt idx="1985">
                  <c:v>2.4625000000000001E-2</c:v>
                </c:pt>
                <c:pt idx="1986">
                  <c:v>2.4649999999999998E-2</c:v>
                </c:pt>
                <c:pt idx="1987">
                  <c:v>2.4674999999999999E-2</c:v>
                </c:pt>
                <c:pt idx="1988">
                  <c:v>2.47E-2</c:v>
                </c:pt>
                <c:pt idx="1989">
                  <c:v>2.4725E-2</c:v>
                </c:pt>
                <c:pt idx="1990">
                  <c:v>2.4750000000000001E-2</c:v>
                </c:pt>
                <c:pt idx="1991">
                  <c:v>2.4774999999999998E-2</c:v>
                </c:pt>
                <c:pt idx="1992">
                  <c:v>2.4799999999999999E-2</c:v>
                </c:pt>
                <c:pt idx="1993">
                  <c:v>2.4825E-2</c:v>
                </c:pt>
                <c:pt idx="1994">
                  <c:v>2.4850000000000001E-2</c:v>
                </c:pt>
                <c:pt idx="1995">
                  <c:v>2.4875000000000001E-2</c:v>
                </c:pt>
                <c:pt idx="1996">
                  <c:v>2.4899999999999999E-2</c:v>
                </c:pt>
                <c:pt idx="1997">
                  <c:v>2.4924999999999999E-2</c:v>
                </c:pt>
                <c:pt idx="1998">
                  <c:v>2.495E-2</c:v>
                </c:pt>
                <c:pt idx="1999">
                  <c:v>2.4975000000000001E-2</c:v>
                </c:pt>
              </c:numCache>
            </c:numRef>
          </c:xVal>
          <c:yVal>
            <c:numRef>
              <c:f>'SP6'!$E$4:$E$2003</c:f>
              <c:numCache>
                <c:formatCode>0.00E+00</c:formatCode>
                <c:ptCount val="2000"/>
                <c:pt idx="0">
                  <c:v>-11.58054389</c:v>
                </c:pt>
                <c:pt idx="1">
                  <c:v>-11.55962339</c:v>
                </c:pt>
                <c:pt idx="2">
                  <c:v>-11.55962339</c:v>
                </c:pt>
                <c:pt idx="3">
                  <c:v>-11.52824264</c:v>
                </c:pt>
                <c:pt idx="4">
                  <c:v>-11.43410038</c:v>
                </c:pt>
                <c:pt idx="5">
                  <c:v>-11.413179879999999</c:v>
                </c:pt>
                <c:pt idx="6">
                  <c:v>-11.360878619999999</c:v>
                </c:pt>
                <c:pt idx="7">
                  <c:v>-11.329497870000001</c:v>
                </c:pt>
                <c:pt idx="8">
                  <c:v>-11.287656869999999</c:v>
                </c:pt>
                <c:pt idx="9">
                  <c:v>-11.22489536</c:v>
                </c:pt>
                <c:pt idx="10">
                  <c:v>-11.22489536</c:v>
                </c:pt>
                <c:pt idx="11">
                  <c:v>-11.183054350000001</c:v>
                </c:pt>
                <c:pt idx="12">
                  <c:v>-11.07845184</c:v>
                </c:pt>
                <c:pt idx="13">
                  <c:v>-11.02615059</c:v>
                </c:pt>
                <c:pt idx="14">
                  <c:v>-11.03661084</c:v>
                </c:pt>
                <c:pt idx="15">
                  <c:v>-11.00523009</c:v>
                </c:pt>
                <c:pt idx="16">
                  <c:v>-10.921548080000001</c:v>
                </c:pt>
                <c:pt idx="17">
                  <c:v>-10.858786569999999</c:v>
                </c:pt>
                <c:pt idx="18">
                  <c:v>-10.81694557</c:v>
                </c:pt>
                <c:pt idx="19">
                  <c:v>-10.77510457</c:v>
                </c:pt>
                <c:pt idx="20">
                  <c:v>-10.72280331</c:v>
                </c:pt>
                <c:pt idx="21">
                  <c:v>-10.639121299999999</c:v>
                </c:pt>
                <c:pt idx="22">
                  <c:v>-10.649581550000001</c:v>
                </c:pt>
                <c:pt idx="23">
                  <c:v>-10.576359800000001</c:v>
                </c:pt>
                <c:pt idx="24">
                  <c:v>-10.471757289999999</c:v>
                </c:pt>
                <c:pt idx="25">
                  <c:v>-10.44037653</c:v>
                </c:pt>
                <c:pt idx="26">
                  <c:v>-10.450836779999999</c:v>
                </c:pt>
                <c:pt idx="27">
                  <c:v>-10.377615029999999</c:v>
                </c:pt>
                <c:pt idx="28">
                  <c:v>-10.283472769999999</c:v>
                </c:pt>
                <c:pt idx="29">
                  <c:v>-10.26255227</c:v>
                </c:pt>
                <c:pt idx="30">
                  <c:v>-10.18933051</c:v>
                </c:pt>
                <c:pt idx="31">
                  <c:v>-10.126569</c:v>
                </c:pt>
                <c:pt idx="32">
                  <c:v>-10.074267750000001</c:v>
                </c:pt>
                <c:pt idx="33">
                  <c:v>-10.00104599</c:v>
                </c:pt>
                <c:pt idx="34">
                  <c:v>-9.9801254900000007</c:v>
                </c:pt>
                <c:pt idx="35">
                  <c:v>-9.9278242300000006</c:v>
                </c:pt>
                <c:pt idx="36">
                  <c:v>-9.8023012200000004</c:v>
                </c:pt>
                <c:pt idx="37">
                  <c:v>-9.7290794599999995</c:v>
                </c:pt>
                <c:pt idx="38">
                  <c:v>-9.7395397199999998</c:v>
                </c:pt>
                <c:pt idx="39">
                  <c:v>-9.6976987099999992</c:v>
                </c:pt>
                <c:pt idx="40">
                  <c:v>-9.5512551999999999</c:v>
                </c:pt>
                <c:pt idx="41">
                  <c:v>-9.5303346999999992</c:v>
                </c:pt>
                <c:pt idx="42">
                  <c:v>-9.4675731899999995</c:v>
                </c:pt>
                <c:pt idx="43">
                  <c:v>-9.3943514300000004</c:v>
                </c:pt>
                <c:pt idx="44">
                  <c:v>-9.3315899299999998</c:v>
                </c:pt>
                <c:pt idx="45">
                  <c:v>-9.2583681700000007</c:v>
                </c:pt>
                <c:pt idx="46">
                  <c:v>-9.2374476699999999</c:v>
                </c:pt>
                <c:pt idx="47">
                  <c:v>-9.14330541</c:v>
                </c:pt>
                <c:pt idx="48">
                  <c:v>-9.0282426499999993</c:v>
                </c:pt>
                <c:pt idx="49">
                  <c:v>-8.9550208900000001</c:v>
                </c:pt>
                <c:pt idx="50">
                  <c:v>-8.9445606400000006</c:v>
                </c:pt>
                <c:pt idx="51">
                  <c:v>-8.8713388799999997</c:v>
                </c:pt>
                <c:pt idx="52">
                  <c:v>-8.7562761200000008</c:v>
                </c:pt>
                <c:pt idx="53">
                  <c:v>-8.7144351199999992</c:v>
                </c:pt>
                <c:pt idx="54">
                  <c:v>-8.6412133600000001</c:v>
                </c:pt>
                <c:pt idx="55">
                  <c:v>-8.5261505999999994</c:v>
                </c:pt>
                <c:pt idx="56">
                  <c:v>-8.4843095900000005</c:v>
                </c:pt>
                <c:pt idx="57">
                  <c:v>-8.4110878400000004</c:v>
                </c:pt>
                <c:pt idx="58">
                  <c:v>-8.3797070799999993</c:v>
                </c:pt>
                <c:pt idx="59">
                  <c:v>-8.3169455800000005</c:v>
                </c:pt>
                <c:pt idx="60">
                  <c:v>-8.18096231</c:v>
                </c:pt>
                <c:pt idx="61">
                  <c:v>-8.0868200600000009</c:v>
                </c:pt>
                <c:pt idx="62">
                  <c:v>-8.0658995499999993</c:v>
                </c:pt>
                <c:pt idx="63">
                  <c:v>-7.9926778000000001</c:v>
                </c:pt>
                <c:pt idx="64">
                  <c:v>-7.8357740299999996</c:v>
                </c:pt>
                <c:pt idx="65">
                  <c:v>-7.8357740299999996</c:v>
                </c:pt>
                <c:pt idx="66">
                  <c:v>-7.7730125299999999</c:v>
                </c:pt>
                <c:pt idx="67">
                  <c:v>-7.6474895099999998</c:v>
                </c:pt>
                <c:pt idx="68">
                  <c:v>-7.5533472499999998</c:v>
                </c:pt>
                <c:pt idx="69">
                  <c:v>-7.5428870000000003</c:v>
                </c:pt>
                <c:pt idx="70">
                  <c:v>-7.4173639900000001</c:v>
                </c:pt>
                <c:pt idx="71">
                  <c:v>-7.3755229900000003</c:v>
                </c:pt>
                <c:pt idx="72">
                  <c:v>-7.2395397199999998</c:v>
                </c:pt>
                <c:pt idx="73">
                  <c:v>-7.1663179699999997</c:v>
                </c:pt>
                <c:pt idx="74">
                  <c:v>-7.12447696</c:v>
                </c:pt>
                <c:pt idx="75">
                  <c:v>-7.0512552099999999</c:v>
                </c:pt>
                <c:pt idx="76">
                  <c:v>-6.9152719400000002</c:v>
                </c:pt>
                <c:pt idx="77">
                  <c:v>-6.8525104399999996</c:v>
                </c:pt>
                <c:pt idx="78">
                  <c:v>-6.8315899299999998</c:v>
                </c:pt>
                <c:pt idx="79">
                  <c:v>-6.6433054199999999</c:v>
                </c:pt>
                <c:pt idx="80">
                  <c:v>-6.6014644100000002</c:v>
                </c:pt>
                <c:pt idx="81">
                  <c:v>-6.5282426600000001</c:v>
                </c:pt>
                <c:pt idx="82">
                  <c:v>-6.4759414</c:v>
                </c:pt>
                <c:pt idx="83">
                  <c:v>-6.3399581400000002</c:v>
                </c:pt>
                <c:pt idx="84">
                  <c:v>-6.2562761299999998</c:v>
                </c:pt>
                <c:pt idx="85">
                  <c:v>-6.1621338699999999</c:v>
                </c:pt>
                <c:pt idx="86">
                  <c:v>-6.0993723600000003</c:v>
                </c:pt>
                <c:pt idx="87">
                  <c:v>-6.0156903599999998</c:v>
                </c:pt>
                <c:pt idx="88">
                  <c:v>-5.9215480999999999</c:v>
                </c:pt>
                <c:pt idx="89">
                  <c:v>-5.8692468399999997</c:v>
                </c:pt>
                <c:pt idx="90">
                  <c:v>-5.7855648300000002</c:v>
                </c:pt>
                <c:pt idx="91">
                  <c:v>-5.6286610699999997</c:v>
                </c:pt>
                <c:pt idx="92">
                  <c:v>-5.5240585600000003</c:v>
                </c:pt>
                <c:pt idx="93">
                  <c:v>-5.5135983099999999</c:v>
                </c:pt>
                <c:pt idx="94">
                  <c:v>-5.4089957999999996</c:v>
                </c:pt>
                <c:pt idx="95">
                  <c:v>-5.3148535399999997</c:v>
                </c:pt>
                <c:pt idx="96">
                  <c:v>-5.17887027</c:v>
                </c:pt>
                <c:pt idx="97">
                  <c:v>-5.1161087700000003</c:v>
                </c:pt>
                <c:pt idx="98">
                  <c:v>-5.0010460099999996</c:v>
                </c:pt>
                <c:pt idx="99">
                  <c:v>-4.9487447500000004</c:v>
                </c:pt>
                <c:pt idx="100">
                  <c:v>-4.8127614899999998</c:v>
                </c:pt>
                <c:pt idx="101">
                  <c:v>-4.7918409899999999</c:v>
                </c:pt>
                <c:pt idx="102">
                  <c:v>-4.6872384800000004</c:v>
                </c:pt>
                <c:pt idx="103">
                  <c:v>-4.53033471</c:v>
                </c:pt>
                <c:pt idx="104">
                  <c:v>-4.4466526999999996</c:v>
                </c:pt>
                <c:pt idx="105">
                  <c:v>-4.4257321999999997</c:v>
                </c:pt>
                <c:pt idx="106">
                  <c:v>-4.3420501900000001</c:v>
                </c:pt>
                <c:pt idx="107">
                  <c:v>-4.1851464299999996</c:v>
                </c:pt>
                <c:pt idx="108">
                  <c:v>-4.1014644200000001</c:v>
                </c:pt>
                <c:pt idx="109">
                  <c:v>-3.9864016599999998</c:v>
                </c:pt>
                <c:pt idx="110">
                  <c:v>-3.8922593999999999</c:v>
                </c:pt>
                <c:pt idx="111">
                  <c:v>-3.79811714</c:v>
                </c:pt>
                <c:pt idx="112">
                  <c:v>-3.7353556399999999</c:v>
                </c:pt>
                <c:pt idx="113">
                  <c:v>-3.63075313</c:v>
                </c:pt>
                <c:pt idx="114">
                  <c:v>-3.55753137</c:v>
                </c:pt>
                <c:pt idx="115">
                  <c:v>-3.3797071000000001</c:v>
                </c:pt>
                <c:pt idx="116">
                  <c:v>-3.3274058499999999</c:v>
                </c:pt>
                <c:pt idx="117">
                  <c:v>-3.2646443399999998</c:v>
                </c:pt>
                <c:pt idx="118">
                  <c:v>-3.1809623299999998</c:v>
                </c:pt>
                <c:pt idx="119">
                  <c:v>-3.0345188200000002</c:v>
                </c:pt>
                <c:pt idx="120">
                  <c:v>-2.9508368100000002</c:v>
                </c:pt>
                <c:pt idx="121">
                  <c:v>-2.8776150500000002</c:v>
                </c:pt>
                <c:pt idx="122">
                  <c:v>-2.7102510400000002</c:v>
                </c:pt>
                <c:pt idx="123">
                  <c:v>-2.6788702799999999</c:v>
                </c:pt>
                <c:pt idx="124">
                  <c:v>-2.5533472700000002</c:v>
                </c:pt>
                <c:pt idx="125">
                  <c:v>-2.50104602</c:v>
                </c:pt>
                <c:pt idx="126">
                  <c:v>-2.3859832499999998</c:v>
                </c:pt>
                <c:pt idx="127">
                  <c:v>-2.2395397400000001</c:v>
                </c:pt>
                <c:pt idx="128">
                  <c:v>-2.1453974800000002</c:v>
                </c:pt>
                <c:pt idx="129">
                  <c:v>-2.10355648</c:v>
                </c:pt>
                <c:pt idx="130">
                  <c:v>-1.9884937199999999</c:v>
                </c:pt>
                <c:pt idx="131">
                  <c:v>-1.8734309600000001</c:v>
                </c:pt>
                <c:pt idx="132">
                  <c:v>-1.8002092000000001</c:v>
                </c:pt>
                <c:pt idx="133">
                  <c:v>-1.6746861900000001</c:v>
                </c:pt>
                <c:pt idx="134">
                  <c:v>-1.53870292</c:v>
                </c:pt>
                <c:pt idx="135">
                  <c:v>-1.4654811700000001</c:v>
                </c:pt>
                <c:pt idx="136">
                  <c:v>-1.3817991599999999</c:v>
                </c:pt>
                <c:pt idx="137">
                  <c:v>-1.3085773999999999</c:v>
                </c:pt>
                <c:pt idx="138">
                  <c:v>-1.20397489</c:v>
                </c:pt>
                <c:pt idx="139">
                  <c:v>-1.0575313799999999</c:v>
                </c:pt>
                <c:pt idx="140">
                  <c:v>-0.97384937000000005</c:v>
                </c:pt>
                <c:pt idx="141">
                  <c:v>-0.91108785999999997</c:v>
                </c:pt>
                <c:pt idx="142">
                  <c:v>-0.84832635999999995</c:v>
                </c:pt>
                <c:pt idx="143">
                  <c:v>-0.68096234</c:v>
                </c:pt>
                <c:pt idx="144">
                  <c:v>-0.61820083000000003</c:v>
                </c:pt>
                <c:pt idx="145">
                  <c:v>-0.50313806999999999</c:v>
                </c:pt>
                <c:pt idx="146">
                  <c:v>-0.35669455999999999</c:v>
                </c:pt>
                <c:pt idx="147">
                  <c:v>-0.28347280000000002</c:v>
                </c:pt>
                <c:pt idx="148">
                  <c:v>-0.21025104</c:v>
                </c:pt>
                <c:pt idx="149">
                  <c:v>-0.12656903999999999</c:v>
                </c:pt>
                <c:pt idx="150">
                  <c:v>-3.2426780000000002E-2</c:v>
                </c:pt>
                <c:pt idx="151">
                  <c:v>0.10355649</c:v>
                </c:pt>
                <c:pt idx="152">
                  <c:v>0.20815900000000001</c:v>
                </c:pt>
                <c:pt idx="153">
                  <c:v>0.25</c:v>
                </c:pt>
                <c:pt idx="154">
                  <c:v>0.35460250999999998</c:v>
                </c:pt>
                <c:pt idx="155">
                  <c:v>0.49058576999999998</c:v>
                </c:pt>
                <c:pt idx="156">
                  <c:v>0.55334728</c:v>
                </c:pt>
                <c:pt idx="157">
                  <c:v>0.62656904000000002</c:v>
                </c:pt>
                <c:pt idx="158">
                  <c:v>0.80439329999999998</c:v>
                </c:pt>
                <c:pt idx="159">
                  <c:v>0.86715481000000005</c:v>
                </c:pt>
                <c:pt idx="160">
                  <c:v>0.96129706999999998</c:v>
                </c:pt>
                <c:pt idx="161">
                  <c:v>1.02405857</c:v>
                </c:pt>
                <c:pt idx="162">
                  <c:v>1.1600418400000001</c:v>
                </c:pt>
                <c:pt idx="163">
                  <c:v>1.2751045999999999</c:v>
                </c:pt>
                <c:pt idx="164">
                  <c:v>1.4006276099999999</c:v>
                </c:pt>
                <c:pt idx="165">
                  <c:v>1.4424686200000001</c:v>
                </c:pt>
                <c:pt idx="166">
                  <c:v>1.5366108700000001</c:v>
                </c:pt>
                <c:pt idx="167">
                  <c:v>1.67259414</c:v>
                </c:pt>
                <c:pt idx="168">
                  <c:v>1.7248953899999999</c:v>
                </c:pt>
                <c:pt idx="169">
                  <c:v>1.8294979</c:v>
                </c:pt>
                <c:pt idx="170">
                  <c:v>1.98640167</c:v>
                </c:pt>
                <c:pt idx="171">
                  <c:v>2.0491631699999999</c:v>
                </c:pt>
                <c:pt idx="172">
                  <c:v>2.1223849299999999</c:v>
                </c:pt>
                <c:pt idx="173">
                  <c:v>2.2165271899999999</c:v>
                </c:pt>
                <c:pt idx="174">
                  <c:v>2.35251045</c:v>
                </c:pt>
                <c:pt idx="175">
                  <c:v>2.44665271</c:v>
                </c:pt>
                <c:pt idx="176">
                  <c:v>2.5617154700000002</c:v>
                </c:pt>
                <c:pt idx="177">
                  <c:v>2.6663179800000001</c:v>
                </c:pt>
                <c:pt idx="178">
                  <c:v>2.7081589899999998</c:v>
                </c:pt>
                <c:pt idx="179">
                  <c:v>2.84414225</c:v>
                </c:pt>
                <c:pt idx="180">
                  <c:v>2.91736401</c:v>
                </c:pt>
                <c:pt idx="181">
                  <c:v>3.00104602</c:v>
                </c:pt>
                <c:pt idx="182">
                  <c:v>3.1474895300000001</c:v>
                </c:pt>
                <c:pt idx="183">
                  <c:v>3.2311715400000001</c:v>
                </c:pt>
                <c:pt idx="184">
                  <c:v>3.3253138</c:v>
                </c:pt>
                <c:pt idx="185">
                  <c:v>3.3776150500000002</c:v>
                </c:pt>
                <c:pt idx="186">
                  <c:v>3.5135983199999998</c:v>
                </c:pt>
                <c:pt idx="187">
                  <c:v>3.6077405699999998</c:v>
                </c:pt>
                <c:pt idx="188">
                  <c:v>3.72280334</c:v>
                </c:pt>
                <c:pt idx="189">
                  <c:v>3.7855648400000002</c:v>
                </c:pt>
                <c:pt idx="190">
                  <c:v>3.8797071000000001</c:v>
                </c:pt>
                <c:pt idx="191">
                  <c:v>4.0052301100000003</c:v>
                </c:pt>
                <c:pt idx="192">
                  <c:v>4.0784518700000003</c:v>
                </c:pt>
                <c:pt idx="193">
                  <c:v>4.1412133799999999</c:v>
                </c:pt>
                <c:pt idx="194">
                  <c:v>4.3294978899999998</c:v>
                </c:pt>
                <c:pt idx="195">
                  <c:v>4.4131799000000003</c:v>
                </c:pt>
                <c:pt idx="196">
                  <c:v>4.4341004000000002</c:v>
                </c:pt>
                <c:pt idx="197">
                  <c:v>4.5282426600000001</c:v>
                </c:pt>
                <c:pt idx="198">
                  <c:v>4.62238492</c:v>
                </c:pt>
                <c:pt idx="199">
                  <c:v>4.7479079300000002</c:v>
                </c:pt>
                <c:pt idx="200">
                  <c:v>4.8315899399999997</c:v>
                </c:pt>
                <c:pt idx="201">
                  <c:v>4.95711295</c:v>
                </c:pt>
                <c:pt idx="202">
                  <c:v>4.9989539599999997</c:v>
                </c:pt>
                <c:pt idx="203">
                  <c:v>5.1349372200000003</c:v>
                </c:pt>
                <c:pt idx="204">
                  <c:v>5.1663179799999996</c:v>
                </c:pt>
                <c:pt idx="205">
                  <c:v>5.27092049</c:v>
                </c:pt>
                <c:pt idx="206">
                  <c:v>5.4173640000000001</c:v>
                </c:pt>
                <c:pt idx="207">
                  <c:v>5.51150626</c:v>
                </c:pt>
                <c:pt idx="208">
                  <c:v>5.5324267599999999</c:v>
                </c:pt>
                <c:pt idx="209">
                  <c:v>5.6265690199999998</c:v>
                </c:pt>
                <c:pt idx="210">
                  <c:v>5.75209203</c:v>
                </c:pt>
                <c:pt idx="211">
                  <c:v>5.8357740400000004</c:v>
                </c:pt>
                <c:pt idx="212">
                  <c:v>5.9089957999999996</c:v>
                </c:pt>
                <c:pt idx="213">
                  <c:v>6.0240585600000003</c:v>
                </c:pt>
                <c:pt idx="214">
                  <c:v>6.0763598099999996</c:v>
                </c:pt>
                <c:pt idx="215">
                  <c:v>6.1705020700000004</c:v>
                </c:pt>
                <c:pt idx="216">
                  <c:v>6.2541840799999999</c:v>
                </c:pt>
                <c:pt idx="217">
                  <c:v>6.3169455900000004</c:v>
                </c:pt>
                <c:pt idx="218">
                  <c:v>6.4843095999999996</c:v>
                </c:pt>
                <c:pt idx="219">
                  <c:v>6.5366108599999997</c:v>
                </c:pt>
                <c:pt idx="220">
                  <c:v>6.5993723600000003</c:v>
                </c:pt>
                <c:pt idx="221">
                  <c:v>6.6621338699999999</c:v>
                </c:pt>
                <c:pt idx="222">
                  <c:v>6.80857738</c:v>
                </c:pt>
                <c:pt idx="223">
                  <c:v>6.8504183899999997</c:v>
                </c:pt>
                <c:pt idx="224">
                  <c:v>6.9445606499999997</c:v>
                </c:pt>
                <c:pt idx="225">
                  <c:v>7.0387029099999996</c:v>
                </c:pt>
                <c:pt idx="226">
                  <c:v>7.0596234100000004</c:v>
                </c:pt>
                <c:pt idx="227">
                  <c:v>7.1851464199999997</c:v>
                </c:pt>
                <c:pt idx="228">
                  <c:v>7.2583681799999997</c:v>
                </c:pt>
                <c:pt idx="229">
                  <c:v>7.3211296800000003</c:v>
                </c:pt>
                <c:pt idx="230">
                  <c:v>7.4466526999999996</c:v>
                </c:pt>
                <c:pt idx="231">
                  <c:v>7.5198744499999997</c:v>
                </c:pt>
                <c:pt idx="232">
                  <c:v>7.5303347</c:v>
                </c:pt>
                <c:pt idx="233">
                  <c:v>7.6453974599999999</c:v>
                </c:pt>
                <c:pt idx="234">
                  <c:v>7.7604602299999996</c:v>
                </c:pt>
                <c:pt idx="235">
                  <c:v>7.8232217300000002</c:v>
                </c:pt>
                <c:pt idx="236">
                  <c:v>7.8650627399999999</c:v>
                </c:pt>
                <c:pt idx="237">
                  <c:v>8.0324267500000008</c:v>
                </c:pt>
                <c:pt idx="238">
                  <c:v>8.0533472499999998</c:v>
                </c:pt>
                <c:pt idx="239">
                  <c:v>8.1265690100000008</c:v>
                </c:pt>
                <c:pt idx="240">
                  <c:v>8.1893305200000004</c:v>
                </c:pt>
                <c:pt idx="241">
                  <c:v>8.2102510199999994</c:v>
                </c:pt>
                <c:pt idx="242">
                  <c:v>8.3566945300000004</c:v>
                </c:pt>
                <c:pt idx="243">
                  <c:v>8.41945604</c:v>
                </c:pt>
                <c:pt idx="244">
                  <c:v>8.4926777999999992</c:v>
                </c:pt>
                <c:pt idx="245">
                  <c:v>8.5135983</c:v>
                </c:pt>
                <c:pt idx="246">
                  <c:v>8.6495815599999997</c:v>
                </c:pt>
                <c:pt idx="247">
                  <c:v>8.6914225700000003</c:v>
                </c:pt>
                <c:pt idx="248">
                  <c:v>8.7541840700000009</c:v>
                </c:pt>
                <c:pt idx="249">
                  <c:v>8.8692468299999998</c:v>
                </c:pt>
                <c:pt idx="250">
                  <c:v>8.9424685900000007</c:v>
                </c:pt>
                <c:pt idx="251">
                  <c:v>8.9843095900000005</c:v>
                </c:pt>
                <c:pt idx="252">
                  <c:v>9.0156903499999999</c:v>
                </c:pt>
                <c:pt idx="253">
                  <c:v>9.1307531100000006</c:v>
                </c:pt>
                <c:pt idx="254">
                  <c:v>9.23535562</c:v>
                </c:pt>
                <c:pt idx="255">
                  <c:v>9.2981171200000006</c:v>
                </c:pt>
                <c:pt idx="256">
                  <c:v>9.2876568699999993</c:v>
                </c:pt>
                <c:pt idx="257">
                  <c:v>9.3504183800000007</c:v>
                </c:pt>
                <c:pt idx="258">
                  <c:v>9.4236401399999998</c:v>
                </c:pt>
                <c:pt idx="259">
                  <c:v>9.4759413899999991</c:v>
                </c:pt>
                <c:pt idx="260">
                  <c:v>9.54916315</c:v>
                </c:pt>
                <c:pt idx="261">
                  <c:v>9.6956066599999993</c:v>
                </c:pt>
                <c:pt idx="262">
                  <c:v>9.7165271600000001</c:v>
                </c:pt>
                <c:pt idx="263">
                  <c:v>9.7688284200000002</c:v>
                </c:pt>
                <c:pt idx="264">
                  <c:v>9.81066942</c:v>
                </c:pt>
                <c:pt idx="265">
                  <c:v>9.8629706800000001</c:v>
                </c:pt>
                <c:pt idx="266">
                  <c:v>9.95711294</c:v>
                </c:pt>
                <c:pt idx="267">
                  <c:v>10.030334699999999</c:v>
                </c:pt>
                <c:pt idx="268">
                  <c:v>10.061715449999999</c:v>
                </c:pt>
                <c:pt idx="269">
                  <c:v>10.072175700000001</c:v>
                </c:pt>
                <c:pt idx="270">
                  <c:v>10.18723846</c:v>
                </c:pt>
                <c:pt idx="271">
                  <c:v>10.23953972</c:v>
                </c:pt>
                <c:pt idx="272">
                  <c:v>10.260460220000001</c:v>
                </c:pt>
                <c:pt idx="273">
                  <c:v>10.36506273</c:v>
                </c:pt>
                <c:pt idx="274">
                  <c:v>10.385983230000001</c:v>
                </c:pt>
                <c:pt idx="275">
                  <c:v>10.427824230000001</c:v>
                </c:pt>
                <c:pt idx="276">
                  <c:v>10.45920499</c:v>
                </c:pt>
                <c:pt idx="277">
                  <c:v>10.53242674</c:v>
                </c:pt>
                <c:pt idx="278">
                  <c:v>10.61610875</c:v>
                </c:pt>
                <c:pt idx="279">
                  <c:v>10.668410010000001</c:v>
                </c:pt>
                <c:pt idx="280">
                  <c:v>10.699790760000001</c:v>
                </c:pt>
                <c:pt idx="281">
                  <c:v>10.71025101</c:v>
                </c:pt>
                <c:pt idx="282">
                  <c:v>10.825313769999999</c:v>
                </c:pt>
                <c:pt idx="283">
                  <c:v>10.84623427</c:v>
                </c:pt>
                <c:pt idx="284">
                  <c:v>10.84623427</c:v>
                </c:pt>
                <c:pt idx="285">
                  <c:v>10.971757289999999</c:v>
                </c:pt>
                <c:pt idx="286">
                  <c:v>11.00313804</c:v>
                </c:pt>
                <c:pt idx="287">
                  <c:v>11.055439290000001</c:v>
                </c:pt>
                <c:pt idx="288">
                  <c:v>11.044979039999999</c:v>
                </c:pt>
                <c:pt idx="289">
                  <c:v>11.1182008</c:v>
                </c:pt>
                <c:pt idx="290">
                  <c:v>11.18096231</c:v>
                </c:pt>
                <c:pt idx="291">
                  <c:v>11.233263559999999</c:v>
                </c:pt>
                <c:pt idx="292">
                  <c:v>11.243723810000001</c:v>
                </c:pt>
                <c:pt idx="293">
                  <c:v>11.285564819999999</c:v>
                </c:pt>
                <c:pt idx="294">
                  <c:v>11.369246820000001</c:v>
                </c:pt>
                <c:pt idx="295">
                  <c:v>11.379707079999999</c:v>
                </c:pt>
                <c:pt idx="296">
                  <c:v>11.369246820000001</c:v>
                </c:pt>
                <c:pt idx="297">
                  <c:v>11.515690340000001</c:v>
                </c:pt>
                <c:pt idx="298">
                  <c:v>11.515690340000001</c:v>
                </c:pt>
                <c:pt idx="299">
                  <c:v>11.515690340000001</c:v>
                </c:pt>
                <c:pt idx="300">
                  <c:v>11.53661084</c:v>
                </c:pt>
                <c:pt idx="301">
                  <c:v>11.599372349999999</c:v>
                </c:pt>
                <c:pt idx="302">
                  <c:v>11.66213385</c:v>
                </c:pt>
                <c:pt idx="303">
                  <c:v>11.6725941</c:v>
                </c:pt>
                <c:pt idx="304">
                  <c:v>11.735355609999999</c:v>
                </c:pt>
                <c:pt idx="305">
                  <c:v>11.693514609999999</c:v>
                </c:pt>
                <c:pt idx="306">
                  <c:v>11.798117120000001</c:v>
                </c:pt>
                <c:pt idx="307">
                  <c:v>11.798117120000001</c:v>
                </c:pt>
                <c:pt idx="308">
                  <c:v>11.787656869999999</c:v>
                </c:pt>
                <c:pt idx="309">
                  <c:v>11.913179879999999</c:v>
                </c:pt>
                <c:pt idx="310">
                  <c:v>11.94456063</c:v>
                </c:pt>
                <c:pt idx="311">
                  <c:v>11.923640130000001</c:v>
                </c:pt>
                <c:pt idx="312">
                  <c:v>11.89225938</c:v>
                </c:pt>
                <c:pt idx="313">
                  <c:v>12.007322139999999</c:v>
                </c:pt>
                <c:pt idx="314">
                  <c:v>12.007322139999999</c:v>
                </c:pt>
                <c:pt idx="315">
                  <c:v>12.03870289</c:v>
                </c:pt>
                <c:pt idx="316">
                  <c:v>12.05962339</c:v>
                </c:pt>
                <c:pt idx="317">
                  <c:v>12.08054389</c:v>
                </c:pt>
                <c:pt idx="318">
                  <c:v>12.13284515</c:v>
                </c:pt>
                <c:pt idx="319">
                  <c:v>12.101464399999999</c:v>
                </c:pt>
                <c:pt idx="320">
                  <c:v>12.111924650000001</c:v>
                </c:pt>
                <c:pt idx="321">
                  <c:v>12.206066910000001</c:v>
                </c:pt>
                <c:pt idx="322">
                  <c:v>12.21652716</c:v>
                </c:pt>
                <c:pt idx="323">
                  <c:v>12.185146400000001</c:v>
                </c:pt>
                <c:pt idx="324">
                  <c:v>12.185146400000001</c:v>
                </c:pt>
                <c:pt idx="325">
                  <c:v>12.24790791</c:v>
                </c:pt>
                <c:pt idx="326">
                  <c:v>12.25836816</c:v>
                </c:pt>
                <c:pt idx="327">
                  <c:v>12.25836816</c:v>
                </c:pt>
                <c:pt idx="328">
                  <c:v>12.30020916</c:v>
                </c:pt>
                <c:pt idx="329">
                  <c:v>12.31066942</c:v>
                </c:pt>
                <c:pt idx="330">
                  <c:v>12.34205017</c:v>
                </c:pt>
                <c:pt idx="331">
                  <c:v>12.30020916</c:v>
                </c:pt>
                <c:pt idx="332">
                  <c:v>12.30020916</c:v>
                </c:pt>
                <c:pt idx="333">
                  <c:v>12.373430920000001</c:v>
                </c:pt>
                <c:pt idx="334">
                  <c:v>12.404811670000001</c:v>
                </c:pt>
                <c:pt idx="335">
                  <c:v>12.34205017</c:v>
                </c:pt>
                <c:pt idx="336">
                  <c:v>12.373430920000001</c:v>
                </c:pt>
                <c:pt idx="337">
                  <c:v>12.404811670000001</c:v>
                </c:pt>
                <c:pt idx="338">
                  <c:v>12.415271929999999</c:v>
                </c:pt>
                <c:pt idx="339">
                  <c:v>12.38389117</c:v>
                </c:pt>
                <c:pt idx="340">
                  <c:v>12.457112929999999</c:v>
                </c:pt>
                <c:pt idx="341">
                  <c:v>12.425732180000001</c:v>
                </c:pt>
                <c:pt idx="342">
                  <c:v>12.415271929999999</c:v>
                </c:pt>
                <c:pt idx="343">
                  <c:v>12.39435142</c:v>
                </c:pt>
                <c:pt idx="344">
                  <c:v>12.38389117</c:v>
                </c:pt>
                <c:pt idx="345">
                  <c:v>12.46757318</c:v>
                </c:pt>
                <c:pt idx="346">
                  <c:v>12.46757318</c:v>
                </c:pt>
                <c:pt idx="347">
                  <c:v>12.425732180000001</c:v>
                </c:pt>
                <c:pt idx="348">
                  <c:v>12.404811670000001</c:v>
                </c:pt>
                <c:pt idx="349">
                  <c:v>12.43619243</c:v>
                </c:pt>
                <c:pt idx="350">
                  <c:v>12.415271929999999</c:v>
                </c:pt>
                <c:pt idx="351">
                  <c:v>12.38389117</c:v>
                </c:pt>
                <c:pt idx="352">
                  <c:v>12.425732180000001</c:v>
                </c:pt>
                <c:pt idx="353">
                  <c:v>12.425732180000001</c:v>
                </c:pt>
                <c:pt idx="354">
                  <c:v>12.38389117</c:v>
                </c:pt>
                <c:pt idx="355">
                  <c:v>12.38389117</c:v>
                </c:pt>
                <c:pt idx="356">
                  <c:v>12.362970669999999</c:v>
                </c:pt>
                <c:pt idx="357">
                  <c:v>12.43619243</c:v>
                </c:pt>
                <c:pt idx="358">
                  <c:v>12.415271929999999</c:v>
                </c:pt>
                <c:pt idx="359">
                  <c:v>12.331589920000001</c:v>
                </c:pt>
                <c:pt idx="360">
                  <c:v>12.34205017</c:v>
                </c:pt>
                <c:pt idx="361">
                  <c:v>12.362970669999999</c:v>
                </c:pt>
                <c:pt idx="362">
                  <c:v>12.321129669999999</c:v>
                </c:pt>
                <c:pt idx="363">
                  <c:v>12.30020916</c:v>
                </c:pt>
                <c:pt idx="364">
                  <c:v>12.38389117</c:v>
                </c:pt>
                <c:pt idx="365">
                  <c:v>12.30020916</c:v>
                </c:pt>
                <c:pt idx="366">
                  <c:v>12.268828409999999</c:v>
                </c:pt>
                <c:pt idx="367">
                  <c:v>12.22698741</c:v>
                </c:pt>
                <c:pt idx="368">
                  <c:v>12.237447660000001</c:v>
                </c:pt>
                <c:pt idx="369">
                  <c:v>12.24790791</c:v>
                </c:pt>
                <c:pt idx="370">
                  <c:v>12.237447660000001</c:v>
                </c:pt>
                <c:pt idx="371">
                  <c:v>12.19560665</c:v>
                </c:pt>
                <c:pt idx="372">
                  <c:v>12.174686149999999</c:v>
                </c:pt>
                <c:pt idx="373">
                  <c:v>12.19560665</c:v>
                </c:pt>
                <c:pt idx="374">
                  <c:v>12.1223849</c:v>
                </c:pt>
                <c:pt idx="375">
                  <c:v>12.091004140000001</c:v>
                </c:pt>
                <c:pt idx="376">
                  <c:v>12.143305399999999</c:v>
                </c:pt>
                <c:pt idx="377">
                  <c:v>12.1223849</c:v>
                </c:pt>
                <c:pt idx="378">
                  <c:v>12.017782390000001</c:v>
                </c:pt>
                <c:pt idx="379">
                  <c:v>12.007322139999999</c:v>
                </c:pt>
                <c:pt idx="380">
                  <c:v>12.007322139999999</c:v>
                </c:pt>
                <c:pt idx="381">
                  <c:v>12.017782390000001</c:v>
                </c:pt>
                <c:pt idx="382">
                  <c:v>11.955020879999999</c:v>
                </c:pt>
                <c:pt idx="383">
                  <c:v>11.94456063</c:v>
                </c:pt>
                <c:pt idx="384">
                  <c:v>11.89225938</c:v>
                </c:pt>
                <c:pt idx="385">
                  <c:v>11.89225938</c:v>
                </c:pt>
                <c:pt idx="386">
                  <c:v>11.81903762</c:v>
                </c:pt>
                <c:pt idx="387">
                  <c:v>11.787656869999999</c:v>
                </c:pt>
                <c:pt idx="388">
                  <c:v>11.829497870000001</c:v>
                </c:pt>
                <c:pt idx="389">
                  <c:v>11.787656869999999</c:v>
                </c:pt>
                <c:pt idx="390">
                  <c:v>11.683054350000001</c:v>
                </c:pt>
                <c:pt idx="391">
                  <c:v>11.683054350000001</c:v>
                </c:pt>
                <c:pt idx="392">
                  <c:v>11.641213349999999</c:v>
                </c:pt>
                <c:pt idx="393">
                  <c:v>11.6307531</c:v>
                </c:pt>
                <c:pt idx="394">
                  <c:v>11.62029285</c:v>
                </c:pt>
                <c:pt idx="395">
                  <c:v>11.56799159</c:v>
                </c:pt>
                <c:pt idx="396">
                  <c:v>11.515690340000001</c:v>
                </c:pt>
                <c:pt idx="397">
                  <c:v>11.484309590000001</c:v>
                </c:pt>
                <c:pt idx="398">
                  <c:v>11.452928829999999</c:v>
                </c:pt>
                <c:pt idx="399">
                  <c:v>11.369246820000001</c:v>
                </c:pt>
                <c:pt idx="400">
                  <c:v>11.44246858</c:v>
                </c:pt>
                <c:pt idx="401">
                  <c:v>11.34832632</c:v>
                </c:pt>
                <c:pt idx="402">
                  <c:v>11.296025070000001</c:v>
                </c:pt>
                <c:pt idx="403">
                  <c:v>11.233263559999999</c:v>
                </c:pt>
                <c:pt idx="404">
                  <c:v>11.22280331</c:v>
                </c:pt>
                <c:pt idx="405">
                  <c:v>11.18096231</c:v>
                </c:pt>
                <c:pt idx="406">
                  <c:v>11.1182008</c:v>
                </c:pt>
                <c:pt idx="407">
                  <c:v>11.149581550000001</c:v>
                </c:pt>
                <c:pt idx="408">
                  <c:v>11.044979039999999</c:v>
                </c:pt>
                <c:pt idx="409">
                  <c:v>11.013598289999999</c:v>
                </c:pt>
                <c:pt idx="410">
                  <c:v>10.950836779999999</c:v>
                </c:pt>
                <c:pt idx="411">
                  <c:v>10.89853553</c:v>
                </c:pt>
                <c:pt idx="412">
                  <c:v>10.90899578</c:v>
                </c:pt>
                <c:pt idx="413">
                  <c:v>10.86715478</c:v>
                </c:pt>
                <c:pt idx="414">
                  <c:v>10.752092019999999</c:v>
                </c:pt>
                <c:pt idx="415">
                  <c:v>10.72071126</c:v>
                </c:pt>
                <c:pt idx="416">
                  <c:v>10.668410010000001</c:v>
                </c:pt>
                <c:pt idx="417">
                  <c:v>10.647489500000001</c:v>
                </c:pt>
                <c:pt idx="418">
                  <c:v>10.563807499999999</c:v>
                </c:pt>
                <c:pt idx="419">
                  <c:v>10.563807499999999</c:v>
                </c:pt>
                <c:pt idx="420">
                  <c:v>10.511506239999999</c:v>
                </c:pt>
                <c:pt idx="421">
                  <c:v>10.427824230000001</c:v>
                </c:pt>
                <c:pt idx="422">
                  <c:v>10.37552298</c:v>
                </c:pt>
                <c:pt idx="423">
                  <c:v>10.30230122</c:v>
                </c:pt>
                <c:pt idx="424">
                  <c:v>10.35460248</c:v>
                </c:pt>
                <c:pt idx="425">
                  <c:v>10.23953972</c:v>
                </c:pt>
                <c:pt idx="426">
                  <c:v>10.18723846</c:v>
                </c:pt>
                <c:pt idx="427">
                  <c:v>10.0930962</c:v>
                </c:pt>
                <c:pt idx="428">
                  <c:v>10.0930962</c:v>
                </c:pt>
                <c:pt idx="429">
                  <c:v>9.9989539399999998</c:v>
                </c:pt>
                <c:pt idx="430">
                  <c:v>9.9466526900000005</c:v>
                </c:pt>
                <c:pt idx="431">
                  <c:v>9.95711294</c:v>
                </c:pt>
                <c:pt idx="432">
                  <c:v>9.8525104300000006</c:v>
                </c:pt>
                <c:pt idx="433">
                  <c:v>9.8002091700000005</c:v>
                </c:pt>
                <c:pt idx="434">
                  <c:v>9.7165271600000001</c:v>
                </c:pt>
                <c:pt idx="435">
                  <c:v>9.6642259100000008</c:v>
                </c:pt>
                <c:pt idx="436">
                  <c:v>9.6328451600000005</c:v>
                </c:pt>
                <c:pt idx="437">
                  <c:v>9.5700836500000008</c:v>
                </c:pt>
                <c:pt idx="438">
                  <c:v>9.4759413899999991</c:v>
                </c:pt>
                <c:pt idx="439">
                  <c:v>9.4236401399999998</c:v>
                </c:pt>
                <c:pt idx="440">
                  <c:v>9.3608786300000002</c:v>
                </c:pt>
                <c:pt idx="441">
                  <c:v>9.3190376300000004</c:v>
                </c:pt>
                <c:pt idx="442">
                  <c:v>9.1935146099999994</c:v>
                </c:pt>
                <c:pt idx="443">
                  <c:v>9.2562761200000008</c:v>
                </c:pt>
                <c:pt idx="444">
                  <c:v>9.1202928599999993</c:v>
                </c:pt>
                <c:pt idx="445">
                  <c:v>9.0470711000000001</c:v>
                </c:pt>
                <c:pt idx="446">
                  <c:v>8.9633890899999997</c:v>
                </c:pt>
                <c:pt idx="447">
                  <c:v>8.9006275899999991</c:v>
                </c:pt>
                <c:pt idx="448">
                  <c:v>8.8797070799999993</c:v>
                </c:pt>
                <c:pt idx="449">
                  <c:v>8.7855648199999994</c:v>
                </c:pt>
                <c:pt idx="450">
                  <c:v>8.7437238199999996</c:v>
                </c:pt>
                <c:pt idx="451">
                  <c:v>8.6182008099999994</c:v>
                </c:pt>
                <c:pt idx="452">
                  <c:v>8.5868200600000009</c:v>
                </c:pt>
                <c:pt idx="453">
                  <c:v>8.4822175499999997</c:v>
                </c:pt>
                <c:pt idx="454">
                  <c:v>8.4299162899999995</c:v>
                </c:pt>
                <c:pt idx="455">
                  <c:v>8.3985355399999992</c:v>
                </c:pt>
                <c:pt idx="456">
                  <c:v>8.3148535300000006</c:v>
                </c:pt>
                <c:pt idx="457">
                  <c:v>8.1997907699999999</c:v>
                </c:pt>
                <c:pt idx="458">
                  <c:v>8.1579497599999993</c:v>
                </c:pt>
                <c:pt idx="459">
                  <c:v>8.0638075100000002</c:v>
                </c:pt>
                <c:pt idx="460">
                  <c:v>8.0533472499999998</c:v>
                </c:pt>
                <c:pt idx="461">
                  <c:v>7.93828449</c:v>
                </c:pt>
                <c:pt idx="462">
                  <c:v>7.8859832399999998</c:v>
                </c:pt>
                <c:pt idx="463">
                  <c:v>7.77092048</c:v>
                </c:pt>
                <c:pt idx="464">
                  <c:v>7.7081589700000004</c:v>
                </c:pt>
                <c:pt idx="465">
                  <c:v>7.6349372100000004</c:v>
                </c:pt>
                <c:pt idx="466">
                  <c:v>7.5303347</c:v>
                </c:pt>
                <c:pt idx="467">
                  <c:v>7.5512552099999999</c:v>
                </c:pt>
                <c:pt idx="468">
                  <c:v>7.4257321899999997</c:v>
                </c:pt>
                <c:pt idx="469">
                  <c:v>7.3106694299999999</c:v>
                </c:pt>
                <c:pt idx="470">
                  <c:v>7.2374476799999998</c:v>
                </c:pt>
                <c:pt idx="471">
                  <c:v>7.1746861700000002</c:v>
                </c:pt>
                <c:pt idx="472">
                  <c:v>7.1119246599999997</c:v>
                </c:pt>
                <c:pt idx="473">
                  <c:v>7.0177823999999998</c:v>
                </c:pt>
                <c:pt idx="474">
                  <c:v>6.9550209000000001</c:v>
                </c:pt>
                <c:pt idx="475">
                  <c:v>6.8608786400000001</c:v>
                </c:pt>
                <c:pt idx="476">
                  <c:v>6.80857738</c:v>
                </c:pt>
                <c:pt idx="477">
                  <c:v>6.6935146200000002</c:v>
                </c:pt>
                <c:pt idx="478">
                  <c:v>6.5993723600000003</c:v>
                </c:pt>
                <c:pt idx="479">
                  <c:v>6.5993723600000003</c:v>
                </c:pt>
                <c:pt idx="480">
                  <c:v>6.49476985</c:v>
                </c:pt>
                <c:pt idx="481">
                  <c:v>6.3587865900000002</c:v>
                </c:pt>
                <c:pt idx="482">
                  <c:v>6.2751045799999998</c:v>
                </c:pt>
                <c:pt idx="483">
                  <c:v>6.2228033299999996</c:v>
                </c:pt>
                <c:pt idx="484">
                  <c:v>6.1391213200000001</c:v>
                </c:pt>
                <c:pt idx="485">
                  <c:v>6.0345188099999998</c:v>
                </c:pt>
                <c:pt idx="486">
                  <c:v>5.99267781</c:v>
                </c:pt>
                <c:pt idx="487">
                  <c:v>5.8880752899999997</c:v>
                </c:pt>
                <c:pt idx="488">
                  <c:v>5.7939330399999998</c:v>
                </c:pt>
                <c:pt idx="489">
                  <c:v>5.6997907799999998</c:v>
                </c:pt>
                <c:pt idx="490">
                  <c:v>5.6056485199999999</c:v>
                </c:pt>
                <c:pt idx="491">
                  <c:v>5.5951882700000004</c:v>
                </c:pt>
                <c:pt idx="492">
                  <c:v>5.4905857600000001</c:v>
                </c:pt>
                <c:pt idx="493">
                  <c:v>5.3650627399999999</c:v>
                </c:pt>
                <c:pt idx="494">
                  <c:v>5.2813807400000004</c:v>
                </c:pt>
                <c:pt idx="495">
                  <c:v>5.2081589800000003</c:v>
                </c:pt>
                <c:pt idx="496">
                  <c:v>5.1140167200000004</c:v>
                </c:pt>
                <c:pt idx="497">
                  <c:v>5.0198744599999996</c:v>
                </c:pt>
                <c:pt idx="498">
                  <c:v>4.95711295</c:v>
                </c:pt>
                <c:pt idx="499">
                  <c:v>4.8525104399999996</c:v>
                </c:pt>
                <c:pt idx="500">
                  <c:v>4.7479079300000002</c:v>
                </c:pt>
                <c:pt idx="501">
                  <c:v>4.6328451700000004</c:v>
                </c:pt>
                <c:pt idx="502">
                  <c:v>4.5491631699999999</c:v>
                </c:pt>
                <c:pt idx="503">
                  <c:v>4.5282426600000001</c:v>
                </c:pt>
                <c:pt idx="504">
                  <c:v>4.4445606599999996</c:v>
                </c:pt>
                <c:pt idx="505">
                  <c:v>4.30857739</c:v>
                </c:pt>
                <c:pt idx="506">
                  <c:v>4.21443513</c:v>
                </c:pt>
                <c:pt idx="507">
                  <c:v>4.1621338799999998</c:v>
                </c:pt>
                <c:pt idx="508">
                  <c:v>4.0575313700000004</c:v>
                </c:pt>
                <c:pt idx="509">
                  <c:v>3.9529288600000001</c:v>
                </c:pt>
                <c:pt idx="510">
                  <c:v>3.9110878499999999</c:v>
                </c:pt>
                <c:pt idx="511">
                  <c:v>3.8064853400000001</c:v>
                </c:pt>
                <c:pt idx="512">
                  <c:v>3.6705020799999999</c:v>
                </c:pt>
                <c:pt idx="513">
                  <c:v>3.56589957</c:v>
                </c:pt>
                <c:pt idx="514">
                  <c:v>3.48221756</c:v>
                </c:pt>
                <c:pt idx="515">
                  <c:v>3.4299163099999999</c:v>
                </c:pt>
                <c:pt idx="516">
                  <c:v>3.3462342999999999</c:v>
                </c:pt>
                <c:pt idx="517">
                  <c:v>3.2207112900000001</c:v>
                </c:pt>
                <c:pt idx="518">
                  <c:v>3.1161087799999998</c:v>
                </c:pt>
                <c:pt idx="519">
                  <c:v>3.0533472700000002</c:v>
                </c:pt>
                <c:pt idx="520">
                  <c:v>2.9487447599999999</c:v>
                </c:pt>
                <c:pt idx="521">
                  <c:v>2.84414225</c:v>
                </c:pt>
                <c:pt idx="522">
                  <c:v>2.8127615000000001</c:v>
                </c:pt>
                <c:pt idx="523">
                  <c:v>2.6976987399999999</c:v>
                </c:pt>
                <c:pt idx="524">
                  <c:v>2.5617154700000002</c:v>
                </c:pt>
                <c:pt idx="525">
                  <c:v>2.44665271</c:v>
                </c:pt>
                <c:pt idx="526">
                  <c:v>2.3734309599999999</c:v>
                </c:pt>
                <c:pt idx="527">
                  <c:v>2.3106694499999998</c:v>
                </c:pt>
                <c:pt idx="528">
                  <c:v>2.2165271899999999</c:v>
                </c:pt>
                <c:pt idx="529">
                  <c:v>2.0910041800000001</c:v>
                </c:pt>
                <c:pt idx="530">
                  <c:v>1.98640167</c:v>
                </c:pt>
                <c:pt idx="531">
                  <c:v>1.9236401599999999</c:v>
                </c:pt>
                <c:pt idx="532">
                  <c:v>1.8085773999999999</c:v>
                </c:pt>
                <c:pt idx="533">
                  <c:v>1.71443514</c:v>
                </c:pt>
                <c:pt idx="534">
                  <c:v>1.6830543899999999</c:v>
                </c:pt>
                <c:pt idx="535">
                  <c:v>1.57845188</c:v>
                </c:pt>
                <c:pt idx="536">
                  <c:v>1.4424686200000001</c:v>
                </c:pt>
                <c:pt idx="537">
                  <c:v>1.3483263599999999</c:v>
                </c:pt>
                <c:pt idx="538">
                  <c:v>1.2437238500000001</c:v>
                </c:pt>
                <c:pt idx="539">
                  <c:v>1.2018828399999999</c:v>
                </c:pt>
                <c:pt idx="540">
                  <c:v>1.09728033</c:v>
                </c:pt>
                <c:pt idx="541">
                  <c:v>0.99267782000000004</c:v>
                </c:pt>
                <c:pt idx="542">
                  <c:v>0.86715481000000005</c:v>
                </c:pt>
                <c:pt idx="543">
                  <c:v>0.79393305000000003</c:v>
                </c:pt>
                <c:pt idx="544">
                  <c:v>0.68933054000000005</c:v>
                </c:pt>
                <c:pt idx="545">
                  <c:v>0.56380752999999995</c:v>
                </c:pt>
                <c:pt idx="546">
                  <c:v>0.54288703000000005</c:v>
                </c:pt>
                <c:pt idx="547">
                  <c:v>0.44874477000000002</c:v>
                </c:pt>
                <c:pt idx="548">
                  <c:v>0.30230126000000002</c:v>
                </c:pt>
                <c:pt idx="549">
                  <c:v>0.19769874000000001</c:v>
                </c:pt>
                <c:pt idx="550">
                  <c:v>0.12447699</c:v>
                </c:pt>
                <c:pt idx="551">
                  <c:v>7.2175729999999994E-2</c:v>
                </c:pt>
                <c:pt idx="552">
                  <c:v>-4.288703E-2</c:v>
                </c:pt>
                <c:pt idx="553">
                  <c:v>-0.11610879</c:v>
                </c:pt>
                <c:pt idx="554">
                  <c:v>-0.24163180000000001</c:v>
                </c:pt>
                <c:pt idx="555">
                  <c:v>-0.31485354999999998</c:v>
                </c:pt>
                <c:pt idx="556">
                  <c:v>-0.42991632000000002</c:v>
                </c:pt>
                <c:pt idx="557">
                  <c:v>-0.54497907999999995</c:v>
                </c:pt>
                <c:pt idx="558">
                  <c:v>-0.55543933000000001</c:v>
                </c:pt>
                <c:pt idx="559">
                  <c:v>-0.66004183999999999</c:v>
                </c:pt>
                <c:pt idx="560">
                  <c:v>-0.80648534999999999</c:v>
                </c:pt>
                <c:pt idx="561">
                  <c:v>-0.93200835999999998</c:v>
                </c:pt>
                <c:pt idx="562">
                  <c:v>-1.00523012</c:v>
                </c:pt>
                <c:pt idx="563">
                  <c:v>-1.0679916300000001</c:v>
                </c:pt>
                <c:pt idx="564">
                  <c:v>-1.16213389</c:v>
                </c:pt>
                <c:pt idx="565">
                  <c:v>-1.2353556400000001</c:v>
                </c:pt>
                <c:pt idx="566">
                  <c:v>-1.33995815</c:v>
                </c:pt>
                <c:pt idx="567">
                  <c:v>-1.4445606600000001</c:v>
                </c:pt>
                <c:pt idx="568">
                  <c:v>-1.57008368</c:v>
                </c:pt>
                <c:pt idx="569">
                  <c:v>-1.68514644</c:v>
                </c:pt>
                <c:pt idx="570">
                  <c:v>-1.68514644</c:v>
                </c:pt>
                <c:pt idx="571">
                  <c:v>-1.81066945</c:v>
                </c:pt>
                <c:pt idx="572">
                  <c:v>-1.94665271</c:v>
                </c:pt>
                <c:pt idx="573">
                  <c:v>-2.0721757200000002</c:v>
                </c:pt>
                <c:pt idx="574">
                  <c:v>-2.1244769799999998</c:v>
                </c:pt>
                <c:pt idx="575">
                  <c:v>-2.2081589899999998</c:v>
                </c:pt>
                <c:pt idx="576">
                  <c:v>-2.3023012500000002</c:v>
                </c:pt>
                <c:pt idx="577">
                  <c:v>-2.3755229999999998</c:v>
                </c:pt>
                <c:pt idx="578">
                  <c:v>-2.50104602</c:v>
                </c:pt>
                <c:pt idx="579">
                  <c:v>-2.58472802</c:v>
                </c:pt>
                <c:pt idx="580">
                  <c:v>-2.7207112900000001</c:v>
                </c:pt>
                <c:pt idx="581">
                  <c:v>-2.8253138</c:v>
                </c:pt>
                <c:pt idx="582">
                  <c:v>-2.8462342999999999</c:v>
                </c:pt>
                <c:pt idx="583">
                  <c:v>-2.9194560599999999</c:v>
                </c:pt>
                <c:pt idx="584">
                  <c:v>-3.07635982</c:v>
                </c:pt>
                <c:pt idx="585">
                  <c:v>-3.1914225799999998</c:v>
                </c:pt>
                <c:pt idx="586">
                  <c:v>-3.2437238399999999</c:v>
                </c:pt>
                <c:pt idx="587">
                  <c:v>-3.2960250900000001</c:v>
                </c:pt>
                <c:pt idx="588">
                  <c:v>-3.4424686100000002</c:v>
                </c:pt>
                <c:pt idx="589">
                  <c:v>-3.47384936</c:v>
                </c:pt>
                <c:pt idx="590">
                  <c:v>-3.5993723700000002</c:v>
                </c:pt>
                <c:pt idx="591">
                  <c:v>-3.7039748800000001</c:v>
                </c:pt>
                <c:pt idx="592">
                  <c:v>-3.8294978899999998</c:v>
                </c:pt>
                <c:pt idx="593">
                  <c:v>-3.9236401500000002</c:v>
                </c:pt>
                <c:pt idx="594">
                  <c:v>-3.9445606600000001</c:v>
                </c:pt>
                <c:pt idx="595">
                  <c:v>-4.0700836699999998</c:v>
                </c:pt>
                <c:pt idx="596">
                  <c:v>-4.2060669300000004</c:v>
                </c:pt>
                <c:pt idx="597">
                  <c:v>-4.3002091900000003</c:v>
                </c:pt>
                <c:pt idx="598">
                  <c:v>-4.3525104399999996</c:v>
                </c:pt>
                <c:pt idx="599">
                  <c:v>-4.4466526999999996</c:v>
                </c:pt>
                <c:pt idx="600">
                  <c:v>-4.5617154700000002</c:v>
                </c:pt>
                <c:pt idx="601">
                  <c:v>-4.6244769699999999</c:v>
                </c:pt>
                <c:pt idx="602">
                  <c:v>-4.7290794800000002</c:v>
                </c:pt>
                <c:pt idx="603">
                  <c:v>-4.8127614899999998</c:v>
                </c:pt>
                <c:pt idx="604">
                  <c:v>-4.9173640000000001</c:v>
                </c:pt>
                <c:pt idx="605">
                  <c:v>-5.0533472599999998</c:v>
                </c:pt>
                <c:pt idx="606">
                  <c:v>-5.0324267599999999</c:v>
                </c:pt>
                <c:pt idx="607">
                  <c:v>-5.1474895199999997</c:v>
                </c:pt>
                <c:pt idx="608">
                  <c:v>-5.2730125299999999</c:v>
                </c:pt>
                <c:pt idx="609">
                  <c:v>-5.3776150400000002</c:v>
                </c:pt>
                <c:pt idx="610">
                  <c:v>-5.41945605</c:v>
                </c:pt>
                <c:pt idx="611">
                  <c:v>-5.5135983099999999</c:v>
                </c:pt>
                <c:pt idx="612">
                  <c:v>-5.6705020700000004</c:v>
                </c:pt>
                <c:pt idx="613">
                  <c:v>-5.6914225700000003</c:v>
                </c:pt>
                <c:pt idx="614">
                  <c:v>-5.7855648300000002</c:v>
                </c:pt>
                <c:pt idx="615">
                  <c:v>-5.8692468399999997</c:v>
                </c:pt>
                <c:pt idx="616">
                  <c:v>-6.0052301000000003</c:v>
                </c:pt>
                <c:pt idx="617">
                  <c:v>-6.1098326099999998</c:v>
                </c:pt>
                <c:pt idx="618">
                  <c:v>-6.1307531199999996</c:v>
                </c:pt>
                <c:pt idx="619">
                  <c:v>-6.1830543699999998</c:v>
                </c:pt>
                <c:pt idx="620">
                  <c:v>-6.3294978899999998</c:v>
                </c:pt>
                <c:pt idx="621">
                  <c:v>-6.4131798900000003</c:v>
                </c:pt>
                <c:pt idx="622">
                  <c:v>-6.4759414</c:v>
                </c:pt>
                <c:pt idx="623">
                  <c:v>-6.5700836599999999</c:v>
                </c:pt>
                <c:pt idx="624">
                  <c:v>-6.6956066700000001</c:v>
                </c:pt>
                <c:pt idx="625">
                  <c:v>-6.7060669199999996</c:v>
                </c:pt>
                <c:pt idx="626">
                  <c:v>-6.78974893</c:v>
                </c:pt>
                <c:pt idx="627">
                  <c:v>-6.9361924400000001</c:v>
                </c:pt>
                <c:pt idx="628">
                  <c:v>-7.0094142000000002</c:v>
                </c:pt>
                <c:pt idx="629">
                  <c:v>-7.0930962099999997</c:v>
                </c:pt>
                <c:pt idx="630">
                  <c:v>-7.0930962099999997</c:v>
                </c:pt>
                <c:pt idx="631">
                  <c:v>-7.2186192199999999</c:v>
                </c:pt>
                <c:pt idx="632">
                  <c:v>-7.3023012300000003</c:v>
                </c:pt>
                <c:pt idx="633">
                  <c:v>-7.4069037399999997</c:v>
                </c:pt>
                <c:pt idx="634">
                  <c:v>-7.4487447400000004</c:v>
                </c:pt>
                <c:pt idx="635">
                  <c:v>-7.5533472499999998</c:v>
                </c:pt>
                <c:pt idx="636">
                  <c:v>-7.6474895099999998</c:v>
                </c:pt>
                <c:pt idx="637">
                  <c:v>-7.67887027</c:v>
                </c:pt>
                <c:pt idx="638">
                  <c:v>-7.7730125299999999</c:v>
                </c:pt>
                <c:pt idx="639">
                  <c:v>-7.8776150400000002</c:v>
                </c:pt>
                <c:pt idx="640">
                  <c:v>-7.9717572900000002</c:v>
                </c:pt>
                <c:pt idx="641">
                  <c:v>-8.0449790500000002</c:v>
                </c:pt>
                <c:pt idx="642">
                  <c:v>-8.0763598000000005</c:v>
                </c:pt>
                <c:pt idx="643">
                  <c:v>-8.1600418099999992</c:v>
                </c:pt>
                <c:pt idx="644">
                  <c:v>-8.2541840700000009</c:v>
                </c:pt>
                <c:pt idx="645">
                  <c:v>-8.3483263300000008</c:v>
                </c:pt>
                <c:pt idx="646">
                  <c:v>-8.4006275899999991</c:v>
                </c:pt>
                <c:pt idx="647">
                  <c:v>-8.4529288400000002</c:v>
                </c:pt>
                <c:pt idx="648">
                  <c:v>-8.5784518500000004</c:v>
                </c:pt>
                <c:pt idx="649">
                  <c:v>-8.5575313499999996</c:v>
                </c:pt>
                <c:pt idx="650">
                  <c:v>-8.6621338600000009</c:v>
                </c:pt>
                <c:pt idx="651">
                  <c:v>-8.7876568699999993</c:v>
                </c:pt>
                <c:pt idx="652">
                  <c:v>-8.8504183800000007</c:v>
                </c:pt>
                <c:pt idx="653">
                  <c:v>-8.9131798900000003</c:v>
                </c:pt>
                <c:pt idx="654">
                  <c:v>-8.9445606400000006</c:v>
                </c:pt>
                <c:pt idx="655">
                  <c:v>-9.0596233999999995</c:v>
                </c:pt>
                <c:pt idx="656">
                  <c:v>-9.1119246500000006</c:v>
                </c:pt>
                <c:pt idx="657">
                  <c:v>-9.2060669100000005</c:v>
                </c:pt>
                <c:pt idx="658">
                  <c:v>-9.2374476699999999</c:v>
                </c:pt>
                <c:pt idx="659">
                  <c:v>-9.3315899299999998</c:v>
                </c:pt>
                <c:pt idx="660">
                  <c:v>-9.4361924399999992</c:v>
                </c:pt>
                <c:pt idx="661">
                  <c:v>-9.4152719299999994</c:v>
                </c:pt>
                <c:pt idx="662">
                  <c:v>-9.5094141899999993</c:v>
                </c:pt>
                <c:pt idx="663">
                  <c:v>-9.6140167000000005</c:v>
                </c:pt>
                <c:pt idx="664">
                  <c:v>-9.6872384599999997</c:v>
                </c:pt>
                <c:pt idx="665">
                  <c:v>-9.7395397199999998</c:v>
                </c:pt>
                <c:pt idx="666">
                  <c:v>-9.7604602200000006</c:v>
                </c:pt>
                <c:pt idx="667">
                  <c:v>-9.8336819700000007</c:v>
                </c:pt>
                <c:pt idx="668">
                  <c:v>-9.9069037299999998</c:v>
                </c:pt>
                <c:pt idx="669">
                  <c:v>-9.9905857400000002</c:v>
                </c:pt>
                <c:pt idx="670">
                  <c:v>-10.04288699</c:v>
                </c:pt>
                <c:pt idx="671">
                  <c:v>-10.11610875</c:v>
                </c:pt>
                <c:pt idx="672">
                  <c:v>-10.22071126</c:v>
                </c:pt>
                <c:pt idx="673">
                  <c:v>-10.168410010000001</c:v>
                </c:pt>
                <c:pt idx="674">
                  <c:v>-10.26255227</c:v>
                </c:pt>
                <c:pt idx="675">
                  <c:v>-10.36715478</c:v>
                </c:pt>
                <c:pt idx="676">
                  <c:v>-10.419456029999999</c:v>
                </c:pt>
                <c:pt idx="677">
                  <c:v>-10.44037653</c:v>
                </c:pt>
                <c:pt idx="678">
                  <c:v>-10.471757289999999</c:v>
                </c:pt>
                <c:pt idx="679">
                  <c:v>-10.565899549999999</c:v>
                </c:pt>
                <c:pt idx="680">
                  <c:v>-10.576359800000001</c:v>
                </c:pt>
                <c:pt idx="681">
                  <c:v>-10.649581550000001</c:v>
                </c:pt>
                <c:pt idx="682">
                  <c:v>-10.701882810000001</c:v>
                </c:pt>
                <c:pt idx="683">
                  <c:v>-10.77510457</c:v>
                </c:pt>
                <c:pt idx="684">
                  <c:v>-10.84832632</c:v>
                </c:pt>
                <c:pt idx="685">
                  <c:v>-10.827405819999999</c:v>
                </c:pt>
                <c:pt idx="686">
                  <c:v>-10.879707079999999</c:v>
                </c:pt>
                <c:pt idx="687">
                  <c:v>-10.99476984</c:v>
                </c:pt>
                <c:pt idx="688">
                  <c:v>-11.047071089999999</c:v>
                </c:pt>
                <c:pt idx="689">
                  <c:v>-11.06799159</c:v>
                </c:pt>
                <c:pt idx="690">
                  <c:v>-11.07845184</c:v>
                </c:pt>
                <c:pt idx="691">
                  <c:v>-11.1725941</c:v>
                </c:pt>
                <c:pt idx="692">
                  <c:v>-11.1725941</c:v>
                </c:pt>
                <c:pt idx="693">
                  <c:v>-11.22489536</c:v>
                </c:pt>
                <c:pt idx="694">
                  <c:v>-11.277196610000001</c:v>
                </c:pt>
                <c:pt idx="695">
                  <c:v>-11.329497870000001</c:v>
                </c:pt>
                <c:pt idx="696">
                  <c:v>-11.40271963</c:v>
                </c:pt>
                <c:pt idx="697">
                  <c:v>-11.360878619999999</c:v>
                </c:pt>
                <c:pt idx="698">
                  <c:v>-11.43410038</c:v>
                </c:pt>
                <c:pt idx="699">
                  <c:v>-11.49686189</c:v>
                </c:pt>
                <c:pt idx="700">
                  <c:v>-11.52824264</c:v>
                </c:pt>
                <c:pt idx="701">
                  <c:v>-11.549163139999999</c:v>
                </c:pt>
                <c:pt idx="702">
                  <c:v>-11.58054389</c:v>
                </c:pt>
                <c:pt idx="703">
                  <c:v>-11.65376565</c:v>
                </c:pt>
                <c:pt idx="704">
                  <c:v>-11.643305399999999</c:v>
                </c:pt>
                <c:pt idx="705">
                  <c:v>-11.706066910000001</c:v>
                </c:pt>
                <c:pt idx="706">
                  <c:v>-11.74790791</c:v>
                </c:pt>
                <c:pt idx="707">
                  <c:v>-11.78974891</c:v>
                </c:pt>
                <c:pt idx="708">
                  <c:v>-11.84205017</c:v>
                </c:pt>
                <c:pt idx="709">
                  <c:v>-11.80020916</c:v>
                </c:pt>
                <c:pt idx="710">
                  <c:v>-11.831589920000001</c:v>
                </c:pt>
                <c:pt idx="711">
                  <c:v>-11.925732180000001</c:v>
                </c:pt>
                <c:pt idx="712">
                  <c:v>-11.94665268</c:v>
                </c:pt>
                <c:pt idx="713">
                  <c:v>-11.957112929999999</c:v>
                </c:pt>
                <c:pt idx="714">
                  <c:v>-11.988493679999999</c:v>
                </c:pt>
                <c:pt idx="715">
                  <c:v>-12.07217569</c:v>
                </c:pt>
                <c:pt idx="716">
                  <c:v>-12.00941418</c:v>
                </c:pt>
                <c:pt idx="717">
                  <c:v>-12.04079494</c:v>
                </c:pt>
                <c:pt idx="718">
                  <c:v>-12.10355644</c:v>
                </c:pt>
                <c:pt idx="719">
                  <c:v>-12.1349372</c:v>
                </c:pt>
                <c:pt idx="720">
                  <c:v>-12.176778199999999</c:v>
                </c:pt>
                <c:pt idx="721">
                  <c:v>-12.1349372</c:v>
                </c:pt>
                <c:pt idx="722">
                  <c:v>-12.16631795</c:v>
                </c:pt>
                <c:pt idx="723">
                  <c:v>-12.21861921</c:v>
                </c:pt>
                <c:pt idx="724">
                  <c:v>-12.24999996</c:v>
                </c:pt>
                <c:pt idx="725">
                  <c:v>-12.239539710000001</c:v>
                </c:pt>
                <c:pt idx="726">
                  <c:v>-12.26046021</c:v>
                </c:pt>
                <c:pt idx="727">
                  <c:v>-12.323221719999999</c:v>
                </c:pt>
                <c:pt idx="728">
                  <c:v>-12.26046021</c:v>
                </c:pt>
                <c:pt idx="729">
                  <c:v>-12.30230121</c:v>
                </c:pt>
                <c:pt idx="730">
                  <c:v>-12.35460247</c:v>
                </c:pt>
                <c:pt idx="731">
                  <c:v>-12.38598322</c:v>
                </c:pt>
                <c:pt idx="732">
                  <c:v>-12.406903720000001</c:v>
                </c:pt>
                <c:pt idx="733">
                  <c:v>-12.365062719999999</c:v>
                </c:pt>
                <c:pt idx="734">
                  <c:v>-12.396443469999999</c:v>
                </c:pt>
                <c:pt idx="735">
                  <c:v>-12.427824230000001</c:v>
                </c:pt>
                <c:pt idx="736">
                  <c:v>-12.44874473</c:v>
                </c:pt>
                <c:pt idx="737">
                  <c:v>-12.427824230000001</c:v>
                </c:pt>
                <c:pt idx="738">
                  <c:v>-12.459204980000001</c:v>
                </c:pt>
                <c:pt idx="739">
                  <c:v>-12.490585729999999</c:v>
                </c:pt>
                <c:pt idx="740">
                  <c:v>-12.41736397</c:v>
                </c:pt>
                <c:pt idx="741">
                  <c:v>-12.459204980000001</c:v>
                </c:pt>
                <c:pt idx="742">
                  <c:v>-12.501045980000001</c:v>
                </c:pt>
                <c:pt idx="743">
                  <c:v>-12.501045980000001</c:v>
                </c:pt>
                <c:pt idx="744">
                  <c:v>-12.52196648</c:v>
                </c:pt>
                <c:pt idx="745">
                  <c:v>-12.490585729999999</c:v>
                </c:pt>
                <c:pt idx="746">
                  <c:v>-12.501045980000001</c:v>
                </c:pt>
                <c:pt idx="747">
                  <c:v>-12.52196648</c:v>
                </c:pt>
                <c:pt idx="748">
                  <c:v>-12.54288699</c:v>
                </c:pt>
                <c:pt idx="749">
                  <c:v>-12.490585729999999</c:v>
                </c:pt>
                <c:pt idx="750">
                  <c:v>-12.52196648</c:v>
                </c:pt>
                <c:pt idx="751">
                  <c:v>-12.56380749</c:v>
                </c:pt>
                <c:pt idx="752">
                  <c:v>-12.46966523</c:v>
                </c:pt>
                <c:pt idx="753">
                  <c:v>-12.490585729999999</c:v>
                </c:pt>
                <c:pt idx="754">
                  <c:v>-12.53242674</c:v>
                </c:pt>
                <c:pt idx="755">
                  <c:v>-12.53242674</c:v>
                </c:pt>
                <c:pt idx="756">
                  <c:v>-12.52196648</c:v>
                </c:pt>
                <c:pt idx="757">
                  <c:v>-12.490585729999999</c:v>
                </c:pt>
                <c:pt idx="758">
                  <c:v>-12.51150623</c:v>
                </c:pt>
                <c:pt idx="759">
                  <c:v>-12.490585729999999</c:v>
                </c:pt>
                <c:pt idx="760">
                  <c:v>-12.490585729999999</c:v>
                </c:pt>
                <c:pt idx="761">
                  <c:v>-12.48012548</c:v>
                </c:pt>
                <c:pt idx="762">
                  <c:v>-12.48012548</c:v>
                </c:pt>
                <c:pt idx="763">
                  <c:v>-12.52196648</c:v>
                </c:pt>
                <c:pt idx="764">
                  <c:v>-12.41736397</c:v>
                </c:pt>
                <c:pt idx="765">
                  <c:v>-12.41736397</c:v>
                </c:pt>
                <c:pt idx="766">
                  <c:v>-12.43828448</c:v>
                </c:pt>
                <c:pt idx="767">
                  <c:v>-12.44874473</c:v>
                </c:pt>
                <c:pt idx="768">
                  <c:v>-12.43828448</c:v>
                </c:pt>
                <c:pt idx="769">
                  <c:v>-12.365062719999999</c:v>
                </c:pt>
                <c:pt idx="770">
                  <c:v>-12.38598322</c:v>
                </c:pt>
                <c:pt idx="771">
                  <c:v>-12.35460247</c:v>
                </c:pt>
                <c:pt idx="772">
                  <c:v>-12.35460247</c:v>
                </c:pt>
                <c:pt idx="773">
                  <c:v>-12.323221719999999</c:v>
                </c:pt>
                <c:pt idx="774">
                  <c:v>-12.34414222</c:v>
                </c:pt>
                <c:pt idx="775">
                  <c:v>-12.35460247</c:v>
                </c:pt>
                <c:pt idx="776">
                  <c:v>-12.239539710000001</c:v>
                </c:pt>
                <c:pt idx="777">
                  <c:v>-12.229079459999999</c:v>
                </c:pt>
                <c:pt idx="778">
                  <c:v>-12.281380710000001</c:v>
                </c:pt>
                <c:pt idx="779">
                  <c:v>-12.239539710000001</c:v>
                </c:pt>
                <c:pt idx="780">
                  <c:v>-12.1976987</c:v>
                </c:pt>
                <c:pt idx="781">
                  <c:v>-12.16631795</c:v>
                </c:pt>
                <c:pt idx="782">
                  <c:v>-12.16631795</c:v>
                </c:pt>
                <c:pt idx="783">
                  <c:v>-12.11401669</c:v>
                </c:pt>
                <c:pt idx="784">
                  <c:v>-12.10355644</c:v>
                </c:pt>
                <c:pt idx="785">
                  <c:v>-12.093096190000001</c:v>
                </c:pt>
                <c:pt idx="786">
                  <c:v>-12.06171544</c:v>
                </c:pt>
                <c:pt idx="787">
                  <c:v>-12.082635939999999</c:v>
                </c:pt>
                <c:pt idx="788">
                  <c:v>-11.957112929999999</c:v>
                </c:pt>
                <c:pt idx="789">
                  <c:v>-11.94665268</c:v>
                </c:pt>
                <c:pt idx="790">
                  <c:v>-11.96757318</c:v>
                </c:pt>
                <c:pt idx="791">
                  <c:v>-11.93619243</c:v>
                </c:pt>
                <c:pt idx="792">
                  <c:v>-11.873430920000001</c:v>
                </c:pt>
                <c:pt idx="793">
                  <c:v>-11.831589920000001</c:v>
                </c:pt>
                <c:pt idx="794">
                  <c:v>-11.84205017</c:v>
                </c:pt>
                <c:pt idx="795">
                  <c:v>-11.74790791</c:v>
                </c:pt>
                <c:pt idx="796">
                  <c:v>-11.74790791</c:v>
                </c:pt>
                <c:pt idx="797">
                  <c:v>-11.71652716</c:v>
                </c:pt>
                <c:pt idx="798">
                  <c:v>-11.69560665</c:v>
                </c:pt>
                <c:pt idx="799">
                  <c:v>-11.674686149999999</c:v>
                </c:pt>
                <c:pt idx="800">
                  <c:v>-11.57008364</c:v>
                </c:pt>
                <c:pt idx="801">
                  <c:v>-11.55962339</c:v>
                </c:pt>
                <c:pt idx="802">
                  <c:v>-11.549163139999999</c:v>
                </c:pt>
                <c:pt idx="803">
                  <c:v>-11.507322139999999</c:v>
                </c:pt>
                <c:pt idx="804">
                  <c:v>-11.455020879999999</c:v>
                </c:pt>
                <c:pt idx="805">
                  <c:v>-11.413179879999999</c:v>
                </c:pt>
                <c:pt idx="806">
                  <c:v>-11.40271963</c:v>
                </c:pt>
                <c:pt idx="807">
                  <c:v>-11.30857737</c:v>
                </c:pt>
                <c:pt idx="808">
                  <c:v>-11.287656869999999</c:v>
                </c:pt>
                <c:pt idx="809">
                  <c:v>-11.25627611</c:v>
                </c:pt>
                <c:pt idx="810">
                  <c:v>-11.21443511</c:v>
                </c:pt>
                <c:pt idx="811">
                  <c:v>-11.203974860000001</c:v>
                </c:pt>
                <c:pt idx="812">
                  <c:v>-11.057531340000001</c:v>
                </c:pt>
                <c:pt idx="813">
                  <c:v>-11.03661084</c:v>
                </c:pt>
                <c:pt idx="814">
                  <c:v>-11.02615059</c:v>
                </c:pt>
                <c:pt idx="815">
                  <c:v>-10.99476984</c:v>
                </c:pt>
                <c:pt idx="816">
                  <c:v>-10.91108783</c:v>
                </c:pt>
                <c:pt idx="817">
                  <c:v>-10.879707079999999</c:v>
                </c:pt>
                <c:pt idx="818">
                  <c:v>-10.869246820000001</c:v>
                </c:pt>
                <c:pt idx="819">
                  <c:v>-10.733263559999999</c:v>
                </c:pt>
                <c:pt idx="820">
                  <c:v>-10.71234306</c:v>
                </c:pt>
                <c:pt idx="821">
                  <c:v>-10.701882810000001</c:v>
                </c:pt>
                <c:pt idx="822">
                  <c:v>-10.649581550000001</c:v>
                </c:pt>
                <c:pt idx="823">
                  <c:v>-10.5972803</c:v>
                </c:pt>
                <c:pt idx="824">
                  <c:v>-10.49267779</c:v>
                </c:pt>
                <c:pt idx="825">
                  <c:v>-10.44037653</c:v>
                </c:pt>
                <c:pt idx="826">
                  <c:v>-10.40899578</c:v>
                </c:pt>
                <c:pt idx="827">
                  <c:v>-10.377615029999999</c:v>
                </c:pt>
                <c:pt idx="828">
                  <c:v>-10.31485352</c:v>
                </c:pt>
                <c:pt idx="829">
                  <c:v>-10.22071126</c:v>
                </c:pt>
                <c:pt idx="830">
                  <c:v>-10.231171509999999</c:v>
                </c:pt>
                <c:pt idx="831">
                  <c:v>-10.09518825</c:v>
                </c:pt>
                <c:pt idx="832">
                  <c:v>-10.05334725</c:v>
                </c:pt>
                <c:pt idx="833">
                  <c:v>-10.03242674</c:v>
                </c:pt>
                <c:pt idx="834">
                  <c:v>-9.9905857400000002</c:v>
                </c:pt>
                <c:pt idx="835">
                  <c:v>-9.9173639799999993</c:v>
                </c:pt>
                <c:pt idx="836">
                  <c:v>-9.8023012200000004</c:v>
                </c:pt>
                <c:pt idx="837">
                  <c:v>-9.7604602200000006</c:v>
                </c:pt>
                <c:pt idx="838">
                  <c:v>-9.71861921</c:v>
                </c:pt>
                <c:pt idx="839">
                  <c:v>-9.6558577099999994</c:v>
                </c:pt>
                <c:pt idx="840">
                  <c:v>-9.5721757000000007</c:v>
                </c:pt>
                <c:pt idx="841">
                  <c:v>-9.5303346999999992</c:v>
                </c:pt>
                <c:pt idx="842">
                  <c:v>-9.4989539399999998</c:v>
                </c:pt>
                <c:pt idx="843">
                  <c:v>-9.3525104300000006</c:v>
                </c:pt>
                <c:pt idx="844">
                  <c:v>-9.3315899299999998</c:v>
                </c:pt>
                <c:pt idx="845">
                  <c:v>-9.3002091700000005</c:v>
                </c:pt>
                <c:pt idx="846">
                  <c:v>-9.2269874200000004</c:v>
                </c:pt>
                <c:pt idx="847">
                  <c:v>-9.14330541</c:v>
                </c:pt>
                <c:pt idx="848">
                  <c:v>-9.04916315</c:v>
                </c:pt>
                <c:pt idx="849">
                  <c:v>-8.9864016400000004</c:v>
                </c:pt>
                <c:pt idx="850">
                  <c:v>-8.9236401399999998</c:v>
                </c:pt>
                <c:pt idx="851">
                  <c:v>-8.8713388799999997</c:v>
                </c:pt>
                <c:pt idx="852">
                  <c:v>-8.7667363700000003</c:v>
                </c:pt>
                <c:pt idx="853">
                  <c:v>-8.7039748699999997</c:v>
                </c:pt>
                <c:pt idx="854">
                  <c:v>-8.6830543599999999</c:v>
                </c:pt>
                <c:pt idx="855">
                  <c:v>-8.5156903499999999</c:v>
                </c:pt>
                <c:pt idx="856">
                  <c:v>-8.4529288400000002</c:v>
                </c:pt>
                <c:pt idx="857">
                  <c:v>-8.4529288400000002</c:v>
                </c:pt>
                <c:pt idx="858">
                  <c:v>-8.3797070799999993</c:v>
                </c:pt>
                <c:pt idx="859">
                  <c:v>-8.2751045699999999</c:v>
                </c:pt>
                <c:pt idx="860">
                  <c:v>-8.1914225700000003</c:v>
                </c:pt>
                <c:pt idx="861">
                  <c:v>-8.1495815599999997</c:v>
                </c:pt>
                <c:pt idx="862">
                  <c:v>-8.0345188000000007</c:v>
                </c:pt>
                <c:pt idx="863">
                  <c:v>-7.9926778000000001</c:v>
                </c:pt>
                <c:pt idx="864">
                  <c:v>-7.8880752899999997</c:v>
                </c:pt>
                <c:pt idx="865">
                  <c:v>-7.8253137800000001</c:v>
                </c:pt>
                <c:pt idx="866">
                  <c:v>-7.7520920200000001</c:v>
                </c:pt>
                <c:pt idx="867">
                  <c:v>-7.6579497600000002</c:v>
                </c:pt>
                <c:pt idx="868">
                  <c:v>-7.5428870000000003</c:v>
                </c:pt>
                <c:pt idx="869">
                  <c:v>-7.5324267499999999</c:v>
                </c:pt>
                <c:pt idx="870">
                  <c:v>-7.4487447400000004</c:v>
                </c:pt>
                <c:pt idx="871">
                  <c:v>-7.3650627399999999</c:v>
                </c:pt>
                <c:pt idx="872">
                  <c:v>-7.2290794700000003</c:v>
                </c:pt>
                <c:pt idx="873">
                  <c:v>-7.1872384699999996</c:v>
                </c:pt>
                <c:pt idx="874">
                  <c:v>-7.0721757099999998</c:v>
                </c:pt>
                <c:pt idx="875">
                  <c:v>-7.0303347</c:v>
                </c:pt>
                <c:pt idx="876">
                  <c:v>-6.9361924400000001</c:v>
                </c:pt>
                <c:pt idx="877">
                  <c:v>-6.86297069</c:v>
                </c:pt>
                <c:pt idx="878">
                  <c:v>-6.8315899299999998</c:v>
                </c:pt>
                <c:pt idx="879">
                  <c:v>-6.6642259199999998</c:v>
                </c:pt>
                <c:pt idx="880">
                  <c:v>-6.6014644100000002</c:v>
                </c:pt>
                <c:pt idx="881">
                  <c:v>-6.5387029099999996</c:v>
                </c:pt>
                <c:pt idx="882">
                  <c:v>-6.4654811499999996</c:v>
                </c:pt>
                <c:pt idx="883">
                  <c:v>-6.3294978899999998</c:v>
                </c:pt>
                <c:pt idx="884">
                  <c:v>-6.2667363800000002</c:v>
                </c:pt>
                <c:pt idx="885">
                  <c:v>-6.2039748699999997</c:v>
                </c:pt>
                <c:pt idx="886">
                  <c:v>-6.1202928700000001</c:v>
                </c:pt>
                <c:pt idx="887">
                  <c:v>-6.0156903599999998</c:v>
                </c:pt>
                <c:pt idx="888">
                  <c:v>-5.9215480999999999</c:v>
                </c:pt>
                <c:pt idx="889">
                  <c:v>-5.8483263399999998</c:v>
                </c:pt>
                <c:pt idx="890">
                  <c:v>-5.7960250799999997</c:v>
                </c:pt>
                <c:pt idx="891">
                  <c:v>-5.6391213200000001</c:v>
                </c:pt>
                <c:pt idx="892">
                  <c:v>-5.5345188099999998</c:v>
                </c:pt>
                <c:pt idx="893">
                  <c:v>-5.5031380600000004</c:v>
                </c:pt>
                <c:pt idx="894">
                  <c:v>-5.41945605</c:v>
                </c:pt>
                <c:pt idx="895">
                  <c:v>-5.3043932900000001</c:v>
                </c:pt>
                <c:pt idx="896">
                  <c:v>-5.1893305300000003</c:v>
                </c:pt>
                <c:pt idx="897">
                  <c:v>-5.1684100199999996</c:v>
                </c:pt>
                <c:pt idx="898">
                  <c:v>-4.9905857600000001</c:v>
                </c:pt>
                <c:pt idx="899">
                  <c:v>-4.9069037499999997</c:v>
                </c:pt>
                <c:pt idx="900">
                  <c:v>-4.8336819899999997</c:v>
                </c:pt>
                <c:pt idx="901">
                  <c:v>-4.7918409899999999</c:v>
                </c:pt>
                <c:pt idx="902">
                  <c:v>-4.6976987299999999</c:v>
                </c:pt>
                <c:pt idx="903">
                  <c:v>-4.5617154700000002</c:v>
                </c:pt>
                <c:pt idx="904">
                  <c:v>-4.4361924500000001</c:v>
                </c:pt>
                <c:pt idx="905">
                  <c:v>-4.4048116999999998</c:v>
                </c:pt>
                <c:pt idx="906">
                  <c:v>-4.3106694399999999</c:v>
                </c:pt>
                <c:pt idx="907">
                  <c:v>-4.1746861800000001</c:v>
                </c:pt>
                <c:pt idx="908">
                  <c:v>-4.1119246699999996</c:v>
                </c:pt>
                <c:pt idx="909">
                  <c:v>-4.0282426600000001</c:v>
                </c:pt>
                <c:pt idx="910">
                  <c:v>-3.88179915</c:v>
                </c:pt>
                <c:pt idx="911">
                  <c:v>-3.7876568900000001</c:v>
                </c:pt>
                <c:pt idx="912">
                  <c:v>-3.7458158899999998</c:v>
                </c:pt>
                <c:pt idx="913">
                  <c:v>-3.6412133799999999</c:v>
                </c:pt>
                <c:pt idx="914">
                  <c:v>-3.55753137</c:v>
                </c:pt>
                <c:pt idx="915">
                  <c:v>-3.3797071000000001</c:v>
                </c:pt>
                <c:pt idx="916">
                  <c:v>-3.31694559</c:v>
                </c:pt>
                <c:pt idx="917">
                  <c:v>-3.2541840899999999</c:v>
                </c:pt>
                <c:pt idx="918">
                  <c:v>-3.1914225799999998</c:v>
                </c:pt>
                <c:pt idx="919">
                  <c:v>-3.0135983199999998</c:v>
                </c:pt>
                <c:pt idx="920">
                  <c:v>-2.9612970600000001</c:v>
                </c:pt>
                <c:pt idx="921">
                  <c:v>-2.8880753000000001</c:v>
                </c:pt>
                <c:pt idx="922">
                  <c:v>-2.7207112900000001</c:v>
                </c:pt>
                <c:pt idx="923">
                  <c:v>-2.6161087799999998</c:v>
                </c:pt>
                <c:pt idx="924">
                  <c:v>-2.59518827</c:v>
                </c:pt>
                <c:pt idx="925">
                  <c:v>-2.50104602</c:v>
                </c:pt>
                <c:pt idx="926">
                  <c:v>-2.3964435100000001</c:v>
                </c:pt>
                <c:pt idx="927">
                  <c:v>-2.26046024</c:v>
                </c:pt>
                <c:pt idx="928">
                  <c:v>-2.1244769799999998</c:v>
                </c:pt>
                <c:pt idx="929">
                  <c:v>-2.10355648</c:v>
                </c:pt>
                <c:pt idx="930">
                  <c:v>-1.9675732100000001</c:v>
                </c:pt>
                <c:pt idx="931">
                  <c:v>-1.88389121</c:v>
                </c:pt>
                <c:pt idx="932">
                  <c:v>-1.76882845</c:v>
                </c:pt>
                <c:pt idx="933">
                  <c:v>-1.7060669399999999</c:v>
                </c:pt>
                <c:pt idx="934">
                  <c:v>-1.5596234200000001</c:v>
                </c:pt>
                <c:pt idx="935">
                  <c:v>-1.4654811700000001</c:v>
                </c:pt>
                <c:pt idx="936">
                  <c:v>-1.40271966</c:v>
                </c:pt>
                <c:pt idx="937">
                  <c:v>-1.3294979</c:v>
                </c:pt>
                <c:pt idx="938">
                  <c:v>-1.20397489</c:v>
                </c:pt>
                <c:pt idx="939">
                  <c:v>-1.0679916300000001</c:v>
                </c:pt>
                <c:pt idx="940">
                  <c:v>-0.97384937000000005</c:v>
                </c:pt>
                <c:pt idx="941">
                  <c:v>-0.89016735999999996</c:v>
                </c:pt>
                <c:pt idx="942">
                  <c:v>-0.81694560000000005</c:v>
                </c:pt>
                <c:pt idx="943">
                  <c:v>-0.67050209000000005</c:v>
                </c:pt>
                <c:pt idx="944">
                  <c:v>-0.61820083000000003</c:v>
                </c:pt>
                <c:pt idx="945">
                  <c:v>-0.53451883</c:v>
                </c:pt>
                <c:pt idx="946">
                  <c:v>-0.38807531000000001</c:v>
                </c:pt>
                <c:pt idx="947">
                  <c:v>-0.25209205000000001</c:v>
                </c:pt>
                <c:pt idx="948">
                  <c:v>-0.23117155</c:v>
                </c:pt>
                <c:pt idx="949">
                  <c:v>-0.13702929</c:v>
                </c:pt>
                <c:pt idx="950">
                  <c:v>-2.1966530000000001E-2</c:v>
                </c:pt>
                <c:pt idx="951">
                  <c:v>9.3096230000000002E-2</c:v>
                </c:pt>
                <c:pt idx="952">
                  <c:v>0.17677824</c:v>
                </c:pt>
                <c:pt idx="953">
                  <c:v>0.27092050000000001</c:v>
                </c:pt>
                <c:pt idx="954">
                  <c:v>0.37552300999999999</c:v>
                </c:pt>
                <c:pt idx="955">
                  <c:v>0.46966527000000002</c:v>
                </c:pt>
                <c:pt idx="956">
                  <c:v>0.55334728</c:v>
                </c:pt>
                <c:pt idx="957">
                  <c:v>0.61610878999999996</c:v>
                </c:pt>
                <c:pt idx="958">
                  <c:v>0.78347279999999997</c:v>
                </c:pt>
                <c:pt idx="959">
                  <c:v>0.88807530999999995</c:v>
                </c:pt>
                <c:pt idx="960">
                  <c:v>0.94037656999999997</c:v>
                </c:pt>
                <c:pt idx="961">
                  <c:v>1.0135983200000001</c:v>
                </c:pt>
                <c:pt idx="962">
                  <c:v>1.1705020900000001</c:v>
                </c:pt>
                <c:pt idx="963">
                  <c:v>1.2541841</c:v>
                </c:pt>
                <c:pt idx="964">
                  <c:v>1.3692468600000001</c:v>
                </c:pt>
                <c:pt idx="965">
                  <c:v>1.46338912</c:v>
                </c:pt>
                <c:pt idx="966">
                  <c:v>1.58891213</c:v>
                </c:pt>
                <c:pt idx="967">
                  <c:v>1.6412133799999999</c:v>
                </c:pt>
                <c:pt idx="968">
                  <c:v>1.7248953899999999</c:v>
                </c:pt>
                <c:pt idx="969">
                  <c:v>1.7981171499999999</c:v>
                </c:pt>
                <c:pt idx="970">
                  <c:v>1.9654811700000001</c:v>
                </c:pt>
                <c:pt idx="971">
                  <c:v>2.0805439300000002</c:v>
                </c:pt>
                <c:pt idx="972">
                  <c:v>2.0910041800000001</c:v>
                </c:pt>
                <c:pt idx="973">
                  <c:v>2.2269874399999998</c:v>
                </c:pt>
                <c:pt idx="974">
                  <c:v>2.3420502000000001</c:v>
                </c:pt>
                <c:pt idx="975">
                  <c:v>2.44665271</c:v>
                </c:pt>
                <c:pt idx="976">
                  <c:v>2.51987447</c:v>
                </c:pt>
                <c:pt idx="977">
                  <c:v>2.6558577300000001</c:v>
                </c:pt>
                <c:pt idx="978">
                  <c:v>2.76046024</c:v>
                </c:pt>
                <c:pt idx="979">
                  <c:v>2.8232217500000001</c:v>
                </c:pt>
                <c:pt idx="980">
                  <c:v>2.9069037600000001</c:v>
                </c:pt>
                <c:pt idx="981">
                  <c:v>2.9801255100000001</c:v>
                </c:pt>
                <c:pt idx="982">
                  <c:v>3.1788702799999999</c:v>
                </c:pt>
                <c:pt idx="983">
                  <c:v>3.25209204</c:v>
                </c:pt>
                <c:pt idx="984">
                  <c:v>3.2730125399999999</c:v>
                </c:pt>
                <c:pt idx="985">
                  <c:v>3.3880753000000001</c:v>
                </c:pt>
                <c:pt idx="986">
                  <c:v>3.5240585699999998</c:v>
                </c:pt>
                <c:pt idx="987">
                  <c:v>3.5972803199999999</c:v>
                </c:pt>
                <c:pt idx="988">
                  <c:v>3.6914225799999998</c:v>
                </c:pt>
                <c:pt idx="989">
                  <c:v>3.7960250900000001</c:v>
                </c:pt>
                <c:pt idx="990">
                  <c:v>3.9424686100000002</c:v>
                </c:pt>
                <c:pt idx="991">
                  <c:v>3.97384936</c:v>
                </c:pt>
                <c:pt idx="992">
                  <c:v>4.0784518700000003</c:v>
                </c:pt>
                <c:pt idx="993">
                  <c:v>4.1621338799999998</c:v>
                </c:pt>
                <c:pt idx="994">
                  <c:v>4.2981171399999996</c:v>
                </c:pt>
                <c:pt idx="995">
                  <c:v>4.3922594000000004</c:v>
                </c:pt>
                <c:pt idx="996">
                  <c:v>4.4445606599999996</c:v>
                </c:pt>
                <c:pt idx="997">
                  <c:v>4.5282426600000001</c:v>
                </c:pt>
                <c:pt idx="998">
                  <c:v>4.6642259299999997</c:v>
                </c:pt>
                <c:pt idx="999">
                  <c:v>4.7374476799999998</c:v>
                </c:pt>
                <c:pt idx="1000">
                  <c:v>4.8106694399999999</c:v>
                </c:pt>
                <c:pt idx="1001">
                  <c:v>4.9466526999999996</c:v>
                </c:pt>
                <c:pt idx="1002">
                  <c:v>5.03033471</c:v>
                </c:pt>
                <c:pt idx="1003">
                  <c:v>5.0930962199999996</c:v>
                </c:pt>
                <c:pt idx="1004">
                  <c:v>5.1558577200000002</c:v>
                </c:pt>
                <c:pt idx="1005">
                  <c:v>5.2813807400000004</c:v>
                </c:pt>
                <c:pt idx="1006">
                  <c:v>5.4069037499999997</c:v>
                </c:pt>
                <c:pt idx="1007">
                  <c:v>5.5324267599999999</c:v>
                </c:pt>
                <c:pt idx="1008">
                  <c:v>5.5219665100000004</c:v>
                </c:pt>
                <c:pt idx="1009">
                  <c:v>5.6474895199999997</c:v>
                </c:pt>
                <c:pt idx="1010">
                  <c:v>5.75209203</c:v>
                </c:pt>
                <c:pt idx="1011">
                  <c:v>5.82531379</c:v>
                </c:pt>
                <c:pt idx="1012">
                  <c:v>5.8776150400000002</c:v>
                </c:pt>
                <c:pt idx="1013">
                  <c:v>6.0554393099999997</c:v>
                </c:pt>
                <c:pt idx="1014">
                  <c:v>6.1286610699999997</c:v>
                </c:pt>
                <c:pt idx="1015">
                  <c:v>6.16004182</c:v>
                </c:pt>
                <c:pt idx="1016">
                  <c:v>6.23326358</c:v>
                </c:pt>
                <c:pt idx="1017">
                  <c:v>6.3274058399999999</c:v>
                </c:pt>
                <c:pt idx="1018">
                  <c:v>6.4738493500000001</c:v>
                </c:pt>
                <c:pt idx="1019">
                  <c:v>6.5261506100000002</c:v>
                </c:pt>
                <c:pt idx="1020">
                  <c:v>6.5889121099999999</c:v>
                </c:pt>
                <c:pt idx="1021">
                  <c:v>6.6621338699999999</c:v>
                </c:pt>
                <c:pt idx="1022">
                  <c:v>6.8190376300000004</c:v>
                </c:pt>
                <c:pt idx="1023">
                  <c:v>6.8504183899999997</c:v>
                </c:pt>
                <c:pt idx="1024">
                  <c:v>6.9341004000000002</c:v>
                </c:pt>
                <c:pt idx="1025">
                  <c:v>7.0700836599999999</c:v>
                </c:pt>
                <c:pt idx="1026">
                  <c:v>7.1433054199999999</c:v>
                </c:pt>
                <c:pt idx="1027">
                  <c:v>7.1537656700000003</c:v>
                </c:pt>
                <c:pt idx="1028">
                  <c:v>7.2374476799999998</c:v>
                </c:pt>
                <c:pt idx="1029">
                  <c:v>7.3211296800000003</c:v>
                </c:pt>
                <c:pt idx="1030">
                  <c:v>7.4361924400000001</c:v>
                </c:pt>
                <c:pt idx="1031">
                  <c:v>7.5303347</c:v>
                </c:pt>
                <c:pt idx="1032">
                  <c:v>7.5512552099999999</c:v>
                </c:pt>
                <c:pt idx="1033">
                  <c:v>7.6663179699999997</c:v>
                </c:pt>
                <c:pt idx="1034">
                  <c:v>7.7290794700000003</c:v>
                </c:pt>
                <c:pt idx="1035">
                  <c:v>7.8023012300000003</c:v>
                </c:pt>
                <c:pt idx="1036">
                  <c:v>7.8441422300000001</c:v>
                </c:pt>
                <c:pt idx="1037">
                  <c:v>8.0324267500000008</c:v>
                </c:pt>
                <c:pt idx="1038">
                  <c:v>8.0638075100000002</c:v>
                </c:pt>
                <c:pt idx="1039">
                  <c:v>8.10564851</c:v>
                </c:pt>
                <c:pt idx="1040">
                  <c:v>8.1684100199999996</c:v>
                </c:pt>
                <c:pt idx="1041">
                  <c:v>8.2730125300000008</c:v>
                </c:pt>
                <c:pt idx="1042">
                  <c:v>8.3671547799999999</c:v>
                </c:pt>
                <c:pt idx="1043">
                  <c:v>8.41945604</c:v>
                </c:pt>
                <c:pt idx="1044">
                  <c:v>8.5135983</c:v>
                </c:pt>
                <c:pt idx="1045">
                  <c:v>8.5554392999999997</c:v>
                </c:pt>
                <c:pt idx="1046">
                  <c:v>8.6495815599999997</c:v>
                </c:pt>
                <c:pt idx="1047">
                  <c:v>8.68096231</c:v>
                </c:pt>
                <c:pt idx="1048">
                  <c:v>8.7123430699999993</c:v>
                </c:pt>
                <c:pt idx="1049">
                  <c:v>8.8692468299999998</c:v>
                </c:pt>
                <c:pt idx="1050">
                  <c:v>8.9843095900000005</c:v>
                </c:pt>
                <c:pt idx="1051">
                  <c:v>8.9320083399999994</c:v>
                </c:pt>
                <c:pt idx="1052">
                  <c:v>9.0679915999999992</c:v>
                </c:pt>
                <c:pt idx="1053">
                  <c:v>9.0993723600000003</c:v>
                </c:pt>
                <c:pt idx="1054">
                  <c:v>9.2039748699999997</c:v>
                </c:pt>
                <c:pt idx="1055">
                  <c:v>9.2458158699999995</c:v>
                </c:pt>
                <c:pt idx="1056">
                  <c:v>9.3190376300000004</c:v>
                </c:pt>
                <c:pt idx="1057">
                  <c:v>9.3817991299999992</c:v>
                </c:pt>
                <c:pt idx="1058">
                  <c:v>9.4341003899999993</c:v>
                </c:pt>
                <c:pt idx="1059">
                  <c:v>9.4864016400000004</c:v>
                </c:pt>
                <c:pt idx="1060">
                  <c:v>9.5596233999999995</c:v>
                </c:pt>
                <c:pt idx="1061">
                  <c:v>9.6851464099999998</c:v>
                </c:pt>
                <c:pt idx="1062">
                  <c:v>9.7479079199999994</c:v>
                </c:pt>
                <c:pt idx="1063">
                  <c:v>9.7269874200000004</c:v>
                </c:pt>
                <c:pt idx="1064">
                  <c:v>9.8002091700000005</c:v>
                </c:pt>
                <c:pt idx="1065">
                  <c:v>9.9048116799999999</c:v>
                </c:pt>
                <c:pt idx="1066">
                  <c:v>9.9466526900000005</c:v>
                </c:pt>
                <c:pt idx="1067">
                  <c:v>10.019874440000001</c:v>
                </c:pt>
                <c:pt idx="1068">
                  <c:v>10.072175700000001</c:v>
                </c:pt>
                <c:pt idx="1069">
                  <c:v>10.14539746</c:v>
                </c:pt>
                <c:pt idx="1070">
                  <c:v>10.14539746</c:v>
                </c:pt>
                <c:pt idx="1071">
                  <c:v>10.197698709999999</c:v>
                </c:pt>
                <c:pt idx="1072">
                  <c:v>10.260460220000001</c:v>
                </c:pt>
                <c:pt idx="1073">
                  <c:v>10.36506273</c:v>
                </c:pt>
                <c:pt idx="1074">
                  <c:v>10.427824230000001</c:v>
                </c:pt>
                <c:pt idx="1075">
                  <c:v>10.39644348</c:v>
                </c:pt>
                <c:pt idx="1076">
                  <c:v>10.49058574</c:v>
                </c:pt>
                <c:pt idx="1077">
                  <c:v>10.54288699</c:v>
                </c:pt>
                <c:pt idx="1078">
                  <c:v>10.61610875</c:v>
                </c:pt>
                <c:pt idx="1079">
                  <c:v>10.637029249999999</c:v>
                </c:pt>
                <c:pt idx="1080">
                  <c:v>10.731171509999999</c:v>
                </c:pt>
                <c:pt idx="1081">
                  <c:v>10.77301252</c:v>
                </c:pt>
                <c:pt idx="1082">
                  <c:v>10.793933020000001</c:v>
                </c:pt>
                <c:pt idx="1083">
                  <c:v>10.835774020000001</c:v>
                </c:pt>
                <c:pt idx="1084">
                  <c:v>10.86715478</c:v>
                </c:pt>
                <c:pt idx="1085">
                  <c:v>10.99267779</c:v>
                </c:pt>
                <c:pt idx="1086">
                  <c:v>11.013598289999999</c:v>
                </c:pt>
                <c:pt idx="1087">
                  <c:v>11.013598289999999</c:v>
                </c:pt>
                <c:pt idx="1088">
                  <c:v>11.065899549999999</c:v>
                </c:pt>
                <c:pt idx="1089">
                  <c:v>11.139121299999999</c:v>
                </c:pt>
                <c:pt idx="1090">
                  <c:v>11.1600418</c:v>
                </c:pt>
                <c:pt idx="1091">
                  <c:v>11.201882810000001</c:v>
                </c:pt>
                <c:pt idx="1092">
                  <c:v>11.26464431</c:v>
                </c:pt>
                <c:pt idx="1093">
                  <c:v>11.33786607</c:v>
                </c:pt>
                <c:pt idx="1094">
                  <c:v>11.30648532</c:v>
                </c:pt>
                <c:pt idx="1095">
                  <c:v>11.390167330000001</c:v>
                </c:pt>
                <c:pt idx="1096">
                  <c:v>11.390167330000001</c:v>
                </c:pt>
                <c:pt idx="1097">
                  <c:v>11.49476984</c:v>
                </c:pt>
                <c:pt idx="1098">
                  <c:v>11.515690340000001</c:v>
                </c:pt>
                <c:pt idx="1099">
                  <c:v>11.52615059</c:v>
                </c:pt>
                <c:pt idx="1100">
                  <c:v>11.547071089999999</c:v>
                </c:pt>
                <c:pt idx="1101">
                  <c:v>11.57845184</c:v>
                </c:pt>
                <c:pt idx="1102">
                  <c:v>11.66213385</c:v>
                </c:pt>
                <c:pt idx="1103">
                  <c:v>11.6307531</c:v>
                </c:pt>
                <c:pt idx="1104">
                  <c:v>11.74581586</c:v>
                </c:pt>
                <c:pt idx="1105">
                  <c:v>11.766736359999999</c:v>
                </c:pt>
                <c:pt idx="1106">
                  <c:v>11.74581586</c:v>
                </c:pt>
                <c:pt idx="1107">
                  <c:v>11.777196610000001</c:v>
                </c:pt>
                <c:pt idx="1108">
                  <c:v>11.83995812</c:v>
                </c:pt>
                <c:pt idx="1109">
                  <c:v>11.90271963</c:v>
                </c:pt>
                <c:pt idx="1110">
                  <c:v>11.89225938</c:v>
                </c:pt>
                <c:pt idx="1111">
                  <c:v>11.89225938</c:v>
                </c:pt>
                <c:pt idx="1112">
                  <c:v>11.955020879999999</c:v>
                </c:pt>
                <c:pt idx="1113">
                  <c:v>11.99686189</c:v>
                </c:pt>
                <c:pt idx="1114">
                  <c:v>12.007322139999999</c:v>
                </c:pt>
                <c:pt idx="1115">
                  <c:v>12.017782390000001</c:v>
                </c:pt>
                <c:pt idx="1116">
                  <c:v>12.08054389</c:v>
                </c:pt>
                <c:pt idx="1117">
                  <c:v>12.08054389</c:v>
                </c:pt>
                <c:pt idx="1118">
                  <c:v>12.05962339</c:v>
                </c:pt>
                <c:pt idx="1119">
                  <c:v>12.1223849</c:v>
                </c:pt>
                <c:pt idx="1120">
                  <c:v>12.13284515</c:v>
                </c:pt>
                <c:pt idx="1121">
                  <c:v>12.185146400000001</c:v>
                </c:pt>
                <c:pt idx="1122">
                  <c:v>12.206066910000001</c:v>
                </c:pt>
                <c:pt idx="1123">
                  <c:v>12.19560665</c:v>
                </c:pt>
                <c:pt idx="1124">
                  <c:v>12.21652716</c:v>
                </c:pt>
                <c:pt idx="1125">
                  <c:v>12.206066910000001</c:v>
                </c:pt>
                <c:pt idx="1126">
                  <c:v>12.24790791</c:v>
                </c:pt>
                <c:pt idx="1127">
                  <c:v>12.24790791</c:v>
                </c:pt>
                <c:pt idx="1128">
                  <c:v>12.30020916</c:v>
                </c:pt>
                <c:pt idx="1129">
                  <c:v>12.35251042</c:v>
                </c:pt>
                <c:pt idx="1130">
                  <c:v>12.28974891</c:v>
                </c:pt>
                <c:pt idx="1131">
                  <c:v>12.31066942</c:v>
                </c:pt>
                <c:pt idx="1132">
                  <c:v>12.331589920000001</c:v>
                </c:pt>
                <c:pt idx="1133">
                  <c:v>12.362970669999999</c:v>
                </c:pt>
                <c:pt idx="1134">
                  <c:v>12.362970669999999</c:v>
                </c:pt>
                <c:pt idx="1135">
                  <c:v>12.373430920000001</c:v>
                </c:pt>
                <c:pt idx="1136">
                  <c:v>12.404811670000001</c:v>
                </c:pt>
                <c:pt idx="1137">
                  <c:v>12.404811670000001</c:v>
                </c:pt>
                <c:pt idx="1138">
                  <c:v>12.38389117</c:v>
                </c:pt>
                <c:pt idx="1139">
                  <c:v>12.373430920000001</c:v>
                </c:pt>
                <c:pt idx="1140">
                  <c:v>12.44665268</c:v>
                </c:pt>
                <c:pt idx="1141">
                  <c:v>12.43619243</c:v>
                </c:pt>
                <c:pt idx="1142">
                  <c:v>12.38389117</c:v>
                </c:pt>
                <c:pt idx="1143">
                  <c:v>12.38389117</c:v>
                </c:pt>
                <c:pt idx="1144">
                  <c:v>12.415271929999999</c:v>
                </c:pt>
                <c:pt idx="1145">
                  <c:v>12.425732180000001</c:v>
                </c:pt>
                <c:pt idx="1146">
                  <c:v>12.415271929999999</c:v>
                </c:pt>
                <c:pt idx="1147">
                  <c:v>12.415271929999999</c:v>
                </c:pt>
                <c:pt idx="1148">
                  <c:v>12.415271929999999</c:v>
                </c:pt>
                <c:pt idx="1149">
                  <c:v>12.425732180000001</c:v>
                </c:pt>
                <c:pt idx="1150">
                  <c:v>12.373430920000001</c:v>
                </c:pt>
                <c:pt idx="1151">
                  <c:v>12.373430920000001</c:v>
                </c:pt>
                <c:pt idx="1152">
                  <c:v>12.43619243</c:v>
                </c:pt>
                <c:pt idx="1153">
                  <c:v>12.46757318</c:v>
                </c:pt>
                <c:pt idx="1154">
                  <c:v>12.373430920000001</c:v>
                </c:pt>
                <c:pt idx="1155">
                  <c:v>12.39435142</c:v>
                </c:pt>
                <c:pt idx="1156">
                  <c:v>12.39435142</c:v>
                </c:pt>
                <c:pt idx="1157">
                  <c:v>12.38389117</c:v>
                </c:pt>
                <c:pt idx="1158">
                  <c:v>12.362970669999999</c:v>
                </c:pt>
                <c:pt idx="1159">
                  <c:v>12.373430920000001</c:v>
                </c:pt>
                <c:pt idx="1160">
                  <c:v>12.35251042</c:v>
                </c:pt>
                <c:pt idx="1161">
                  <c:v>12.34205017</c:v>
                </c:pt>
                <c:pt idx="1162">
                  <c:v>12.331589920000001</c:v>
                </c:pt>
                <c:pt idx="1163">
                  <c:v>12.31066942</c:v>
                </c:pt>
                <c:pt idx="1164">
                  <c:v>12.373430920000001</c:v>
                </c:pt>
                <c:pt idx="1165">
                  <c:v>12.34205017</c:v>
                </c:pt>
                <c:pt idx="1166">
                  <c:v>12.268828409999999</c:v>
                </c:pt>
                <c:pt idx="1167">
                  <c:v>12.22698741</c:v>
                </c:pt>
                <c:pt idx="1168">
                  <c:v>12.268828409999999</c:v>
                </c:pt>
                <c:pt idx="1169">
                  <c:v>12.237447660000001</c:v>
                </c:pt>
                <c:pt idx="1170">
                  <c:v>12.237447660000001</c:v>
                </c:pt>
                <c:pt idx="1171">
                  <c:v>12.19560665</c:v>
                </c:pt>
                <c:pt idx="1172">
                  <c:v>12.22698741</c:v>
                </c:pt>
                <c:pt idx="1173">
                  <c:v>12.143305399999999</c:v>
                </c:pt>
                <c:pt idx="1174">
                  <c:v>12.13284515</c:v>
                </c:pt>
                <c:pt idx="1175">
                  <c:v>12.08054389</c:v>
                </c:pt>
                <c:pt idx="1176">
                  <c:v>12.13284515</c:v>
                </c:pt>
                <c:pt idx="1177">
                  <c:v>12.1223849</c:v>
                </c:pt>
                <c:pt idx="1178">
                  <c:v>12.02824264</c:v>
                </c:pt>
                <c:pt idx="1179">
                  <c:v>12.03870289</c:v>
                </c:pt>
                <c:pt idx="1180">
                  <c:v>12.017782390000001</c:v>
                </c:pt>
                <c:pt idx="1181">
                  <c:v>12.007322139999999</c:v>
                </c:pt>
                <c:pt idx="1182">
                  <c:v>11.913179879999999</c:v>
                </c:pt>
                <c:pt idx="1183">
                  <c:v>11.965481130000001</c:v>
                </c:pt>
                <c:pt idx="1184">
                  <c:v>11.90271963</c:v>
                </c:pt>
                <c:pt idx="1185">
                  <c:v>11.871338870000001</c:v>
                </c:pt>
                <c:pt idx="1186">
                  <c:v>11.81903762</c:v>
                </c:pt>
                <c:pt idx="1187">
                  <c:v>11.81903762</c:v>
                </c:pt>
                <c:pt idx="1188">
                  <c:v>11.787656869999999</c:v>
                </c:pt>
                <c:pt idx="1189">
                  <c:v>11.80857737</c:v>
                </c:pt>
                <c:pt idx="1190">
                  <c:v>11.693514609999999</c:v>
                </c:pt>
                <c:pt idx="1191">
                  <c:v>11.683054350000001</c:v>
                </c:pt>
                <c:pt idx="1192">
                  <c:v>11.6725941</c:v>
                </c:pt>
                <c:pt idx="1193">
                  <c:v>11.6307531</c:v>
                </c:pt>
                <c:pt idx="1194">
                  <c:v>11.57845184</c:v>
                </c:pt>
                <c:pt idx="1195">
                  <c:v>11.57845184</c:v>
                </c:pt>
                <c:pt idx="1196">
                  <c:v>11.5889121</c:v>
                </c:pt>
                <c:pt idx="1197">
                  <c:v>11.463389080000001</c:v>
                </c:pt>
                <c:pt idx="1198">
                  <c:v>11.44246858</c:v>
                </c:pt>
                <c:pt idx="1199">
                  <c:v>11.390167330000001</c:v>
                </c:pt>
                <c:pt idx="1200">
                  <c:v>11.40062758</c:v>
                </c:pt>
                <c:pt idx="1201">
                  <c:v>11.369246820000001</c:v>
                </c:pt>
                <c:pt idx="1202">
                  <c:v>11.30648532</c:v>
                </c:pt>
                <c:pt idx="1203">
                  <c:v>11.25418406</c:v>
                </c:pt>
                <c:pt idx="1204">
                  <c:v>11.243723810000001</c:v>
                </c:pt>
                <c:pt idx="1205">
                  <c:v>11.17050206</c:v>
                </c:pt>
                <c:pt idx="1206">
                  <c:v>11.139121299999999</c:v>
                </c:pt>
                <c:pt idx="1207">
                  <c:v>11.1182008</c:v>
                </c:pt>
                <c:pt idx="1208">
                  <c:v>11.0972803</c:v>
                </c:pt>
                <c:pt idx="1209">
                  <c:v>10.99267779</c:v>
                </c:pt>
                <c:pt idx="1210">
                  <c:v>10.92991628</c:v>
                </c:pt>
                <c:pt idx="1211">
                  <c:v>10.92991628</c:v>
                </c:pt>
                <c:pt idx="1212">
                  <c:v>10.888075280000001</c:v>
                </c:pt>
                <c:pt idx="1213">
                  <c:v>10.877615029999999</c:v>
                </c:pt>
                <c:pt idx="1214">
                  <c:v>10.752092019999999</c:v>
                </c:pt>
                <c:pt idx="1215">
                  <c:v>10.741631760000001</c:v>
                </c:pt>
                <c:pt idx="1216">
                  <c:v>10.68933051</c:v>
                </c:pt>
                <c:pt idx="1217">
                  <c:v>10.637029249999999</c:v>
                </c:pt>
                <c:pt idx="1218">
                  <c:v>10.55334725</c:v>
                </c:pt>
                <c:pt idx="1219">
                  <c:v>10.584728</c:v>
                </c:pt>
                <c:pt idx="1220">
                  <c:v>10.53242674</c:v>
                </c:pt>
                <c:pt idx="1221">
                  <c:v>10.417363979999999</c:v>
                </c:pt>
                <c:pt idx="1222">
                  <c:v>10.36506273</c:v>
                </c:pt>
                <c:pt idx="1223">
                  <c:v>10.344142229999999</c:v>
                </c:pt>
                <c:pt idx="1224">
                  <c:v>10.291840970000001</c:v>
                </c:pt>
                <c:pt idx="1225">
                  <c:v>10.249999969999999</c:v>
                </c:pt>
                <c:pt idx="1226">
                  <c:v>10.18723846</c:v>
                </c:pt>
                <c:pt idx="1227">
                  <c:v>10.12447695</c:v>
                </c:pt>
                <c:pt idx="1228">
                  <c:v>10.103556449999999</c:v>
                </c:pt>
                <c:pt idx="1229">
                  <c:v>10.009414189999999</c:v>
                </c:pt>
                <c:pt idx="1230">
                  <c:v>9.9466526900000005</c:v>
                </c:pt>
                <c:pt idx="1231">
                  <c:v>9.9361924399999992</c:v>
                </c:pt>
                <c:pt idx="1232">
                  <c:v>9.9152719299999994</c:v>
                </c:pt>
                <c:pt idx="1233">
                  <c:v>9.7479079199999994</c:v>
                </c:pt>
                <c:pt idx="1234">
                  <c:v>9.7060669100000005</c:v>
                </c:pt>
                <c:pt idx="1235">
                  <c:v>9.6746861600000003</c:v>
                </c:pt>
                <c:pt idx="1236">
                  <c:v>9.6119246500000006</c:v>
                </c:pt>
                <c:pt idx="1237">
                  <c:v>9.5596233999999995</c:v>
                </c:pt>
                <c:pt idx="1238">
                  <c:v>9.4864016400000004</c:v>
                </c:pt>
                <c:pt idx="1239">
                  <c:v>9.4759413899999991</c:v>
                </c:pt>
                <c:pt idx="1240">
                  <c:v>9.3399581299999994</c:v>
                </c:pt>
                <c:pt idx="1241">
                  <c:v>9.2876568699999993</c:v>
                </c:pt>
                <c:pt idx="1242">
                  <c:v>9.1830543599999999</c:v>
                </c:pt>
                <c:pt idx="1243">
                  <c:v>9.2248953700000005</c:v>
                </c:pt>
                <c:pt idx="1244">
                  <c:v>9.1412133600000001</c:v>
                </c:pt>
                <c:pt idx="1245">
                  <c:v>9.0366108500000006</c:v>
                </c:pt>
                <c:pt idx="1246">
                  <c:v>8.9529288400000002</c:v>
                </c:pt>
                <c:pt idx="1247">
                  <c:v>8.9424685900000007</c:v>
                </c:pt>
                <c:pt idx="1248">
                  <c:v>8.8587865800000003</c:v>
                </c:pt>
                <c:pt idx="1249">
                  <c:v>8.7855648199999994</c:v>
                </c:pt>
                <c:pt idx="1250">
                  <c:v>8.7228033200000006</c:v>
                </c:pt>
                <c:pt idx="1251">
                  <c:v>8.6600418099999992</c:v>
                </c:pt>
                <c:pt idx="1252">
                  <c:v>8.5763598000000005</c:v>
                </c:pt>
                <c:pt idx="1253">
                  <c:v>8.4612970399999998</c:v>
                </c:pt>
                <c:pt idx="1254">
                  <c:v>8.41945604</c:v>
                </c:pt>
                <c:pt idx="1255">
                  <c:v>8.4089957900000005</c:v>
                </c:pt>
                <c:pt idx="1256">
                  <c:v>8.3671547799999999</c:v>
                </c:pt>
                <c:pt idx="1257">
                  <c:v>8.1579497599999993</c:v>
                </c:pt>
                <c:pt idx="1258">
                  <c:v>8.1579497599999993</c:v>
                </c:pt>
                <c:pt idx="1259">
                  <c:v>8.0847280099999992</c:v>
                </c:pt>
                <c:pt idx="1260">
                  <c:v>8.0115062500000001</c:v>
                </c:pt>
                <c:pt idx="1261">
                  <c:v>7.9278242399999996</c:v>
                </c:pt>
                <c:pt idx="1262">
                  <c:v>7.9069037399999997</c:v>
                </c:pt>
                <c:pt idx="1263">
                  <c:v>7.8232217300000002</c:v>
                </c:pt>
                <c:pt idx="1264">
                  <c:v>7.6872384699999996</c:v>
                </c:pt>
                <c:pt idx="1265">
                  <c:v>7.6140167099999996</c:v>
                </c:pt>
                <c:pt idx="1266">
                  <c:v>7.5617154600000003</c:v>
                </c:pt>
                <c:pt idx="1267">
                  <c:v>7.5198744499999997</c:v>
                </c:pt>
                <c:pt idx="1268">
                  <c:v>7.45711295</c:v>
                </c:pt>
                <c:pt idx="1269">
                  <c:v>7.3211296800000003</c:v>
                </c:pt>
                <c:pt idx="1270">
                  <c:v>7.2269874200000004</c:v>
                </c:pt>
                <c:pt idx="1271">
                  <c:v>7.1956066700000001</c:v>
                </c:pt>
                <c:pt idx="1272">
                  <c:v>7.0910041599999998</c:v>
                </c:pt>
                <c:pt idx="1273">
                  <c:v>6.9968618999999999</c:v>
                </c:pt>
                <c:pt idx="1274">
                  <c:v>6.9654811499999996</c:v>
                </c:pt>
                <c:pt idx="1275">
                  <c:v>6.8922593900000004</c:v>
                </c:pt>
                <c:pt idx="1276">
                  <c:v>6.7771966299999997</c:v>
                </c:pt>
                <c:pt idx="1277">
                  <c:v>6.6830543699999998</c:v>
                </c:pt>
                <c:pt idx="1278">
                  <c:v>6.6202928700000001</c:v>
                </c:pt>
                <c:pt idx="1279">
                  <c:v>6.5784518600000004</c:v>
                </c:pt>
                <c:pt idx="1280">
                  <c:v>6.5052301000000003</c:v>
                </c:pt>
                <c:pt idx="1281">
                  <c:v>6.3797070900000001</c:v>
                </c:pt>
                <c:pt idx="1282">
                  <c:v>6.2960250799999997</c:v>
                </c:pt>
                <c:pt idx="1283">
                  <c:v>6.2228033299999996</c:v>
                </c:pt>
                <c:pt idx="1284">
                  <c:v>6.1391213200000001</c:v>
                </c:pt>
                <c:pt idx="1285">
                  <c:v>6.0345188099999998</c:v>
                </c:pt>
                <c:pt idx="1286">
                  <c:v>6.0135983099999999</c:v>
                </c:pt>
                <c:pt idx="1287">
                  <c:v>5.91945605</c:v>
                </c:pt>
                <c:pt idx="1288">
                  <c:v>5.7939330399999998</c:v>
                </c:pt>
                <c:pt idx="1289">
                  <c:v>5.6997907799999998</c:v>
                </c:pt>
                <c:pt idx="1290">
                  <c:v>5.6161087700000003</c:v>
                </c:pt>
                <c:pt idx="1291">
                  <c:v>5.5742677599999997</c:v>
                </c:pt>
                <c:pt idx="1292">
                  <c:v>5.5010460099999996</c:v>
                </c:pt>
                <c:pt idx="1293">
                  <c:v>5.3755230000000003</c:v>
                </c:pt>
                <c:pt idx="1294">
                  <c:v>5.27092049</c:v>
                </c:pt>
                <c:pt idx="1295">
                  <c:v>5.2186192299999998</c:v>
                </c:pt>
                <c:pt idx="1296">
                  <c:v>5.10355647</c:v>
                </c:pt>
                <c:pt idx="1297">
                  <c:v>4.9989539599999997</c:v>
                </c:pt>
                <c:pt idx="1298">
                  <c:v>4.9780334599999998</c:v>
                </c:pt>
                <c:pt idx="1299">
                  <c:v>4.8838911999999999</c:v>
                </c:pt>
                <c:pt idx="1300">
                  <c:v>4.7269874300000003</c:v>
                </c:pt>
                <c:pt idx="1301">
                  <c:v>4.62238492</c:v>
                </c:pt>
                <c:pt idx="1302">
                  <c:v>4.5596234200000003</c:v>
                </c:pt>
                <c:pt idx="1303">
                  <c:v>4.5177824099999997</c:v>
                </c:pt>
                <c:pt idx="1304">
                  <c:v>4.4236401499999998</c:v>
                </c:pt>
                <c:pt idx="1305">
                  <c:v>4.3294978899999998</c:v>
                </c:pt>
                <c:pt idx="1306">
                  <c:v>4.2353556399999999</c:v>
                </c:pt>
                <c:pt idx="1307">
                  <c:v>4.1621338799999998</c:v>
                </c:pt>
                <c:pt idx="1308">
                  <c:v>4.0366108699999996</c:v>
                </c:pt>
                <c:pt idx="1309">
                  <c:v>3.9424686100000002</c:v>
                </c:pt>
                <c:pt idx="1310">
                  <c:v>3.9110878499999999</c:v>
                </c:pt>
                <c:pt idx="1311">
                  <c:v>3.81694559</c:v>
                </c:pt>
                <c:pt idx="1312">
                  <c:v>3.6600418299999999</c:v>
                </c:pt>
                <c:pt idx="1313">
                  <c:v>3.56589957</c:v>
                </c:pt>
                <c:pt idx="1314">
                  <c:v>3.49267781</c:v>
                </c:pt>
                <c:pt idx="1315">
                  <c:v>3.40899581</c:v>
                </c:pt>
                <c:pt idx="1316">
                  <c:v>3.3253138</c:v>
                </c:pt>
                <c:pt idx="1317">
                  <c:v>3.2207112900000001</c:v>
                </c:pt>
                <c:pt idx="1318">
                  <c:v>3.1265690300000002</c:v>
                </c:pt>
                <c:pt idx="1319">
                  <c:v>3.0533472700000002</c:v>
                </c:pt>
                <c:pt idx="1320">
                  <c:v>2.91736401</c:v>
                </c:pt>
                <c:pt idx="1321">
                  <c:v>2.833682</c:v>
                </c:pt>
                <c:pt idx="1322">
                  <c:v>2.8127615000000001</c:v>
                </c:pt>
                <c:pt idx="1323">
                  <c:v>2.7186192400000002</c:v>
                </c:pt>
                <c:pt idx="1324">
                  <c:v>2.5512552199999998</c:v>
                </c:pt>
                <c:pt idx="1325">
                  <c:v>2.44665271</c:v>
                </c:pt>
                <c:pt idx="1326">
                  <c:v>2.3838912099999998</c:v>
                </c:pt>
                <c:pt idx="1327">
                  <c:v>2.2792886999999999</c:v>
                </c:pt>
                <c:pt idx="1328">
                  <c:v>2.18514644</c:v>
                </c:pt>
                <c:pt idx="1329">
                  <c:v>2.11192468</c:v>
                </c:pt>
                <c:pt idx="1330">
                  <c:v>2.0177824200000001</c:v>
                </c:pt>
                <c:pt idx="1331">
                  <c:v>1.8922594100000001</c:v>
                </c:pt>
                <c:pt idx="1332">
                  <c:v>1.7876569</c:v>
                </c:pt>
                <c:pt idx="1333">
                  <c:v>1.70397489</c:v>
                </c:pt>
                <c:pt idx="1334">
                  <c:v>1.67259414</c:v>
                </c:pt>
                <c:pt idx="1335">
                  <c:v>1.57845188</c:v>
                </c:pt>
                <c:pt idx="1336">
                  <c:v>1.43200836</c:v>
                </c:pt>
                <c:pt idx="1337">
                  <c:v>1.33786611</c:v>
                </c:pt>
                <c:pt idx="1338">
                  <c:v>1.2751045999999999</c:v>
                </c:pt>
                <c:pt idx="1339">
                  <c:v>1.18096234</c:v>
                </c:pt>
                <c:pt idx="1340">
                  <c:v>1.0868200800000001</c:v>
                </c:pt>
                <c:pt idx="1341">
                  <c:v>1.0135983200000001</c:v>
                </c:pt>
                <c:pt idx="1342">
                  <c:v>0.91945606000000002</c:v>
                </c:pt>
                <c:pt idx="1343">
                  <c:v>0.79393305000000003</c:v>
                </c:pt>
                <c:pt idx="1344">
                  <c:v>0.65794978999999998</c:v>
                </c:pt>
                <c:pt idx="1345">
                  <c:v>0.57426778000000001</c:v>
                </c:pt>
                <c:pt idx="1346">
                  <c:v>0.53242677999999999</c:v>
                </c:pt>
                <c:pt idx="1347">
                  <c:v>0.44874477000000002</c:v>
                </c:pt>
                <c:pt idx="1348">
                  <c:v>0.30230126000000002</c:v>
                </c:pt>
                <c:pt idx="1349">
                  <c:v>0.19769874000000001</c:v>
                </c:pt>
                <c:pt idx="1350">
                  <c:v>0.11401674000000001</c:v>
                </c:pt>
                <c:pt idx="1351">
                  <c:v>4.0794980000000002E-2</c:v>
                </c:pt>
                <c:pt idx="1352">
                  <c:v>-6.3807530000000001E-2</c:v>
                </c:pt>
                <c:pt idx="1353">
                  <c:v>-0.10564853</c:v>
                </c:pt>
                <c:pt idx="1354">
                  <c:v>-0.21025104</c:v>
                </c:pt>
                <c:pt idx="1355">
                  <c:v>-0.32531380999999998</c:v>
                </c:pt>
                <c:pt idx="1356">
                  <c:v>-0.42991632000000002</c:v>
                </c:pt>
                <c:pt idx="1357">
                  <c:v>-0.52405857</c:v>
                </c:pt>
                <c:pt idx="1358">
                  <c:v>-0.55543933000000001</c:v>
                </c:pt>
                <c:pt idx="1359">
                  <c:v>-0.64958159000000004</c:v>
                </c:pt>
                <c:pt idx="1360">
                  <c:v>-0.81694560000000005</c:v>
                </c:pt>
                <c:pt idx="1361">
                  <c:v>-0.90062761000000002</c:v>
                </c:pt>
                <c:pt idx="1362">
                  <c:v>-0.98430962</c:v>
                </c:pt>
                <c:pt idx="1363">
                  <c:v>-1.08891213</c:v>
                </c:pt>
                <c:pt idx="1364">
                  <c:v>-1.1830543899999999</c:v>
                </c:pt>
                <c:pt idx="1365">
                  <c:v>-1.2353556400000001</c:v>
                </c:pt>
                <c:pt idx="1366">
                  <c:v>-1.3190376500000001</c:v>
                </c:pt>
                <c:pt idx="1367">
                  <c:v>-1.48640167</c:v>
                </c:pt>
                <c:pt idx="1368">
                  <c:v>-1.5491631699999999</c:v>
                </c:pt>
                <c:pt idx="1369">
                  <c:v>-1.65376568</c:v>
                </c:pt>
                <c:pt idx="1370">
                  <c:v>-1.7165271900000001</c:v>
                </c:pt>
                <c:pt idx="1371">
                  <c:v>-1.8211297</c:v>
                </c:pt>
                <c:pt idx="1372">
                  <c:v>-1.9257322100000001</c:v>
                </c:pt>
                <c:pt idx="1373">
                  <c:v>-2.0407949699999999</c:v>
                </c:pt>
                <c:pt idx="1374">
                  <c:v>-2.1140167299999999</c:v>
                </c:pt>
                <c:pt idx="1375">
                  <c:v>-2.2186192400000002</c:v>
                </c:pt>
                <c:pt idx="1376">
                  <c:v>-2.3232217500000001</c:v>
                </c:pt>
                <c:pt idx="1377">
                  <c:v>-2.3755229999999998</c:v>
                </c:pt>
                <c:pt idx="1378">
                  <c:v>-2.4592050099999998</c:v>
                </c:pt>
                <c:pt idx="1379">
                  <c:v>-2.6161087799999998</c:v>
                </c:pt>
                <c:pt idx="1380">
                  <c:v>-2.7207112900000001</c:v>
                </c:pt>
                <c:pt idx="1381">
                  <c:v>-2.7834727899999998</c:v>
                </c:pt>
                <c:pt idx="1382">
                  <c:v>-2.8566945499999998</c:v>
                </c:pt>
                <c:pt idx="1383">
                  <c:v>-2.9299163099999999</c:v>
                </c:pt>
                <c:pt idx="1384">
                  <c:v>-3.07635982</c:v>
                </c:pt>
                <c:pt idx="1385">
                  <c:v>-3.13912133</c:v>
                </c:pt>
                <c:pt idx="1386">
                  <c:v>-3.2541840899999999</c:v>
                </c:pt>
                <c:pt idx="1387">
                  <c:v>-3.3587866000000002</c:v>
                </c:pt>
                <c:pt idx="1388">
                  <c:v>-3.4529288600000001</c:v>
                </c:pt>
                <c:pt idx="1389">
                  <c:v>-3.4843096099999999</c:v>
                </c:pt>
                <c:pt idx="1390">
                  <c:v>-3.5784518699999999</c:v>
                </c:pt>
                <c:pt idx="1391">
                  <c:v>-3.72489538</c:v>
                </c:pt>
                <c:pt idx="1392">
                  <c:v>-3.8190376399999999</c:v>
                </c:pt>
                <c:pt idx="1393">
                  <c:v>-3.8608786500000001</c:v>
                </c:pt>
                <c:pt idx="1394">
                  <c:v>-3.9864016599999998</c:v>
                </c:pt>
                <c:pt idx="1395">
                  <c:v>-4.0700836699999998</c:v>
                </c:pt>
                <c:pt idx="1396">
                  <c:v>-4.1746861800000001</c:v>
                </c:pt>
                <c:pt idx="1397">
                  <c:v>-4.2792886899999996</c:v>
                </c:pt>
                <c:pt idx="1398">
                  <c:v>-4.3838911999999999</c:v>
                </c:pt>
                <c:pt idx="1399">
                  <c:v>-4.4884937100000002</c:v>
                </c:pt>
                <c:pt idx="1400">
                  <c:v>-4.5617154700000002</c:v>
                </c:pt>
                <c:pt idx="1401">
                  <c:v>-4.6140167200000004</c:v>
                </c:pt>
                <c:pt idx="1402">
                  <c:v>-4.6976987299999999</c:v>
                </c:pt>
                <c:pt idx="1403">
                  <c:v>-4.8546024900000004</c:v>
                </c:pt>
                <c:pt idx="1404">
                  <c:v>-4.9069037499999997</c:v>
                </c:pt>
                <c:pt idx="1405">
                  <c:v>-5.01150626</c:v>
                </c:pt>
                <c:pt idx="1406">
                  <c:v>-5.08472802</c:v>
                </c:pt>
                <c:pt idx="1407">
                  <c:v>-5.17887027</c:v>
                </c:pt>
                <c:pt idx="1408">
                  <c:v>-5.2625522800000004</c:v>
                </c:pt>
                <c:pt idx="1409">
                  <c:v>-5.3566945400000003</c:v>
                </c:pt>
                <c:pt idx="1410">
                  <c:v>-5.4299163000000004</c:v>
                </c:pt>
                <c:pt idx="1411">
                  <c:v>-5.5345188099999998</c:v>
                </c:pt>
                <c:pt idx="1412">
                  <c:v>-5.6391213200000001</c:v>
                </c:pt>
                <c:pt idx="1413">
                  <c:v>-5.6809623199999999</c:v>
                </c:pt>
                <c:pt idx="1414">
                  <c:v>-5.7751045799999998</c:v>
                </c:pt>
                <c:pt idx="1415">
                  <c:v>-5.9110878500000004</c:v>
                </c:pt>
                <c:pt idx="1416">
                  <c:v>-5.9738493500000001</c:v>
                </c:pt>
                <c:pt idx="1417">
                  <c:v>-6.0784518600000004</c:v>
                </c:pt>
                <c:pt idx="1418">
                  <c:v>-6.1725941200000003</c:v>
                </c:pt>
                <c:pt idx="1419">
                  <c:v>-6.2144351200000001</c:v>
                </c:pt>
                <c:pt idx="1420">
                  <c:v>-6.30857738</c:v>
                </c:pt>
                <c:pt idx="1421">
                  <c:v>-6.3922593900000004</c:v>
                </c:pt>
                <c:pt idx="1422">
                  <c:v>-6.4864016500000004</c:v>
                </c:pt>
                <c:pt idx="1423">
                  <c:v>-6.5805439100000003</c:v>
                </c:pt>
                <c:pt idx="1424">
                  <c:v>-6.6956066700000001</c:v>
                </c:pt>
                <c:pt idx="1425">
                  <c:v>-6.7060669199999996</c:v>
                </c:pt>
                <c:pt idx="1426">
                  <c:v>-6.7792886799999996</c:v>
                </c:pt>
                <c:pt idx="1427">
                  <c:v>-6.9361924400000001</c:v>
                </c:pt>
                <c:pt idx="1428">
                  <c:v>-6.9989539499999998</c:v>
                </c:pt>
                <c:pt idx="1429">
                  <c:v>-7.0512552099999999</c:v>
                </c:pt>
                <c:pt idx="1430">
                  <c:v>-7.1558577200000002</c:v>
                </c:pt>
                <c:pt idx="1431">
                  <c:v>-7.2186192199999999</c:v>
                </c:pt>
                <c:pt idx="1432">
                  <c:v>-7.2918409799999999</c:v>
                </c:pt>
                <c:pt idx="1433">
                  <c:v>-7.3755229900000003</c:v>
                </c:pt>
                <c:pt idx="1434">
                  <c:v>-7.4696652500000003</c:v>
                </c:pt>
                <c:pt idx="1435">
                  <c:v>-7.5742677599999997</c:v>
                </c:pt>
                <c:pt idx="1436">
                  <c:v>-7.6161087600000004</c:v>
                </c:pt>
                <c:pt idx="1437">
                  <c:v>-7.6893305200000004</c:v>
                </c:pt>
                <c:pt idx="1438">
                  <c:v>-7.7311715200000002</c:v>
                </c:pt>
                <c:pt idx="1439">
                  <c:v>-7.8880752899999997</c:v>
                </c:pt>
                <c:pt idx="1440">
                  <c:v>-7.9822175499999997</c:v>
                </c:pt>
                <c:pt idx="1441">
                  <c:v>-8.0135983</c:v>
                </c:pt>
                <c:pt idx="1442">
                  <c:v>-8.1182008099999994</c:v>
                </c:pt>
                <c:pt idx="1443">
                  <c:v>-8.1705020600000005</c:v>
                </c:pt>
                <c:pt idx="1444">
                  <c:v>-8.2228033200000006</c:v>
                </c:pt>
                <c:pt idx="1445">
                  <c:v>-8.3064853299999992</c:v>
                </c:pt>
                <c:pt idx="1446">
                  <c:v>-8.4006275899999991</c:v>
                </c:pt>
                <c:pt idx="1447">
                  <c:v>-8.4947698500000008</c:v>
                </c:pt>
                <c:pt idx="1448">
                  <c:v>-8.5784518500000004</c:v>
                </c:pt>
                <c:pt idx="1449">
                  <c:v>-8.5889120999999999</c:v>
                </c:pt>
                <c:pt idx="1450">
                  <c:v>-8.6516736099999996</c:v>
                </c:pt>
                <c:pt idx="1451">
                  <c:v>-8.7981171200000006</c:v>
                </c:pt>
                <c:pt idx="1452">
                  <c:v>-8.8399581299999994</c:v>
                </c:pt>
                <c:pt idx="1453">
                  <c:v>-8.8713388799999997</c:v>
                </c:pt>
                <c:pt idx="1454">
                  <c:v>-8.9759413899999991</c:v>
                </c:pt>
                <c:pt idx="1455">
                  <c:v>-9.0387029000000005</c:v>
                </c:pt>
                <c:pt idx="1456">
                  <c:v>-9.1014643999999993</c:v>
                </c:pt>
                <c:pt idx="1457">
                  <c:v>-9.1956066599999993</c:v>
                </c:pt>
                <c:pt idx="1458">
                  <c:v>-9.2583681700000007</c:v>
                </c:pt>
                <c:pt idx="1459">
                  <c:v>-9.3629706800000001</c:v>
                </c:pt>
                <c:pt idx="1460">
                  <c:v>-9.4361924399999992</c:v>
                </c:pt>
                <c:pt idx="1461">
                  <c:v>-9.4675731899999995</c:v>
                </c:pt>
                <c:pt idx="1462">
                  <c:v>-9.4989539399999998</c:v>
                </c:pt>
                <c:pt idx="1463">
                  <c:v>-9.6140167000000005</c:v>
                </c:pt>
                <c:pt idx="1464">
                  <c:v>-9.6872384599999997</c:v>
                </c:pt>
                <c:pt idx="1465">
                  <c:v>-9.7081589600000004</c:v>
                </c:pt>
                <c:pt idx="1466">
                  <c:v>-9.7918409700000009</c:v>
                </c:pt>
                <c:pt idx="1467">
                  <c:v>-9.86506273</c:v>
                </c:pt>
                <c:pt idx="1468">
                  <c:v>-9.8859832300000008</c:v>
                </c:pt>
                <c:pt idx="1469">
                  <c:v>-9.9487447400000004</c:v>
                </c:pt>
                <c:pt idx="1470">
                  <c:v>-10.05334725</c:v>
                </c:pt>
                <c:pt idx="1471">
                  <c:v>-10.126569</c:v>
                </c:pt>
                <c:pt idx="1472">
                  <c:v>-10.168410010000001</c:v>
                </c:pt>
                <c:pt idx="1473">
                  <c:v>-10.21025101</c:v>
                </c:pt>
                <c:pt idx="1474">
                  <c:v>-10.26255227</c:v>
                </c:pt>
                <c:pt idx="1475">
                  <c:v>-10.35669453</c:v>
                </c:pt>
                <c:pt idx="1476">
                  <c:v>-10.419456029999999</c:v>
                </c:pt>
                <c:pt idx="1477">
                  <c:v>-10.44037653</c:v>
                </c:pt>
                <c:pt idx="1478">
                  <c:v>-10.513598289999999</c:v>
                </c:pt>
                <c:pt idx="1479">
                  <c:v>-10.544979039999999</c:v>
                </c:pt>
                <c:pt idx="1480">
                  <c:v>-10.5972803</c:v>
                </c:pt>
                <c:pt idx="1481">
                  <c:v>-10.607740550000001</c:v>
                </c:pt>
                <c:pt idx="1482">
                  <c:v>-10.72280331</c:v>
                </c:pt>
                <c:pt idx="1483">
                  <c:v>-10.80648532</c:v>
                </c:pt>
                <c:pt idx="1484">
                  <c:v>-10.827405819999999</c:v>
                </c:pt>
                <c:pt idx="1485">
                  <c:v>-10.83786607</c:v>
                </c:pt>
                <c:pt idx="1486">
                  <c:v>-10.869246820000001</c:v>
                </c:pt>
                <c:pt idx="1487">
                  <c:v>-10.99476984</c:v>
                </c:pt>
                <c:pt idx="1488">
                  <c:v>-11.015690340000001</c:v>
                </c:pt>
                <c:pt idx="1489">
                  <c:v>-11.03661084</c:v>
                </c:pt>
                <c:pt idx="1490">
                  <c:v>-11.1307531</c:v>
                </c:pt>
                <c:pt idx="1491">
                  <c:v>-11.1725941</c:v>
                </c:pt>
                <c:pt idx="1492">
                  <c:v>-11.151673600000001</c:v>
                </c:pt>
                <c:pt idx="1493">
                  <c:v>-11.193514609999999</c:v>
                </c:pt>
                <c:pt idx="1494">
                  <c:v>-11.298117120000001</c:v>
                </c:pt>
                <c:pt idx="1495">
                  <c:v>-11.33995812</c:v>
                </c:pt>
                <c:pt idx="1496">
                  <c:v>-11.35041837</c:v>
                </c:pt>
                <c:pt idx="1497">
                  <c:v>-11.39225938</c:v>
                </c:pt>
                <c:pt idx="1498">
                  <c:v>-11.40271963</c:v>
                </c:pt>
                <c:pt idx="1499">
                  <c:v>-11.47594138</c:v>
                </c:pt>
                <c:pt idx="1500">
                  <c:v>-11.53870289</c:v>
                </c:pt>
                <c:pt idx="1501">
                  <c:v>-11.53870289</c:v>
                </c:pt>
                <c:pt idx="1502">
                  <c:v>-11.6223849</c:v>
                </c:pt>
                <c:pt idx="1503">
                  <c:v>-11.65376565</c:v>
                </c:pt>
                <c:pt idx="1504">
                  <c:v>-11.643305399999999</c:v>
                </c:pt>
                <c:pt idx="1505">
                  <c:v>-11.674686149999999</c:v>
                </c:pt>
                <c:pt idx="1506">
                  <c:v>-11.768828409999999</c:v>
                </c:pt>
                <c:pt idx="1507">
                  <c:v>-11.81066942</c:v>
                </c:pt>
                <c:pt idx="1508">
                  <c:v>-11.78974891</c:v>
                </c:pt>
                <c:pt idx="1509">
                  <c:v>-11.821129669999999</c:v>
                </c:pt>
                <c:pt idx="1510">
                  <c:v>-11.84205017</c:v>
                </c:pt>
                <c:pt idx="1511">
                  <c:v>-11.89435142</c:v>
                </c:pt>
                <c:pt idx="1512">
                  <c:v>-11.904811670000001</c:v>
                </c:pt>
                <c:pt idx="1513">
                  <c:v>-11.94665268</c:v>
                </c:pt>
                <c:pt idx="1514">
                  <c:v>-12.03033469</c:v>
                </c:pt>
                <c:pt idx="1515">
                  <c:v>-12.03033469</c:v>
                </c:pt>
                <c:pt idx="1516">
                  <c:v>-12.019874440000001</c:v>
                </c:pt>
                <c:pt idx="1517">
                  <c:v>-12.03033469</c:v>
                </c:pt>
                <c:pt idx="1518">
                  <c:v>-12.12447695</c:v>
                </c:pt>
                <c:pt idx="1519">
                  <c:v>-12.1349372</c:v>
                </c:pt>
                <c:pt idx="1520">
                  <c:v>-12.1558577</c:v>
                </c:pt>
                <c:pt idx="1521">
                  <c:v>-12.16631795</c:v>
                </c:pt>
                <c:pt idx="1522">
                  <c:v>-12.16631795</c:v>
                </c:pt>
                <c:pt idx="1523">
                  <c:v>-12.20815895</c:v>
                </c:pt>
                <c:pt idx="1524">
                  <c:v>-12.229079459999999</c:v>
                </c:pt>
                <c:pt idx="1525">
                  <c:v>-12.239539710000001</c:v>
                </c:pt>
                <c:pt idx="1526">
                  <c:v>-12.281380710000001</c:v>
                </c:pt>
                <c:pt idx="1527">
                  <c:v>-12.312761460000001</c:v>
                </c:pt>
                <c:pt idx="1528">
                  <c:v>-12.281380710000001</c:v>
                </c:pt>
                <c:pt idx="1529">
                  <c:v>-12.281380710000001</c:v>
                </c:pt>
                <c:pt idx="1530">
                  <c:v>-12.38598322</c:v>
                </c:pt>
                <c:pt idx="1531">
                  <c:v>-12.396443469999999</c:v>
                </c:pt>
                <c:pt idx="1532">
                  <c:v>-12.35460247</c:v>
                </c:pt>
                <c:pt idx="1533">
                  <c:v>-12.396443469999999</c:v>
                </c:pt>
                <c:pt idx="1534">
                  <c:v>-12.41736397</c:v>
                </c:pt>
                <c:pt idx="1535">
                  <c:v>-12.406903720000001</c:v>
                </c:pt>
                <c:pt idx="1536">
                  <c:v>-12.41736397</c:v>
                </c:pt>
                <c:pt idx="1537">
                  <c:v>-12.459204980000001</c:v>
                </c:pt>
                <c:pt idx="1538">
                  <c:v>-12.46966523</c:v>
                </c:pt>
                <c:pt idx="1539">
                  <c:v>-12.46966523</c:v>
                </c:pt>
                <c:pt idx="1540">
                  <c:v>-12.459204980000001</c:v>
                </c:pt>
                <c:pt idx="1541">
                  <c:v>-12.43828448</c:v>
                </c:pt>
                <c:pt idx="1542">
                  <c:v>-12.501045980000001</c:v>
                </c:pt>
                <c:pt idx="1543">
                  <c:v>-12.51150623</c:v>
                </c:pt>
                <c:pt idx="1544">
                  <c:v>-12.46966523</c:v>
                </c:pt>
                <c:pt idx="1545">
                  <c:v>-12.501045980000001</c:v>
                </c:pt>
                <c:pt idx="1546">
                  <c:v>-12.51150623</c:v>
                </c:pt>
                <c:pt idx="1547">
                  <c:v>-12.51150623</c:v>
                </c:pt>
                <c:pt idx="1548">
                  <c:v>-12.501045980000001</c:v>
                </c:pt>
                <c:pt idx="1549">
                  <c:v>-12.51150623</c:v>
                </c:pt>
                <c:pt idx="1550">
                  <c:v>-12.54288699</c:v>
                </c:pt>
                <c:pt idx="1551">
                  <c:v>-12.53242674</c:v>
                </c:pt>
                <c:pt idx="1552">
                  <c:v>-12.490585729999999</c:v>
                </c:pt>
                <c:pt idx="1553">
                  <c:v>-12.48012548</c:v>
                </c:pt>
                <c:pt idx="1554">
                  <c:v>-12.553347240000001</c:v>
                </c:pt>
                <c:pt idx="1555">
                  <c:v>-12.52196648</c:v>
                </c:pt>
                <c:pt idx="1556">
                  <c:v>-12.501045980000001</c:v>
                </c:pt>
                <c:pt idx="1557">
                  <c:v>-12.52196648</c:v>
                </c:pt>
                <c:pt idx="1558">
                  <c:v>-12.51150623</c:v>
                </c:pt>
                <c:pt idx="1559">
                  <c:v>-12.46966523</c:v>
                </c:pt>
                <c:pt idx="1560">
                  <c:v>-12.46966523</c:v>
                </c:pt>
                <c:pt idx="1561">
                  <c:v>-12.490585729999999</c:v>
                </c:pt>
                <c:pt idx="1562">
                  <c:v>-12.490585729999999</c:v>
                </c:pt>
                <c:pt idx="1563">
                  <c:v>-12.490585729999999</c:v>
                </c:pt>
                <c:pt idx="1564">
                  <c:v>-12.43828448</c:v>
                </c:pt>
                <c:pt idx="1565">
                  <c:v>-12.396443469999999</c:v>
                </c:pt>
                <c:pt idx="1566">
                  <c:v>-12.46966523</c:v>
                </c:pt>
                <c:pt idx="1567">
                  <c:v>-12.43828448</c:v>
                </c:pt>
                <c:pt idx="1568">
                  <c:v>-12.37552297</c:v>
                </c:pt>
                <c:pt idx="1569">
                  <c:v>-12.396443469999999</c:v>
                </c:pt>
                <c:pt idx="1570">
                  <c:v>-12.396443469999999</c:v>
                </c:pt>
                <c:pt idx="1571">
                  <c:v>-12.333681970000001</c:v>
                </c:pt>
                <c:pt idx="1572">
                  <c:v>-12.323221719999999</c:v>
                </c:pt>
                <c:pt idx="1573">
                  <c:v>-12.35460247</c:v>
                </c:pt>
                <c:pt idx="1574">
                  <c:v>-12.365062719999999</c:v>
                </c:pt>
                <c:pt idx="1575">
                  <c:v>-12.312761460000001</c:v>
                </c:pt>
                <c:pt idx="1576">
                  <c:v>-12.270920459999999</c:v>
                </c:pt>
                <c:pt idx="1577">
                  <c:v>-12.24999996</c:v>
                </c:pt>
                <c:pt idx="1578">
                  <c:v>-12.26046021</c:v>
                </c:pt>
                <c:pt idx="1579">
                  <c:v>-12.229079459999999</c:v>
                </c:pt>
                <c:pt idx="1580">
                  <c:v>-12.187238450000001</c:v>
                </c:pt>
                <c:pt idx="1581">
                  <c:v>-12.1976987</c:v>
                </c:pt>
                <c:pt idx="1582">
                  <c:v>-12.1558577</c:v>
                </c:pt>
                <c:pt idx="1583">
                  <c:v>-12.10355644</c:v>
                </c:pt>
                <c:pt idx="1584">
                  <c:v>-12.06171544</c:v>
                </c:pt>
                <c:pt idx="1585">
                  <c:v>-12.10355644</c:v>
                </c:pt>
                <c:pt idx="1586">
                  <c:v>-12.07217569</c:v>
                </c:pt>
                <c:pt idx="1587">
                  <c:v>-12.04079494</c:v>
                </c:pt>
                <c:pt idx="1588">
                  <c:v>-11.97803343</c:v>
                </c:pt>
                <c:pt idx="1589">
                  <c:v>-11.94665268</c:v>
                </c:pt>
                <c:pt idx="1590">
                  <c:v>-11.96757318</c:v>
                </c:pt>
                <c:pt idx="1591">
                  <c:v>-11.904811670000001</c:v>
                </c:pt>
                <c:pt idx="1592">
                  <c:v>-11.85251042</c:v>
                </c:pt>
                <c:pt idx="1593">
                  <c:v>-11.862970669999999</c:v>
                </c:pt>
                <c:pt idx="1594">
                  <c:v>-11.84205017</c:v>
                </c:pt>
                <c:pt idx="1595">
                  <c:v>-11.74790791</c:v>
                </c:pt>
                <c:pt idx="1596">
                  <c:v>-11.71652716</c:v>
                </c:pt>
                <c:pt idx="1597">
                  <c:v>-11.737447660000001</c:v>
                </c:pt>
                <c:pt idx="1598">
                  <c:v>-11.685146400000001</c:v>
                </c:pt>
                <c:pt idx="1599">
                  <c:v>-11.643305399999999</c:v>
                </c:pt>
                <c:pt idx="1600">
                  <c:v>-11.611924650000001</c:v>
                </c:pt>
                <c:pt idx="1601">
                  <c:v>-11.55962339</c:v>
                </c:pt>
                <c:pt idx="1602">
                  <c:v>-11.53870289</c:v>
                </c:pt>
                <c:pt idx="1603">
                  <c:v>-11.507322139999999</c:v>
                </c:pt>
                <c:pt idx="1604">
                  <c:v>-11.44456063</c:v>
                </c:pt>
                <c:pt idx="1605">
                  <c:v>-11.43410038</c:v>
                </c:pt>
                <c:pt idx="1606">
                  <c:v>-11.40271963</c:v>
                </c:pt>
                <c:pt idx="1607">
                  <c:v>-11.31903762</c:v>
                </c:pt>
                <c:pt idx="1608">
                  <c:v>-11.24581586</c:v>
                </c:pt>
                <c:pt idx="1609">
                  <c:v>-11.266736359999999</c:v>
                </c:pt>
                <c:pt idx="1610">
                  <c:v>-11.22489536</c:v>
                </c:pt>
                <c:pt idx="1611">
                  <c:v>-11.1307531</c:v>
                </c:pt>
                <c:pt idx="1612">
                  <c:v>-11.109832600000001</c:v>
                </c:pt>
                <c:pt idx="1613">
                  <c:v>-11.057531340000001</c:v>
                </c:pt>
                <c:pt idx="1614">
                  <c:v>-11.02615059</c:v>
                </c:pt>
                <c:pt idx="1615">
                  <c:v>-10.963389080000001</c:v>
                </c:pt>
                <c:pt idx="1616">
                  <c:v>-10.921548080000001</c:v>
                </c:pt>
                <c:pt idx="1617">
                  <c:v>-10.921548080000001</c:v>
                </c:pt>
                <c:pt idx="1618">
                  <c:v>-10.858786569999999</c:v>
                </c:pt>
                <c:pt idx="1619">
                  <c:v>-10.76464431</c:v>
                </c:pt>
                <c:pt idx="1620">
                  <c:v>-10.691422559999999</c:v>
                </c:pt>
                <c:pt idx="1621">
                  <c:v>-10.71234306</c:v>
                </c:pt>
                <c:pt idx="1622">
                  <c:v>-10.649581550000001</c:v>
                </c:pt>
                <c:pt idx="1623">
                  <c:v>-10.565899549999999</c:v>
                </c:pt>
                <c:pt idx="1624">
                  <c:v>-10.52405854</c:v>
                </c:pt>
                <c:pt idx="1625">
                  <c:v>-10.44037653</c:v>
                </c:pt>
                <c:pt idx="1626">
                  <c:v>-10.39853553</c:v>
                </c:pt>
                <c:pt idx="1627">
                  <c:v>-10.34623427</c:v>
                </c:pt>
                <c:pt idx="1628">
                  <c:v>-10.30439327</c:v>
                </c:pt>
                <c:pt idx="1629">
                  <c:v>-10.26255227</c:v>
                </c:pt>
                <c:pt idx="1630">
                  <c:v>-10.22071126</c:v>
                </c:pt>
                <c:pt idx="1631">
                  <c:v>-10.09518825</c:v>
                </c:pt>
                <c:pt idx="1632">
                  <c:v>-10.021966490000001</c:v>
                </c:pt>
                <c:pt idx="1633">
                  <c:v>-10.04288699</c:v>
                </c:pt>
                <c:pt idx="1634">
                  <c:v>-9.9696652399999994</c:v>
                </c:pt>
                <c:pt idx="1635">
                  <c:v>-9.8755229799999995</c:v>
                </c:pt>
                <c:pt idx="1636">
                  <c:v>-9.8441422299999992</c:v>
                </c:pt>
                <c:pt idx="1637">
                  <c:v>-9.7918409700000009</c:v>
                </c:pt>
                <c:pt idx="1638">
                  <c:v>-9.6976987099999992</c:v>
                </c:pt>
                <c:pt idx="1639">
                  <c:v>-9.6349372100000004</c:v>
                </c:pt>
                <c:pt idx="1640">
                  <c:v>-9.5930961999999997</c:v>
                </c:pt>
                <c:pt idx="1641">
                  <c:v>-9.5407949500000004</c:v>
                </c:pt>
                <c:pt idx="1642">
                  <c:v>-9.45711294</c:v>
                </c:pt>
                <c:pt idx="1643">
                  <c:v>-9.3838911800000009</c:v>
                </c:pt>
                <c:pt idx="1644">
                  <c:v>-9.2897489199999992</c:v>
                </c:pt>
                <c:pt idx="1645">
                  <c:v>-9.2897489199999992</c:v>
                </c:pt>
                <c:pt idx="1646">
                  <c:v>-9.2374476699999999</c:v>
                </c:pt>
                <c:pt idx="1647">
                  <c:v>-9.1223849099999992</c:v>
                </c:pt>
                <c:pt idx="1648">
                  <c:v>-9.0910041499999998</c:v>
                </c:pt>
                <c:pt idx="1649">
                  <c:v>-9.0073221399999994</c:v>
                </c:pt>
                <c:pt idx="1650">
                  <c:v>-8.9131798900000003</c:v>
                </c:pt>
                <c:pt idx="1651">
                  <c:v>-8.8294978799999999</c:v>
                </c:pt>
                <c:pt idx="1652">
                  <c:v>-8.7876568699999993</c:v>
                </c:pt>
                <c:pt idx="1653">
                  <c:v>-8.73535562</c:v>
                </c:pt>
                <c:pt idx="1654">
                  <c:v>-8.6516736099999996</c:v>
                </c:pt>
                <c:pt idx="1655">
                  <c:v>-8.5366108500000006</c:v>
                </c:pt>
                <c:pt idx="1656">
                  <c:v>-8.4529288400000002</c:v>
                </c:pt>
                <c:pt idx="1657">
                  <c:v>-8.4215480899999999</c:v>
                </c:pt>
                <c:pt idx="1658">
                  <c:v>-8.3483263300000008</c:v>
                </c:pt>
                <c:pt idx="1659">
                  <c:v>-8.2541840700000009</c:v>
                </c:pt>
                <c:pt idx="1660">
                  <c:v>-8.2228033200000006</c:v>
                </c:pt>
                <c:pt idx="1661">
                  <c:v>-8.1182008099999994</c:v>
                </c:pt>
                <c:pt idx="1662">
                  <c:v>-8.0345188000000007</c:v>
                </c:pt>
                <c:pt idx="1663">
                  <c:v>-7.9612970399999998</c:v>
                </c:pt>
                <c:pt idx="1664">
                  <c:v>-7.91945604</c:v>
                </c:pt>
                <c:pt idx="1665">
                  <c:v>-7.84623428</c:v>
                </c:pt>
                <c:pt idx="1666">
                  <c:v>-7.7311715200000002</c:v>
                </c:pt>
                <c:pt idx="1667">
                  <c:v>-7.6579497600000002</c:v>
                </c:pt>
                <c:pt idx="1668">
                  <c:v>-7.5428870000000003</c:v>
                </c:pt>
                <c:pt idx="1669">
                  <c:v>-7.5219664999999996</c:v>
                </c:pt>
                <c:pt idx="1670">
                  <c:v>-7.43828449</c:v>
                </c:pt>
                <c:pt idx="1671">
                  <c:v>-7.3441422300000001</c:v>
                </c:pt>
                <c:pt idx="1672">
                  <c:v>-7.27092048</c:v>
                </c:pt>
                <c:pt idx="1673">
                  <c:v>-7.2290794700000003</c:v>
                </c:pt>
                <c:pt idx="1674">
                  <c:v>-7.0512552099999999</c:v>
                </c:pt>
                <c:pt idx="1675">
                  <c:v>-7.0094142000000002</c:v>
                </c:pt>
                <c:pt idx="1676">
                  <c:v>-6.95711295</c:v>
                </c:pt>
                <c:pt idx="1677">
                  <c:v>-6.8943514400000003</c:v>
                </c:pt>
                <c:pt idx="1678">
                  <c:v>-6.7583681799999997</c:v>
                </c:pt>
                <c:pt idx="1679">
                  <c:v>-6.6851464199999997</c:v>
                </c:pt>
                <c:pt idx="1680">
                  <c:v>-6.6014644100000002</c:v>
                </c:pt>
                <c:pt idx="1681">
                  <c:v>-6.5282426600000001</c:v>
                </c:pt>
                <c:pt idx="1682">
                  <c:v>-6.4550209000000001</c:v>
                </c:pt>
                <c:pt idx="1683">
                  <c:v>-6.3294978899999998</c:v>
                </c:pt>
                <c:pt idx="1684">
                  <c:v>-6.2981171299999996</c:v>
                </c:pt>
                <c:pt idx="1685">
                  <c:v>-6.1935146200000002</c:v>
                </c:pt>
                <c:pt idx="1686">
                  <c:v>-6.06799161</c:v>
                </c:pt>
                <c:pt idx="1687">
                  <c:v>-5.9738493500000001</c:v>
                </c:pt>
                <c:pt idx="1688">
                  <c:v>-5.9843095999999996</c:v>
                </c:pt>
                <c:pt idx="1689">
                  <c:v>-5.8483263399999998</c:v>
                </c:pt>
                <c:pt idx="1690">
                  <c:v>-5.7646443300000003</c:v>
                </c:pt>
                <c:pt idx="1691">
                  <c:v>-5.66004182</c:v>
                </c:pt>
                <c:pt idx="1692">
                  <c:v>-5.5763598099999996</c:v>
                </c:pt>
                <c:pt idx="1693">
                  <c:v>-5.4717573000000002</c:v>
                </c:pt>
                <c:pt idx="1694">
                  <c:v>-5.3776150400000002</c:v>
                </c:pt>
                <c:pt idx="1695">
                  <c:v>-5.2834727800000003</c:v>
                </c:pt>
                <c:pt idx="1696">
                  <c:v>-5.2207112799999997</c:v>
                </c:pt>
                <c:pt idx="1697">
                  <c:v>-5.1474895199999997</c:v>
                </c:pt>
                <c:pt idx="1698">
                  <c:v>-4.9801255099999997</c:v>
                </c:pt>
                <c:pt idx="1699">
                  <c:v>-4.9069037499999997</c:v>
                </c:pt>
                <c:pt idx="1700">
                  <c:v>-4.84414224</c:v>
                </c:pt>
                <c:pt idx="1701">
                  <c:v>-4.7918409899999999</c:v>
                </c:pt>
                <c:pt idx="1702">
                  <c:v>-4.6558577200000002</c:v>
                </c:pt>
                <c:pt idx="1703">
                  <c:v>-4.5930962199999996</c:v>
                </c:pt>
                <c:pt idx="1704">
                  <c:v>-4.4675732100000003</c:v>
                </c:pt>
                <c:pt idx="1705">
                  <c:v>-4.3629707</c:v>
                </c:pt>
                <c:pt idx="1706">
                  <c:v>-4.2792886899999996</c:v>
                </c:pt>
                <c:pt idx="1707">
                  <c:v>-4.2165271799999999</c:v>
                </c:pt>
                <c:pt idx="1708">
                  <c:v>-4.1119246699999996</c:v>
                </c:pt>
                <c:pt idx="1709">
                  <c:v>-4.0282426600000001</c:v>
                </c:pt>
                <c:pt idx="1710">
                  <c:v>-3.88179915</c:v>
                </c:pt>
                <c:pt idx="1711">
                  <c:v>-3.7667363900000002</c:v>
                </c:pt>
                <c:pt idx="1712">
                  <c:v>-3.7353556399999999</c:v>
                </c:pt>
                <c:pt idx="1713">
                  <c:v>-3.6516736299999999</c:v>
                </c:pt>
                <c:pt idx="1714">
                  <c:v>-3.5261506100000002</c:v>
                </c:pt>
                <c:pt idx="1715">
                  <c:v>-3.4320083600000002</c:v>
                </c:pt>
                <c:pt idx="1716">
                  <c:v>-3.3483263499999998</c:v>
                </c:pt>
                <c:pt idx="1717">
                  <c:v>-3.2018828300000002</c:v>
                </c:pt>
                <c:pt idx="1718">
                  <c:v>-3.1600418299999999</c:v>
                </c:pt>
                <c:pt idx="1719">
                  <c:v>-3.0554393200000001</c:v>
                </c:pt>
                <c:pt idx="1720">
                  <c:v>-2.99267781</c:v>
                </c:pt>
                <c:pt idx="1721">
                  <c:v>-2.8671547999999998</c:v>
                </c:pt>
                <c:pt idx="1722">
                  <c:v>-2.7102510400000002</c:v>
                </c:pt>
                <c:pt idx="1723">
                  <c:v>-2.6265690300000002</c:v>
                </c:pt>
                <c:pt idx="1724">
                  <c:v>-2.58472802</c:v>
                </c:pt>
                <c:pt idx="1725">
                  <c:v>-2.4696652600000002</c:v>
                </c:pt>
                <c:pt idx="1726">
                  <c:v>-2.3232217500000001</c:v>
                </c:pt>
                <c:pt idx="1727">
                  <c:v>-2.2813807399999999</c:v>
                </c:pt>
                <c:pt idx="1728">
                  <c:v>-2.1663179800000001</c:v>
                </c:pt>
                <c:pt idx="1729">
                  <c:v>-2.0407949699999999</c:v>
                </c:pt>
                <c:pt idx="1730">
                  <c:v>-1.97803347</c:v>
                </c:pt>
                <c:pt idx="1731">
                  <c:v>-1.9048117099999999</c:v>
                </c:pt>
                <c:pt idx="1732">
                  <c:v>-1.8002092000000001</c:v>
                </c:pt>
                <c:pt idx="1733">
                  <c:v>-1.7165271900000001</c:v>
                </c:pt>
                <c:pt idx="1734">
                  <c:v>-1.5805439299999999</c:v>
                </c:pt>
                <c:pt idx="1735">
                  <c:v>-1.4654811700000001</c:v>
                </c:pt>
                <c:pt idx="1736">
                  <c:v>-1.3922594100000001</c:v>
                </c:pt>
                <c:pt idx="1737">
                  <c:v>-1.3294979</c:v>
                </c:pt>
                <c:pt idx="1738">
                  <c:v>-1.16213389</c:v>
                </c:pt>
                <c:pt idx="1739">
                  <c:v>-1.0993723799999999</c:v>
                </c:pt>
                <c:pt idx="1740">
                  <c:v>-1.00523012</c:v>
                </c:pt>
                <c:pt idx="1741">
                  <c:v>-0.86924685999999995</c:v>
                </c:pt>
                <c:pt idx="1742">
                  <c:v>-0.78556484999999998</c:v>
                </c:pt>
                <c:pt idx="1743">
                  <c:v>-0.69142258999999995</c:v>
                </c:pt>
                <c:pt idx="1744">
                  <c:v>-0.62866107999999998</c:v>
                </c:pt>
                <c:pt idx="1745">
                  <c:v>-0.49267781999999999</c:v>
                </c:pt>
                <c:pt idx="1746">
                  <c:v>-0.40899581000000002</c:v>
                </c:pt>
                <c:pt idx="1747">
                  <c:v>-0.29393304999999997</c:v>
                </c:pt>
                <c:pt idx="1748">
                  <c:v>-0.2207113</c:v>
                </c:pt>
                <c:pt idx="1749">
                  <c:v>-0.12656903999999999</c:v>
                </c:pt>
                <c:pt idx="1750">
                  <c:v>-1.1506280000000001E-2</c:v>
                </c:pt>
                <c:pt idx="1751">
                  <c:v>8.2635979999999998E-2</c:v>
                </c:pt>
                <c:pt idx="1752">
                  <c:v>0.14539748999999999</c:v>
                </c:pt>
                <c:pt idx="1753">
                  <c:v>0.33368200999999997</c:v>
                </c:pt>
                <c:pt idx="1754">
                  <c:v>0.37552300999999999</c:v>
                </c:pt>
                <c:pt idx="1755">
                  <c:v>0.46966527000000002</c:v>
                </c:pt>
                <c:pt idx="1756">
                  <c:v>0.53242677999999999</c:v>
                </c:pt>
                <c:pt idx="1757">
                  <c:v>0.64748954000000003</c:v>
                </c:pt>
                <c:pt idx="1758">
                  <c:v>0.77301255000000002</c:v>
                </c:pt>
                <c:pt idx="1759">
                  <c:v>0.87761506</c:v>
                </c:pt>
                <c:pt idx="1760">
                  <c:v>0.95083682000000003</c:v>
                </c:pt>
                <c:pt idx="1761">
                  <c:v>1.0345188299999999</c:v>
                </c:pt>
                <c:pt idx="1762">
                  <c:v>1.18096234</c:v>
                </c:pt>
                <c:pt idx="1763">
                  <c:v>1.2437238500000001</c:v>
                </c:pt>
                <c:pt idx="1764">
                  <c:v>1.33786611</c:v>
                </c:pt>
                <c:pt idx="1765">
                  <c:v>1.4738493699999999</c:v>
                </c:pt>
                <c:pt idx="1766">
                  <c:v>1.58891213</c:v>
                </c:pt>
                <c:pt idx="1767">
                  <c:v>1.6412133799999999</c:v>
                </c:pt>
                <c:pt idx="1768">
                  <c:v>1.7248953899999999</c:v>
                </c:pt>
                <c:pt idx="1769">
                  <c:v>1.8504183999999999</c:v>
                </c:pt>
                <c:pt idx="1770">
                  <c:v>1.9341004100000001</c:v>
                </c:pt>
                <c:pt idx="1771">
                  <c:v>2.0805439300000002</c:v>
                </c:pt>
                <c:pt idx="1772">
                  <c:v>2.1433054299999998</c:v>
                </c:pt>
                <c:pt idx="1773">
                  <c:v>2.19560669</c:v>
                </c:pt>
                <c:pt idx="1774">
                  <c:v>2.35251045</c:v>
                </c:pt>
                <c:pt idx="1775">
                  <c:v>2.43619246</c:v>
                </c:pt>
                <c:pt idx="1776">
                  <c:v>2.51987447</c:v>
                </c:pt>
                <c:pt idx="1777">
                  <c:v>2.6663179800000001</c:v>
                </c:pt>
                <c:pt idx="1778">
                  <c:v>2.77092049</c:v>
                </c:pt>
                <c:pt idx="1779">
                  <c:v>2.8127615000000001</c:v>
                </c:pt>
                <c:pt idx="1780">
                  <c:v>2.8859832499999998</c:v>
                </c:pt>
                <c:pt idx="1781">
                  <c:v>3.0324267699999998</c:v>
                </c:pt>
                <c:pt idx="1782">
                  <c:v>3.1474895300000001</c:v>
                </c:pt>
                <c:pt idx="1783">
                  <c:v>3.24163179</c:v>
                </c:pt>
                <c:pt idx="1784">
                  <c:v>3.31485355</c:v>
                </c:pt>
                <c:pt idx="1785">
                  <c:v>3.3985355500000001</c:v>
                </c:pt>
                <c:pt idx="1786">
                  <c:v>3.5240585699999998</c:v>
                </c:pt>
                <c:pt idx="1787">
                  <c:v>3.5972803199999999</c:v>
                </c:pt>
                <c:pt idx="1788">
                  <c:v>3.6705020799999999</c:v>
                </c:pt>
                <c:pt idx="1789">
                  <c:v>3.8274058499999999</c:v>
                </c:pt>
                <c:pt idx="1790">
                  <c:v>3.9110878499999999</c:v>
                </c:pt>
                <c:pt idx="1791">
                  <c:v>3.97384936</c:v>
                </c:pt>
                <c:pt idx="1792">
                  <c:v>4.0575313700000004</c:v>
                </c:pt>
                <c:pt idx="1793">
                  <c:v>4.1621338799999998</c:v>
                </c:pt>
                <c:pt idx="1794">
                  <c:v>4.2981171399999996</c:v>
                </c:pt>
                <c:pt idx="1795">
                  <c:v>4.3504183999999997</c:v>
                </c:pt>
                <c:pt idx="1796">
                  <c:v>4.4968619099999998</c:v>
                </c:pt>
                <c:pt idx="1797">
                  <c:v>4.5387029099999996</c:v>
                </c:pt>
                <c:pt idx="1798">
                  <c:v>4.6851464299999996</c:v>
                </c:pt>
                <c:pt idx="1799">
                  <c:v>4.7165271799999999</c:v>
                </c:pt>
                <c:pt idx="1800">
                  <c:v>4.78974894</c:v>
                </c:pt>
                <c:pt idx="1801">
                  <c:v>4.95711295</c:v>
                </c:pt>
                <c:pt idx="1802">
                  <c:v>5.03033471</c:v>
                </c:pt>
                <c:pt idx="1803">
                  <c:v>5.0930962199999996</c:v>
                </c:pt>
                <c:pt idx="1804">
                  <c:v>5.1453974699999998</c:v>
                </c:pt>
                <c:pt idx="1805">
                  <c:v>5.3127614899999998</c:v>
                </c:pt>
                <c:pt idx="1806">
                  <c:v>5.3859832499999998</c:v>
                </c:pt>
                <c:pt idx="1807">
                  <c:v>5.4905857600000001</c:v>
                </c:pt>
                <c:pt idx="1808">
                  <c:v>5.5742677599999997</c:v>
                </c:pt>
                <c:pt idx="1809">
                  <c:v>5.6579497700000001</c:v>
                </c:pt>
                <c:pt idx="1810">
                  <c:v>5.7416317799999996</c:v>
                </c:pt>
                <c:pt idx="1811">
                  <c:v>5.82531379</c:v>
                </c:pt>
                <c:pt idx="1812">
                  <c:v>5.8776150400000002</c:v>
                </c:pt>
                <c:pt idx="1813">
                  <c:v>6.0345188099999998</c:v>
                </c:pt>
                <c:pt idx="1814">
                  <c:v>6.1182008200000002</c:v>
                </c:pt>
                <c:pt idx="1815">
                  <c:v>6.16004182</c:v>
                </c:pt>
                <c:pt idx="1816">
                  <c:v>6.23326358</c:v>
                </c:pt>
                <c:pt idx="1817">
                  <c:v>6.3587865900000002</c:v>
                </c:pt>
                <c:pt idx="1818">
                  <c:v>6.4320083500000003</c:v>
                </c:pt>
                <c:pt idx="1819">
                  <c:v>6.5156903599999998</c:v>
                </c:pt>
                <c:pt idx="1820">
                  <c:v>6.6202928700000001</c:v>
                </c:pt>
                <c:pt idx="1821">
                  <c:v>6.6830543699999998</c:v>
                </c:pt>
                <c:pt idx="1822">
                  <c:v>6.7981171299999996</c:v>
                </c:pt>
                <c:pt idx="1823">
                  <c:v>6.8504183899999997</c:v>
                </c:pt>
                <c:pt idx="1824">
                  <c:v>6.9341004000000002</c:v>
                </c:pt>
                <c:pt idx="1825">
                  <c:v>7.0282426600000001</c:v>
                </c:pt>
                <c:pt idx="1826">
                  <c:v>7.1223849100000001</c:v>
                </c:pt>
                <c:pt idx="1827">
                  <c:v>7.1433054199999999</c:v>
                </c:pt>
                <c:pt idx="1828">
                  <c:v>7.1956066700000001</c:v>
                </c:pt>
                <c:pt idx="1829">
                  <c:v>7.3525104399999996</c:v>
                </c:pt>
                <c:pt idx="1830">
                  <c:v>7.4257321899999997</c:v>
                </c:pt>
                <c:pt idx="1831">
                  <c:v>7.5094142000000002</c:v>
                </c:pt>
                <c:pt idx="1832">
                  <c:v>7.6140167099999996</c:v>
                </c:pt>
                <c:pt idx="1833">
                  <c:v>7.6767782200000001</c:v>
                </c:pt>
                <c:pt idx="1834">
                  <c:v>7.7395397199999998</c:v>
                </c:pt>
                <c:pt idx="1835">
                  <c:v>7.7918409799999999</c:v>
                </c:pt>
                <c:pt idx="1836">
                  <c:v>7.8336819799999997</c:v>
                </c:pt>
                <c:pt idx="1837">
                  <c:v>8.0010460000000005</c:v>
                </c:pt>
                <c:pt idx="1838">
                  <c:v>8.0742677599999997</c:v>
                </c:pt>
                <c:pt idx="1839">
                  <c:v>8.10564851</c:v>
                </c:pt>
                <c:pt idx="1840">
                  <c:v>8.1579497599999993</c:v>
                </c:pt>
                <c:pt idx="1841">
                  <c:v>8.3148535300000006</c:v>
                </c:pt>
                <c:pt idx="1842">
                  <c:v>8.3462342799999991</c:v>
                </c:pt>
                <c:pt idx="1843">
                  <c:v>8.3880752899999997</c:v>
                </c:pt>
                <c:pt idx="1844">
                  <c:v>8.5135983</c:v>
                </c:pt>
                <c:pt idx="1845">
                  <c:v>8.5868200600000009</c:v>
                </c:pt>
                <c:pt idx="1846">
                  <c:v>8.6391213100000002</c:v>
                </c:pt>
                <c:pt idx="1847">
                  <c:v>8.6705020600000005</c:v>
                </c:pt>
                <c:pt idx="1848">
                  <c:v>8.7855648199999994</c:v>
                </c:pt>
                <c:pt idx="1849">
                  <c:v>8.8692468299999998</c:v>
                </c:pt>
                <c:pt idx="1850">
                  <c:v>8.9529288400000002</c:v>
                </c:pt>
                <c:pt idx="1851">
                  <c:v>8.9529288400000002</c:v>
                </c:pt>
                <c:pt idx="1852">
                  <c:v>9.0366108500000006</c:v>
                </c:pt>
                <c:pt idx="1853">
                  <c:v>9.1202928599999993</c:v>
                </c:pt>
                <c:pt idx="1854">
                  <c:v>9.1516736099999996</c:v>
                </c:pt>
                <c:pt idx="1855">
                  <c:v>9.2248953700000005</c:v>
                </c:pt>
                <c:pt idx="1856">
                  <c:v>9.3608786300000002</c:v>
                </c:pt>
                <c:pt idx="1857">
                  <c:v>9.4131798900000003</c:v>
                </c:pt>
                <c:pt idx="1858">
                  <c:v>9.4654811399999996</c:v>
                </c:pt>
                <c:pt idx="1859">
                  <c:v>9.4759413899999991</c:v>
                </c:pt>
                <c:pt idx="1860">
                  <c:v>9.54916315</c:v>
                </c:pt>
                <c:pt idx="1861">
                  <c:v>9.6537656599999995</c:v>
                </c:pt>
                <c:pt idx="1862">
                  <c:v>9.7165271600000001</c:v>
                </c:pt>
                <c:pt idx="1863">
                  <c:v>9.7479079199999994</c:v>
                </c:pt>
                <c:pt idx="1864">
                  <c:v>9.8002091700000005</c:v>
                </c:pt>
                <c:pt idx="1865">
                  <c:v>9.9361924399999992</c:v>
                </c:pt>
                <c:pt idx="1866">
                  <c:v>9.9257321899999997</c:v>
                </c:pt>
                <c:pt idx="1867">
                  <c:v>9.9780334400000008</c:v>
                </c:pt>
                <c:pt idx="1868">
                  <c:v>10.0930962</c:v>
                </c:pt>
                <c:pt idx="1869">
                  <c:v>10.14539746</c:v>
                </c:pt>
                <c:pt idx="1870">
                  <c:v>10.14539746</c:v>
                </c:pt>
                <c:pt idx="1871">
                  <c:v>10.20815896</c:v>
                </c:pt>
                <c:pt idx="1872">
                  <c:v>10.27092047</c:v>
                </c:pt>
                <c:pt idx="1873">
                  <c:v>10.35460248</c:v>
                </c:pt>
                <c:pt idx="1874">
                  <c:v>10.427824230000001</c:v>
                </c:pt>
                <c:pt idx="1875">
                  <c:v>10.43828448</c:v>
                </c:pt>
                <c:pt idx="1876">
                  <c:v>10.50104599</c:v>
                </c:pt>
                <c:pt idx="1877">
                  <c:v>10.574267750000001</c:v>
                </c:pt>
                <c:pt idx="1878">
                  <c:v>10.574267750000001</c:v>
                </c:pt>
                <c:pt idx="1879">
                  <c:v>10.59518825</c:v>
                </c:pt>
                <c:pt idx="1880">
                  <c:v>10.741631760000001</c:v>
                </c:pt>
                <c:pt idx="1881">
                  <c:v>10.77301252</c:v>
                </c:pt>
                <c:pt idx="1882">
                  <c:v>10.793933020000001</c:v>
                </c:pt>
                <c:pt idx="1883">
                  <c:v>10.81485352</c:v>
                </c:pt>
                <c:pt idx="1884">
                  <c:v>10.919456029999999</c:v>
                </c:pt>
                <c:pt idx="1885">
                  <c:v>10.950836779999999</c:v>
                </c:pt>
                <c:pt idx="1886">
                  <c:v>10.99267779</c:v>
                </c:pt>
                <c:pt idx="1887">
                  <c:v>11.03451879</c:v>
                </c:pt>
                <c:pt idx="1888">
                  <c:v>11.08682005</c:v>
                </c:pt>
                <c:pt idx="1889">
                  <c:v>11.1600418</c:v>
                </c:pt>
                <c:pt idx="1890">
                  <c:v>11.12866105</c:v>
                </c:pt>
                <c:pt idx="1891">
                  <c:v>11.191422559999999</c:v>
                </c:pt>
                <c:pt idx="1892">
                  <c:v>11.296025070000001</c:v>
                </c:pt>
                <c:pt idx="1893">
                  <c:v>11.327405819999999</c:v>
                </c:pt>
                <c:pt idx="1894">
                  <c:v>11.31694557</c:v>
                </c:pt>
                <c:pt idx="1895">
                  <c:v>11.34832632</c:v>
                </c:pt>
                <c:pt idx="1896">
                  <c:v>11.41108783</c:v>
                </c:pt>
                <c:pt idx="1897">
                  <c:v>11.463389080000001</c:v>
                </c:pt>
                <c:pt idx="1898">
                  <c:v>11.50523009</c:v>
                </c:pt>
                <c:pt idx="1899">
                  <c:v>11.547071089999999</c:v>
                </c:pt>
                <c:pt idx="1900">
                  <c:v>11.547071089999999</c:v>
                </c:pt>
                <c:pt idx="1901">
                  <c:v>11.651673600000001</c:v>
                </c:pt>
                <c:pt idx="1902">
                  <c:v>11.57845184</c:v>
                </c:pt>
                <c:pt idx="1903">
                  <c:v>11.641213349999999</c:v>
                </c:pt>
                <c:pt idx="1904">
                  <c:v>11.74581586</c:v>
                </c:pt>
                <c:pt idx="1905">
                  <c:v>11.777196610000001</c:v>
                </c:pt>
                <c:pt idx="1906">
                  <c:v>11.766736359999999</c:v>
                </c:pt>
                <c:pt idx="1907">
                  <c:v>11.777196610000001</c:v>
                </c:pt>
                <c:pt idx="1908">
                  <c:v>11.85041837</c:v>
                </c:pt>
                <c:pt idx="1909">
                  <c:v>11.871338870000001</c:v>
                </c:pt>
                <c:pt idx="1910">
                  <c:v>11.90271963</c:v>
                </c:pt>
                <c:pt idx="1911">
                  <c:v>11.93410038</c:v>
                </c:pt>
                <c:pt idx="1912">
                  <c:v>11.97594138</c:v>
                </c:pt>
                <c:pt idx="1913">
                  <c:v>11.97594138</c:v>
                </c:pt>
                <c:pt idx="1914">
                  <c:v>11.965481130000001</c:v>
                </c:pt>
                <c:pt idx="1915">
                  <c:v>12.017782390000001</c:v>
                </c:pt>
                <c:pt idx="1916">
                  <c:v>12.091004140000001</c:v>
                </c:pt>
                <c:pt idx="1917">
                  <c:v>12.101464399999999</c:v>
                </c:pt>
                <c:pt idx="1918">
                  <c:v>12.07008364</c:v>
                </c:pt>
                <c:pt idx="1919">
                  <c:v>12.091004140000001</c:v>
                </c:pt>
                <c:pt idx="1920">
                  <c:v>12.174686149999999</c:v>
                </c:pt>
                <c:pt idx="1921">
                  <c:v>12.174686149999999</c:v>
                </c:pt>
                <c:pt idx="1922">
                  <c:v>12.15376565</c:v>
                </c:pt>
                <c:pt idx="1923">
                  <c:v>12.21652716</c:v>
                </c:pt>
                <c:pt idx="1924">
                  <c:v>12.24790791</c:v>
                </c:pt>
                <c:pt idx="1925">
                  <c:v>12.25836816</c:v>
                </c:pt>
                <c:pt idx="1926">
                  <c:v>12.21652716</c:v>
                </c:pt>
                <c:pt idx="1927">
                  <c:v>12.24790791</c:v>
                </c:pt>
                <c:pt idx="1928">
                  <c:v>12.321129669999999</c:v>
                </c:pt>
                <c:pt idx="1929">
                  <c:v>12.34205017</c:v>
                </c:pt>
                <c:pt idx="1930">
                  <c:v>12.279288660000001</c:v>
                </c:pt>
                <c:pt idx="1931">
                  <c:v>12.31066942</c:v>
                </c:pt>
                <c:pt idx="1932">
                  <c:v>12.362970669999999</c:v>
                </c:pt>
                <c:pt idx="1933">
                  <c:v>12.34205017</c:v>
                </c:pt>
                <c:pt idx="1934">
                  <c:v>12.321129669999999</c:v>
                </c:pt>
                <c:pt idx="1935">
                  <c:v>12.415271929999999</c:v>
                </c:pt>
                <c:pt idx="1936">
                  <c:v>12.404811670000001</c:v>
                </c:pt>
                <c:pt idx="1937">
                  <c:v>12.404811670000001</c:v>
                </c:pt>
                <c:pt idx="1938">
                  <c:v>12.38389117</c:v>
                </c:pt>
                <c:pt idx="1939">
                  <c:v>12.38389117</c:v>
                </c:pt>
                <c:pt idx="1940">
                  <c:v>12.44665268</c:v>
                </c:pt>
                <c:pt idx="1941">
                  <c:v>12.425732180000001</c:v>
                </c:pt>
                <c:pt idx="1942">
                  <c:v>12.425732180000001</c:v>
                </c:pt>
                <c:pt idx="1943">
                  <c:v>12.373430920000001</c:v>
                </c:pt>
                <c:pt idx="1944">
                  <c:v>12.43619243</c:v>
                </c:pt>
                <c:pt idx="1945">
                  <c:v>12.39435142</c:v>
                </c:pt>
                <c:pt idx="1946">
                  <c:v>12.39435142</c:v>
                </c:pt>
                <c:pt idx="1947">
                  <c:v>12.46757318</c:v>
                </c:pt>
                <c:pt idx="1948">
                  <c:v>12.425732180000001</c:v>
                </c:pt>
                <c:pt idx="1949">
                  <c:v>12.404811670000001</c:v>
                </c:pt>
                <c:pt idx="1950">
                  <c:v>12.39435142</c:v>
                </c:pt>
                <c:pt idx="1951">
                  <c:v>12.415271929999999</c:v>
                </c:pt>
                <c:pt idx="1952">
                  <c:v>12.43619243</c:v>
                </c:pt>
                <c:pt idx="1953">
                  <c:v>12.425732180000001</c:v>
                </c:pt>
                <c:pt idx="1954">
                  <c:v>12.38389117</c:v>
                </c:pt>
                <c:pt idx="1955">
                  <c:v>12.404811670000001</c:v>
                </c:pt>
                <c:pt idx="1956">
                  <c:v>12.39435142</c:v>
                </c:pt>
                <c:pt idx="1957">
                  <c:v>12.373430920000001</c:v>
                </c:pt>
                <c:pt idx="1958">
                  <c:v>12.34205017</c:v>
                </c:pt>
                <c:pt idx="1959">
                  <c:v>12.43619243</c:v>
                </c:pt>
                <c:pt idx="1960">
                  <c:v>12.373430920000001</c:v>
                </c:pt>
                <c:pt idx="1961">
                  <c:v>12.34205017</c:v>
                </c:pt>
                <c:pt idx="1962">
                  <c:v>12.279288660000001</c:v>
                </c:pt>
                <c:pt idx="1963">
                  <c:v>12.321129669999999</c:v>
                </c:pt>
                <c:pt idx="1964">
                  <c:v>12.321129669999999</c:v>
                </c:pt>
                <c:pt idx="1965">
                  <c:v>12.31066942</c:v>
                </c:pt>
                <c:pt idx="1966">
                  <c:v>12.30020916</c:v>
                </c:pt>
                <c:pt idx="1967">
                  <c:v>12.24790791</c:v>
                </c:pt>
                <c:pt idx="1968">
                  <c:v>12.28974891</c:v>
                </c:pt>
                <c:pt idx="1969">
                  <c:v>12.21652716</c:v>
                </c:pt>
                <c:pt idx="1970">
                  <c:v>12.185146400000001</c:v>
                </c:pt>
                <c:pt idx="1971">
                  <c:v>12.237447660000001</c:v>
                </c:pt>
                <c:pt idx="1972">
                  <c:v>12.21652716</c:v>
                </c:pt>
                <c:pt idx="1973">
                  <c:v>12.13284515</c:v>
                </c:pt>
                <c:pt idx="1974">
                  <c:v>12.13284515</c:v>
                </c:pt>
                <c:pt idx="1975">
                  <c:v>12.13284515</c:v>
                </c:pt>
                <c:pt idx="1976">
                  <c:v>12.111924650000001</c:v>
                </c:pt>
                <c:pt idx="1977">
                  <c:v>12.101464399999999</c:v>
                </c:pt>
                <c:pt idx="1978">
                  <c:v>12.05962339</c:v>
                </c:pt>
                <c:pt idx="1979">
                  <c:v>12.02824264</c:v>
                </c:pt>
                <c:pt idx="1980">
                  <c:v>12.007322139999999</c:v>
                </c:pt>
                <c:pt idx="1981">
                  <c:v>11.965481130000001</c:v>
                </c:pt>
                <c:pt idx="1982">
                  <c:v>11.923640130000001</c:v>
                </c:pt>
                <c:pt idx="1983">
                  <c:v>11.97594138</c:v>
                </c:pt>
                <c:pt idx="1984">
                  <c:v>11.913179879999999</c:v>
                </c:pt>
                <c:pt idx="1985">
                  <c:v>11.88179912</c:v>
                </c:pt>
                <c:pt idx="1986">
                  <c:v>11.787656869999999</c:v>
                </c:pt>
                <c:pt idx="1987">
                  <c:v>11.83995812</c:v>
                </c:pt>
                <c:pt idx="1988">
                  <c:v>11.798117120000001</c:v>
                </c:pt>
                <c:pt idx="1989">
                  <c:v>11.75627611</c:v>
                </c:pt>
                <c:pt idx="1990">
                  <c:v>11.735355609999999</c:v>
                </c:pt>
                <c:pt idx="1991">
                  <c:v>11.72489536</c:v>
                </c:pt>
                <c:pt idx="1992">
                  <c:v>11.6725941</c:v>
                </c:pt>
                <c:pt idx="1993">
                  <c:v>11.5889121</c:v>
                </c:pt>
                <c:pt idx="1994">
                  <c:v>11.557531340000001</c:v>
                </c:pt>
                <c:pt idx="1995">
                  <c:v>11.62029285</c:v>
                </c:pt>
                <c:pt idx="1996">
                  <c:v>11.557531340000001</c:v>
                </c:pt>
                <c:pt idx="1997">
                  <c:v>11.484309590000001</c:v>
                </c:pt>
                <c:pt idx="1998">
                  <c:v>11.43200833</c:v>
                </c:pt>
                <c:pt idx="1999">
                  <c:v>11.421548080000001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5F4-4D80-804E-D1FD3816B0D8}"/>
            </c:ext>
          </c:extLst>
        </c:ser>
        <c:ser>
          <c:idx val="4"/>
          <c:order val="4"/>
          <c:tx>
            <c:v>Coil1 2018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'SP6'!$M$4:$M$104</c:f>
              <c:numCache>
                <c:formatCode>0.00E+00</c:formatCode>
                <c:ptCount val="101"/>
                <c:pt idx="0">
                  <c:v>-2.5000000000000001E-2</c:v>
                </c:pt>
                <c:pt idx="1">
                  <c:v>-2.4500000000000001E-2</c:v>
                </c:pt>
                <c:pt idx="2">
                  <c:v>-2.4E-2</c:v>
                </c:pt>
                <c:pt idx="3">
                  <c:v>-2.35E-2</c:v>
                </c:pt>
                <c:pt idx="4">
                  <c:v>-2.3E-2</c:v>
                </c:pt>
                <c:pt idx="5">
                  <c:v>-2.2499999999999999E-2</c:v>
                </c:pt>
                <c:pt idx="6">
                  <c:v>-2.1999999999999999E-2</c:v>
                </c:pt>
                <c:pt idx="7">
                  <c:v>-2.1499999999999998E-2</c:v>
                </c:pt>
                <c:pt idx="8">
                  <c:v>-2.1000000000000001E-2</c:v>
                </c:pt>
                <c:pt idx="9">
                  <c:v>-2.0500000000000001E-2</c:v>
                </c:pt>
                <c:pt idx="10">
                  <c:v>-0.02</c:v>
                </c:pt>
                <c:pt idx="11">
                  <c:v>-1.95E-2</c:v>
                </c:pt>
                <c:pt idx="12">
                  <c:v>-1.9E-2</c:v>
                </c:pt>
                <c:pt idx="13">
                  <c:v>-1.8499999999999999E-2</c:v>
                </c:pt>
                <c:pt idx="14">
                  <c:v>-1.7999999999999999E-2</c:v>
                </c:pt>
                <c:pt idx="15">
                  <c:v>-1.7500000000000002E-2</c:v>
                </c:pt>
                <c:pt idx="16">
                  <c:v>-1.7000000000000001E-2</c:v>
                </c:pt>
                <c:pt idx="17">
                  <c:v>-1.6500000000000001E-2</c:v>
                </c:pt>
                <c:pt idx="18">
                  <c:v>-1.6E-2</c:v>
                </c:pt>
                <c:pt idx="19">
                  <c:v>-1.55E-2</c:v>
                </c:pt>
                <c:pt idx="20">
                  <c:v>-1.4999999999999999E-2</c:v>
                </c:pt>
                <c:pt idx="21">
                  <c:v>-1.4500000000000001E-2</c:v>
                </c:pt>
                <c:pt idx="22">
                  <c:v>-1.4E-2</c:v>
                </c:pt>
                <c:pt idx="23">
                  <c:v>-1.35E-2</c:v>
                </c:pt>
                <c:pt idx="24">
                  <c:v>-1.2999999999999999E-2</c:v>
                </c:pt>
                <c:pt idx="25">
                  <c:v>-1.2500000000000001E-2</c:v>
                </c:pt>
                <c:pt idx="26">
                  <c:v>-1.2E-2</c:v>
                </c:pt>
                <c:pt idx="27">
                  <c:v>-1.15E-2</c:v>
                </c:pt>
                <c:pt idx="28">
                  <c:v>-1.0999999999999999E-2</c:v>
                </c:pt>
                <c:pt idx="29">
                  <c:v>-1.0500000000000001E-2</c:v>
                </c:pt>
                <c:pt idx="30">
                  <c:v>-0.01</c:v>
                </c:pt>
                <c:pt idx="31">
                  <c:v>-9.4999999999999998E-3</c:v>
                </c:pt>
                <c:pt idx="32">
                  <c:v>-8.9999999999999993E-3</c:v>
                </c:pt>
                <c:pt idx="33">
                  <c:v>-8.5000000000000006E-3</c:v>
                </c:pt>
                <c:pt idx="34">
                  <c:v>-8.0000000000000002E-3</c:v>
                </c:pt>
                <c:pt idx="35">
                  <c:v>-7.4999999999999997E-3</c:v>
                </c:pt>
                <c:pt idx="36">
                  <c:v>-7.0000000000000001E-3</c:v>
                </c:pt>
                <c:pt idx="37">
                  <c:v>-6.4999999999999997E-3</c:v>
                </c:pt>
                <c:pt idx="38">
                  <c:v>-6.0000000000000001E-3</c:v>
                </c:pt>
                <c:pt idx="39">
                  <c:v>-5.4999999999999997E-3</c:v>
                </c:pt>
                <c:pt idx="40">
                  <c:v>-5.0000000000000001E-3</c:v>
                </c:pt>
                <c:pt idx="41">
                  <c:v>-4.4999999999999997E-3</c:v>
                </c:pt>
                <c:pt idx="42">
                  <c:v>-4.0000000000000001E-3</c:v>
                </c:pt>
                <c:pt idx="43">
                  <c:v>-3.5000000000000001E-3</c:v>
                </c:pt>
                <c:pt idx="44">
                  <c:v>-3.0000000000000001E-3</c:v>
                </c:pt>
                <c:pt idx="45">
                  <c:v>-2.5000000000000001E-3</c:v>
                </c:pt>
                <c:pt idx="46">
                  <c:v>-2E-3</c:v>
                </c:pt>
                <c:pt idx="47">
                  <c:v>-1.5E-3</c:v>
                </c:pt>
                <c:pt idx="48">
                  <c:v>-1E-3</c:v>
                </c:pt>
                <c:pt idx="49">
                  <c:v>-5.0000000000000001E-4</c:v>
                </c:pt>
                <c:pt idx="50">
                  <c:v>0</c:v>
                </c:pt>
                <c:pt idx="51">
                  <c:v>5.0000000000000001E-4</c:v>
                </c:pt>
                <c:pt idx="52">
                  <c:v>1E-3</c:v>
                </c:pt>
                <c:pt idx="53">
                  <c:v>1.5E-3</c:v>
                </c:pt>
                <c:pt idx="54">
                  <c:v>2E-3</c:v>
                </c:pt>
                <c:pt idx="55">
                  <c:v>2.5000000000000001E-3</c:v>
                </c:pt>
                <c:pt idx="56">
                  <c:v>3.0000000000000001E-3</c:v>
                </c:pt>
                <c:pt idx="57">
                  <c:v>3.5000000000000001E-3</c:v>
                </c:pt>
                <c:pt idx="58">
                  <c:v>4.0000000000000001E-3</c:v>
                </c:pt>
                <c:pt idx="59">
                  <c:v>4.4999999999999997E-3</c:v>
                </c:pt>
                <c:pt idx="60">
                  <c:v>5.0000000000000001E-3</c:v>
                </c:pt>
                <c:pt idx="61">
                  <c:v>5.4999999999999997E-3</c:v>
                </c:pt>
                <c:pt idx="62">
                  <c:v>6.0000000000000001E-3</c:v>
                </c:pt>
                <c:pt idx="63">
                  <c:v>6.4999999999999997E-3</c:v>
                </c:pt>
                <c:pt idx="64">
                  <c:v>7.0000000000000001E-3</c:v>
                </c:pt>
                <c:pt idx="65">
                  <c:v>7.4999999999999997E-3</c:v>
                </c:pt>
                <c:pt idx="66">
                  <c:v>8.0000000000000002E-3</c:v>
                </c:pt>
                <c:pt idx="67">
                  <c:v>8.5000000000000006E-3</c:v>
                </c:pt>
                <c:pt idx="68">
                  <c:v>8.9999999999999993E-3</c:v>
                </c:pt>
                <c:pt idx="69">
                  <c:v>9.4999999999999998E-3</c:v>
                </c:pt>
                <c:pt idx="70">
                  <c:v>0.01</c:v>
                </c:pt>
                <c:pt idx="71">
                  <c:v>1.0500000000000001E-2</c:v>
                </c:pt>
                <c:pt idx="72">
                  <c:v>1.0999999999999999E-2</c:v>
                </c:pt>
                <c:pt idx="73">
                  <c:v>1.15E-2</c:v>
                </c:pt>
                <c:pt idx="74">
                  <c:v>1.2E-2</c:v>
                </c:pt>
                <c:pt idx="75">
                  <c:v>1.2500000000000001E-2</c:v>
                </c:pt>
                <c:pt idx="76">
                  <c:v>1.2999999999999999E-2</c:v>
                </c:pt>
                <c:pt idx="77">
                  <c:v>1.35E-2</c:v>
                </c:pt>
                <c:pt idx="78">
                  <c:v>1.4E-2</c:v>
                </c:pt>
                <c:pt idx="79">
                  <c:v>1.4500000000000001E-2</c:v>
                </c:pt>
                <c:pt idx="80">
                  <c:v>1.4999999999999999E-2</c:v>
                </c:pt>
                <c:pt idx="81">
                  <c:v>1.55E-2</c:v>
                </c:pt>
                <c:pt idx="82">
                  <c:v>1.6E-2</c:v>
                </c:pt>
                <c:pt idx="83">
                  <c:v>1.6500000000000001E-2</c:v>
                </c:pt>
                <c:pt idx="84">
                  <c:v>1.7000000000000001E-2</c:v>
                </c:pt>
                <c:pt idx="85">
                  <c:v>1.7500000000000002E-2</c:v>
                </c:pt>
                <c:pt idx="86">
                  <c:v>1.7999999999999999E-2</c:v>
                </c:pt>
                <c:pt idx="87">
                  <c:v>1.8499999999999999E-2</c:v>
                </c:pt>
                <c:pt idx="88">
                  <c:v>1.9E-2</c:v>
                </c:pt>
                <c:pt idx="89">
                  <c:v>1.95E-2</c:v>
                </c:pt>
                <c:pt idx="90">
                  <c:v>0.02</c:v>
                </c:pt>
                <c:pt idx="91">
                  <c:v>2.0500000000000001E-2</c:v>
                </c:pt>
                <c:pt idx="92">
                  <c:v>2.1000000000000001E-2</c:v>
                </c:pt>
                <c:pt idx="93">
                  <c:v>2.1499999999999998E-2</c:v>
                </c:pt>
                <c:pt idx="94">
                  <c:v>2.1999999999999999E-2</c:v>
                </c:pt>
                <c:pt idx="95">
                  <c:v>2.2499999999999999E-2</c:v>
                </c:pt>
                <c:pt idx="96">
                  <c:v>2.3E-2</c:v>
                </c:pt>
                <c:pt idx="97">
                  <c:v>2.35E-2</c:v>
                </c:pt>
                <c:pt idx="98">
                  <c:v>2.4E-2</c:v>
                </c:pt>
                <c:pt idx="99">
                  <c:v>2.4500000000000001E-2</c:v>
                </c:pt>
                <c:pt idx="100">
                  <c:v>2.5000000000000001E-2</c:v>
                </c:pt>
              </c:numCache>
            </c:numRef>
          </c:xVal>
          <c:yVal>
            <c:numRef>
              <c:f>'SP6'!$N$4:$N$104</c:f>
              <c:numCache>
                <c:formatCode>0.00E+00</c:formatCode>
                <c:ptCount val="101"/>
                <c:pt idx="0">
                  <c:v>-12.305859399999999</c:v>
                </c:pt>
                <c:pt idx="1">
                  <c:v>-11.7882813</c:v>
                </c:pt>
                <c:pt idx="2">
                  <c:v>-10.9582031</c:v>
                </c:pt>
                <c:pt idx="3">
                  <c:v>-9.8351562999999995</c:v>
                </c:pt>
                <c:pt idx="4">
                  <c:v>-8.4875000000000007</c:v>
                </c:pt>
                <c:pt idx="5">
                  <c:v>-6.9542969000000001</c:v>
                </c:pt>
                <c:pt idx="6">
                  <c:v>-5.2160156000000004</c:v>
                </c:pt>
                <c:pt idx="7">
                  <c:v>-3.3117188</c:v>
                </c:pt>
                <c:pt idx="8">
                  <c:v>-1.3488281</c:v>
                </c:pt>
                <c:pt idx="9">
                  <c:v>0.60429690000000003</c:v>
                </c:pt>
                <c:pt idx="10">
                  <c:v>2.5671875000000002</c:v>
                </c:pt>
                <c:pt idx="11">
                  <c:v>4.4812500000000002</c:v>
                </c:pt>
                <c:pt idx="12">
                  <c:v>6.3074218999999996</c:v>
                </c:pt>
                <c:pt idx="13">
                  <c:v>7.9089843999999996</c:v>
                </c:pt>
                <c:pt idx="14">
                  <c:v>9.3152343999999996</c:v>
                </c:pt>
                <c:pt idx="15">
                  <c:v>10.496874999999999</c:v>
                </c:pt>
                <c:pt idx="16">
                  <c:v>11.4148437</c:v>
                </c:pt>
                <c:pt idx="17">
                  <c:v>12.0398437</c:v>
                </c:pt>
                <c:pt idx="18">
                  <c:v>12.3523437</c:v>
                </c:pt>
                <c:pt idx="19">
                  <c:v>12.342578100000001</c:v>
                </c:pt>
                <c:pt idx="20">
                  <c:v>12.0398437</c:v>
                </c:pt>
                <c:pt idx="21">
                  <c:v>11.444140600000001</c:v>
                </c:pt>
                <c:pt idx="22">
                  <c:v>10.574999999999999</c:v>
                </c:pt>
                <c:pt idx="23">
                  <c:v>9.4714843999999996</c:v>
                </c:pt>
                <c:pt idx="24">
                  <c:v>8.1433593999999996</c:v>
                </c:pt>
                <c:pt idx="25">
                  <c:v>6.6492186999999996</c:v>
                </c:pt>
                <c:pt idx="26">
                  <c:v>4.9402343999999996</c:v>
                </c:pt>
                <c:pt idx="27">
                  <c:v>3.1238280999999999</c:v>
                </c:pt>
                <c:pt idx="28">
                  <c:v>1.2585937</c:v>
                </c:pt>
                <c:pt idx="29">
                  <c:v>-0.59687500000000004</c:v>
                </c:pt>
                <c:pt idx="30">
                  <c:v>-2.5011719000000001</c:v>
                </c:pt>
                <c:pt idx="31">
                  <c:v>-4.3664063000000004</c:v>
                </c:pt>
                <c:pt idx="32">
                  <c:v>-6.1730469000000001</c:v>
                </c:pt>
                <c:pt idx="33">
                  <c:v>-7.8039063000000004</c:v>
                </c:pt>
                <c:pt idx="34">
                  <c:v>-9.2785156000000004</c:v>
                </c:pt>
                <c:pt idx="35">
                  <c:v>-10.548046899999999</c:v>
                </c:pt>
                <c:pt idx="36">
                  <c:v>-11.495312500000001</c:v>
                </c:pt>
                <c:pt idx="37">
                  <c:v>-12.1398438</c:v>
                </c:pt>
                <c:pt idx="38">
                  <c:v>-12.4816406</c:v>
                </c:pt>
                <c:pt idx="39">
                  <c:v>-12.540234399999999</c:v>
                </c:pt>
                <c:pt idx="40">
                  <c:v>-12.305859399999999</c:v>
                </c:pt>
                <c:pt idx="41">
                  <c:v>-11.7882813</c:v>
                </c:pt>
                <c:pt idx="42">
                  <c:v>-10.9582031</c:v>
                </c:pt>
                <c:pt idx="43">
                  <c:v>-9.8351562999999995</c:v>
                </c:pt>
                <c:pt idx="44">
                  <c:v>-8.4875000000000007</c:v>
                </c:pt>
                <c:pt idx="45">
                  <c:v>-6.9542969000000001</c:v>
                </c:pt>
                <c:pt idx="46">
                  <c:v>-5.2062499999999998</c:v>
                </c:pt>
                <c:pt idx="47">
                  <c:v>-3.3117188</c:v>
                </c:pt>
                <c:pt idx="48">
                  <c:v>-1.3488281</c:v>
                </c:pt>
                <c:pt idx="49">
                  <c:v>0.60429690000000003</c:v>
                </c:pt>
                <c:pt idx="50">
                  <c:v>2.5671875000000002</c:v>
                </c:pt>
                <c:pt idx="51">
                  <c:v>4.4812500000000002</c:v>
                </c:pt>
                <c:pt idx="52">
                  <c:v>6.3074218999999996</c:v>
                </c:pt>
                <c:pt idx="53">
                  <c:v>7.9187500000000002</c:v>
                </c:pt>
                <c:pt idx="54">
                  <c:v>9.3152343999999996</c:v>
                </c:pt>
                <c:pt idx="55">
                  <c:v>10.496874999999999</c:v>
                </c:pt>
                <c:pt idx="56">
                  <c:v>11.4246094</c:v>
                </c:pt>
                <c:pt idx="57">
                  <c:v>12.0398437</c:v>
                </c:pt>
                <c:pt idx="58">
                  <c:v>12.342578100000001</c:v>
                </c:pt>
                <c:pt idx="59">
                  <c:v>12.342578100000001</c:v>
                </c:pt>
                <c:pt idx="60">
                  <c:v>12.0398437</c:v>
                </c:pt>
                <c:pt idx="61">
                  <c:v>11.4539062</c:v>
                </c:pt>
                <c:pt idx="62">
                  <c:v>10.584765600000001</c:v>
                </c:pt>
                <c:pt idx="63">
                  <c:v>9.4714843999999996</c:v>
                </c:pt>
                <c:pt idx="64">
                  <c:v>8.1433593999999996</c:v>
                </c:pt>
                <c:pt idx="65">
                  <c:v>6.6492186999999996</c:v>
                </c:pt>
                <c:pt idx="66">
                  <c:v>4.9402343999999996</c:v>
                </c:pt>
                <c:pt idx="67">
                  <c:v>3.1335937</c:v>
                </c:pt>
                <c:pt idx="68">
                  <c:v>1.2585937</c:v>
                </c:pt>
                <c:pt idx="69">
                  <c:v>-0.59687500000000004</c:v>
                </c:pt>
                <c:pt idx="70">
                  <c:v>-2.4914063</c:v>
                </c:pt>
                <c:pt idx="71">
                  <c:v>-4.3664063000000004</c:v>
                </c:pt>
                <c:pt idx="72">
                  <c:v>-6.1730469000000001</c:v>
                </c:pt>
                <c:pt idx="73">
                  <c:v>-7.8039063000000004</c:v>
                </c:pt>
                <c:pt idx="74">
                  <c:v>-9.2785156000000004</c:v>
                </c:pt>
                <c:pt idx="75">
                  <c:v>-10.548046899999999</c:v>
                </c:pt>
                <c:pt idx="76">
                  <c:v>-11.495312500000001</c:v>
                </c:pt>
                <c:pt idx="77">
                  <c:v>-12.1300781</c:v>
                </c:pt>
                <c:pt idx="78">
                  <c:v>-12.471875000000001</c:v>
                </c:pt>
                <c:pt idx="79">
                  <c:v>-12.5304688</c:v>
                </c:pt>
                <c:pt idx="80">
                  <c:v>-12.305859399999999</c:v>
                </c:pt>
                <c:pt idx="81">
                  <c:v>-11.7882813</c:v>
                </c:pt>
                <c:pt idx="82">
                  <c:v>-10.948437500000001</c:v>
                </c:pt>
                <c:pt idx="83">
                  <c:v>-9.8351562999999995</c:v>
                </c:pt>
                <c:pt idx="84">
                  <c:v>-8.4777343999999992</c:v>
                </c:pt>
                <c:pt idx="85">
                  <c:v>-6.9542969000000001</c:v>
                </c:pt>
                <c:pt idx="86">
                  <c:v>-5.2062499999999998</c:v>
                </c:pt>
                <c:pt idx="87">
                  <c:v>-3.3117188</c:v>
                </c:pt>
                <c:pt idx="88">
                  <c:v>-1.3488281</c:v>
                </c:pt>
                <c:pt idx="89">
                  <c:v>0.60429690000000003</c:v>
                </c:pt>
                <c:pt idx="90">
                  <c:v>2.5671875000000002</c:v>
                </c:pt>
                <c:pt idx="91">
                  <c:v>4.4812500000000002</c:v>
                </c:pt>
                <c:pt idx="92">
                  <c:v>6.3171875000000002</c:v>
                </c:pt>
                <c:pt idx="93">
                  <c:v>7.9187500000000002</c:v>
                </c:pt>
                <c:pt idx="94">
                  <c:v>9.3152343999999996</c:v>
                </c:pt>
                <c:pt idx="95">
                  <c:v>10.496874999999999</c:v>
                </c:pt>
                <c:pt idx="96">
                  <c:v>11.4148437</c:v>
                </c:pt>
                <c:pt idx="97">
                  <c:v>12.0398437</c:v>
                </c:pt>
                <c:pt idx="98">
                  <c:v>12.342578100000001</c:v>
                </c:pt>
                <c:pt idx="99">
                  <c:v>12.342578100000001</c:v>
                </c:pt>
                <c:pt idx="100">
                  <c:v>12.0398437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5F4-4D80-804E-D1FD3816B0D8}"/>
            </c:ext>
          </c:extLst>
        </c:ser>
        <c:ser>
          <c:idx val="5"/>
          <c:order val="5"/>
          <c:tx>
            <c:v>Coil2 2018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'SP6'!$M$4:$M$104</c:f>
              <c:numCache>
                <c:formatCode>0.00E+00</c:formatCode>
                <c:ptCount val="101"/>
                <c:pt idx="0">
                  <c:v>-2.5000000000000001E-2</c:v>
                </c:pt>
                <c:pt idx="1">
                  <c:v>-2.4500000000000001E-2</c:v>
                </c:pt>
                <c:pt idx="2">
                  <c:v>-2.4E-2</c:v>
                </c:pt>
                <c:pt idx="3">
                  <c:v>-2.35E-2</c:v>
                </c:pt>
                <c:pt idx="4">
                  <c:v>-2.3E-2</c:v>
                </c:pt>
                <c:pt idx="5">
                  <c:v>-2.2499999999999999E-2</c:v>
                </c:pt>
                <c:pt idx="6">
                  <c:v>-2.1999999999999999E-2</c:v>
                </c:pt>
                <c:pt idx="7">
                  <c:v>-2.1499999999999998E-2</c:v>
                </c:pt>
                <c:pt idx="8">
                  <c:v>-2.1000000000000001E-2</c:v>
                </c:pt>
                <c:pt idx="9">
                  <c:v>-2.0500000000000001E-2</c:v>
                </c:pt>
                <c:pt idx="10">
                  <c:v>-0.02</c:v>
                </c:pt>
                <c:pt idx="11">
                  <c:v>-1.95E-2</c:v>
                </c:pt>
                <c:pt idx="12">
                  <c:v>-1.9E-2</c:v>
                </c:pt>
                <c:pt idx="13">
                  <c:v>-1.8499999999999999E-2</c:v>
                </c:pt>
                <c:pt idx="14">
                  <c:v>-1.7999999999999999E-2</c:v>
                </c:pt>
                <c:pt idx="15">
                  <c:v>-1.7500000000000002E-2</c:v>
                </c:pt>
                <c:pt idx="16">
                  <c:v>-1.7000000000000001E-2</c:v>
                </c:pt>
                <c:pt idx="17">
                  <c:v>-1.6500000000000001E-2</c:v>
                </c:pt>
                <c:pt idx="18">
                  <c:v>-1.6E-2</c:v>
                </c:pt>
                <c:pt idx="19">
                  <c:v>-1.55E-2</c:v>
                </c:pt>
                <c:pt idx="20">
                  <c:v>-1.4999999999999999E-2</c:v>
                </c:pt>
                <c:pt idx="21">
                  <c:v>-1.4500000000000001E-2</c:v>
                </c:pt>
                <c:pt idx="22">
                  <c:v>-1.4E-2</c:v>
                </c:pt>
                <c:pt idx="23">
                  <c:v>-1.35E-2</c:v>
                </c:pt>
                <c:pt idx="24">
                  <c:v>-1.2999999999999999E-2</c:v>
                </c:pt>
                <c:pt idx="25">
                  <c:v>-1.2500000000000001E-2</c:v>
                </c:pt>
                <c:pt idx="26">
                  <c:v>-1.2E-2</c:v>
                </c:pt>
                <c:pt idx="27">
                  <c:v>-1.15E-2</c:v>
                </c:pt>
                <c:pt idx="28">
                  <c:v>-1.0999999999999999E-2</c:v>
                </c:pt>
                <c:pt idx="29">
                  <c:v>-1.0500000000000001E-2</c:v>
                </c:pt>
                <c:pt idx="30">
                  <c:v>-0.01</c:v>
                </c:pt>
                <c:pt idx="31">
                  <c:v>-9.4999999999999998E-3</c:v>
                </c:pt>
                <c:pt idx="32">
                  <c:v>-8.9999999999999993E-3</c:v>
                </c:pt>
                <c:pt idx="33">
                  <c:v>-8.5000000000000006E-3</c:v>
                </c:pt>
                <c:pt idx="34">
                  <c:v>-8.0000000000000002E-3</c:v>
                </c:pt>
                <c:pt idx="35">
                  <c:v>-7.4999999999999997E-3</c:v>
                </c:pt>
                <c:pt idx="36">
                  <c:v>-7.0000000000000001E-3</c:v>
                </c:pt>
                <c:pt idx="37">
                  <c:v>-6.4999999999999997E-3</c:v>
                </c:pt>
                <c:pt idx="38">
                  <c:v>-6.0000000000000001E-3</c:v>
                </c:pt>
                <c:pt idx="39">
                  <c:v>-5.4999999999999997E-3</c:v>
                </c:pt>
                <c:pt idx="40">
                  <c:v>-5.0000000000000001E-3</c:v>
                </c:pt>
                <c:pt idx="41">
                  <c:v>-4.4999999999999997E-3</c:v>
                </c:pt>
                <c:pt idx="42">
                  <c:v>-4.0000000000000001E-3</c:v>
                </c:pt>
                <c:pt idx="43">
                  <c:v>-3.5000000000000001E-3</c:v>
                </c:pt>
                <c:pt idx="44">
                  <c:v>-3.0000000000000001E-3</c:v>
                </c:pt>
                <c:pt idx="45">
                  <c:v>-2.5000000000000001E-3</c:v>
                </c:pt>
                <c:pt idx="46">
                  <c:v>-2E-3</c:v>
                </c:pt>
                <c:pt idx="47">
                  <c:v>-1.5E-3</c:v>
                </c:pt>
                <c:pt idx="48">
                  <c:v>-1E-3</c:v>
                </c:pt>
                <c:pt idx="49">
                  <c:v>-5.0000000000000001E-4</c:v>
                </c:pt>
                <c:pt idx="50">
                  <c:v>0</c:v>
                </c:pt>
                <c:pt idx="51">
                  <c:v>5.0000000000000001E-4</c:v>
                </c:pt>
                <c:pt idx="52">
                  <c:v>1E-3</c:v>
                </c:pt>
                <c:pt idx="53">
                  <c:v>1.5E-3</c:v>
                </c:pt>
                <c:pt idx="54">
                  <c:v>2E-3</c:v>
                </c:pt>
                <c:pt idx="55">
                  <c:v>2.5000000000000001E-3</c:v>
                </c:pt>
                <c:pt idx="56">
                  <c:v>3.0000000000000001E-3</c:v>
                </c:pt>
                <c:pt idx="57">
                  <c:v>3.5000000000000001E-3</c:v>
                </c:pt>
                <c:pt idx="58">
                  <c:v>4.0000000000000001E-3</c:v>
                </c:pt>
                <c:pt idx="59">
                  <c:v>4.4999999999999997E-3</c:v>
                </c:pt>
                <c:pt idx="60">
                  <c:v>5.0000000000000001E-3</c:v>
                </c:pt>
                <c:pt idx="61">
                  <c:v>5.4999999999999997E-3</c:v>
                </c:pt>
                <c:pt idx="62">
                  <c:v>6.0000000000000001E-3</c:v>
                </c:pt>
                <c:pt idx="63">
                  <c:v>6.4999999999999997E-3</c:v>
                </c:pt>
                <c:pt idx="64">
                  <c:v>7.0000000000000001E-3</c:v>
                </c:pt>
                <c:pt idx="65">
                  <c:v>7.4999999999999997E-3</c:v>
                </c:pt>
                <c:pt idx="66">
                  <c:v>8.0000000000000002E-3</c:v>
                </c:pt>
                <c:pt idx="67">
                  <c:v>8.5000000000000006E-3</c:v>
                </c:pt>
                <c:pt idx="68">
                  <c:v>8.9999999999999993E-3</c:v>
                </c:pt>
                <c:pt idx="69">
                  <c:v>9.4999999999999998E-3</c:v>
                </c:pt>
                <c:pt idx="70">
                  <c:v>0.01</c:v>
                </c:pt>
                <c:pt idx="71">
                  <c:v>1.0500000000000001E-2</c:v>
                </c:pt>
                <c:pt idx="72">
                  <c:v>1.0999999999999999E-2</c:v>
                </c:pt>
                <c:pt idx="73">
                  <c:v>1.15E-2</c:v>
                </c:pt>
                <c:pt idx="74">
                  <c:v>1.2E-2</c:v>
                </c:pt>
                <c:pt idx="75">
                  <c:v>1.2500000000000001E-2</c:v>
                </c:pt>
                <c:pt idx="76">
                  <c:v>1.2999999999999999E-2</c:v>
                </c:pt>
                <c:pt idx="77">
                  <c:v>1.35E-2</c:v>
                </c:pt>
                <c:pt idx="78">
                  <c:v>1.4E-2</c:v>
                </c:pt>
                <c:pt idx="79">
                  <c:v>1.4500000000000001E-2</c:v>
                </c:pt>
                <c:pt idx="80">
                  <c:v>1.4999999999999999E-2</c:v>
                </c:pt>
                <c:pt idx="81">
                  <c:v>1.55E-2</c:v>
                </c:pt>
                <c:pt idx="82">
                  <c:v>1.6E-2</c:v>
                </c:pt>
                <c:pt idx="83">
                  <c:v>1.6500000000000001E-2</c:v>
                </c:pt>
                <c:pt idx="84">
                  <c:v>1.7000000000000001E-2</c:v>
                </c:pt>
                <c:pt idx="85">
                  <c:v>1.7500000000000002E-2</c:v>
                </c:pt>
                <c:pt idx="86">
                  <c:v>1.7999999999999999E-2</c:v>
                </c:pt>
                <c:pt idx="87">
                  <c:v>1.8499999999999999E-2</c:v>
                </c:pt>
                <c:pt idx="88">
                  <c:v>1.9E-2</c:v>
                </c:pt>
                <c:pt idx="89">
                  <c:v>1.95E-2</c:v>
                </c:pt>
                <c:pt idx="90">
                  <c:v>0.02</c:v>
                </c:pt>
                <c:pt idx="91">
                  <c:v>2.0500000000000001E-2</c:v>
                </c:pt>
                <c:pt idx="92">
                  <c:v>2.1000000000000001E-2</c:v>
                </c:pt>
                <c:pt idx="93">
                  <c:v>2.1499999999999998E-2</c:v>
                </c:pt>
                <c:pt idx="94">
                  <c:v>2.1999999999999999E-2</c:v>
                </c:pt>
                <c:pt idx="95">
                  <c:v>2.2499999999999999E-2</c:v>
                </c:pt>
                <c:pt idx="96">
                  <c:v>2.3E-2</c:v>
                </c:pt>
                <c:pt idx="97">
                  <c:v>2.35E-2</c:v>
                </c:pt>
                <c:pt idx="98">
                  <c:v>2.4E-2</c:v>
                </c:pt>
                <c:pt idx="99">
                  <c:v>2.4500000000000001E-2</c:v>
                </c:pt>
                <c:pt idx="100">
                  <c:v>2.5000000000000001E-2</c:v>
                </c:pt>
              </c:numCache>
            </c:numRef>
          </c:xVal>
          <c:yVal>
            <c:numRef>
              <c:f>'SP6'!$O$4:$O$104</c:f>
              <c:numCache>
                <c:formatCode>0.00E+00</c:formatCode>
                <c:ptCount val="101"/>
                <c:pt idx="0">
                  <c:v>-12.042187500000001</c:v>
                </c:pt>
                <c:pt idx="1">
                  <c:v>-11.4269531</c:v>
                </c:pt>
                <c:pt idx="2">
                  <c:v>-10.548046899999999</c:v>
                </c:pt>
                <c:pt idx="3">
                  <c:v>-9.4054687999999995</c:v>
                </c:pt>
                <c:pt idx="4">
                  <c:v>-8.0578125000000007</c:v>
                </c:pt>
                <c:pt idx="5">
                  <c:v>-6.5539063000000004</c:v>
                </c:pt>
                <c:pt idx="6">
                  <c:v>-4.8449219000000001</c:v>
                </c:pt>
                <c:pt idx="7">
                  <c:v>-3.0382813</c:v>
                </c:pt>
                <c:pt idx="8">
                  <c:v>-1.1730468999999999</c:v>
                </c:pt>
                <c:pt idx="9">
                  <c:v>0.67265620000000004</c:v>
                </c:pt>
                <c:pt idx="10">
                  <c:v>2.5378905999999999</c:v>
                </c:pt>
                <c:pt idx="11">
                  <c:v>4.3835936999999996</c:v>
                </c:pt>
                <c:pt idx="12">
                  <c:v>6.1707030999999999</c:v>
                </c:pt>
                <c:pt idx="13">
                  <c:v>7.7722655999999999</c:v>
                </c:pt>
                <c:pt idx="14">
                  <c:v>9.2078124999999993</c:v>
                </c:pt>
                <c:pt idx="15">
                  <c:v>10.4480469</c:v>
                </c:pt>
                <c:pt idx="16">
                  <c:v>11.395312499999999</c:v>
                </c:pt>
                <c:pt idx="17">
                  <c:v>12.0398437</c:v>
                </c:pt>
                <c:pt idx="18">
                  <c:v>12.371874999999999</c:v>
                </c:pt>
                <c:pt idx="19">
                  <c:v>12.4011719</c:v>
                </c:pt>
                <c:pt idx="20">
                  <c:v>12.137499999999999</c:v>
                </c:pt>
                <c:pt idx="21">
                  <c:v>11.551562499999999</c:v>
                </c:pt>
                <c:pt idx="22">
                  <c:v>10.6726562</c:v>
                </c:pt>
                <c:pt idx="23">
                  <c:v>9.5203124999999993</c:v>
                </c:pt>
                <c:pt idx="24">
                  <c:v>8.1628906000000008</c:v>
                </c:pt>
                <c:pt idx="25">
                  <c:v>6.6003905999999999</c:v>
                </c:pt>
                <c:pt idx="26">
                  <c:v>4.8132811999999996</c:v>
                </c:pt>
                <c:pt idx="27">
                  <c:v>2.9187500000000002</c:v>
                </c:pt>
                <c:pt idx="28">
                  <c:v>0.9753906</c:v>
                </c:pt>
                <c:pt idx="29">
                  <c:v>-0.96796879999999996</c:v>
                </c:pt>
                <c:pt idx="30">
                  <c:v>-2.9406249999999998</c:v>
                </c:pt>
                <c:pt idx="31">
                  <c:v>-4.8546874999999998</c:v>
                </c:pt>
                <c:pt idx="32">
                  <c:v>-6.6417969000000001</c:v>
                </c:pt>
                <c:pt idx="33">
                  <c:v>-8.1945312999999995</c:v>
                </c:pt>
                <c:pt idx="34">
                  <c:v>-9.5812500000000007</c:v>
                </c:pt>
                <c:pt idx="35">
                  <c:v>-10.7238281</c:v>
                </c:pt>
                <c:pt idx="36">
                  <c:v>-11.5832031</c:v>
                </c:pt>
                <c:pt idx="37">
                  <c:v>-12.1398438</c:v>
                </c:pt>
                <c:pt idx="38">
                  <c:v>-12.383984399999999</c:v>
                </c:pt>
                <c:pt idx="39">
                  <c:v>-12.354687500000001</c:v>
                </c:pt>
                <c:pt idx="40">
                  <c:v>-12.032421899999999</c:v>
                </c:pt>
                <c:pt idx="41">
                  <c:v>-11.4269531</c:v>
                </c:pt>
                <c:pt idx="42">
                  <c:v>-10.5382813</c:v>
                </c:pt>
                <c:pt idx="43">
                  <c:v>-9.4054687999999995</c:v>
                </c:pt>
                <c:pt idx="44">
                  <c:v>-8.0578125000000007</c:v>
                </c:pt>
                <c:pt idx="45">
                  <c:v>-6.5539063000000004</c:v>
                </c:pt>
                <c:pt idx="46">
                  <c:v>-4.8449219000000001</c:v>
                </c:pt>
                <c:pt idx="47">
                  <c:v>-3.0382813</c:v>
                </c:pt>
                <c:pt idx="48">
                  <c:v>-1.1730468999999999</c:v>
                </c:pt>
                <c:pt idx="49">
                  <c:v>0.67265620000000004</c:v>
                </c:pt>
                <c:pt idx="50">
                  <c:v>2.5378905999999999</c:v>
                </c:pt>
                <c:pt idx="51">
                  <c:v>4.3835936999999996</c:v>
                </c:pt>
                <c:pt idx="52">
                  <c:v>6.1707030999999999</c:v>
                </c:pt>
                <c:pt idx="53">
                  <c:v>7.7722655999999999</c:v>
                </c:pt>
                <c:pt idx="54">
                  <c:v>9.2078124999999993</c:v>
                </c:pt>
                <c:pt idx="55">
                  <c:v>10.4480469</c:v>
                </c:pt>
                <c:pt idx="56">
                  <c:v>11.395312499999999</c:v>
                </c:pt>
                <c:pt idx="57">
                  <c:v>12.0398437</c:v>
                </c:pt>
                <c:pt idx="58">
                  <c:v>12.371874999999999</c:v>
                </c:pt>
                <c:pt idx="59">
                  <c:v>12.4011719</c:v>
                </c:pt>
                <c:pt idx="60">
                  <c:v>12.1277344</c:v>
                </c:pt>
                <c:pt idx="61">
                  <c:v>11.551562499999999</c:v>
                </c:pt>
                <c:pt idx="62">
                  <c:v>10.6726562</c:v>
                </c:pt>
                <c:pt idx="63">
                  <c:v>9.5203124999999993</c:v>
                </c:pt>
                <c:pt idx="64">
                  <c:v>8.1531249999999993</c:v>
                </c:pt>
                <c:pt idx="65">
                  <c:v>6.6003905999999999</c:v>
                </c:pt>
                <c:pt idx="66">
                  <c:v>4.8132811999999996</c:v>
                </c:pt>
                <c:pt idx="67">
                  <c:v>2.9187500000000002</c:v>
                </c:pt>
                <c:pt idx="68">
                  <c:v>0.96562499999999996</c:v>
                </c:pt>
                <c:pt idx="69">
                  <c:v>-0.96796879999999996</c:v>
                </c:pt>
                <c:pt idx="70">
                  <c:v>-2.9406249999999998</c:v>
                </c:pt>
                <c:pt idx="71">
                  <c:v>-4.8546874999999998</c:v>
                </c:pt>
                <c:pt idx="72">
                  <c:v>-6.6417969000000001</c:v>
                </c:pt>
                <c:pt idx="73">
                  <c:v>-8.2042968999999992</c:v>
                </c:pt>
                <c:pt idx="74">
                  <c:v>-9.5812500000000007</c:v>
                </c:pt>
                <c:pt idx="75">
                  <c:v>-10.7238281</c:v>
                </c:pt>
                <c:pt idx="76">
                  <c:v>-11.5832031</c:v>
                </c:pt>
                <c:pt idx="77">
                  <c:v>-12.1398438</c:v>
                </c:pt>
                <c:pt idx="78">
                  <c:v>-12.393750000000001</c:v>
                </c:pt>
                <c:pt idx="79">
                  <c:v>-12.354687500000001</c:v>
                </c:pt>
                <c:pt idx="80">
                  <c:v>-12.042187500000001</c:v>
                </c:pt>
                <c:pt idx="81">
                  <c:v>-11.4269531</c:v>
                </c:pt>
                <c:pt idx="82">
                  <c:v>-10.548046899999999</c:v>
                </c:pt>
                <c:pt idx="83">
                  <c:v>-9.4054687999999995</c:v>
                </c:pt>
                <c:pt idx="84">
                  <c:v>-8.0578125000000007</c:v>
                </c:pt>
                <c:pt idx="85">
                  <c:v>-6.5539063000000004</c:v>
                </c:pt>
                <c:pt idx="86">
                  <c:v>-4.8546874999999998</c:v>
                </c:pt>
                <c:pt idx="87">
                  <c:v>-3.0382813</c:v>
                </c:pt>
                <c:pt idx="88">
                  <c:v>-1.1730468999999999</c:v>
                </c:pt>
                <c:pt idx="89">
                  <c:v>0.67265620000000004</c:v>
                </c:pt>
                <c:pt idx="90">
                  <c:v>2.5476562</c:v>
                </c:pt>
                <c:pt idx="91">
                  <c:v>4.3835936999999996</c:v>
                </c:pt>
                <c:pt idx="92">
                  <c:v>6.1707030999999999</c:v>
                </c:pt>
                <c:pt idx="93">
                  <c:v>7.7722655999999999</c:v>
                </c:pt>
                <c:pt idx="94">
                  <c:v>9.2078124999999993</c:v>
                </c:pt>
                <c:pt idx="95">
                  <c:v>10.4480469</c:v>
                </c:pt>
                <c:pt idx="96">
                  <c:v>11.395312499999999</c:v>
                </c:pt>
                <c:pt idx="97">
                  <c:v>12.030078100000001</c:v>
                </c:pt>
                <c:pt idx="98">
                  <c:v>12.371874999999999</c:v>
                </c:pt>
                <c:pt idx="99">
                  <c:v>12.4011719</c:v>
                </c:pt>
                <c:pt idx="100">
                  <c:v>12.137499999999999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75F4-4D80-804E-D1FD3816B0D8}"/>
            </c:ext>
          </c:extLst>
        </c:ser>
        <c:ser>
          <c:idx val="6"/>
          <c:order val="6"/>
          <c:tx>
            <c:v>Coil3 2018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'SP6'!$M$4:$M$104</c:f>
              <c:numCache>
                <c:formatCode>0.00E+00</c:formatCode>
                <c:ptCount val="101"/>
                <c:pt idx="0">
                  <c:v>-2.5000000000000001E-2</c:v>
                </c:pt>
                <c:pt idx="1">
                  <c:v>-2.4500000000000001E-2</c:v>
                </c:pt>
                <c:pt idx="2">
                  <c:v>-2.4E-2</c:v>
                </c:pt>
                <c:pt idx="3">
                  <c:v>-2.35E-2</c:v>
                </c:pt>
                <c:pt idx="4">
                  <c:v>-2.3E-2</c:v>
                </c:pt>
                <c:pt idx="5">
                  <c:v>-2.2499999999999999E-2</c:v>
                </c:pt>
                <c:pt idx="6">
                  <c:v>-2.1999999999999999E-2</c:v>
                </c:pt>
                <c:pt idx="7">
                  <c:v>-2.1499999999999998E-2</c:v>
                </c:pt>
                <c:pt idx="8">
                  <c:v>-2.1000000000000001E-2</c:v>
                </c:pt>
                <c:pt idx="9">
                  <c:v>-2.0500000000000001E-2</c:v>
                </c:pt>
                <c:pt idx="10">
                  <c:v>-0.02</c:v>
                </c:pt>
                <c:pt idx="11">
                  <c:v>-1.95E-2</c:v>
                </c:pt>
                <c:pt idx="12">
                  <c:v>-1.9E-2</c:v>
                </c:pt>
                <c:pt idx="13">
                  <c:v>-1.8499999999999999E-2</c:v>
                </c:pt>
                <c:pt idx="14">
                  <c:v>-1.7999999999999999E-2</c:v>
                </c:pt>
                <c:pt idx="15">
                  <c:v>-1.7500000000000002E-2</c:v>
                </c:pt>
                <c:pt idx="16">
                  <c:v>-1.7000000000000001E-2</c:v>
                </c:pt>
                <c:pt idx="17">
                  <c:v>-1.6500000000000001E-2</c:v>
                </c:pt>
                <c:pt idx="18">
                  <c:v>-1.6E-2</c:v>
                </c:pt>
                <c:pt idx="19">
                  <c:v>-1.55E-2</c:v>
                </c:pt>
                <c:pt idx="20">
                  <c:v>-1.4999999999999999E-2</c:v>
                </c:pt>
                <c:pt idx="21">
                  <c:v>-1.4500000000000001E-2</c:v>
                </c:pt>
                <c:pt idx="22">
                  <c:v>-1.4E-2</c:v>
                </c:pt>
                <c:pt idx="23">
                  <c:v>-1.35E-2</c:v>
                </c:pt>
                <c:pt idx="24">
                  <c:v>-1.2999999999999999E-2</c:v>
                </c:pt>
                <c:pt idx="25">
                  <c:v>-1.2500000000000001E-2</c:v>
                </c:pt>
                <c:pt idx="26">
                  <c:v>-1.2E-2</c:v>
                </c:pt>
                <c:pt idx="27">
                  <c:v>-1.15E-2</c:v>
                </c:pt>
                <c:pt idx="28">
                  <c:v>-1.0999999999999999E-2</c:v>
                </c:pt>
                <c:pt idx="29">
                  <c:v>-1.0500000000000001E-2</c:v>
                </c:pt>
                <c:pt idx="30">
                  <c:v>-0.01</c:v>
                </c:pt>
                <c:pt idx="31">
                  <c:v>-9.4999999999999998E-3</c:v>
                </c:pt>
                <c:pt idx="32">
                  <c:v>-8.9999999999999993E-3</c:v>
                </c:pt>
                <c:pt idx="33">
                  <c:v>-8.5000000000000006E-3</c:v>
                </c:pt>
                <c:pt idx="34">
                  <c:v>-8.0000000000000002E-3</c:v>
                </c:pt>
                <c:pt idx="35">
                  <c:v>-7.4999999999999997E-3</c:v>
                </c:pt>
                <c:pt idx="36">
                  <c:v>-7.0000000000000001E-3</c:v>
                </c:pt>
                <c:pt idx="37">
                  <c:v>-6.4999999999999997E-3</c:v>
                </c:pt>
                <c:pt idx="38">
                  <c:v>-6.0000000000000001E-3</c:v>
                </c:pt>
                <c:pt idx="39">
                  <c:v>-5.4999999999999997E-3</c:v>
                </c:pt>
                <c:pt idx="40">
                  <c:v>-5.0000000000000001E-3</c:v>
                </c:pt>
                <c:pt idx="41">
                  <c:v>-4.4999999999999997E-3</c:v>
                </c:pt>
                <c:pt idx="42">
                  <c:v>-4.0000000000000001E-3</c:v>
                </c:pt>
                <c:pt idx="43">
                  <c:v>-3.5000000000000001E-3</c:v>
                </c:pt>
                <c:pt idx="44">
                  <c:v>-3.0000000000000001E-3</c:v>
                </c:pt>
                <c:pt idx="45">
                  <c:v>-2.5000000000000001E-3</c:v>
                </c:pt>
                <c:pt idx="46">
                  <c:v>-2E-3</c:v>
                </c:pt>
                <c:pt idx="47">
                  <c:v>-1.5E-3</c:v>
                </c:pt>
                <c:pt idx="48">
                  <c:v>-1E-3</c:v>
                </c:pt>
                <c:pt idx="49">
                  <c:v>-5.0000000000000001E-4</c:v>
                </c:pt>
                <c:pt idx="50">
                  <c:v>0</c:v>
                </c:pt>
                <c:pt idx="51">
                  <c:v>5.0000000000000001E-4</c:v>
                </c:pt>
                <c:pt idx="52">
                  <c:v>1E-3</c:v>
                </c:pt>
                <c:pt idx="53">
                  <c:v>1.5E-3</c:v>
                </c:pt>
                <c:pt idx="54">
                  <c:v>2E-3</c:v>
                </c:pt>
                <c:pt idx="55">
                  <c:v>2.5000000000000001E-3</c:v>
                </c:pt>
                <c:pt idx="56">
                  <c:v>3.0000000000000001E-3</c:v>
                </c:pt>
                <c:pt idx="57">
                  <c:v>3.5000000000000001E-3</c:v>
                </c:pt>
                <c:pt idx="58">
                  <c:v>4.0000000000000001E-3</c:v>
                </c:pt>
                <c:pt idx="59">
                  <c:v>4.4999999999999997E-3</c:v>
                </c:pt>
                <c:pt idx="60">
                  <c:v>5.0000000000000001E-3</c:v>
                </c:pt>
                <c:pt idx="61">
                  <c:v>5.4999999999999997E-3</c:v>
                </c:pt>
                <c:pt idx="62">
                  <c:v>6.0000000000000001E-3</c:v>
                </c:pt>
                <c:pt idx="63">
                  <c:v>6.4999999999999997E-3</c:v>
                </c:pt>
                <c:pt idx="64">
                  <c:v>7.0000000000000001E-3</c:v>
                </c:pt>
                <c:pt idx="65">
                  <c:v>7.4999999999999997E-3</c:v>
                </c:pt>
                <c:pt idx="66">
                  <c:v>8.0000000000000002E-3</c:v>
                </c:pt>
                <c:pt idx="67">
                  <c:v>8.5000000000000006E-3</c:v>
                </c:pt>
                <c:pt idx="68">
                  <c:v>8.9999999999999993E-3</c:v>
                </c:pt>
                <c:pt idx="69">
                  <c:v>9.4999999999999998E-3</c:v>
                </c:pt>
                <c:pt idx="70">
                  <c:v>0.01</c:v>
                </c:pt>
                <c:pt idx="71">
                  <c:v>1.0500000000000001E-2</c:v>
                </c:pt>
                <c:pt idx="72">
                  <c:v>1.0999999999999999E-2</c:v>
                </c:pt>
                <c:pt idx="73">
                  <c:v>1.15E-2</c:v>
                </c:pt>
                <c:pt idx="74">
                  <c:v>1.2E-2</c:v>
                </c:pt>
                <c:pt idx="75">
                  <c:v>1.2500000000000001E-2</c:v>
                </c:pt>
                <c:pt idx="76">
                  <c:v>1.2999999999999999E-2</c:v>
                </c:pt>
                <c:pt idx="77">
                  <c:v>1.35E-2</c:v>
                </c:pt>
                <c:pt idx="78">
                  <c:v>1.4E-2</c:v>
                </c:pt>
                <c:pt idx="79">
                  <c:v>1.4500000000000001E-2</c:v>
                </c:pt>
                <c:pt idx="80">
                  <c:v>1.4999999999999999E-2</c:v>
                </c:pt>
                <c:pt idx="81">
                  <c:v>1.55E-2</c:v>
                </c:pt>
                <c:pt idx="82">
                  <c:v>1.6E-2</c:v>
                </c:pt>
                <c:pt idx="83">
                  <c:v>1.6500000000000001E-2</c:v>
                </c:pt>
                <c:pt idx="84">
                  <c:v>1.7000000000000001E-2</c:v>
                </c:pt>
                <c:pt idx="85">
                  <c:v>1.7500000000000002E-2</c:v>
                </c:pt>
                <c:pt idx="86">
                  <c:v>1.7999999999999999E-2</c:v>
                </c:pt>
                <c:pt idx="87">
                  <c:v>1.8499999999999999E-2</c:v>
                </c:pt>
                <c:pt idx="88">
                  <c:v>1.9E-2</c:v>
                </c:pt>
                <c:pt idx="89">
                  <c:v>1.95E-2</c:v>
                </c:pt>
                <c:pt idx="90">
                  <c:v>0.02</c:v>
                </c:pt>
                <c:pt idx="91">
                  <c:v>2.0500000000000001E-2</c:v>
                </c:pt>
                <c:pt idx="92">
                  <c:v>2.1000000000000001E-2</c:v>
                </c:pt>
                <c:pt idx="93">
                  <c:v>2.1499999999999998E-2</c:v>
                </c:pt>
                <c:pt idx="94">
                  <c:v>2.1999999999999999E-2</c:v>
                </c:pt>
                <c:pt idx="95">
                  <c:v>2.2499999999999999E-2</c:v>
                </c:pt>
                <c:pt idx="96">
                  <c:v>2.3E-2</c:v>
                </c:pt>
                <c:pt idx="97">
                  <c:v>2.35E-2</c:v>
                </c:pt>
                <c:pt idx="98">
                  <c:v>2.4E-2</c:v>
                </c:pt>
                <c:pt idx="99">
                  <c:v>2.4500000000000001E-2</c:v>
                </c:pt>
                <c:pt idx="100">
                  <c:v>2.5000000000000001E-2</c:v>
                </c:pt>
              </c:numCache>
            </c:numRef>
          </c:xVal>
          <c:yVal>
            <c:numRef>
              <c:f>'SP6'!$P$4:$P$104</c:f>
              <c:numCache>
                <c:formatCode>0.00E+00</c:formatCode>
                <c:ptCount val="101"/>
                <c:pt idx="0">
                  <c:v>-12.2863281</c:v>
                </c:pt>
                <c:pt idx="1">
                  <c:v>-11.758984399999999</c:v>
                </c:pt>
                <c:pt idx="2">
                  <c:v>-10.9289063</c:v>
                </c:pt>
                <c:pt idx="3">
                  <c:v>-9.8058593999999992</c:v>
                </c:pt>
                <c:pt idx="4">
                  <c:v>-8.4582031000000004</c:v>
                </c:pt>
                <c:pt idx="5">
                  <c:v>-6.9249999999999998</c:v>
                </c:pt>
                <c:pt idx="6">
                  <c:v>-5.1867188000000004</c:v>
                </c:pt>
                <c:pt idx="7">
                  <c:v>-3.2824219000000001</c:v>
                </c:pt>
                <c:pt idx="8">
                  <c:v>-1.3195313</c:v>
                </c:pt>
                <c:pt idx="9">
                  <c:v>0.6238281</c:v>
                </c:pt>
                <c:pt idx="10">
                  <c:v>2.5964844</c:v>
                </c:pt>
                <c:pt idx="11">
                  <c:v>4.5007811999999996</c:v>
                </c:pt>
                <c:pt idx="12">
                  <c:v>6.3269530999999999</c:v>
                </c:pt>
                <c:pt idx="13">
                  <c:v>7.9187500000000002</c:v>
                </c:pt>
                <c:pt idx="14">
                  <c:v>9.3152343999999996</c:v>
                </c:pt>
                <c:pt idx="15">
                  <c:v>10.4871094</c:v>
                </c:pt>
                <c:pt idx="16">
                  <c:v>11.405078100000001</c:v>
                </c:pt>
                <c:pt idx="17">
                  <c:v>12.0105469</c:v>
                </c:pt>
                <c:pt idx="18">
                  <c:v>12.303515600000001</c:v>
                </c:pt>
                <c:pt idx="19">
                  <c:v>12.303515600000001</c:v>
                </c:pt>
                <c:pt idx="20">
                  <c:v>12.0007812</c:v>
                </c:pt>
                <c:pt idx="21">
                  <c:v>11.4148437</c:v>
                </c:pt>
                <c:pt idx="22">
                  <c:v>10.545703100000001</c:v>
                </c:pt>
                <c:pt idx="23">
                  <c:v>9.4226562000000005</c:v>
                </c:pt>
                <c:pt idx="24">
                  <c:v>8.1042968999999996</c:v>
                </c:pt>
                <c:pt idx="25">
                  <c:v>6.6101561999999996</c:v>
                </c:pt>
                <c:pt idx="26">
                  <c:v>4.9011718999999996</c:v>
                </c:pt>
                <c:pt idx="27">
                  <c:v>3.0945312</c:v>
                </c:pt>
                <c:pt idx="28">
                  <c:v>1.2390625</c:v>
                </c:pt>
                <c:pt idx="29">
                  <c:v>-0.60664059999999997</c:v>
                </c:pt>
                <c:pt idx="30">
                  <c:v>-2.5011719000000001</c:v>
                </c:pt>
                <c:pt idx="31">
                  <c:v>-4.3664063000000004</c:v>
                </c:pt>
                <c:pt idx="32">
                  <c:v>-6.1730469000000001</c:v>
                </c:pt>
                <c:pt idx="33">
                  <c:v>-7.7843749999999998</c:v>
                </c:pt>
                <c:pt idx="34">
                  <c:v>-9.2394531000000004</c:v>
                </c:pt>
                <c:pt idx="35">
                  <c:v>-10.518750000000001</c:v>
                </c:pt>
                <c:pt idx="36">
                  <c:v>-11.4660156</c:v>
                </c:pt>
                <c:pt idx="37">
                  <c:v>-12.110546899999999</c:v>
                </c:pt>
                <c:pt idx="38">
                  <c:v>-12.4523438</c:v>
                </c:pt>
                <c:pt idx="39">
                  <c:v>-12.510937500000001</c:v>
                </c:pt>
                <c:pt idx="40">
                  <c:v>-12.2863281</c:v>
                </c:pt>
                <c:pt idx="41">
                  <c:v>-11.758984399999999</c:v>
                </c:pt>
                <c:pt idx="42">
                  <c:v>-10.9289063</c:v>
                </c:pt>
                <c:pt idx="43">
                  <c:v>-9.8058593999999992</c:v>
                </c:pt>
                <c:pt idx="44">
                  <c:v>-8.4582031000000004</c:v>
                </c:pt>
                <c:pt idx="45">
                  <c:v>-6.9249999999999998</c:v>
                </c:pt>
                <c:pt idx="46">
                  <c:v>-5.1769531000000004</c:v>
                </c:pt>
                <c:pt idx="47">
                  <c:v>-3.2824219000000001</c:v>
                </c:pt>
                <c:pt idx="48">
                  <c:v>-1.3195313</c:v>
                </c:pt>
                <c:pt idx="49">
                  <c:v>0.6238281</c:v>
                </c:pt>
                <c:pt idx="50">
                  <c:v>2.5964844</c:v>
                </c:pt>
                <c:pt idx="51">
                  <c:v>4.5007811999999996</c:v>
                </c:pt>
                <c:pt idx="52">
                  <c:v>6.3269530999999999</c:v>
                </c:pt>
                <c:pt idx="53">
                  <c:v>7.9187500000000002</c:v>
                </c:pt>
                <c:pt idx="54">
                  <c:v>9.3152343999999996</c:v>
                </c:pt>
                <c:pt idx="55">
                  <c:v>10.496874999999999</c:v>
                </c:pt>
                <c:pt idx="56">
                  <c:v>11.405078100000001</c:v>
                </c:pt>
                <c:pt idx="57">
                  <c:v>12.0105469</c:v>
                </c:pt>
                <c:pt idx="58">
                  <c:v>12.303515600000001</c:v>
                </c:pt>
                <c:pt idx="59">
                  <c:v>12.303515600000001</c:v>
                </c:pt>
                <c:pt idx="60">
                  <c:v>11.991015600000001</c:v>
                </c:pt>
                <c:pt idx="61">
                  <c:v>11.405078100000001</c:v>
                </c:pt>
                <c:pt idx="62">
                  <c:v>10.535937499999999</c:v>
                </c:pt>
                <c:pt idx="63">
                  <c:v>9.4226562000000005</c:v>
                </c:pt>
                <c:pt idx="64">
                  <c:v>8.1042968999999996</c:v>
                </c:pt>
                <c:pt idx="65">
                  <c:v>6.6003905999999999</c:v>
                </c:pt>
                <c:pt idx="66">
                  <c:v>4.9011718999999996</c:v>
                </c:pt>
                <c:pt idx="67">
                  <c:v>3.0945312</c:v>
                </c:pt>
                <c:pt idx="68">
                  <c:v>1.2390625</c:v>
                </c:pt>
                <c:pt idx="69">
                  <c:v>-0.60664059999999997</c:v>
                </c:pt>
                <c:pt idx="70">
                  <c:v>-2.5011719000000001</c:v>
                </c:pt>
                <c:pt idx="71">
                  <c:v>-4.3664063000000004</c:v>
                </c:pt>
                <c:pt idx="72">
                  <c:v>-6.1730469000000001</c:v>
                </c:pt>
                <c:pt idx="73">
                  <c:v>-7.7843749999999998</c:v>
                </c:pt>
                <c:pt idx="74">
                  <c:v>-9.2394531000000004</c:v>
                </c:pt>
                <c:pt idx="75">
                  <c:v>-10.518750000000001</c:v>
                </c:pt>
                <c:pt idx="76">
                  <c:v>-11.4660156</c:v>
                </c:pt>
                <c:pt idx="77">
                  <c:v>-12.110546899999999</c:v>
                </c:pt>
                <c:pt idx="78">
                  <c:v>-12.4523438</c:v>
                </c:pt>
                <c:pt idx="79">
                  <c:v>-12.510937500000001</c:v>
                </c:pt>
                <c:pt idx="80">
                  <c:v>-12.2863281</c:v>
                </c:pt>
                <c:pt idx="81">
                  <c:v>-11.758984399999999</c:v>
                </c:pt>
                <c:pt idx="82">
                  <c:v>-10.9289063</c:v>
                </c:pt>
                <c:pt idx="83">
                  <c:v>-9.8058593999999992</c:v>
                </c:pt>
                <c:pt idx="84">
                  <c:v>-8.4582031000000004</c:v>
                </c:pt>
                <c:pt idx="85">
                  <c:v>-6.9249999999999998</c:v>
                </c:pt>
                <c:pt idx="86">
                  <c:v>-5.1769531000000004</c:v>
                </c:pt>
                <c:pt idx="87">
                  <c:v>-3.2726563</c:v>
                </c:pt>
                <c:pt idx="88">
                  <c:v>-1.3195313</c:v>
                </c:pt>
                <c:pt idx="89">
                  <c:v>0.6238281</c:v>
                </c:pt>
                <c:pt idx="90">
                  <c:v>2.5964844</c:v>
                </c:pt>
                <c:pt idx="91">
                  <c:v>4.5007811999999996</c:v>
                </c:pt>
                <c:pt idx="92">
                  <c:v>6.3269530999999999</c:v>
                </c:pt>
                <c:pt idx="93">
                  <c:v>7.9187500000000002</c:v>
                </c:pt>
                <c:pt idx="94">
                  <c:v>9.3152343999999996</c:v>
                </c:pt>
                <c:pt idx="95">
                  <c:v>10.4871094</c:v>
                </c:pt>
                <c:pt idx="96">
                  <c:v>11.395312499999999</c:v>
                </c:pt>
                <c:pt idx="97">
                  <c:v>12.0105469</c:v>
                </c:pt>
                <c:pt idx="98">
                  <c:v>12.303515600000001</c:v>
                </c:pt>
                <c:pt idx="99">
                  <c:v>12.293749999999999</c:v>
                </c:pt>
                <c:pt idx="100">
                  <c:v>11.991015600000001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75F4-4D80-804E-D1FD3816B0D8}"/>
            </c:ext>
          </c:extLst>
        </c:ser>
        <c:ser>
          <c:idx val="7"/>
          <c:order val="7"/>
          <c:tx>
            <c:v>Coil4 2018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'SP6'!$M$4:$M$104</c:f>
              <c:numCache>
                <c:formatCode>0.00E+00</c:formatCode>
                <c:ptCount val="101"/>
                <c:pt idx="0">
                  <c:v>-2.5000000000000001E-2</c:v>
                </c:pt>
                <c:pt idx="1">
                  <c:v>-2.4500000000000001E-2</c:v>
                </c:pt>
                <c:pt idx="2">
                  <c:v>-2.4E-2</c:v>
                </c:pt>
                <c:pt idx="3">
                  <c:v>-2.35E-2</c:v>
                </c:pt>
                <c:pt idx="4">
                  <c:v>-2.3E-2</c:v>
                </c:pt>
                <c:pt idx="5">
                  <c:v>-2.2499999999999999E-2</c:v>
                </c:pt>
                <c:pt idx="6">
                  <c:v>-2.1999999999999999E-2</c:v>
                </c:pt>
                <c:pt idx="7">
                  <c:v>-2.1499999999999998E-2</c:v>
                </c:pt>
                <c:pt idx="8">
                  <c:v>-2.1000000000000001E-2</c:v>
                </c:pt>
                <c:pt idx="9">
                  <c:v>-2.0500000000000001E-2</c:v>
                </c:pt>
                <c:pt idx="10">
                  <c:v>-0.02</c:v>
                </c:pt>
                <c:pt idx="11">
                  <c:v>-1.95E-2</c:v>
                </c:pt>
                <c:pt idx="12">
                  <c:v>-1.9E-2</c:v>
                </c:pt>
                <c:pt idx="13">
                  <c:v>-1.8499999999999999E-2</c:v>
                </c:pt>
                <c:pt idx="14">
                  <c:v>-1.7999999999999999E-2</c:v>
                </c:pt>
                <c:pt idx="15">
                  <c:v>-1.7500000000000002E-2</c:v>
                </c:pt>
                <c:pt idx="16">
                  <c:v>-1.7000000000000001E-2</c:v>
                </c:pt>
                <c:pt idx="17">
                  <c:v>-1.6500000000000001E-2</c:v>
                </c:pt>
                <c:pt idx="18">
                  <c:v>-1.6E-2</c:v>
                </c:pt>
                <c:pt idx="19">
                  <c:v>-1.55E-2</c:v>
                </c:pt>
                <c:pt idx="20">
                  <c:v>-1.4999999999999999E-2</c:v>
                </c:pt>
                <c:pt idx="21">
                  <c:v>-1.4500000000000001E-2</c:v>
                </c:pt>
                <c:pt idx="22">
                  <c:v>-1.4E-2</c:v>
                </c:pt>
                <c:pt idx="23">
                  <c:v>-1.35E-2</c:v>
                </c:pt>
                <c:pt idx="24">
                  <c:v>-1.2999999999999999E-2</c:v>
                </c:pt>
                <c:pt idx="25">
                  <c:v>-1.2500000000000001E-2</c:v>
                </c:pt>
                <c:pt idx="26">
                  <c:v>-1.2E-2</c:v>
                </c:pt>
                <c:pt idx="27">
                  <c:v>-1.15E-2</c:v>
                </c:pt>
                <c:pt idx="28">
                  <c:v>-1.0999999999999999E-2</c:v>
                </c:pt>
                <c:pt idx="29">
                  <c:v>-1.0500000000000001E-2</c:v>
                </c:pt>
                <c:pt idx="30">
                  <c:v>-0.01</c:v>
                </c:pt>
                <c:pt idx="31">
                  <c:v>-9.4999999999999998E-3</c:v>
                </c:pt>
                <c:pt idx="32">
                  <c:v>-8.9999999999999993E-3</c:v>
                </c:pt>
                <c:pt idx="33">
                  <c:v>-8.5000000000000006E-3</c:v>
                </c:pt>
                <c:pt idx="34">
                  <c:v>-8.0000000000000002E-3</c:v>
                </c:pt>
                <c:pt idx="35">
                  <c:v>-7.4999999999999997E-3</c:v>
                </c:pt>
                <c:pt idx="36">
                  <c:v>-7.0000000000000001E-3</c:v>
                </c:pt>
                <c:pt idx="37">
                  <c:v>-6.4999999999999997E-3</c:v>
                </c:pt>
                <c:pt idx="38">
                  <c:v>-6.0000000000000001E-3</c:v>
                </c:pt>
                <c:pt idx="39">
                  <c:v>-5.4999999999999997E-3</c:v>
                </c:pt>
                <c:pt idx="40">
                  <c:v>-5.0000000000000001E-3</c:v>
                </c:pt>
                <c:pt idx="41">
                  <c:v>-4.4999999999999997E-3</c:v>
                </c:pt>
                <c:pt idx="42">
                  <c:v>-4.0000000000000001E-3</c:v>
                </c:pt>
                <c:pt idx="43">
                  <c:v>-3.5000000000000001E-3</c:v>
                </c:pt>
                <c:pt idx="44">
                  <c:v>-3.0000000000000001E-3</c:v>
                </c:pt>
                <c:pt idx="45">
                  <c:v>-2.5000000000000001E-3</c:v>
                </c:pt>
                <c:pt idx="46">
                  <c:v>-2E-3</c:v>
                </c:pt>
                <c:pt idx="47">
                  <c:v>-1.5E-3</c:v>
                </c:pt>
                <c:pt idx="48">
                  <c:v>-1E-3</c:v>
                </c:pt>
                <c:pt idx="49">
                  <c:v>-5.0000000000000001E-4</c:v>
                </c:pt>
                <c:pt idx="50">
                  <c:v>0</c:v>
                </c:pt>
                <c:pt idx="51">
                  <c:v>5.0000000000000001E-4</c:v>
                </c:pt>
                <c:pt idx="52">
                  <c:v>1E-3</c:v>
                </c:pt>
                <c:pt idx="53">
                  <c:v>1.5E-3</c:v>
                </c:pt>
                <c:pt idx="54">
                  <c:v>2E-3</c:v>
                </c:pt>
                <c:pt idx="55">
                  <c:v>2.5000000000000001E-3</c:v>
                </c:pt>
                <c:pt idx="56">
                  <c:v>3.0000000000000001E-3</c:v>
                </c:pt>
                <c:pt idx="57">
                  <c:v>3.5000000000000001E-3</c:v>
                </c:pt>
                <c:pt idx="58">
                  <c:v>4.0000000000000001E-3</c:v>
                </c:pt>
                <c:pt idx="59">
                  <c:v>4.4999999999999997E-3</c:v>
                </c:pt>
                <c:pt idx="60">
                  <c:v>5.0000000000000001E-3</c:v>
                </c:pt>
                <c:pt idx="61">
                  <c:v>5.4999999999999997E-3</c:v>
                </c:pt>
                <c:pt idx="62">
                  <c:v>6.0000000000000001E-3</c:v>
                </c:pt>
                <c:pt idx="63">
                  <c:v>6.4999999999999997E-3</c:v>
                </c:pt>
                <c:pt idx="64">
                  <c:v>7.0000000000000001E-3</c:v>
                </c:pt>
                <c:pt idx="65">
                  <c:v>7.4999999999999997E-3</c:v>
                </c:pt>
                <c:pt idx="66">
                  <c:v>8.0000000000000002E-3</c:v>
                </c:pt>
                <c:pt idx="67">
                  <c:v>8.5000000000000006E-3</c:v>
                </c:pt>
                <c:pt idx="68">
                  <c:v>8.9999999999999993E-3</c:v>
                </c:pt>
                <c:pt idx="69">
                  <c:v>9.4999999999999998E-3</c:v>
                </c:pt>
                <c:pt idx="70">
                  <c:v>0.01</c:v>
                </c:pt>
                <c:pt idx="71">
                  <c:v>1.0500000000000001E-2</c:v>
                </c:pt>
                <c:pt idx="72">
                  <c:v>1.0999999999999999E-2</c:v>
                </c:pt>
                <c:pt idx="73">
                  <c:v>1.15E-2</c:v>
                </c:pt>
                <c:pt idx="74">
                  <c:v>1.2E-2</c:v>
                </c:pt>
                <c:pt idx="75">
                  <c:v>1.2500000000000001E-2</c:v>
                </c:pt>
                <c:pt idx="76">
                  <c:v>1.2999999999999999E-2</c:v>
                </c:pt>
                <c:pt idx="77">
                  <c:v>1.35E-2</c:v>
                </c:pt>
                <c:pt idx="78">
                  <c:v>1.4E-2</c:v>
                </c:pt>
                <c:pt idx="79">
                  <c:v>1.4500000000000001E-2</c:v>
                </c:pt>
                <c:pt idx="80">
                  <c:v>1.4999999999999999E-2</c:v>
                </c:pt>
                <c:pt idx="81">
                  <c:v>1.55E-2</c:v>
                </c:pt>
                <c:pt idx="82">
                  <c:v>1.6E-2</c:v>
                </c:pt>
                <c:pt idx="83">
                  <c:v>1.6500000000000001E-2</c:v>
                </c:pt>
                <c:pt idx="84">
                  <c:v>1.7000000000000001E-2</c:v>
                </c:pt>
                <c:pt idx="85">
                  <c:v>1.7500000000000002E-2</c:v>
                </c:pt>
                <c:pt idx="86">
                  <c:v>1.7999999999999999E-2</c:v>
                </c:pt>
                <c:pt idx="87">
                  <c:v>1.8499999999999999E-2</c:v>
                </c:pt>
                <c:pt idx="88">
                  <c:v>1.9E-2</c:v>
                </c:pt>
                <c:pt idx="89">
                  <c:v>1.95E-2</c:v>
                </c:pt>
                <c:pt idx="90">
                  <c:v>0.02</c:v>
                </c:pt>
                <c:pt idx="91">
                  <c:v>2.0500000000000001E-2</c:v>
                </c:pt>
                <c:pt idx="92">
                  <c:v>2.1000000000000001E-2</c:v>
                </c:pt>
                <c:pt idx="93">
                  <c:v>2.1499999999999998E-2</c:v>
                </c:pt>
                <c:pt idx="94">
                  <c:v>2.1999999999999999E-2</c:v>
                </c:pt>
                <c:pt idx="95">
                  <c:v>2.2499999999999999E-2</c:v>
                </c:pt>
                <c:pt idx="96">
                  <c:v>2.3E-2</c:v>
                </c:pt>
                <c:pt idx="97">
                  <c:v>2.35E-2</c:v>
                </c:pt>
                <c:pt idx="98">
                  <c:v>2.4E-2</c:v>
                </c:pt>
                <c:pt idx="99">
                  <c:v>2.4500000000000001E-2</c:v>
                </c:pt>
                <c:pt idx="100">
                  <c:v>2.5000000000000001E-2</c:v>
                </c:pt>
              </c:numCache>
            </c:numRef>
          </c:xVal>
          <c:yVal>
            <c:numRef>
              <c:f>'SP6'!$Q$4:$Q$104</c:f>
              <c:numCache>
                <c:formatCode>0.00E+00</c:formatCode>
                <c:ptCount val="101"/>
                <c:pt idx="0">
                  <c:v>-12.3253906</c:v>
                </c:pt>
                <c:pt idx="1">
                  <c:v>-11.807812500000001</c:v>
                </c:pt>
                <c:pt idx="2">
                  <c:v>-10.9679688</c:v>
                </c:pt>
                <c:pt idx="3">
                  <c:v>-9.8449218999999992</c:v>
                </c:pt>
                <c:pt idx="4">
                  <c:v>-8.4875000000000007</c:v>
                </c:pt>
                <c:pt idx="5">
                  <c:v>-6.9542969000000001</c:v>
                </c:pt>
                <c:pt idx="6">
                  <c:v>-5.2062499999999998</c:v>
                </c:pt>
                <c:pt idx="7">
                  <c:v>-3.3019531</c:v>
                </c:pt>
                <c:pt idx="8">
                  <c:v>-1.3390625</c:v>
                </c:pt>
                <c:pt idx="9">
                  <c:v>0.61406249999999996</c:v>
                </c:pt>
                <c:pt idx="10">
                  <c:v>2.5867187</c:v>
                </c:pt>
                <c:pt idx="11">
                  <c:v>4.5105468999999996</c:v>
                </c:pt>
                <c:pt idx="12">
                  <c:v>6.3367186999999996</c:v>
                </c:pt>
                <c:pt idx="13">
                  <c:v>7.9480468999999996</c:v>
                </c:pt>
                <c:pt idx="14">
                  <c:v>9.3445312000000005</c:v>
                </c:pt>
                <c:pt idx="15">
                  <c:v>10.535937499999999</c:v>
                </c:pt>
                <c:pt idx="16">
                  <c:v>11.4539062</c:v>
                </c:pt>
                <c:pt idx="17">
                  <c:v>12.069140600000001</c:v>
                </c:pt>
                <c:pt idx="18">
                  <c:v>12.371874999999999</c:v>
                </c:pt>
                <c:pt idx="19">
                  <c:v>12.3523437</c:v>
                </c:pt>
                <c:pt idx="20">
                  <c:v>12.059374999999999</c:v>
                </c:pt>
                <c:pt idx="21">
                  <c:v>11.4636719</c:v>
                </c:pt>
                <c:pt idx="22">
                  <c:v>10.5945312</c:v>
                </c:pt>
                <c:pt idx="23">
                  <c:v>9.4812499999999993</c:v>
                </c:pt>
                <c:pt idx="24">
                  <c:v>8.1531249999999993</c:v>
                </c:pt>
                <c:pt idx="25">
                  <c:v>6.6589843999999996</c:v>
                </c:pt>
                <c:pt idx="26">
                  <c:v>4.9402343999999996</c:v>
                </c:pt>
                <c:pt idx="27">
                  <c:v>3.1238280999999999</c:v>
                </c:pt>
                <c:pt idx="28">
                  <c:v>1.2488281000000001</c:v>
                </c:pt>
                <c:pt idx="29">
                  <c:v>-0.60664059999999997</c:v>
                </c:pt>
                <c:pt idx="30">
                  <c:v>-2.5207031</c:v>
                </c:pt>
                <c:pt idx="31">
                  <c:v>-4.3957031000000004</c:v>
                </c:pt>
                <c:pt idx="32">
                  <c:v>-6.2121094000000001</c:v>
                </c:pt>
                <c:pt idx="33">
                  <c:v>-7.8429688000000004</c:v>
                </c:pt>
                <c:pt idx="34">
                  <c:v>-9.3078125000000007</c:v>
                </c:pt>
                <c:pt idx="35">
                  <c:v>-10.5773438</c:v>
                </c:pt>
                <c:pt idx="36">
                  <c:v>-11.534375000000001</c:v>
                </c:pt>
                <c:pt idx="37">
                  <c:v>-12.1691406</c:v>
                </c:pt>
                <c:pt idx="38">
                  <c:v>-12.501171899999999</c:v>
                </c:pt>
                <c:pt idx="39">
                  <c:v>-12.5597656</c:v>
                </c:pt>
                <c:pt idx="40">
                  <c:v>-12.3253906</c:v>
                </c:pt>
                <c:pt idx="41">
                  <c:v>-11.807812500000001</c:v>
                </c:pt>
                <c:pt idx="42">
                  <c:v>-10.9679688</c:v>
                </c:pt>
                <c:pt idx="43">
                  <c:v>-9.8449218999999992</c:v>
                </c:pt>
                <c:pt idx="44">
                  <c:v>-8.4875000000000007</c:v>
                </c:pt>
                <c:pt idx="45">
                  <c:v>-6.9542969000000001</c:v>
                </c:pt>
                <c:pt idx="46">
                  <c:v>-5.2062499999999998</c:v>
                </c:pt>
                <c:pt idx="47">
                  <c:v>-3.3019531</c:v>
                </c:pt>
                <c:pt idx="48">
                  <c:v>-1.3390625</c:v>
                </c:pt>
                <c:pt idx="49">
                  <c:v>0.61406249999999996</c:v>
                </c:pt>
                <c:pt idx="50">
                  <c:v>2.5867187</c:v>
                </c:pt>
                <c:pt idx="51">
                  <c:v>4.5105468999999996</c:v>
                </c:pt>
                <c:pt idx="52">
                  <c:v>6.3367186999999996</c:v>
                </c:pt>
                <c:pt idx="53">
                  <c:v>7.9480468999999996</c:v>
                </c:pt>
                <c:pt idx="54">
                  <c:v>9.3445312000000005</c:v>
                </c:pt>
                <c:pt idx="55">
                  <c:v>10.5261719</c:v>
                </c:pt>
                <c:pt idx="56">
                  <c:v>11.4539062</c:v>
                </c:pt>
                <c:pt idx="57">
                  <c:v>12.069140600000001</c:v>
                </c:pt>
                <c:pt idx="58">
                  <c:v>12.3621094</c:v>
                </c:pt>
                <c:pt idx="59">
                  <c:v>12.3523437</c:v>
                </c:pt>
                <c:pt idx="60">
                  <c:v>12.0496094</c:v>
                </c:pt>
                <c:pt idx="61">
                  <c:v>11.4636719</c:v>
                </c:pt>
                <c:pt idx="62">
                  <c:v>10.5945312</c:v>
                </c:pt>
                <c:pt idx="63">
                  <c:v>9.4812499999999993</c:v>
                </c:pt>
                <c:pt idx="64">
                  <c:v>8.1531249999999993</c:v>
                </c:pt>
                <c:pt idx="65">
                  <c:v>6.6492186999999996</c:v>
                </c:pt>
                <c:pt idx="66">
                  <c:v>4.9402343999999996</c:v>
                </c:pt>
                <c:pt idx="67">
                  <c:v>3.1238280999999999</c:v>
                </c:pt>
                <c:pt idx="68">
                  <c:v>1.2488281000000001</c:v>
                </c:pt>
                <c:pt idx="69">
                  <c:v>-0.60664059999999997</c:v>
                </c:pt>
                <c:pt idx="70">
                  <c:v>-2.5207031</c:v>
                </c:pt>
                <c:pt idx="71">
                  <c:v>-4.3957031000000004</c:v>
                </c:pt>
                <c:pt idx="72">
                  <c:v>-6.2121094000000001</c:v>
                </c:pt>
                <c:pt idx="73">
                  <c:v>-7.8429688000000004</c:v>
                </c:pt>
                <c:pt idx="74">
                  <c:v>-9.3078125000000007</c:v>
                </c:pt>
                <c:pt idx="75">
                  <c:v>-10.5773438</c:v>
                </c:pt>
                <c:pt idx="76">
                  <c:v>-11.524609399999999</c:v>
                </c:pt>
                <c:pt idx="77">
                  <c:v>-12.1691406</c:v>
                </c:pt>
                <c:pt idx="78">
                  <c:v>-12.510937500000001</c:v>
                </c:pt>
                <c:pt idx="79">
                  <c:v>-12.5695313</c:v>
                </c:pt>
                <c:pt idx="80">
                  <c:v>-12.3253906</c:v>
                </c:pt>
                <c:pt idx="81">
                  <c:v>-11.807812500000001</c:v>
                </c:pt>
                <c:pt idx="82">
                  <c:v>-10.9679688</c:v>
                </c:pt>
                <c:pt idx="83">
                  <c:v>-9.8449218999999992</c:v>
                </c:pt>
                <c:pt idx="84">
                  <c:v>-8.4972656000000004</c:v>
                </c:pt>
                <c:pt idx="85">
                  <c:v>-6.9542969000000001</c:v>
                </c:pt>
                <c:pt idx="86">
                  <c:v>-5.2062499999999998</c:v>
                </c:pt>
                <c:pt idx="87">
                  <c:v>-3.3019531</c:v>
                </c:pt>
                <c:pt idx="88">
                  <c:v>-1.3390625</c:v>
                </c:pt>
                <c:pt idx="89">
                  <c:v>0.61406249999999996</c:v>
                </c:pt>
                <c:pt idx="90">
                  <c:v>2.5867187</c:v>
                </c:pt>
                <c:pt idx="91">
                  <c:v>4.5105468999999996</c:v>
                </c:pt>
                <c:pt idx="92">
                  <c:v>6.3367186999999996</c:v>
                </c:pt>
                <c:pt idx="93">
                  <c:v>7.9382811999999996</c:v>
                </c:pt>
                <c:pt idx="94">
                  <c:v>9.3542968999999996</c:v>
                </c:pt>
                <c:pt idx="95">
                  <c:v>10.535937499999999</c:v>
                </c:pt>
                <c:pt idx="96">
                  <c:v>11.444140600000001</c:v>
                </c:pt>
                <c:pt idx="97">
                  <c:v>12.069140600000001</c:v>
                </c:pt>
                <c:pt idx="98">
                  <c:v>12.3621094</c:v>
                </c:pt>
                <c:pt idx="99">
                  <c:v>12.3523437</c:v>
                </c:pt>
                <c:pt idx="100">
                  <c:v>12.0496094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75F4-4D80-804E-D1FD3816B0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2940192"/>
        <c:axId val="842938880"/>
      </c:scatterChart>
      <c:valAx>
        <c:axId val="842940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2938880"/>
        <c:crosses val="autoZero"/>
        <c:crossBetween val="midCat"/>
      </c:valAx>
      <c:valAx>
        <c:axId val="842938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29401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QF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Coil1 2022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'SP6'!$A$4:$A$2003</c:f>
              <c:numCache>
                <c:formatCode>0.00E+00</c:formatCode>
                <c:ptCount val="2000"/>
                <c:pt idx="0">
                  <c:v>-2.5000000000000001E-2</c:v>
                </c:pt>
                <c:pt idx="1">
                  <c:v>-2.4975000000000001E-2</c:v>
                </c:pt>
                <c:pt idx="2">
                  <c:v>-2.495E-2</c:v>
                </c:pt>
                <c:pt idx="3">
                  <c:v>-2.4924999999999999E-2</c:v>
                </c:pt>
                <c:pt idx="4">
                  <c:v>-2.4899999999999999E-2</c:v>
                </c:pt>
                <c:pt idx="5">
                  <c:v>-2.4875000000000001E-2</c:v>
                </c:pt>
                <c:pt idx="6">
                  <c:v>-2.4850000000000001E-2</c:v>
                </c:pt>
                <c:pt idx="7">
                  <c:v>-2.4825E-2</c:v>
                </c:pt>
                <c:pt idx="8">
                  <c:v>-2.4799999999999999E-2</c:v>
                </c:pt>
                <c:pt idx="9">
                  <c:v>-2.4774999999999998E-2</c:v>
                </c:pt>
                <c:pt idx="10">
                  <c:v>-2.4750000000000001E-2</c:v>
                </c:pt>
                <c:pt idx="11">
                  <c:v>-2.4725E-2</c:v>
                </c:pt>
                <c:pt idx="12">
                  <c:v>-2.47E-2</c:v>
                </c:pt>
                <c:pt idx="13">
                  <c:v>-2.4674999999999999E-2</c:v>
                </c:pt>
                <c:pt idx="14">
                  <c:v>-2.4649999999999998E-2</c:v>
                </c:pt>
                <c:pt idx="15">
                  <c:v>-2.4625000000000001E-2</c:v>
                </c:pt>
                <c:pt idx="16">
                  <c:v>-2.46E-2</c:v>
                </c:pt>
                <c:pt idx="17">
                  <c:v>-2.4575E-2</c:v>
                </c:pt>
                <c:pt idx="18">
                  <c:v>-2.4549999999999999E-2</c:v>
                </c:pt>
                <c:pt idx="19">
                  <c:v>-2.4525000000000002E-2</c:v>
                </c:pt>
                <c:pt idx="20">
                  <c:v>-2.4500000000000001E-2</c:v>
                </c:pt>
                <c:pt idx="21">
                  <c:v>-2.4475E-2</c:v>
                </c:pt>
                <c:pt idx="22">
                  <c:v>-2.445E-2</c:v>
                </c:pt>
                <c:pt idx="23">
                  <c:v>-2.4424999999999999E-2</c:v>
                </c:pt>
                <c:pt idx="24">
                  <c:v>-2.4400000000000002E-2</c:v>
                </c:pt>
                <c:pt idx="25">
                  <c:v>-2.4375000000000001E-2</c:v>
                </c:pt>
                <c:pt idx="26">
                  <c:v>-2.435E-2</c:v>
                </c:pt>
                <c:pt idx="27">
                  <c:v>-2.4324999999999999E-2</c:v>
                </c:pt>
                <c:pt idx="28">
                  <c:v>-2.4299999999999999E-2</c:v>
                </c:pt>
                <c:pt idx="29">
                  <c:v>-2.4275000000000001E-2</c:v>
                </c:pt>
                <c:pt idx="30">
                  <c:v>-2.4250000000000001E-2</c:v>
                </c:pt>
                <c:pt idx="31">
                  <c:v>-2.4225E-2</c:v>
                </c:pt>
                <c:pt idx="32">
                  <c:v>-2.4199999999999999E-2</c:v>
                </c:pt>
                <c:pt idx="33">
                  <c:v>-2.4174999999999999E-2</c:v>
                </c:pt>
                <c:pt idx="34">
                  <c:v>-2.4150000000000001E-2</c:v>
                </c:pt>
                <c:pt idx="35">
                  <c:v>-2.4125000000000001E-2</c:v>
                </c:pt>
                <c:pt idx="36">
                  <c:v>-2.41E-2</c:v>
                </c:pt>
                <c:pt idx="37">
                  <c:v>-2.4074999999999999E-2</c:v>
                </c:pt>
                <c:pt idx="38">
                  <c:v>-2.4049999999999998E-2</c:v>
                </c:pt>
                <c:pt idx="39">
                  <c:v>-2.4025000000000001E-2</c:v>
                </c:pt>
                <c:pt idx="40">
                  <c:v>-2.4E-2</c:v>
                </c:pt>
                <c:pt idx="41">
                  <c:v>-2.3975E-2</c:v>
                </c:pt>
                <c:pt idx="42">
                  <c:v>-2.3949999999999999E-2</c:v>
                </c:pt>
                <c:pt idx="43">
                  <c:v>-2.3924999999999998E-2</c:v>
                </c:pt>
                <c:pt idx="44">
                  <c:v>-2.3900000000000001E-2</c:v>
                </c:pt>
                <c:pt idx="45">
                  <c:v>-2.3875E-2</c:v>
                </c:pt>
                <c:pt idx="46">
                  <c:v>-2.385E-2</c:v>
                </c:pt>
                <c:pt idx="47">
                  <c:v>-2.3824999999999999E-2</c:v>
                </c:pt>
                <c:pt idx="48">
                  <c:v>-2.3800000000000002E-2</c:v>
                </c:pt>
                <c:pt idx="49">
                  <c:v>-2.3775000000000001E-2</c:v>
                </c:pt>
                <c:pt idx="50">
                  <c:v>-2.375E-2</c:v>
                </c:pt>
                <c:pt idx="51">
                  <c:v>-2.3725E-2</c:v>
                </c:pt>
                <c:pt idx="52">
                  <c:v>-2.3699999999999999E-2</c:v>
                </c:pt>
                <c:pt idx="53">
                  <c:v>-2.3675000000000002E-2</c:v>
                </c:pt>
                <c:pt idx="54">
                  <c:v>-2.3650000000000001E-2</c:v>
                </c:pt>
                <c:pt idx="55">
                  <c:v>-2.3625E-2</c:v>
                </c:pt>
                <c:pt idx="56">
                  <c:v>-2.3599999999999999E-2</c:v>
                </c:pt>
                <c:pt idx="57">
                  <c:v>-2.3574999999999999E-2</c:v>
                </c:pt>
                <c:pt idx="58">
                  <c:v>-2.3550000000000001E-2</c:v>
                </c:pt>
                <c:pt idx="59">
                  <c:v>-2.3525000000000001E-2</c:v>
                </c:pt>
                <c:pt idx="60">
                  <c:v>-2.35E-2</c:v>
                </c:pt>
                <c:pt idx="61">
                  <c:v>-2.3474999999999999E-2</c:v>
                </c:pt>
                <c:pt idx="62">
                  <c:v>-2.3449999999999999E-2</c:v>
                </c:pt>
                <c:pt idx="63">
                  <c:v>-2.3425000000000001E-2</c:v>
                </c:pt>
                <c:pt idx="64">
                  <c:v>-2.3400000000000001E-2</c:v>
                </c:pt>
                <c:pt idx="65">
                  <c:v>-2.3375E-2</c:v>
                </c:pt>
                <c:pt idx="66">
                  <c:v>-2.3349999999999999E-2</c:v>
                </c:pt>
                <c:pt idx="67">
                  <c:v>-2.3324999999999999E-2</c:v>
                </c:pt>
                <c:pt idx="68">
                  <c:v>-2.3300000000000001E-2</c:v>
                </c:pt>
                <c:pt idx="69">
                  <c:v>-2.3275000000000001E-2</c:v>
                </c:pt>
                <c:pt idx="70">
                  <c:v>-2.325E-2</c:v>
                </c:pt>
                <c:pt idx="71">
                  <c:v>-2.3224999999999999E-2</c:v>
                </c:pt>
                <c:pt idx="72">
                  <c:v>-2.3199999999999998E-2</c:v>
                </c:pt>
                <c:pt idx="73">
                  <c:v>-2.3175000000000001E-2</c:v>
                </c:pt>
                <c:pt idx="74">
                  <c:v>-2.315E-2</c:v>
                </c:pt>
                <c:pt idx="75">
                  <c:v>-2.3125E-2</c:v>
                </c:pt>
                <c:pt idx="76">
                  <c:v>-2.3099999999999999E-2</c:v>
                </c:pt>
                <c:pt idx="77">
                  <c:v>-2.3074999999999998E-2</c:v>
                </c:pt>
                <c:pt idx="78">
                  <c:v>-2.3050000000000001E-2</c:v>
                </c:pt>
                <c:pt idx="79">
                  <c:v>-2.3025E-2</c:v>
                </c:pt>
                <c:pt idx="80">
                  <c:v>-2.3E-2</c:v>
                </c:pt>
                <c:pt idx="81">
                  <c:v>-2.2974999999999999E-2</c:v>
                </c:pt>
                <c:pt idx="82">
                  <c:v>-2.2950000000000002E-2</c:v>
                </c:pt>
                <c:pt idx="83">
                  <c:v>-2.2925000000000001E-2</c:v>
                </c:pt>
                <c:pt idx="84">
                  <c:v>-2.29E-2</c:v>
                </c:pt>
                <c:pt idx="85">
                  <c:v>-2.2875E-2</c:v>
                </c:pt>
                <c:pt idx="86">
                  <c:v>-2.2849999999999999E-2</c:v>
                </c:pt>
                <c:pt idx="87">
                  <c:v>-2.2825000000000002E-2</c:v>
                </c:pt>
                <c:pt idx="88">
                  <c:v>-2.2800000000000001E-2</c:v>
                </c:pt>
                <c:pt idx="89">
                  <c:v>-2.2775E-2</c:v>
                </c:pt>
                <c:pt idx="90">
                  <c:v>-2.2749999999999999E-2</c:v>
                </c:pt>
                <c:pt idx="91">
                  <c:v>-2.2724999999999999E-2</c:v>
                </c:pt>
                <c:pt idx="92">
                  <c:v>-2.2700000000000001E-2</c:v>
                </c:pt>
                <c:pt idx="93">
                  <c:v>-2.2675000000000001E-2</c:v>
                </c:pt>
                <c:pt idx="94">
                  <c:v>-2.265E-2</c:v>
                </c:pt>
                <c:pt idx="95">
                  <c:v>-2.2624999999999999E-2</c:v>
                </c:pt>
                <c:pt idx="96">
                  <c:v>-2.2599999999999999E-2</c:v>
                </c:pt>
                <c:pt idx="97">
                  <c:v>-2.2575000000000001E-2</c:v>
                </c:pt>
                <c:pt idx="98">
                  <c:v>-2.2550000000000001E-2</c:v>
                </c:pt>
                <c:pt idx="99">
                  <c:v>-2.2525E-2</c:v>
                </c:pt>
                <c:pt idx="100">
                  <c:v>-2.2499999999999999E-2</c:v>
                </c:pt>
                <c:pt idx="101">
                  <c:v>-2.2474999999999998E-2</c:v>
                </c:pt>
                <c:pt idx="102">
                  <c:v>-2.2450000000000001E-2</c:v>
                </c:pt>
                <c:pt idx="103">
                  <c:v>-2.2425E-2</c:v>
                </c:pt>
                <c:pt idx="104">
                  <c:v>-2.24E-2</c:v>
                </c:pt>
                <c:pt idx="105">
                  <c:v>-2.2374999999999999E-2</c:v>
                </c:pt>
                <c:pt idx="106">
                  <c:v>-2.2349999999999998E-2</c:v>
                </c:pt>
                <c:pt idx="107">
                  <c:v>-2.2325000000000001E-2</c:v>
                </c:pt>
                <c:pt idx="108">
                  <c:v>-2.23E-2</c:v>
                </c:pt>
                <c:pt idx="109">
                  <c:v>-2.2275E-2</c:v>
                </c:pt>
                <c:pt idx="110">
                  <c:v>-2.2249999999999999E-2</c:v>
                </c:pt>
                <c:pt idx="111">
                  <c:v>-2.2225000000000002E-2</c:v>
                </c:pt>
                <c:pt idx="112">
                  <c:v>-2.2200000000000001E-2</c:v>
                </c:pt>
                <c:pt idx="113">
                  <c:v>-2.2175E-2</c:v>
                </c:pt>
                <c:pt idx="114">
                  <c:v>-2.215E-2</c:v>
                </c:pt>
                <c:pt idx="115">
                  <c:v>-2.2124999999999999E-2</c:v>
                </c:pt>
                <c:pt idx="116">
                  <c:v>-2.2100000000000002E-2</c:v>
                </c:pt>
                <c:pt idx="117">
                  <c:v>-2.2075000000000001E-2</c:v>
                </c:pt>
                <c:pt idx="118">
                  <c:v>-2.205E-2</c:v>
                </c:pt>
                <c:pt idx="119">
                  <c:v>-2.2024999999999999E-2</c:v>
                </c:pt>
                <c:pt idx="120">
                  <c:v>-2.1999999999999999E-2</c:v>
                </c:pt>
                <c:pt idx="121">
                  <c:v>-2.1975000000000001E-2</c:v>
                </c:pt>
                <c:pt idx="122">
                  <c:v>-2.1950000000000001E-2</c:v>
                </c:pt>
                <c:pt idx="123">
                  <c:v>-2.1925E-2</c:v>
                </c:pt>
                <c:pt idx="124">
                  <c:v>-2.1899999999999999E-2</c:v>
                </c:pt>
                <c:pt idx="125">
                  <c:v>-2.1874999999999999E-2</c:v>
                </c:pt>
                <c:pt idx="126">
                  <c:v>-2.1850000000000001E-2</c:v>
                </c:pt>
                <c:pt idx="127">
                  <c:v>-2.1825000000000001E-2</c:v>
                </c:pt>
                <c:pt idx="128">
                  <c:v>-2.18E-2</c:v>
                </c:pt>
                <c:pt idx="129">
                  <c:v>-2.1774999999999999E-2</c:v>
                </c:pt>
                <c:pt idx="130">
                  <c:v>-2.1749999999999999E-2</c:v>
                </c:pt>
                <c:pt idx="131">
                  <c:v>-2.1725000000000001E-2</c:v>
                </c:pt>
                <c:pt idx="132">
                  <c:v>-2.1700000000000001E-2</c:v>
                </c:pt>
                <c:pt idx="133">
                  <c:v>-2.1675E-2</c:v>
                </c:pt>
                <c:pt idx="134">
                  <c:v>-2.1649999999999999E-2</c:v>
                </c:pt>
                <c:pt idx="135">
                  <c:v>-2.1624999999999998E-2</c:v>
                </c:pt>
                <c:pt idx="136">
                  <c:v>-2.1600000000000001E-2</c:v>
                </c:pt>
                <c:pt idx="137">
                  <c:v>-2.1575E-2</c:v>
                </c:pt>
                <c:pt idx="138">
                  <c:v>-2.155E-2</c:v>
                </c:pt>
                <c:pt idx="139">
                  <c:v>-2.1524999999999999E-2</c:v>
                </c:pt>
                <c:pt idx="140">
                  <c:v>-2.1499999999999998E-2</c:v>
                </c:pt>
                <c:pt idx="141">
                  <c:v>-2.1475000000000001E-2</c:v>
                </c:pt>
                <c:pt idx="142">
                  <c:v>-2.145E-2</c:v>
                </c:pt>
                <c:pt idx="143">
                  <c:v>-2.1425E-2</c:v>
                </c:pt>
                <c:pt idx="144">
                  <c:v>-2.1399999999999999E-2</c:v>
                </c:pt>
                <c:pt idx="145">
                  <c:v>-2.1375000000000002E-2</c:v>
                </c:pt>
                <c:pt idx="146">
                  <c:v>-2.1350000000000001E-2</c:v>
                </c:pt>
                <c:pt idx="147">
                  <c:v>-2.1325E-2</c:v>
                </c:pt>
                <c:pt idx="148">
                  <c:v>-2.1299999999999999E-2</c:v>
                </c:pt>
                <c:pt idx="149">
                  <c:v>-2.1274999999999999E-2</c:v>
                </c:pt>
                <c:pt idx="150">
                  <c:v>-2.1250000000000002E-2</c:v>
                </c:pt>
                <c:pt idx="151">
                  <c:v>-2.1225000000000001E-2</c:v>
                </c:pt>
                <c:pt idx="152">
                  <c:v>-2.12E-2</c:v>
                </c:pt>
                <c:pt idx="153">
                  <c:v>-2.1174999999999999E-2</c:v>
                </c:pt>
                <c:pt idx="154">
                  <c:v>-2.1149999999999999E-2</c:v>
                </c:pt>
                <c:pt idx="155">
                  <c:v>-2.1125000000000001E-2</c:v>
                </c:pt>
                <c:pt idx="156">
                  <c:v>-2.1100000000000001E-2</c:v>
                </c:pt>
                <c:pt idx="157">
                  <c:v>-2.1075E-2</c:v>
                </c:pt>
                <c:pt idx="158">
                  <c:v>-2.1049999999999999E-2</c:v>
                </c:pt>
                <c:pt idx="159">
                  <c:v>-2.1024999999999999E-2</c:v>
                </c:pt>
                <c:pt idx="160">
                  <c:v>-2.1000000000000001E-2</c:v>
                </c:pt>
                <c:pt idx="161">
                  <c:v>-2.0975000000000001E-2</c:v>
                </c:pt>
                <c:pt idx="162">
                  <c:v>-2.095E-2</c:v>
                </c:pt>
                <c:pt idx="163">
                  <c:v>-2.0924999999999999E-2</c:v>
                </c:pt>
                <c:pt idx="164">
                  <c:v>-2.0899999999999998E-2</c:v>
                </c:pt>
                <c:pt idx="165">
                  <c:v>-2.0875000000000001E-2</c:v>
                </c:pt>
                <c:pt idx="166">
                  <c:v>-2.085E-2</c:v>
                </c:pt>
                <c:pt idx="167">
                  <c:v>-2.0825E-2</c:v>
                </c:pt>
                <c:pt idx="168">
                  <c:v>-2.0799999999999999E-2</c:v>
                </c:pt>
                <c:pt idx="169">
                  <c:v>-2.0774999999999998E-2</c:v>
                </c:pt>
                <c:pt idx="170">
                  <c:v>-2.0750000000000001E-2</c:v>
                </c:pt>
                <c:pt idx="171">
                  <c:v>-2.0725E-2</c:v>
                </c:pt>
                <c:pt idx="172">
                  <c:v>-2.07E-2</c:v>
                </c:pt>
                <c:pt idx="173">
                  <c:v>-2.0674999999999999E-2</c:v>
                </c:pt>
                <c:pt idx="174">
                  <c:v>-2.0650000000000002E-2</c:v>
                </c:pt>
                <c:pt idx="175">
                  <c:v>-2.0625000000000001E-2</c:v>
                </c:pt>
                <c:pt idx="176">
                  <c:v>-2.06E-2</c:v>
                </c:pt>
                <c:pt idx="177">
                  <c:v>-2.0575E-2</c:v>
                </c:pt>
                <c:pt idx="178">
                  <c:v>-2.0549999999999999E-2</c:v>
                </c:pt>
                <c:pt idx="179">
                  <c:v>-2.0525000000000002E-2</c:v>
                </c:pt>
                <c:pt idx="180">
                  <c:v>-2.0500000000000001E-2</c:v>
                </c:pt>
                <c:pt idx="181">
                  <c:v>-2.0475E-2</c:v>
                </c:pt>
                <c:pt idx="182">
                  <c:v>-2.0449999999999999E-2</c:v>
                </c:pt>
                <c:pt idx="183">
                  <c:v>-2.0424999999999999E-2</c:v>
                </c:pt>
                <c:pt idx="184">
                  <c:v>-2.0400000000000001E-2</c:v>
                </c:pt>
                <c:pt idx="185">
                  <c:v>-2.0375000000000001E-2</c:v>
                </c:pt>
                <c:pt idx="186">
                  <c:v>-2.035E-2</c:v>
                </c:pt>
                <c:pt idx="187">
                  <c:v>-2.0324999999999999E-2</c:v>
                </c:pt>
                <c:pt idx="188">
                  <c:v>-2.0299999999999999E-2</c:v>
                </c:pt>
                <c:pt idx="189">
                  <c:v>-2.0275000000000001E-2</c:v>
                </c:pt>
                <c:pt idx="190">
                  <c:v>-2.0250000000000001E-2</c:v>
                </c:pt>
                <c:pt idx="191">
                  <c:v>-2.0225E-2</c:v>
                </c:pt>
                <c:pt idx="192">
                  <c:v>-2.0199999999999999E-2</c:v>
                </c:pt>
                <c:pt idx="193">
                  <c:v>-2.0174999999999998E-2</c:v>
                </c:pt>
                <c:pt idx="194">
                  <c:v>-2.0150000000000001E-2</c:v>
                </c:pt>
                <c:pt idx="195">
                  <c:v>-2.0125000000000001E-2</c:v>
                </c:pt>
                <c:pt idx="196">
                  <c:v>-2.01E-2</c:v>
                </c:pt>
                <c:pt idx="197">
                  <c:v>-2.0074999999999999E-2</c:v>
                </c:pt>
                <c:pt idx="198">
                  <c:v>-2.0049999999999998E-2</c:v>
                </c:pt>
                <c:pt idx="199">
                  <c:v>-2.0025000000000001E-2</c:v>
                </c:pt>
                <c:pt idx="200">
                  <c:v>-0.02</c:v>
                </c:pt>
                <c:pt idx="201">
                  <c:v>-1.9975E-2</c:v>
                </c:pt>
                <c:pt idx="202">
                  <c:v>-1.9949999999999999E-2</c:v>
                </c:pt>
                <c:pt idx="203">
                  <c:v>-1.9924999999999998E-2</c:v>
                </c:pt>
                <c:pt idx="204">
                  <c:v>-1.9900000000000001E-2</c:v>
                </c:pt>
                <c:pt idx="205">
                  <c:v>-1.9875E-2</c:v>
                </c:pt>
                <c:pt idx="206">
                  <c:v>-1.985E-2</c:v>
                </c:pt>
                <c:pt idx="207">
                  <c:v>-1.9824999999999999E-2</c:v>
                </c:pt>
                <c:pt idx="208">
                  <c:v>-1.9800000000000002E-2</c:v>
                </c:pt>
                <c:pt idx="209">
                  <c:v>-1.9775000000000001E-2</c:v>
                </c:pt>
                <c:pt idx="210">
                  <c:v>-1.975E-2</c:v>
                </c:pt>
                <c:pt idx="211">
                  <c:v>-1.9724999999999999E-2</c:v>
                </c:pt>
                <c:pt idx="212">
                  <c:v>-1.9699999999999999E-2</c:v>
                </c:pt>
                <c:pt idx="213">
                  <c:v>-1.9675000000000002E-2</c:v>
                </c:pt>
                <c:pt idx="214">
                  <c:v>-1.9650000000000001E-2</c:v>
                </c:pt>
                <c:pt idx="215">
                  <c:v>-1.9625E-2</c:v>
                </c:pt>
                <c:pt idx="216">
                  <c:v>-1.9599999999999999E-2</c:v>
                </c:pt>
                <c:pt idx="217">
                  <c:v>-1.9574999999999999E-2</c:v>
                </c:pt>
                <c:pt idx="218">
                  <c:v>-1.9550000000000001E-2</c:v>
                </c:pt>
                <c:pt idx="219">
                  <c:v>-1.9525000000000001E-2</c:v>
                </c:pt>
                <c:pt idx="220">
                  <c:v>-1.95E-2</c:v>
                </c:pt>
                <c:pt idx="221">
                  <c:v>-1.9474999999999999E-2</c:v>
                </c:pt>
                <c:pt idx="222">
                  <c:v>-1.9449999999999999E-2</c:v>
                </c:pt>
                <c:pt idx="223">
                  <c:v>-1.9425000000000001E-2</c:v>
                </c:pt>
                <c:pt idx="224">
                  <c:v>-1.9400000000000001E-2</c:v>
                </c:pt>
                <c:pt idx="225">
                  <c:v>-1.9375E-2</c:v>
                </c:pt>
                <c:pt idx="226">
                  <c:v>-1.9349999999999999E-2</c:v>
                </c:pt>
                <c:pt idx="227">
                  <c:v>-1.9324999999999998E-2</c:v>
                </c:pt>
                <c:pt idx="228">
                  <c:v>-1.9300000000000001E-2</c:v>
                </c:pt>
                <c:pt idx="229">
                  <c:v>-1.9275E-2</c:v>
                </c:pt>
                <c:pt idx="230">
                  <c:v>-1.925E-2</c:v>
                </c:pt>
                <c:pt idx="231">
                  <c:v>-1.9224999999999999E-2</c:v>
                </c:pt>
                <c:pt idx="232">
                  <c:v>-1.9199999999999998E-2</c:v>
                </c:pt>
                <c:pt idx="233">
                  <c:v>-1.9175000000000001E-2</c:v>
                </c:pt>
                <c:pt idx="234">
                  <c:v>-1.915E-2</c:v>
                </c:pt>
                <c:pt idx="235">
                  <c:v>-1.9125E-2</c:v>
                </c:pt>
                <c:pt idx="236">
                  <c:v>-1.9099999999999999E-2</c:v>
                </c:pt>
                <c:pt idx="237">
                  <c:v>-1.9075000000000002E-2</c:v>
                </c:pt>
                <c:pt idx="238">
                  <c:v>-1.9050000000000001E-2</c:v>
                </c:pt>
                <c:pt idx="239">
                  <c:v>-1.9025E-2</c:v>
                </c:pt>
                <c:pt idx="240">
                  <c:v>-1.9E-2</c:v>
                </c:pt>
                <c:pt idx="241">
                  <c:v>-1.8974999999999999E-2</c:v>
                </c:pt>
                <c:pt idx="242">
                  <c:v>-1.8950000000000002E-2</c:v>
                </c:pt>
                <c:pt idx="243">
                  <c:v>-1.8925000000000001E-2</c:v>
                </c:pt>
                <c:pt idx="244">
                  <c:v>-1.89E-2</c:v>
                </c:pt>
                <c:pt idx="245">
                  <c:v>-1.8874999999999999E-2</c:v>
                </c:pt>
                <c:pt idx="246">
                  <c:v>-1.8849999999999999E-2</c:v>
                </c:pt>
                <c:pt idx="247">
                  <c:v>-1.8825000000000001E-2</c:v>
                </c:pt>
                <c:pt idx="248">
                  <c:v>-1.8800000000000001E-2</c:v>
                </c:pt>
                <c:pt idx="249">
                  <c:v>-1.8775E-2</c:v>
                </c:pt>
                <c:pt idx="250">
                  <c:v>-1.8749999999999999E-2</c:v>
                </c:pt>
                <c:pt idx="251">
                  <c:v>-1.8724999999999999E-2</c:v>
                </c:pt>
                <c:pt idx="252">
                  <c:v>-1.8700000000000001E-2</c:v>
                </c:pt>
                <c:pt idx="253">
                  <c:v>-1.8675000000000001E-2</c:v>
                </c:pt>
                <c:pt idx="254">
                  <c:v>-1.865E-2</c:v>
                </c:pt>
                <c:pt idx="255">
                  <c:v>-1.8624999999999999E-2</c:v>
                </c:pt>
                <c:pt idx="256">
                  <c:v>-1.8599999999999998E-2</c:v>
                </c:pt>
                <c:pt idx="257">
                  <c:v>-1.8575000000000001E-2</c:v>
                </c:pt>
                <c:pt idx="258">
                  <c:v>-1.8550000000000001E-2</c:v>
                </c:pt>
                <c:pt idx="259">
                  <c:v>-1.8525E-2</c:v>
                </c:pt>
                <c:pt idx="260">
                  <c:v>-1.8499999999999999E-2</c:v>
                </c:pt>
                <c:pt idx="261">
                  <c:v>-1.8474999999999998E-2</c:v>
                </c:pt>
                <c:pt idx="262">
                  <c:v>-1.8450000000000001E-2</c:v>
                </c:pt>
                <c:pt idx="263">
                  <c:v>-1.8425E-2</c:v>
                </c:pt>
                <c:pt idx="264">
                  <c:v>-1.84E-2</c:v>
                </c:pt>
                <c:pt idx="265">
                  <c:v>-1.8374999999999999E-2</c:v>
                </c:pt>
                <c:pt idx="266">
                  <c:v>-1.8350000000000002E-2</c:v>
                </c:pt>
                <c:pt idx="267">
                  <c:v>-1.8325000000000001E-2</c:v>
                </c:pt>
                <c:pt idx="268">
                  <c:v>-1.83E-2</c:v>
                </c:pt>
                <c:pt idx="269">
                  <c:v>-1.8275E-2</c:v>
                </c:pt>
                <c:pt idx="270">
                  <c:v>-1.8249999999999999E-2</c:v>
                </c:pt>
                <c:pt idx="271">
                  <c:v>-1.8225000000000002E-2</c:v>
                </c:pt>
                <c:pt idx="272">
                  <c:v>-1.8200000000000001E-2</c:v>
                </c:pt>
                <c:pt idx="273">
                  <c:v>-1.8175E-2</c:v>
                </c:pt>
                <c:pt idx="274">
                  <c:v>-1.8149999999999999E-2</c:v>
                </c:pt>
                <c:pt idx="275">
                  <c:v>-1.8124999999999999E-2</c:v>
                </c:pt>
                <c:pt idx="276">
                  <c:v>-1.8100000000000002E-2</c:v>
                </c:pt>
                <c:pt idx="277">
                  <c:v>-1.8075000000000001E-2</c:v>
                </c:pt>
                <c:pt idx="278">
                  <c:v>-1.805E-2</c:v>
                </c:pt>
                <c:pt idx="279">
                  <c:v>-1.8024999999999999E-2</c:v>
                </c:pt>
                <c:pt idx="280">
                  <c:v>-1.7999999999999999E-2</c:v>
                </c:pt>
                <c:pt idx="281">
                  <c:v>-1.7975000000000001E-2</c:v>
                </c:pt>
                <c:pt idx="282">
                  <c:v>-1.7950000000000001E-2</c:v>
                </c:pt>
                <c:pt idx="283">
                  <c:v>-1.7925E-2</c:v>
                </c:pt>
                <c:pt idx="284">
                  <c:v>-1.7899999999999999E-2</c:v>
                </c:pt>
                <c:pt idx="285">
                  <c:v>-1.7874999999999999E-2</c:v>
                </c:pt>
                <c:pt idx="286">
                  <c:v>-1.7850000000000001E-2</c:v>
                </c:pt>
                <c:pt idx="287">
                  <c:v>-1.7825000000000001E-2</c:v>
                </c:pt>
                <c:pt idx="288">
                  <c:v>-1.78E-2</c:v>
                </c:pt>
                <c:pt idx="289">
                  <c:v>-1.7774999999999999E-2</c:v>
                </c:pt>
                <c:pt idx="290">
                  <c:v>-1.7749999999999998E-2</c:v>
                </c:pt>
                <c:pt idx="291">
                  <c:v>-1.7725000000000001E-2</c:v>
                </c:pt>
                <c:pt idx="292">
                  <c:v>-1.77E-2</c:v>
                </c:pt>
                <c:pt idx="293">
                  <c:v>-1.7675E-2</c:v>
                </c:pt>
                <c:pt idx="294">
                  <c:v>-1.7649999999999999E-2</c:v>
                </c:pt>
                <c:pt idx="295">
                  <c:v>-1.7624999999999998E-2</c:v>
                </c:pt>
                <c:pt idx="296">
                  <c:v>-1.7600000000000001E-2</c:v>
                </c:pt>
                <c:pt idx="297">
                  <c:v>-1.7575E-2</c:v>
                </c:pt>
                <c:pt idx="298">
                  <c:v>-1.755E-2</c:v>
                </c:pt>
                <c:pt idx="299">
                  <c:v>-1.7524999999999999E-2</c:v>
                </c:pt>
                <c:pt idx="300">
                  <c:v>-1.7500000000000002E-2</c:v>
                </c:pt>
                <c:pt idx="301">
                  <c:v>-1.7475000000000001E-2</c:v>
                </c:pt>
                <c:pt idx="302">
                  <c:v>-1.745E-2</c:v>
                </c:pt>
                <c:pt idx="303">
                  <c:v>-1.7425E-2</c:v>
                </c:pt>
                <c:pt idx="304">
                  <c:v>-1.7399999999999999E-2</c:v>
                </c:pt>
                <c:pt idx="305">
                  <c:v>-1.7375000000000002E-2</c:v>
                </c:pt>
                <c:pt idx="306">
                  <c:v>-1.7350000000000001E-2</c:v>
                </c:pt>
                <c:pt idx="307">
                  <c:v>-1.7325E-2</c:v>
                </c:pt>
                <c:pt idx="308">
                  <c:v>-1.7299999999999999E-2</c:v>
                </c:pt>
                <c:pt idx="309">
                  <c:v>-1.7274999999999999E-2</c:v>
                </c:pt>
                <c:pt idx="310">
                  <c:v>-1.7250000000000001E-2</c:v>
                </c:pt>
                <c:pt idx="311">
                  <c:v>-1.7225000000000001E-2</c:v>
                </c:pt>
                <c:pt idx="312">
                  <c:v>-1.72E-2</c:v>
                </c:pt>
                <c:pt idx="313">
                  <c:v>-1.7174999999999999E-2</c:v>
                </c:pt>
                <c:pt idx="314">
                  <c:v>-1.7149999999999999E-2</c:v>
                </c:pt>
                <c:pt idx="315">
                  <c:v>-1.7125000000000001E-2</c:v>
                </c:pt>
                <c:pt idx="316">
                  <c:v>-1.7100000000000001E-2</c:v>
                </c:pt>
                <c:pt idx="317">
                  <c:v>-1.7075E-2</c:v>
                </c:pt>
                <c:pt idx="318">
                  <c:v>-1.7049999999999999E-2</c:v>
                </c:pt>
                <c:pt idx="319">
                  <c:v>-1.7024999999999998E-2</c:v>
                </c:pt>
                <c:pt idx="320">
                  <c:v>-1.7000000000000001E-2</c:v>
                </c:pt>
                <c:pt idx="321">
                  <c:v>-1.6975000000000001E-2</c:v>
                </c:pt>
                <c:pt idx="322">
                  <c:v>-1.695E-2</c:v>
                </c:pt>
                <c:pt idx="323">
                  <c:v>-1.6924999999999999E-2</c:v>
                </c:pt>
                <c:pt idx="324">
                  <c:v>-1.6899999999999998E-2</c:v>
                </c:pt>
                <c:pt idx="325">
                  <c:v>-1.6875000000000001E-2</c:v>
                </c:pt>
                <c:pt idx="326">
                  <c:v>-1.685E-2</c:v>
                </c:pt>
                <c:pt idx="327">
                  <c:v>-1.6825E-2</c:v>
                </c:pt>
                <c:pt idx="328">
                  <c:v>-1.6799999999999999E-2</c:v>
                </c:pt>
                <c:pt idx="329">
                  <c:v>-1.6775000000000002E-2</c:v>
                </c:pt>
                <c:pt idx="330">
                  <c:v>-1.6750000000000001E-2</c:v>
                </c:pt>
                <c:pt idx="331">
                  <c:v>-1.6725E-2</c:v>
                </c:pt>
                <c:pt idx="332">
                  <c:v>-1.67E-2</c:v>
                </c:pt>
                <c:pt idx="333">
                  <c:v>-1.6674999999999999E-2</c:v>
                </c:pt>
                <c:pt idx="334">
                  <c:v>-1.6650000000000002E-2</c:v>
                </c:pt>
                <c:pt idx="335">
                  <c:v>-1.6625000000000001E-2</c:v>
                </c:pt>
                <c:pt idx="336">
                  <c:v>-1.66E-2</c:v>
                </c:pt>
                <c:pt idx="337">
                  <c:v>-1.6574999999999999E-2</c:v>
                </c:pt>
                <c:pt idx="338">
                  <c:v>-1.6549999999999999E-2</c:v>
                </c:pt>
                <c:pt idx="339">
                  <c:v>-1.6525000000000001E-2</c:v>
                </c:pt>
                <c:pt idx="340">
                  <c:v>-1.6500000000000001E-2</c:v>
                </c:pt>
                <c:pt idx="341">
                  <c:v>-1.6475E-2</c:v>
                </c:pt>
                <c:pt idx="342">
                  <c:v>-1.6449999999999999E-2</c:v>
                </c:pt>
                <c:pt idx="343">
                  <c:v>-1.6424999999999999E-2</c:v>
                </c:pt>
                <c:pt idx="344">
                  <c:v>-1.6400000000000001E-2</c:v>
                </c:pt>
                <c:pt idx="345">
                  <c:v>-1.6375000000000001E-2</c:v>
                </c:pt>
                <c:pt idx="346">
                  <c:v>-1.635E-2</c:v>
                </c:pt>
                <c:pt idx="347">
                  <c:v>-1.6324999999999999E-2</c:v>
                </c:pt>
                <c:pt idx="348">
                  <c:v>-1.6299999999999999E-2</c:v>
                </c:pt>
                <c:pt idx="349">
                  <c:v>-1.6275000000000001E-2</c:v>
                </c:pt>
                <c:pt idx="350">
                  <c:v>-1.6250000000000001E-2</c:v>
                </c:pt>
                <c:pt idx="351">
                  <c:v>-1.6225E-2</c:v>
                </c:pt>
                <c:pt idx="352">
                  <c:v>-1.6199999999999999E-2</c:v>
                </c:pt>
                <c:pt idx="353">
                  <c:v>-1.6174999999999998E-2</c:v>
                </c:pt>
                <c:pt idx="354">
                  <c:v>-1.6150000000000001E-2</c:v>
                </c:pt>
                <c:pt idx="355">
                  <c:v>-1.6125E-2</c:v>
                </c:pt>
                <c:pt idx="356">
                  <c:v>-1.61E-2</c:v>
                </c:pt>
                <c:pt idx="357">
                  <c:v>-1.6074999999999999E-2</c:v>
                </c:pt>
                <c:pt idx="358">
                  <c:v>-1.6049999999999998E-2</c:v>
                </c:pt>
                <c:pt idx="359">
                  <c:v>-1.6025000000000001E-2</c:v>
                </c:pt>
                <c:pt idx="360">
                  <c:v>-1.6E-2</c:v>
                </c:pt>
                <c:pt idx="361">
                  <c:v>-1.5975E-2</c:v>
                </c:pt>
                <c:pt idx="362">
                  <c:v>-1.5949999999999999E-2</c:v>
                </c:pt>
                <c:pt idx="363">
                  <c:v>-1.5925000000000002E-2</c:v>
                </c:pt>
                <c:pt idx="364">
                  <c:v>-1.5900000000000001E-2</c:v>
                </c:pt>
                <c:pt idx="365">
                  <c:v>-1.5875E-2</c:v>
                </c:pt>
                <c:pt idx="366">
                  <c:v>-1.585E-2</c:v>
                </c:pt>
                <c:pt idx="367">
                  <c:v>-1.5824999999999999E-2</c:v>
                </c:pt>
                <c:pt idx="368">
                  <c:v>-1.5800000000000002E-2</c:v>
                </c:pt>
                <c:pt idx="369">
                  <c:v>-1.5775000000000001E-2</c:v>
                </c:pt>
                <c:pt idx="370">
                  <c:v>-1.575E-2</c:v>
                </c:pt>
                <c:pt idx="371">
                  <c:v>-1.5724999999999999E-2</c:v>
                </c:pt>
                <c:pt idx="372">
                  <c:v>-1.5699999999999999E-2</c:v>
                </c:pt>
                <c:pt idx="373">
                  <c:v>-1.5675000000000001E-2</c:v>
                </c:pt>
                <c:pt idx="374">
                  <c:v>-1.5650000000000001E-2</c:v>
                </c:pt>
                <c:pt idx="375">
                  <c:v>-1.5625E-2</c:v>
                </c:pt>
                <c:pt idx="376">
                  <c:v>-1.5599999999999999E-2</c:v>
                </c:pt>
                <c:pt idx="377">
                  <c:v>-1.5575E-2</c:v>
                </c:pt>
                <c:pt idx="378">
                  <c:v>-1.555E-2</c:v>
                </c:pt>
                <c:pt idx="379">
                  <c:v>-1.5525000000000001E-2</c:v>
                </c:pt>
                <c:pt idx="380">
                  <c:v>-1.55E-2</c:v>
                </c:pt>
                <c:pt idx="381">
                  <c:v>-1.5474999999999999E-2</c:v>
                </c:pt>
                <c:pt idx="382">
                  <c:v>-1.545E-2</c:v>
                </c:pt>
                <c:pt idx="383">
                  <c:v>-1.5424999999999999E-2</c:v>
                </c:pt>
                <c:pt idx="384">
                  <c:v>-1.54E-2</c:v>
                </c:pt>
                <c:pt idx="385">
                  <c:v>-1.5375E-2</c:v>
                </c:pt>
                <c:pt idx="386">
                  <c:v>-1.5350000000000001E-2</c:v>
                </c:pt>
                <c:pt idx="387">
                  <c:v>-1.5325E-2</c:v>
                </c:pt>
                <c:pt idx="388">
                  <c:v>-1.5299999999999999E-2</c:v>
                </c:pt>
                <c:pt idx="389">
                  <c:v>-1.5275E-2</c:v>
                </c:pt>
                <c:pt idx="390">
                  <c:v>-1.525E-2</c:v>
                </c:pt>
                <c:pt idx="391">
                  <c:v>-1.5225000000000001E-2</c:v>
                </c:pt>
                <c:pt idx="392">
                  <c:v>-1.52E-2</c:v>
                </c:pt>
                <c:pt idx="393">
                  <c:v>-1.5174999999999999E-2</c:v>
                </c:pt>
                <c:pt idx="394">
                  <c:v>-1.515E-2</c:v>
                </c:pt>
                <c:pt idx="395">
                  <c:v>-1.5125E-2</c:v>
                </c:pt>
                <c:pt idx="396">
                  <c:v>-1.5100000000000001E-2</c:v>
                </c:pt>
                <c:pt idx="397">
                  <c:v>-1.5075E-2</c:v>
                </c:pt>
                <c:pt idx="398">
                  <c:v>-1.5049999999999999E-2</c:v>
                </c:pt>
                <c:pt idx="399">
                  <c:v>-1.5025E-2</c:v>
                </c:pt>
                <c:pt idx="400">
                  <c:v>-1.4999999999999999E-2</c:v>
                </c:pt>
                <c:pt idx="401">
                  <c:v>-1.4975E-2</c:v>
                </c:pt>
                <c:pt idx="402">
                  <c:v>-1.495E-2</c:v>
                </c:pt>
                <c:pt idx="403">
                  <c:v>-1.4925000000000001E-2</c:v>
                </c:pt>
                <c:pt idx="404">
                  <c:v>-1.49E-2</c:v>
                </c:pt>
                <c:pt idx="405">
                  <c:v>-1.4874999999999999E-2</c:v>
                </c:pt>
                <c:pt idx="406">
                  <c:v>-1.485E-2</c:v>
                </c:pt>
                <c:pt idx="407">
                  <c:v>-1.4825E-2</c:v>
                </c:pt>
                <c:pt idx="408">
                  <c:v>-1.4800000000000001E-2</c:v>
                </c:pt>
                <c:pt idx="409">
                  <c:v>-1.4775E-2</c:v>
                </c:pt>
                <c:pt idx="410">
                  <c:v>-1.4749999999999999E-2</c:v>
                </c:pt>
                <c:pt idx="411">
                  <c:v>-1.4725E-2</c:v>
                </c:pt>
                <c:pt idx="412">
                  <c:v>-1.47E-2</c:v>
                </c:pt>
                <c:pt idx="413">
                  <c:v>-1.4675000000000001E-2</c:v>
                </c:pt>
                <c:pt idx="414">
                  <c:v>-1.465E-2</c:v>
                </c:pt>
                <c:pt idx="415">
                  <c:v>-1.4625000000000001E-2</c:v>
                </c:pt>
                <c:pt idx="416">
                  <c:v>-1.46E-2</c:v>
                </c:pt>
                <c:pt idx="417">
                  <c:v>-1.4574999999999999E-2</c:v>
                </c:pt>
                <c:pt idx="418">
                  <c:v>-1.455E-2</c:v>
                </c:pt>
                <c:pt idx="419">
                  <c:v>-1.4525E-2</c:v>
                </c:pt>
                <c:pt idx="420">
                  <c:v>-1.4500000000000001E-2</c:v>
                </c:pt>
                <c:pt idx="421">
                  <c:v>-1.4475E-2</c:v>
                </c:pt>
                <c:pt idx="422">
                  <c:v>-1.4449999999999999E-2</c:v>
                </c:pt>
                <c:pt idx="423">
                  <c:v>-1.4425E-2</c:v>
                </c:pt>
                <c:pt idx="424">
                  <c:v>-1.44E-2</c:v>
                </c:pt>
                <c:pt idx="425">
                  <c:v>-1.4375000000000001E-2</c:v>
                </c:pt>
                <c:pt idx="426">
                  <c:v>-1.435E-2</c:v>
                </c:pt>
                <c:pt idx="427">
                  <c:v>-1.4324999999999999E-2</c:v>
                </c:pt>
                <c:pt idx="428">
                  <c:v>-1.43E-2</c:v>
                </c:pt>
                <c:pt idx="429">
                  <c:v>-1.4274999999999999E-2</c:v>
                </c:pt>
                <c:pt idx="430">
                  <c:v>-1.4250000000000001E-2</c:v>
                </c:pt>
                <c:pt idx="431">
                  <c:v>-1.4225E-2</c:v>
                </c:pt>
                <c:pt idx="432">
                  <c:v>-1.4200000000000001E-2</c:v>
                </c:pt>
                <c:pt idx="433">
                  <c:v>-1.4175E-2</c:v>
                </c:pt>
                <c:pt idx="434">
                  <c:v>-1.4149999999999999E-2</c:v>
                </c:pt>
                <c:pt idx="435">
                  <c:v>-1.4125E-2</c:v>
                </c:pt>
                <c:pt idx="436">
                  <c:v>-1.41E-2</c:v>
                </c:pt>
                <c:pt idx="437">
                  <c:v>-1.4075000000000001E-2</c:v>
                </c:pt>
                <c:pt idx="438">
                  <c:v>-1.405E-2</c:v>
                </c:pt>
                <c:pt idx="439">
                  <c:v>-1.4024999999999999E-2</c:v>
                </c:pt>
                <c:pt idx="440">
                  <c:v>-1.4E-2</c:v>
                </c:pt>
                <c:pt idx="441">
                  <c:v>-1.3975E-2</c:v>
                </c:pt>
                <c:pt idx="442">
                  <c:v>-1.3950000000000001E-2</c:v>
                </c:pt>
                <c:pt idx="443">
                  <c:v>-1.3925E-2</c:v>
                </c:pt>
                <c:pt idx="444">
                  <c:v>-1.3899999999999999E-2</c:v>
                </c:pt>
                <c:pt idx="445">
                  <c:v>-1.3875E-2</c:v>
                </c:pt>
                <c:pt idx="446">
                  <c:v>-1.3849999999999999E-2</c:v>
                </c:pt>
                <c:pt idx="447">
                  <c:v>-1.3825E-2</c:v>
                </c:pt>
                <c:pt idx="448">
                  <c:v>-1.38E-2</c:v>
                </c:pt>
                <c:pt idx="449">
                  <c:v>-1.3775000000000001E-2</c:v>
                </c:pt>
                <c:pt idx="450">
                  <c:v>-1.375E-2</c:v>
                </c:pt>
                <c:pt idx="451">
                  <c:v>-1.3724999999999999E-2</c:v>
                </c:pt>
                <c:pt idx="452">
                  <c:v>-1.37E-2</c:v>
                </c:pt>
                <c:pt idx="453">
                  <c:v>-1.3675E-2</c:v>
                </c:pt>
                <c:pt idx="454">
                  <c:v>-1.3650000000000001E-2</c:v>
                </c:pt>
                <c:pt idx="455">
                  <c:v>-1.3625E-2</c:v>
                </c:pt>
                <c:pt idx="456">
                  <c:v>-1.3599999999999999E-2</c:v>
                </c:pt>
                <c:pt idx="457">
                  <c:v>-1.3575E-2</c:v>
                </c:pt>
                <c:pt idx="458">
                  <c:v>-1.355E-2</c:v>
                </c:pt>
                <c:pt idx="459">
                  <c:v>-1.3525000000000001E-2</c:v>
                </c:pt>
                <c:pt idx="460">
                  <c:v>-1.35E-2</c:v>
                </c:pt>
                <c:pt idx="461">
                  <c:v>-1.3475000000000001E-2</c:v>
                </c:pt>
                <c:pt idx="462">
                  <c:v>-1.345E-2</c:v>
                </c:pt>
                <c:pt idx="463">
                  <c:v>-1.3424999999999999E-2</c:v>
                </c:pt>
                <c:pt idx="464">
                  <c:v>-1.34E-2</c:v>
                </c:pt>
                <c:pt idx="465">
                  <c:v>-1.3375E-2</c:v>
                </c:pt>
                <c:pt idx="466">
                  <c:v>-1.3350000000000001E-2</c:v>
                </c:pt>
                <c:pt idx="467">
                  <c:v>-1.3325E-2</c:v>
                </c:pt>
                <c:pt idx="468">
                  <c:v>-1.3299999999999999E-2</c:v>
                </c:pt>
                <c:pt idx="469">
                  <c:v>-1.3275E-2</c:v>
                </c:pt>
                <c:pt idx="470">
                  <c:v>-1.325E-2</c:v>
                </c:pt>
                <c:pt idx="471">
                  <c:v>-1.3225000000000001E-2</c:v>
                </c:pt>
                <c:pt idx="472">
                  <c:v>-1.32E-2</c:v>
                </c:pt>
                <c:pt idx="473">
                  <c:v>-1.3174999999999999E-2</c:v>
                </c:pt>
                <c:pt idx="474">
                  <c:v>-1.315E-2</c:v>
                </c:pt>
                <c:pt idx="475">
                  <c:v>-1.3125E-2</c:v>
                </c:pt>
                <c:pt idx="476">
                  <c:v>-1.3100000000000001E-2</c:v>
                </c:pt>
                <c:pt idx="477">
                  <c:v>-1.3075E-2</c:v>
                </c:pt>
                <c:pt idx="478">
                  <c:v>-1.3050000000000001E-2</c:v>
                </c:pt>
                <c:pt idx="479">
                  <c:v>-1.3025E-2</c:v>
                </c:pt>
                <c:pt idx="480">
                  <c:v>-1.2999999999999999E-2</c:v>
                </c:pt>
                <c:pt idx="481">
                  <c:v>-1.2975E-2</c:v>
                </c:pt>
                <c:pt idx="482">
                  <c:v>-1.295E-2</c:v>
                </c:pt>
                <c:pt idx="483">
                  <c:v>-1.2925000000000001E-2</c:v>
                </c:pt>
                <c:pt idx="484">
                  <c:v>-1.29E-2</c:v>
                </c:pt>
                <c:pt idx="485">
                  <c:v>-1.2874999999999999E-2</c:v>
                </c:pt>
                <c:pt idx="486">
                  <c:v>-1.285E-2</c:v>
                </c:pt>
                <c:pt idx="487">
                  <c:v>-1.2825E-2</c:v>
                </c:pt>
                <c:pt idx="488">
                  <c:v>-1.2800000000000001E-2</c:v>
                </c:pt>
                <c:pt idx="489">
                  <c:v>-1.2775E-2</c:v>
                </c:pt>
                <c:pt idx="490">
                  <c:v>-1.2749999999999999E-2</c:v>
                </c:pt>
                <c:pt idx="491">
                  <c:v>-1.2725E-2</c:v>
                </c:pt>
                <c:pt idx="492">
                  <c:v>-1.2699999999999999E-2</c:v>
                </c:pt>
                <c:pt idx="493">
                  <c:v>-1.2675000000000001E-2</c:v>
                </c:pt>
                <c:pt idx="494">
                  <c:v>-1.265E-2</c:v>
                </c:pt>
                <c:pt idx="495">
                  <c:v>-1.2625000000000001E-2</c:v>
                </c:pt>
                <c:pt idx="496">
                  <c:v>-1.26E-2</c:v>
                </c:pt>
                <c:pt idx="497">
                  <c:v>-1.2574999999999999E-2</c:v>
                </c:pt>
                <c:pt idx="498">
                  <c:v>-1.255E-2</c:v>
                </c:pt>
                <c:pt idx="499">
                  <c:v>-1.2525E-2</c:v>
                </c:pt>
                <c:pt idx="500">
                  <c:v>-1.2500000000000001E-2</c:v>
                </c:pt>
                <c:pt idx="501">
                  <c:v>-1.2475E-2</c:v>
                </c:pt>
                <c:pt idx="502">
                  <c:v>-1.2449999999999999E-2</c:v>
                </c:pt>
                <c:pt idx="503">
                  <c:v>-1.2425E-2</c:v>
                </c:pt>
                <c:pt idx="504">
                  <c:v>-1.24E-2</c:v>
                </c:pt>
                <c:pt idx="505">
                  <c:v>-1.2375000000000001E-2</c:v>
                </c:pt>
                <c:pt idx="506">
                  <c:v>-1.235E-2</c:v>
                </c:pt>
                <c:pt idx="507">
                  <c:v>-1.2324999999999999E-2</c:v>
                </c:pt>
                <c:pt idx="508">
                  <c:v>-1.23E-2</c:v>
                </c:pt>
                <c:pt idx="509">
                  <c:v>-1.2274999999999999E-2</c:v>
                </c:pt>
                <c:pt idx="510">
                  <c:v>-1.225E-2</c:v>
                </c:pt>
                <c:pt idx="511">
                  <c:v>-1.2225E-2</c:v>
                </c:pt>
                <c:pt idx="512">
                  <c:v>-1.2200000000000001E-2</c:v>
                </c:pt>
                <c:pt idx="513">
                  <c:v>-1.2175E-2</c:v>
                </c:pt>
                <c:pt idx="514">
                  <c:v>-1.2149999999999999E-2</c:v>
                </c:pt>
                <c:pt idx="515">
                  <c:v>-1.2125E-2</c:v>
                </c:pt>
                <c:pt idx="516">
                  <c:v>-1.21E-2</c:v>
                </c:pt>
                <c:pt idx="517">
                  <c:v>-1.2075000000000001E-2</c:v>
                </c:pt>
                <c:pt idx="518">
                  <c:v>-1.205E-2</c:v>
                </c:pt>
                <c:pt idx="519">
                  <c:v>-1.2024999999999999E-2</c:v>
                </c:pt>
                <c:pt idx="520">
                  <c:v>-1.2E-2</c:v>
                </c:pt>
                <c:pt idx="521">
                  <c:v>-1.1975E-2</c:v>
                </c:pt>
                <c:pt idx="522">
                  <c:v>-1.1950000000000001E-2</c:v>
                </c:pt>
                <c:pt idx="523">
                  <c:v>-1.1925E-2</c:v>
                </c:pt>
                <c:pt idx="524">
                  <c:v>-1.1900000000000001E-2</c:v>
                </c:pt>
                <c:pt idx="525">
                  <c:v>-1.1875E-2</c:v>
                </c:pt>
                <c:pt idx="526">
                  <c:v>-1.1849999999999999E-2</c:v>
                </c:pt>
                <c:pt idx="527">
                  <c:v>-1.1825E-2</c:v>
                </c:pt>
                <c:pt idx="528">
                  <c:v>-1.18E-2</c:v>
                </c:pt>
                <c:pt idx="529">
                  <c:v>-1.1775000000000001E-2</c:v>
                </c:pt>
                <c:pt idx="530">
                  <c:v>-1.175E-2</c:v>
                </c:pt>
                <c:pt idx="531">
                  <c:v>-1.1724999999999999E-2</c:v>
                </c:pt>
                <c:pt idx="532">
                  <c:v>-1.17E-2</c:v>
                </c:pt>
                <c:pt idx="533">
                  <c:v>-1.1675E-2</c:v>
                </c:pt>
                <c:pt idx="534">
                  <c:v>-1.1650000000000001E-2</c:v>
                </c:pt>
                <c:pt idx="535">
                  <c:v>-1.1625E-2</c:v>
                </c:pt>
                <c:pt idx="536">
                  <c:v>-1.1599999999999999E-2</c:v>
                </c:pt>
                <c:pt idx="537">
                  <c:v>-1.1575E-2</c:v>
                </c:pt>
                <c:pt idx="538">
                  <c:v>-1.155E-2</c:v>
                </c:pt>
                <c:pt idx="539">
                  <c:v>-1.1525000000000001E-2</c:v>
                </c:pt>
                <c:pt idx="540">
                  <c:v>-1.15E-2</c:v>
                </c:pt>
                <c:pt idx="541">
                  <c:v>-1.1475000000000001E-2</c:v>
                </c:pt>
                <c:pt idx="542">
                  <c:v>-1.145E-2</c:v>
                </c:pt>
                <c:pt idx="543">
                  <c:v>-1.1424999999999999E-2</c:v>
                </c:pt>
                <c:pt idx="544">
                  <c:v>-1.14E-2</c:v>
                </c:pt>
                <c:pt idx="545">
                  <c:v>-1.1375E-2</c:v>
                </c:pt>
                <c:pt idx="546">
                  <c:v>-1.1350000000000001E-2</c:v>
                </c:pt>
                <c:pt idx="547">
                  <c:v>-1.1325E-2</c:v>
                </c:pt>
                <c:pt idx="548">
                  <c:v>-1.1299999999999999E-2</c:v>
                </c:pt>
                <c:pt idx="549">
                  <c:v>-1.1275E-2</c:v>
                </c:pt>
                <c:pt idx="550">
                  <c:v>-1.125E-2</c:v>
                </c:pt>
                <c:pt idx="551">
                  <c:v>-1.1225000000000001E-2</c:v>
                </c:pt>
                <c:pt idx="552">
                  <c:v>-1.12E-2</c:v>
                </c:pt>
                <c:pt idx="553">
                  <c:v>-1.1174999999999999E-2</c:v>
                </c:pt>
                <c:pt idx="554">
                  <c:v>-1.115E-2</c:v>
                </c:pt>
                <c:pt idx="555">
                  <c:v>-1.1124999999999999E-2</c:v>
                </c:pt>
                <c:pt idx="556">
                  <c:v>-1.11E-2</c:v>
                </c:pt>
                <c:pt idx="557">
                  <c:v>-1.1075E-2</c:v>
                </c:pt>
                <c:pt idx="558">
                  <c:v>-1.1050000000000001E-2</c:v>
                </c:pt>
                <c:pt idx="559">
                  <c:v>-1.1025E-2</c:v>
                </c:pt>
                <c:pt idx="560">
                  <c:v>-1.0999999999999999E-2</c:v>
                </c:pt>
                <c:pt idx="561">
                  <c:v>-1.0975E-2</c:v>
                </c:pt>
                <c:pt idx="562">
                  <c:v>-1.095E-2</c:v>
                </c:pt>
                <c:pt idx="563">
                  <c:v>-1.0925000000000001E-2</c:v>
                </c:pt>
                <c:pt idx="564">
                  <c:v>-1.09E-2</c:v>
                </c:pt>
                <c:pt idx="565">
                  <c:v>-1.0874999999999999E-2</c:v>
                </c:pt>
                <c:pt idx="566">
                  <c:v>-1.085E-2</c:v>
                </c:pt>
                <c:pt idx="567">
                  <c:v>-1.0825E-2</c:v>
                </c:pt>
                <c:pt idx="568">
                  <c:v>-1.0800000000000001E-2</c:v>
                </c:pt>
                <c:pt idx="569">
                  <c:v>-1.0775E-2</c:v>
                </c:pt>
                <c:pt idx="570">
                  <c:v>-1.0749999999999999E-2</c:v>
                </c:pt>
                <c:pt idx="571">
                  <c:v>-1.0725E-2</c:v>
                </c:pt>
                <c:pt idx="572">
                  <c:v>-1.0699999999999999E-2</c:v>
                </c:pt>
                <c:pt idx="573">
                  <c:v>-1.0675E-2</c:v>
                </c:pt>
                <c:pt idx="574">
                  <c:v>-1.065E-2</c:v>
                </c:pt>
                <c:pt idx="575">
                  <c:v>-1.0625000000000001E-2</c:v>
                </c:pt>
                <c:pt idx="576">
                  <c:v>-1.06E-2</c:v>
                </c:pt>
                <c:pt idx="577">
                  <c:v>-1.0574999999999999E-2</c:v>
                </c:pt>
                <c:pt idx="578">
                  <c:v>-1.055E-2</c:v>
                </c:pt>
                <c:pt idx="579">
                  <c:v>-1.0525E-2</c:v>
                </c:pt>
                <c:pt idx="580">
                  <c:v>-1.0500000000000001E-2</c:v>
                </c:pt>
                <c:pt idx="581">
                  <c:v>-1.0475E-2</c:v>
                </c:pt>
                <c:pt idx="582">
                  <c:v>-1.0449999999999999E-2</c:v>
                </c:pt>
                <c:pt idx="583">
                  <c:v>-1.0425E-2</c:v>
                </c:pt>
                <c:pt idx="584">
                  <c:v>-1.04E-2</c:v>
                </c:pt>
                <c:pt idx="585">
                  <c:v>-1.0375000000000001E-2</c:v>
                </c:pt>
                <c:pt idx="586">
                  <c:v>-1.035E-2</c:v>
                </c:pt>
                <c:pt idx="587">
                  <c:v>-1.0325000000000001E-2</c:v>
                </c:pt>
                <c:pt idx="588">
                  <c:v>-1.03E-2</c:v>
                </c:pt>
                <c:pt idx="589">
                  <c:v>-1.0274999999999999E-2</c:v>
                </c:pt>
                <c:pt idx="590">
                  <c:v>-1.025E-2</c:v>
                </c:pt>
                <c:pt idx="591">
                  <c:v>-1.0225E-2</c:v>
                </c:pt>
                <c:pt idx="592">
                  <c:v>-1.0200000000000001E-2</c:v>
                </c:pt>
                <c:pt idx="593">
                  <c:v>-1.0175E-2</c:v>
                </c:pt>
                <c:pt idx="594">
                  <c:v>-1.0149999999999999E-2</c:v>
                </c:pt>
                <c:pt idx="595">
                  <c:v>-1.0125E-2</c:v>
                </c:pt>
                <c:pt idx="596">
                  <c:v>-1.01E-2</c:v>
                </c:pt>
                <c:pt idx="597">
                  <c:v>-1.0075000000000001E-2</c:v>
                </c:pt>
                <c:pt idx="598">
                  <c:v>-1.005E-2</c:v>
                </c:pt>
                <c:pt idx="599">
                  <c:v>-1.0024999999999999E-2</c:v>
                </c:pt>
                <c:pt idx="600">
                  <c:v>-0.01</c:v>
                </c:pt>
                <c:pt idx="601">
                  <c:v>-9.9749999999999995E-3</c:v>
                </c:pt>
                <c:pt idx="602">
                  <c:v>-9.9500000000000005E-3</c:v>
                </c:pt>
                <c:pt idx="603">
                  <c:v>-9.9249999999999998E-3</c:v>
                </c:pt>
                <c:pt idx="604">
                  <c:v>-9.9000000000000008E-3</c:v>
                </c:pt>
                <c:pt idx="605">
                  <c:v>-9.8750000000000001E-3</c:v>
                </c:pt>
                <c:pt idx="606">
                  <c:v>-9.8499999999999994E-3</c:v>
                </c:pt>
                <c:pt idx="607">
                  <c:v>-9.8250000000000004E-3</c:v>
                </c:pt>
                <c:pt idx="608">
                  <c:v>-9.7999999999999997E-3</c:v>
                </c:pt>
                <c:pt idx="609">
                  <c:v>-9.7750000000000007E-3</c:v>
                </c:pt>
                <c:pt idx="610">
                  <c:v>-9.75E-3</c:v>
                </c:pt>
                <c:pt idx="611">
                  <c:v>-9.7249999999999993E-3</c:v>
                </c:pt>
                <c:pt idx="612">
                  <c:v>-9.7000000000000003E-3</c:v>
                </c:pt>
                <c:pt idx="613">
                  <c:v>-9.6749999999999996E-3</c:v>
                </c:pt>
                <c:pt idx="614">
                  <c:v>-9.6500000000000006E-3</c:v>
                </c:pt>
                <c:pt idx="615">
                  <c:v>-9.6249999999999999E-3</c:v>
                </c:pt>
                <c:pt idx="616">
                  <c:v>-9.5999999999999992E-3</c:v>
                </c:pt>
                <c:pt idx="617">
                  <c:v>-9.5750000000000002E-3</c:v>
                </c:pt>
                <c:pt idx="618">
                  <c:v>-9.5499999999999995E-3</c:v>
                </c:pt>
                <c:pt idx="619">
                  <c:v>-9.5250000000000005E-3</c:v>
                </c:pt>
                <c:pt idx="620">
                  <c:v>-9.4999999999999998E-3</c:v>
                </c:pt>
                <c:pt idx="621">
                  <c:v>-9.4750000000000008E-3</c:v>
                </c:pt>
                <c:pt idx="622">
                  <c:v>-9.4500000000000001E-3</c:v>
                </c:pt>
                <c:pt idx="623">
                  <c:v>-9.4249999999999994E-3</c:v>
                </c:pt>
                <c:pt idx="624">
                  <c:v>-9.4000000000000004E-3</c:v>
                </c:pt>
                <c:pt idx="625">
                  <c:v>-9.3749999999999997E-3</c:v>
                </c:pt>
                <c:pt idx="626">
                  <c:v>-9.3500000000000007E-3</c:v>
                </c:pt>
                <c:pt idx="627">
                  <c:v>-9.325E-3</c:v>
                </c:pt>
                <c:pt idx="628">
                  <c:v>-9.2999999999999992E-3</c:v>
                </c:pt>
                <c:pt idx="629">
                  <c:v>-9.2750000000000003E-3</c:v>
                </c:pt>
                <c:pt idx="630">
                  <c:v>-9.2499999999999995E-3</c:v>
                </c:pt>
                <c:pt idx="631">
                  <c:v>-9.2250000000000006E-3</c:v>
                </c:pt>
                <c:pt idx="632">
                  <c:v>-9.1999999999999998E-3</c:v>
                </c:pt>
                <c:pt idx="633">
                  <c:v>-9.1750000000000009E-3</c:v>
                </c:pt>
                <c:pt idx="634">
                  <c:v>-9.1500000000000001E-3</c:v>
                </c:pt>
                <c:pt idx="635">
                  <c:v>-9.1249999999999994E-3</c:v>
                </c:pt>
                <c:pt idx="636">
                  <c:v>-9.1000000000000004E-3</c:v>
                </c:pt>
                <c:pt idx="637">
                  <c:v>-9.0749999999999997E-3</c:v>
                </c:pt>
                <c:pt idx="638">
                  <c:v>-9.0500000000000008E-3</c:v>
                </c:pt>
                <c:pt idx="639">
                  <c:v>-9.025E-3</c:v>
                </c:pt>
                <c:pt idx="640">
                  <c:v>-8.9999999999999993E-3</c:v>
                </c:pt>
                <c:pt idx="641">
                  <c:v>-8.9750000000000003E-3</c:v>
                </c:pt>
                <c:pt idx="642">
                  <c:v>-8.9499999999999996E-3</c:v>
                </c:pt>
                <c:pt idx="643">
                  <c:v>-8.9250000000000006E-3</c:v>
                </c:pt>
                <c:pt idx="644">
                  <c:v>-8.8999999999999999E-3</c:v>
                </c:pt>
                <c:pt idx="645">
                  <c:v>-8.8749999999999992E-3</c:v>
                </c:pt>
                <c:pt idx="646">
                  <c:v>-8.8500000000000002E-3</c:v>
                </c:pt>
                <c:pt idx="647">
                  <c:v>-8.8249999999999995E-3</c:v>
                </c:pt>
                <c:pt idx="648">
                  <c:v>-8.8000000000000005E-3</c:v>
                </c:pt>
                <c:pt idx="649">
                  <c:v>-8.7749999999999998E-3</c:v>
                </c:pt>
                <c:pt idx="650">
                  <c:v>-8.7500000000000008E-3</c:v>
                </c:pt>
                <c:pt idx="651">
                  <c:v>-8.7250000000000001E-3</c:v>
                </c:pt>
                <c:pt idx="652">
                  <c:v>-8.6999999999999994E-3</c:v>
                </c:pt>
                <c:pt idx="653">
                  <c:v>-8.6750000000000004E-3</c:v>
                </c:pt>
                <c:pt idx="654">
                  <c:v>-8.6499999999999997E-3</c:v>
                </c:pt>
                <c:pt idx="655">
                  <c:v>-8.6250000000000007E-3</c:v>
                </c:pt>
                <c:pt idx="656">
                  <c:v>-8.6E-3</c:v>
                </c:pt>
                <c:pt idx="657">
                  <c:v>-8.5749999999999993E-3</c:v>
                </c:pt>
                <c:pt idx="658">
                  <c:v>-8.5500000000000003E-3</c:v>
                </c:pt>
                <c:pt idx="659">
                  <c:v>-8.5249999999999996E-3</c:v>
                </c:pt>
                <c:pt idx="660">
                  <c:v>-8.5000000000000006E-3</c:v>
                </c:pt>
                <c:pt idx="661">
                  <c:v>-8.4749999999999999E-3</c:v>
                </c:pt>
                <c:pt idx="662">
                  <c:v>-8.4499999999999992E-3</c:v>
                </c:pt>
                <c:pt idx="663">
                  <c:v>-8.4250000000000002E-3</c:v>
                </c:pt>
                <c:pt idx="664">
                  <c:v>-8.3999999999999995E-3</c:v>
                </c:pt>
                <c:pt idx="665">
                  <c:v>-8.3750000000000005E-3</c:v>
                </c:pt>
                <c:pt idx="666">
                  <c:v>-8.3499999999999998E-3</c:v>
                </c:pt>
                <c:pt idx="667">
                  <c:v>-8.3250000000000008E-3</c:v>
                </c:pt>
                <c:pt idx="668">
                  <c:v>-8.3000000000000001E-3</c:v>
                </c:pt>
                <c:pt idx="669">
                  <c:v>-8.2749999999999994E-3</c:v>
                </c:pt>
                <c:pt idx="670">
                  <c:v>-8.2500000000000004E-3</c:v>
                </c:pt>
                <c:pt idx="671">
                  <c:v>-8.2249999999999997E-3</c:v>
                </c:pt>
                <c:pt idx="672">
                  <c:v>-8.2000000000000007E-3</c:v>
                </c:pt>
                <c:pt idx="673">
                  <c:v>-8.175E-3</c:v>
                </c:pt>
                <c:pt idx="674">
                  <c:v>-8.1499999999999993E-3</c:v>
                </c:pt>
                <c:pt idx="675">
                  <c:v>-8.1250000000000003E-3</c:v>
                </c:pt>
                <c:pt idx="676">
                  <c:v>-8.0999999999999996E-3</c:v>
                </c:pt>
                <c:pt idx="677">
                  <c:v>-8.0750000000000006E-3</c:v>
                </c:pt>
                <c:pt idx="678">
                  <c:v>-8.0499999999999999E-3</c:v>
                </c:pt>
                <c:pt idx="679">
                  <c:v>-8.0249999999999991E-3</c:v>
                </c:pt>
                <c:pt idx="680">
                  <c:v>-8.0000000000000002E-3</c:v>
                </c:pt>
                <c:pt idx="681">
                  <c:v>-7.9749999999999995E-3</c:v>
                </c:pt>
                <c:pt idx="682">
                  <c:v>-7.9500000000000005E-3</c:v>
                </c:pt>
                <c:pt idx="683">
                  <c:v>-7.9249999999999998E-3</c:v>
                </c:pt>
                <c:pt idx="684">
                  <c:v>-7.9000000000000008E-3</c:v>
                </c:pt>
                <c:pt idx="685">
                  <c:v>-7.8750000000000001E-3</c:v>
                </c:pt>
                <c:pt idx="686">
                  <c:v>-7.8499999999999993E-3</c:v>
                </c:pt>
                <c:pt idx="687">
                  <c:v>-7.8250000000000004E-3</c:v>
                </c:pt>
                <c:pt idx="688">
                  <c:v>-7.7999999999999996E-3</c:v>
                </c:pt>
                <c:pt idx="689">
                  <c:v>-7.7749999999999998E-3</c:v>
                </c:pt>
                <c:pt idx="690">
                  <c:v>-7.7499999999999999E-3</c:v>
                </c:pt>
                <c:pt idx="691">
                  <c:v>-7.7250000000000001E-3</c:v>
                </c:pt>
                <c:pt idx="692">
                  <c:v>-7.7000000000000002E-3</c:v>
                </c:pt>
                <c:pt idx="693">
                  <c:v>-7.6750000000000004E-3</c:v>
                </c:pt>
                <c:pt idx="694">
                  <c:v>-7.6499999999999997E-3</c:v>
                </c:pt>
                <c:pt idx="695">
                  <c:v>-7.6249999999999998E-3</c:v>
                </c:pt>
                <c:pt idx="696">
                  <c:v>-7.6E-3</c:v>
                </c:pt>
                <c:pt idx="697">
                  <c:v>-7.5750000000000001E-3</c:v>
                </c:pt>
                <c:pt idx="698">
                  <c:v>-7.5500000000000003E-3</c:v>
                </c:pt>
                <c:pt idx="699">
                  <c:v>-7.5249999999999996E-3</c:v>
                </c:pt>
                <c:pt idx="700">
                  <c:v>-7.4999999999999997E-3</c:v>
                </c:pt>
                <c:pt idx="701">
                  <c:v>-7.4749999999999999E-3</c:v>
                </c:pt>
                <c:pt idx="702">
                  <c:v>-7.45E-3</c:v>
                </c:pt>
                <c:pt idx="703">
                  <c:v>-7.4250000000000002E-3</c:v>
                </c:pt>
                <c:pt idx="704">
                  <c:v>-7.4000000000000003E-3</c:v>
                </c:pt>
                <c:pt idx="705">
                  <c:v>-7.3749999999999996E-3</c:v>
                </c:pt>
                <c:pt idx="706">
                  <c:v>-7.3499999999999998E-3</c:v>
                </c:pt>
                <c:pt idx="707">
                  <c:v>-7.3249999999999999E-3</c:v>
                </c:pt>
                <c:pt idx="708">
                  <c:v>-7.3000000000000001E-3</c:v>
                </c:pt>
                <c:pt idx="709">
                  <c:v>-7.2750000000000002E-3</c:v>
                </c:pt>
                <c:pt idx="710">
                  <c:v>-7.2500000000000004E-3</c:v>
                </c:pt>
                <c:pt idx="711">
                  <c:v>-7.2249999999999997E-3</c:v>
                </c:pt>
                <c:pt idx="712">
                  <c:v>-7.1999999999999998E-3</c:v>
                </c:pt>
                <c:pt idx="713">
                  <c:v>-7.175E-3</c:v>
                </c:pt>
                <c:pt idx="714">
                  <c:v>-7.1500000000000001E-3</c:v>
                </c:pt>
                <c:pt idx="715">
                  <c:v>-7.1250000000000003E-3</c:v>
                </c:pt>
                <c:pt idx="716">
                  <c:v>-7.1000000000000004E-3</c:v>
                </c:pt>
                <c:pt idx="717">
                  <c:v>-7.0749999999999997E-3</c:v>
                </c:pt>
                <c:pt idx="718">
                  <c:v>-7.0499999999999998E-3</c:v>
                </c:pt>
                <c:pt idx="719">
                  <c:v>-7.025E-3</c:v>
                </c:pt>
                <c:pt idx="720">
                  <c:v>-7.0000000000000001E-3</c:v>
                </c:pt>
                <c:pt idx="721">
                  <c:v>-6.9750000000000003E-3</c:v>
                </c:pt>
                <c:pt idx="722">
                  <c:v>-6.9499999999999996E-3</c:v>
                </c:pt>
                <c:pt idx="723">
                  <c:v>-6.9249999999999997E-3</c:v>
                </c:pt>
                <c:pt idx="724">
                  <c:v>-6.8999999999999999E-3</c:v>
                </c:pt>
                <c:pt idx="725">
                  <c:v>-6.875E-3</c:v>
                </c:pt>
                <c:pt idx="726">
                  <c:v>-6.8500000000000002E-3</c:v>
                </c:pt>
                <c:pt idx="727">
                  <c:v>-6.8250000000000003E-3</c:v>
                </c:pt>
                <c:pt idx="728">
                  <c:v>-6.7999999999999996E-3</c:v>
                </c:pt>
                <c:pt idx="729">
                  <c:v>-6.7749999999999998E-3</c:v>
                </c:pt>
                <c:pt idx="730">
                  <c:v>-6.7499999999999999E-3</c:v>
                </c:pt>
                <c:pt idx="731">
                  <c:v>-6.7250000000000001E-3</c:v>
                </c:pt>
                <c:pt idx="732">
                  <c:v>-6.7000000000000002E-3</c:v>
                </c:pt>
                <c:pt idx="733">
                  <c:v>-6.6750000000000004E-3</c:v>
                </c:pt>
                <c:pt idx="734">
                  <c:v>-6.6499999999999997E-3</c:v>
                </c:pt>
                <c:pt idx="735">
                  <c:v>-6.6249999999999998E-3</c:v>
                </c:pt>
                <c:pt idx="736">
                  <c:v>-6.6E-3</c:v>
                </c:pt>
                <c:pt idx="737">
                  <c:v>-6.5750000000000001E-3</c:v>
                </c:pt>
                <c:pt idx="738">
                  <c:v>-6.5500000000000003E-3</c:v>
                </c:pt>
                <c:pt idx="739">
                  <c:v>-6.5250000000000004E-3</c:v>
                </c:pt>
                <c:pt idx="740">
                  <c:v>-6.4999999999999997E-3</c:v>
                </c:pt>
                <c:pt idx="741">
                  <c:v>-6.4749999999999999E-3</c:v>
                </c:pt>
                <c:pt idx="742">
                  <c:v>-6.45E-3</c:v>
                </c:pt>
                <c:pt idx="743">
                  <c:v>-6.4250000000000002E-3</c:v>
                </c:pt>
                <c:pt idx="744">
                  <c:v>-6.4000000000000003E-3</c:v>
                </c:pt>
                <c:pt idx="745">
                  <c:v>-6.3749999999999996E-3</c:v>
                </c:pt>
                <c:pt idx="746">
                  <c:v>-6.3499999999999997E-3</c:v>
                </c:pt>
                <c:pt idx="747">
                  <c:v>-6.3249999999999999E-3</c:v>
                </c:pt>
                <c:pt idx="748">
                  <c:v>-6.3E-3</c:v>
                </c:pt>
                <c:pt idx="749">
                  <c:v>-6.2750000000000002E-3</c:v>
                </c:pt>
                <c:pt idx="750">
                  <c:v>-6.2500000000000003E-3</c:v>
                </c:pt>
                <c:pt idx="751">
                  <c:v>-6.2249999999999996E-3</c:v>
                </c:pt>
                <c:pt idx="752">
                  <c:v>-6.1999999999999998E-3</c:v>
                </c:pt>
                <c:pt idx="753">
                  <c:v>-6.1749999999999999E-3</c:v>
                </c:pt>
                <c:pt idx="754">
                  <c:v>-6.1500000000000001E-3</c:v>
                </c:pt>
                <c:pt idx="755">
                  <c:v>-6.1250000000000002E-3</c:v>
                </c:pt>
                <c:pt idx="756">
                  <c:v>-6.1000000000000004E-3</c:v>
                </c:pt>
                <c:pt idx="757">
                  <c:v>-6.0749999999999997E-3</c:v>
                </c:pt>
                <c:pt idx="758">
                  <c:v>-6.0499999999999998E-3</c:v>
                </c:pt>
                <c:pt idx="759">
                  <c:v>-6.025E-3</c:v>
                </c:pt>
                <c:pt idx="760">
                  <c:v>-6.0000000000000001E-3</c:v>
                </c:pt>
                <c:pt idx="761">
                  <c:v>-5.9750000000000003E-3</c:v>
                </c:pt>
                <c:pt idx="762">
                  <c:v>-5.9500000000000004E-3</c:v>
                </c:pt>
                <c:pt idx="763">
                  <c:v>-5.9249999999999997E-3</c:v>
                </c:pt>
                <c:pt idx="764">
                  <c:v>-5.8999999999999999E-3</c:v>
                </c:pt>
                <c:pt idx="765">
                  <c:v>-5.875E-3</c:v>
                </c:pt>
                <c:pt idx="766">
                  <c:v>-5.8500000000000002E-3</c:v>
                </c:pt>
                <c:pt idx="767">
                  <c:v>-5.8250000000000003E-3</c:v>
                </c:pt>
                <c:pt idx="768">
                  <c:v>-5.7999999999999996E-3</c:v>
                </c:pt>
                <c:pt idx="769">
                  <c:v>-5.7749999999999998E-3</c:v>
                </c:pt>
                <c:pt idx="770">
                  <c:v>-5.7499999999999999E-3</c:v>
                </c:pt>
                <c:pt idx="771">
                  <c:v>-5.7250000000000001E-3</c:v>
                </c:pt>
                <c:pt idx="772">
                  <c:v>-5.7000000000000002E-3</c:v>
                </c:pt>
                <c:pt idx="773">
                  <c:v>-5.6750000000000004E-3</c:v>
                </c:pt>
                <c:pt idx="774">
                  <c:v>-5.6499999999999996E-3</c:v>
                </c:pt>
                <c:pt idx="775">
                  <c:v>-5.6249999999999998E-3</c:v>
                </c:pt>
                <c:pt idx="776">
                  <c:v>-5.5999999999999999E-3</c:v>
                </c:pt>
                <c:pt idx="777">
                  <c:v>-5.5750000000000001E-3</c:v>
                </c:pt>
                <c:pt idx="778">
                  <c:v>-5.5500000000000002E-3</c:v>
                </c:pt>
                <c:pt idx="779">
                  <c:v>-5.5250000000000004E-3</c:v>
                </c:pt>
                <c:pt idx="780">
                  <c:v>-5.4999999999999997E-3</c:v>
                </c:pt>
                <c:pt idx="781">
                  <c:v>-5.4749999999999998E-3</c:v>
                </c:pt>
                <c:pt idx="782">
                  <c:v>-5.45E-3</c:v>
                </c:pt>
                <c:pt idx="783">
                  <c:v>-5.4250000000000001E-3</c:v>
                </c:pt>
                <c:pt idx="784">
                  <c:v>-5.4000000000000003E-3</c:v>
                </c:pt>
                <c:pt idx="785">
                  <c:v>-5.3749999999999996E-3</c:v>
                </c:pt>
                <c:pt idx="786">
                  <c:v>-5.3499999999999997E-3</c:v>
                </c:pt>
                <c:pt idx="787">
                  <c:v>-5.3249999999999999E-3</c:v>
                </c:pt>
                <c:pt idx="788">
                  <c:v>-5.3E-3</c:v>
                </c:pt>
                <c:pt idx="789">
                  <c:v>-5.2750000000000002E-3</c:v>
                </c:pt>
                <c:pt idx="790">
                  <c:v>-5.2500000000000003E-3</c:v>
                </c:pt>
                <c:pt idx="791">
                  <c:v>-5.2249999999999996E-3</c:v>
                </c:pt>
                <c:pt idx="792">
                  <c:v>-5.1999999999999998E-3</c:v>
                </c:pt>
                <c:pt idx="793">
                  <c:v>-5.1749999999999999E-3</c:v>
                </c:pt>
                <c:pt idx="794">
                  <c:v>-5.1500000000000001E-3</c:v>
                </c:pt>
                <c:pt idx="795">
                  <c:v>-5.1250000000000002E-3</c:v>
                </c:pt>
                <c:pt idx="796">
                  <c:v>-5.1000000000000004E-3</c:v>
                </c:pt>
                <c:pt idx="797">
                  <c:v>-5.0749999999999997E-3</c:v>
                </c:pt>
                <c:pt idx="798">
                  <c:v>-5.0499999999999998E-3</c:v>
                </c:pt>
                <c:pt idx="799">
                  <c:v>-5.025E-3</c:v>
                </c:pt>
                <c:pt idx="800">
                  <c:v>-5.0000000000000001E-3</c:v>
                </c:pt>
                <c:pt idx="801">
                  <c:v>-4.9750000000000003E-3</c:v>
                </c:pt>
                <c:pt idx="802">
                  <c:v>-4.9500000000000004E-3</c:v>
                </c:pt>
                <c:pt idx="803">
                  <c:v>-4.9249999999999997E-3</c:v>
                </c:pt>
                <c:pt idx="804">
                  <c:v>-4.8999999999999998E-3</c:v>
                </c:pt>
                <c:pt idx="805">
                  <c:v>-4.875E-3</c:v>
                </c:pt>
                <c:pt idx="806">
                  <c:v>-4.8500000000000001E-3</c:v>
                </c:pt>
                <c:pt idx="807">
                  <c:v>-4.8250000000000003E-3</c:v>
                </c:pt>
                <c:pt idx="808">
                  <c:v>-4.7999999999999996E-3</c:v>
                </c:pt>
                <c:pt idx="809">
                  <c:v>-4.7749999999999997E-3</c:v>
                </c:pt>
                <c:pt idx="810">
                  <c:v>-4.7499999999999999E-3</c:v>
                </c:pt>
                <c:pt idx="811">
                  <c:v>-4.725E-3</c:v>
                </c:pt>
                <c:pt idx="812">
                  <c:v>-4.7000000000000002E-3</c:v>
                </c:pt>
                <c:pt idx="813">
                  <c:v>-4.6750000000000003E-3</c:v>
                </c:pt>
                <c:pt idx="814">
                  <c:v>-4.6499999999999996E-3</c:v>
                </c:pt>
                <c:pt idx="815">
                  <c:v>-4.6249999999999998E-3</c:v>
                </c:pt>
                <c:pt idx="816">
                  <c:v>-4.5999999999999999E-3</c:v>
                </c:pt>
                <c:pt idx="817">
                  <c:v>-4.5750000000000001E-3</c:v>
                </c:pt>
                <c:pt idx="818">
                  <c:v>-4.5500000000000002E-3</c:v>
                </c:pt>
                <c:pt idx="819">
                  <c:v>-4.5250000000000004E-3</c:v>
                </c:pt>
                <c:pt idx="820">
                  <c:v>-4.4999999999999997E-3</c:v>
                </c:pt>
                <c:pt idx="821">
                  <c:v>-4.4749999999999998E-3</c:v>
                </c:pt>
                <c:pt idx="822">
                  <c:v>-4.45E-3</c:v>
                </c:pt>
                <c:pt idx="823">
                  <c:v>-4.4250000000000001E-3</c:v>
                </c:pt>
                <c:pt idx="824">
                  <c:v>-4.4000000000000003E-3</c:v>
                </c:pt>
                <c:pt idx="825">
                  <c:v>-4.3750000000000004E-3</c:v>
                </c:pt>
                <c:pt idx="826">
                  <c:v>-4.3499999999999997E-3</c:v>
                </c:pt>
                <c:pt idx="827">
                  <c:v>-4.3249999999999999E-3</c:v>
                </c:pt>
                <c:pt idx="828">
                  <c:v>-4.3E-3</c:v>
                </c:pt>
                <c:pt idx="829">
                  <c:v>-4.2750000000000002E-3</c:v>
                </c:pt>
                <c:pt idx="830">
                  <c:v>-4.2500000000000003E-3</c:v>
                </c:pt>
                <c:pt idx="831">
                  <c:v>-4.2249999999999996E-3</c:v>
                </c:pt>
                <c:pt idx="832">
                  <c:v>-4.1999999999999997E-3</c:v>
                </c:pt>
                <c:pt idx="833">
                  <c:v>-4.1749999999999999E-3</c:v>
                </c:pt>
                <c:pt idx="834">
                  <c:v>-4.15E-3</c:v>
                </c:pt>
                <c:pt idx="835">
                  <c:v>-4.1250000000000002E-3</c:v>
                </c:pt>
                <c:pt idx="836">
                  <c:v>-4.1000000000000003E-3</c:v>
                </c:pt>
                <c:pt idx="837">
                  <c:v>-4.0749999999999996E-3</c:v>
                </c:pt>
                <c:pt idx="838">
                  <c:v>-4.0499999999999998E-3</c:v>
                </c:pt>
                <c:pt idx="839">
                  <c:v>-4.0249999999999999E-3</c:v>
                </c:pt>
                <c:pt idx="840">
                  <c:v>-4.0000000000000001E-3</c:v>
                </c:pt>
                <c:pt idx="841">
                  <c:v>-3.9750000000000002E-3</c:v>
                </c:pt>
                <c:pt idx="842">
                  <c:v>-3.9500000000000004E-3</c:v>
                </c:pt>
                <c:pt idx="843">
                  <c:v>-3.9249999999999997E-3</c:v>
                </c:pt>
                <c:pt idx="844">
                  <c:v>-3.8999999999999998E-3</c:v>
                </c:pt>
                <c:pt idx="845">
                  <c:v>-3.875E-3</c:v>
                </c:pt>
                <c:pt idx="846">
                  <c:v>-3.8500000000000001E-3</c:v>
                </c:pt>
                <c:pt idx="847">
                  <c:v>-3.8249999999999998E-3</c:v>
                </c:pt>
                <c:pt idx="848">
                  <c:v>-3.8E-3</c:v>
                </c:pt>
                <c:pt idx="849">
                  <c:v>-3.7750000000000001E-3</c:v>
                </c:pt>
                <c:pt idx="850">
                  <c:v>-3.7499999999999999E-3</c:v>
                </c:pt>
                <c:pt idx="851">
                  <c:v>-3.725E-3</c:v>
                </c:pt>
                <c:pt idx="852">
                  <c:v>-3.7000000000000002E-3</c:v>
                </c:pt>
                <c:pt idx="853">
                  <c:v>-3.6749999999999999E-3</c:v>
                </c:pt>
                <c:pt idx="854">
                  <c:v>-3.65E-3</c:v>
                </c:pt>
                <c:pt idx="855">
                  <c:v>-3.6250000000000002E-3</c:v>
                </c:pt>
                <c:pt idx="856">
                  <c:v>-3.5999999999999999E-3</c:v>
                </c:pt>
                <c:pt idx="857">
                  <c:v>-3.5750000000000001E-3</c:v>
                </c:pt>
                <c:pt idx="858">
                  <c:v>-3.5500000000000002E-3</c:v>
                </c:pt>
                <c:pt idx="859">
                  <c:v>-3.5249999999999999E-3</c:v>
                </c:pt>
                <c:pt idx="860">
                  <c:v>-3.5000000000000001E-3</c:v>
                </c:pt>
                <c:pt idx="861">
                  <c:v>-3.4749999999999998E-3</c:v>
                </c:pt>
                <c:pt idx="862">
                  <c:v>-3.4499999999999999E-3</c:v>
                </c:pt>
                <c:pt idx="863">
                  <c:v>-3.4250000000000001E-3</c:v>
                </c:pt>
                <c:pt idx="864">
                  <c:v>-3.3999999999999998E-3</c:v>
                </c:pt>
                <c:pt idx="865">
                  <c:v>-3.375E-3</c:v>
                </c:pt>
                <c:pt idx="866">
                  <c:v>-3.3500000000000001E-3</c:v>
                </c:pt>
                <c:pt idx="867">
                  <c:v>-3.3249999999999998E-3</c:v>
                </c:pt>
                <c:pt idx="868">
                  <c:v>-3.3E-3</c:v>
                </c:pt>
                <c:pt idx="869">
                  <c:v>-3.2750000000000001E-3</c:v>
                </c:pt>
                <c:pt idx="870">
                  <c:v>-3.2499999999999999E-3</c:v>
                </c:pt>
                <c:pt idx="871">
                  <c:v>-3.225E-3</c:v>
                </c:pt>
                <c:pt idx="872">
                  <c:v>-3.2000000000000002E-3</c:v>
                </c:pt>
                <c:pt idx="873">
                  <c:v>-3.1749999999999999E-3</c:v>
                </c:pt>
                <c:pt idx="874">
                  <c:v>-3.15E-3</c:v>
                </c:pt>
                <c:pt idx="875">
                  <c:v>-3.1250000000000002E-3</c:v>
                </c:pt>
                <c:pt idx="876">
                  <c:v>-3.0999999999999999E-3</c:v>
                </c:pt>
                <c:pt idx="877">
                  <c:v>-3.075E-3</c:v>
                </c:pt>
                <c:pt idx="878">
                  <c:v>-3.0500000000000002E-3</c:v>
                </c:pt>
                <c:pt idx="879">
                  <c:v>-3.0249999999999999E-3</c:v>
                </c:pt>
                <c:pt idx="880">
                  <c:v>-3.0000000000000001E-3</c:v>
                </c:pt>
                <c:pt idx="881">
                  <c:v>-2.9750000000000002E-3</c:v>
                </c:pt>
                <c:pt idx="882">
                  <c:v>-2.9499999999999999E-3</c:v>
                </c:pt>
                <c:pt idx="883">
                  <c:v>-2.9250000000000001E-3</c:v>
                </c:pt>
                <c:pt idx="884">
                  <c:v>-2.8999999999999998E-3</c:v>
                </c:pt>
                <c:pt idx="885">
                  <c:v>-2.875E-3</c:v>
                </c:pt>
                <c:pt idx="886">
                  <c:v>-2.8500000000000001E-3</c:v>
                </c:pt>
                <c:pt idx="887">
                  <c:v>-2.8249999999999998E-3</c:v>
                </c:pt>
                <c:pt idx="888">
                  <c:v>-2.8E-3</c:v>
                </c:pt>
                <c:pt idx="889">
                  <c:v>-2.7750000000000001E-3</c:v>
                </c:pt>
                <c:pt idx="890">
                  <c:v>-2.7499999999999998E-3</c:v>
                </c:pt>
                <c:pt idx="891">
                  <c:v>-2.725E-3</c:v>
                </c:pt>
                <c:pt idx="892">
                  <c:v>-2.7000000000000001E-3</c:v>
                </c:pt>
                <c:pt idx="893">
                  <c:v>-2.6749999999999999E-3</c:v>
                </c:pt>
                <c:pt idx="894">
                  <c:v>-2.65E-3</c:v>
                </c:pt>
                <c:pt idx="895">
                  <c:v>-2.6250000000000002E-3</c:v>
                </c:pt>
                <c:pt idx="896">
                  <c:v>-2.5999999999999999E-3</c:v>
                </c:pt>
                <c:pt idx="897">
                  <c:v>-2.575E-3</c:v>
                </c:pt>
                <c:pt idx="898">
                  <c:v>-2.5500000000000002E-3</c:v>
                </c:pt>
                <c:pt idx="899">
                  <c:v>-2.5249999999999999E-3</c:v>
                </c:pt>
                <c:pt idx="900">
                  <c:v>-2.5000000000000001E-3</c:v>
                </c:pt>
                <c:pt idx="901">
                  <c:v>-2.4750000000000002E-3</c:v>
                </c:pt>
                <c:pt idx="902">
                  <c:v>-2.4499999999999999E-3</c:v>
                </c:pt>
                <c:pt idx="903">
                  <c:v>-2.4250000000000001E-3</c:v>
                </c:pt>
                <c:pt idx="904">
                  <c:v>-2.3999999999999998E-3</c:v>
                </c:pt>
                <c:pt idx="905">
                  <c:v>-2.3749999999999999E-3</c:v>
                </c:pt>
                <c:pt idx="906">
                  <c:v>-2.3500000000000001E-3</c:v>
                </c:pt>
                <c:pt idx="907">
                  <c:v>-2.3249999999999998E-3</c:v>
                </c:pt>
                <c:pt idx="908">
                  <c:v>-2.3E-3</c:v>
                </c:pt>
                <c:pt idx="909">
                  <c:v>-2.2750000000000001E-3</c:v>
                </c:pt>
                <c:pt idx="910">
                  <c:v>-2.2499999999999998E-3</c:v>
                </c:pt>
                <c:pt idx="911">
                  <c:v>-2.225E-3</c:v>
                </c:pt>
                <c:pt idx="912">
                  <c:v>-2.2000000000000001E-3</c:v>
                </c:pt>
                <c:pt idx="913">
                  <c:v>-2.1749999999999999E-3</c:v>
                </c:pt>
                <c:pt idx="914">
                  <c:v>-2.15E-3</c:v>
                </c:pt>
                <c:pt idx="915">
                  <c:v>-2.1250000000000002E-3</c:v>
                </c:pt>
                <c:pt idx="916">
                  <c:v>-2.0999999999999999E-3</c:v>
                </c:pt>
                <c:pt idx="917">
                  <c:v>-2.075E-3</c:v>
                </c:pt>
                <c:pt idx="918">
                  <c:v>-2.0500000000000002E-3</c:v>
                </c:pt>
                <c:pt idx="919">
                  <c:v>-2.0249999999999999E-3</c:v>
                </c:pt>
                <c:pt idx="920">
                  <c:v>-2E-3</c:v>
                </c:pt>
                <c:pt idx="921">
                  <c:v>-1.9750000000000002E-3</c:v>
                </c:pt>
                <c:pt idx="922">
                  <c:v>-1.9499999999999999E-3</c:v>
                </c:pt>
                <c:pt idx="923">
                  <c:v>-1.9250000000000001E-3</c:v>
                </c:pt>
                <c:pt idx="924">
                  <c:v>-1.9E-3</c:v>
                </c:pt>
                <c:pt idx="925">
                  <c:v>-1.8749999999999999E-3</c:v>
                </c:pt>
                <c:pt idx="926">
                  <c:v>-1.8500000000000001E-3</c:v>
                </c:pt>
                <c:pt idx="927">
                  <c:v>-1.825E-3</c:v>
                </c:pt>
                <c:pt idx="928">
                  <c:v>-1.8E-3</c:v>
                </c:pt>
                <c:pt idx="929">
                  <c:v>-1.7750000000000001E-3</c:v>
                </c:pt>
                <c:pt idx="930">
                  <c:v>-1.75E-3</c:v>
                </c:pt>
                <c:pt idx="931">
                  <c:v>-1.725E-3</c:v>
                </c:pt>
                <c:pt idx="932">
                  <c:v>-1.6999999999999999E-3</c:v>
                </c:pt>
                <c:pt idx="933">
                  <c:v>-1.6750000000000001E-3</c:v>
                </c:pt>
                <c:pt idx="934">
                  <c:v>-1.65E-3</c:v>
                </c:pt>
                <c:pt idx="935">
                  <c:v>-1.6249999999999999E-3</c:v>
                </c:pt>
                <c:pt idx="936">
                  <c:v>-1.6000000000000001E-3</c:v>
                </c:pt>
                <c:pt idx="937">
                  <c:v>-1.575E-3</c:v>
                </c:pt>
                <c:pt idx="938">
                  <c:v>-1.5499999999999999E-3</c:v>
                </c:pt>
                <c:pt idx="939">
                  <c:v>-1.5250000000000001E-3</c:v>
                </c:pt>
                <c:pt idx="940">
                  <c:v>-1.5E-3</c:v>
                </c:pt>
                <c:pt idx="941">
                  <c:v>-1.475E-3</c:v>
                </c:pt>
                <c:pt idx="942">
                  <c:v>-1.4499999999999999E-3</c:v>
                </c:pt>
                <c:pt idx="943">
                  <c:v>-1.4250000000000001E-3</c:v>
                </c:pt>
                <c:pt idx="944">
                  <c:v>-1.4E-3</c:v>
                </c:pt>
                <c:pt idx="945">
                  <c:v>-1.3749999999999999E-3</c:v>
                </c:pt>
                <c:pt idx="946">
                  <c:v>-1.3500000000000001E-3</c:v>
                </c:pt>
                <c:pt idx="947">
                  <c:v>-1.325E-3</c:v>
                </c:pt>
                <c:pt idx="948">
                  <c:v>-1.2999999999999999E-3</c:v>
                </c:pt>
                <c:pt idx="949">
                  <c:v>-1.2750000000000001E-3</c:v>
                </c:pt>
                <c:pt idx="950">
                  <c:v>-1.25E-3</c:v>
                </c:pt>
                <c:pt idx="951">
                  <c:v>-1.225E-3</c:v>
                </c:pt>
                <c:pt idx="952">
                  <c:v>-1.1999999999999999E-3</c:v>
                </c:pt>
                <c:pt idx="953">
                  <c:v>-1.175E-3</c:v>
                </c:pt>
                <c:pt idx="954">
                  <c:v>-1.15E-3</c:v>
                </c:pt>
                <c:pt idx="955">
                  <c:v>-1.1249999999999999E-3</c:v>
                </c:pt>
                <c:pt idx="956">
                  <c:v>-1.1000000000000001E-3</c:v>
                </c:pt>
                <c:pt idx="957">
                  <c:v>-1.075E-3</c:v>
                </c:pt>
                <c:pt idx="958">
                  <c:v>-1.0499999999999999E-3</c:v>
                </c:pt>
                <c:pt idx="959">
                  <c:v>-1.0250000000000001E-3</c:v>
                </c:pt>
                <c:pt idx="960">
                  <c:v>-1E-3</c:v>
                </c:pt>
                <c:pt idx="961">
                  <c:v>-9.7499999999999996E-4</c:v>
                </c:pt>
                <c:pt idx="962">
                  <c:v>-9.5E-4</c:v>
                </c:pt>
                <c:pt idx="963">
                  <c:v>-9.2500000000000004E-4</c:v>
                </c:pt>
                <c:pt idx="964">
                  <c:v>-8.9999999999999998E-4</c:v>
                </c:pt>
                <c:pt idx="965">
                  <c:v>-8.7500000000000002E-4</c:v>
                </c:pt>
                <c:pt idx="966">
                  <c:v>-8.4999999999999995E-4</c:v>
                </c:pt>
                <c:pt idx="967">
                  <c:v>-8.25E-4</c:v>
                </c:pt>
                <c:pt idx="968">
                  <c:v>-8.0000000000000004E-4</c:v>
                </c:pt>
                <c:pt idx="969">
                  <c:v>-7.7499999999999997E-4</c:v>
                </c:pt>
                <c:pt idx="970">
                  <c:v>-7.5000000000000002E-4</c:v>
                </c:pt>
                <c:pt idx="971">
                  <c:v>-7.2499999999999995E-4</c:v>
                </c:pt>
                <c:pt idx="972">
                  <c:v>-6.9999999999999999E-4</c:v>
                </c:pt>
                <c:pt idx="973">
                  <c:v>-6.7500000000000004E-4</c:v>
                </c:pt>
                <c:pt idx="974">
                  <c:v>-6.4999999999999997E-4</c:v>
                </c:pt>
                <c:pt idx="975">
                  <c:v>-6.2500000000000001E-4</c:v>
                </c:pt>
                <c:pt idx="976">
                  <c:v>-5.9999999999999995E-4</c:v>
                </c:pt>
                <c:pt idx="977">
                  <c:v>-5.7499999999999999E-4</c:v>
                </c:pt>
                <c:pt idx="978">
                  <c:v>-5.5000000000000003E-4</c:v>
                </c:pt>
                <c:pt idx="979">
                  <c:v>-5.2499999999999997E-4</c:v>
                </c:pt>
                <c:pt idx="980">
                  <c:v>-5.0000000000000001E-4</c:v>
                </c:pt>
                <c:pt idx="981">
                  <c:v>-4.75E-4</c:v>
                </c:pt>
                <c:pt idx="982">
                  <c:v>-4.4999999999999999E-4</c:v>
                </c:pt>
                <c:pt idx="983">
                  <c:v>-4.2499999999999998E-4</c:v>
                </c:pt>
                <c:pt idx="984">
                  <c:v>-4.0000000000000002E-4</c:v>
                </c:pt>
                <c:pt idx="985">
                  <c:v>-3.7500000000000001E-4</c:v>
                </c:pt>
                <c:pt idx="986">
                  <c:v>-3.5E-4</c:v>
                </c:pt>
                <c:pt idx="987">
                  <c:v>-3.2499999999999999E-4</c:v>
                </c:pt>
                <c:pt idx="988">
                  <c:v>-2.9999999999999997E-4</c:v>
                </c:pt>
                <c:pt idx="989">
                  <c:v>-2.7500000000000002E-4</c:v>
                </c:pt>
                <c:pt idx="990">
                  <c:v>-2.5000000000000001E-4</c:v>
                </c:pt>
                <c:pt idx="991">
                  <c:v>-2.2499999999999999E-4</c:v>
                </c:pt>
                <c:pt idx="992">
                  <c:v>-2.0000000000000001E-4</c:v>
                </c:pt>
                <c:pt idx="993">
                  <c:v>-1.75E-4</c:v>
                </c:pt>
                <c:pt idx="994">
                  <c:v>-1.4999999999999999E-4</c:v>
                </c:pt>
                <c:pt idx="995">
                  <c:v>-1.25E-4</c:v>
                </c:pt>
                <c:pt idx="996">
                  <c:v>-1E-4</c:v>
                </c:pt>
                <c:pt idx="997">
                  <c:v>-7.4999999999999993E-5</c:v>
                </c:pt>
                <c:pt idx="998">
                  <c:v>-5.0000000000000002E-5</c:v>
                </c:pt>
                <c:pt idx="999">
                  <c:v>-2.5000000000000001E-5</c:v>
                </c:pt>
                <c:pt idx="1000">
                  <c:v>0</c:v>
                </c:pt>
                <c:pt idx="1001">
                  <c:v>2.5000000000000001E-5</c:v>
                </c:pt>
                <c:pt idx="1002">
                  <c:v>5.0000000000000002E-5</c:v>
                </c:pt>
                <c:pt idx="1003">
                  <c:v>7.4999999999999993E-5</c:v>
                </c:pt>
                <c:pt idx="1004">
                  <c:v>1E-4</c:v>
                </c:pt>
                <c:pt idx="1005">
                  <c:v>1.25E-4</c:v>
                </c:pt>
                <c:pt idx="1006">
                  <c:v>1.4999999999999999E-4</c:v>
                </c:pt>
                <c:pt idx="1007">
                  <c:v>1.75E-4</c:v>
                </c:pt>
                <c:pt idx="1008">
                  <c:v>2.0000000000000001E-4</c:v>
                </c:pt>
                <c:pt idx="1009">
                  <c:v>2.2499999999999999E-4</c:v>
                </c:pt>
                <c:pt idx="1010">
                  <c:v>2.5000000000000001E-4</c:v>
                </c:pt>
                <c:pt idx="1011">
                  <c:v>2.7500000000000002E-4</c:v>
                </c:pt>
                <c:pt idx="1012">
                  <c:v>2.9999999999999997E-4</c:v>
                </c:pt>
                <c:pt idx="1013">
                  <c:v>3.2499999999999999E-4</c:v>
                </c:pt>
                <c:pt idx="1014">
                  <c:v>3.5E-4</c:v>
                </c:pt>
                <c:pt idx="1015">
                  <c:v>3.7500000000000001E-4</c:v>
                </c:pt>
                <c:pt idx="1016">
                  <c:v>4.0000000000000002E-4</c:v>
                </c:pt>
                <c:pt idx="1017">
                  <c:v>4.2499999999999998E-4</c:v>
                </c:pt>
                <c:pt idx="1018">
                  <c:v>4.4999999999999999E-4</c:v>
                </c:pt>
                <c:pt idx="1019">
                  <c:v>4.75E-4</c:v>
                </c:pt>
                <c:pt idx="1020">
                  <c:v>5.0000000000000001E-4</c:v>
                </c:pt>
                <c:pt idx="1021">
                  <c:v>5.2499999999999997E-4</c:v>
                </c:pt>
                <c:pt idx="1022">
                  <c:v>5.5000000000000003E-4</c:v>
                </c:pt>
                <c:pt idx="1023">
                  <c:v>5.7499999999999999E-4</c:v>
                </c:pt>
                <c:pt idx="1024">
                  <c:v>5.9999999999999995E-4</c:v>
                </c:pt>
                <c:pt idx="1025">
                  <c:v>6.2500000000000001E-4</c:v>
                </c:pt>
                <c:pt idx="1026">
                  <c:v>6.4999999999999997E-4</c:v>
                </c:pt>
                <c:pt idx="1027">
                  <c:v>6.7500000000000004E-4</c:v>
                </c:pt>
                <c:pt idx="1028">
                  <c:v>6.9999999999999999E-4</c:v>
                </c:pt>
                <c:pt idx="1029">
                  <c:v>7.2499999999999995E-4</c:v>
                </c:pt>
                <c:pt idx="1030">
                  <c:v>7.5000000000000002E-4</c:v>
                </c:pt>
                <c:pt idx="1031">
                  <c:v>7.7499999999999997E-4</c:v>
                </c:pt>
                <c:pt idx="1032">
                  <c:v>8.0000000000000004E-4</c:v>
                </c:pt>
                <c:pt idx="1033">
                  <c:v>8.25E-4</c:v>
                </c:pt>
                <c:pt idx="1034">
                  <c:v>8.4999999999999995E-4</c:v>
                </c:pt>
                <c:pt idx="1035">
                  <c:v>8.7500000000000002E-4</c:v>
                </c:pt>
                <c:pt idx="1036">
                  <c:v>8.9999999999999998E-4</c:v>
                </c:pt>
                <c:pt idx="1037">
                  <c:v>9.2500000000000004E-4</c:v>
                </c:pt>
                <c:pt idx="1038">
                  <c:v>9.5E-4</c:v>
                </c:pt>
                <c:pt idx="1039">
                  <c:v>9.7499999999999996E-4</c:v>
                </c:pt>
                <c:pt idx="1040">
                  <c:v>1E-3</c:v>
                </c:pt>
                <c:pt idx="1041">
                  <c:v>1.0250000000000001E-3</c:v>
                </c:pt>
                <c:pt idx="1042">
                  <c:v>1.0499999999999999E-3</c:v>
                </c:pt>
                <c:pt idx="1043">
                  <c:v>1.075E-3</c:v>
                </c:pt>
                <c:pt idx="1044">
                  <c:v>1.1000000000000001E-3</c:v>
                </c:pt>
                <c:pt idx="1045">
                  <c:v>1.1249999999999999E-3</c:v>
                </c:pt>
                <c:pt idx="1046">
                  <c:v>1.15E-3</c:v>
                </c:pt>
                <c:pt idx="1047">
                  <c:v>1.175E-3</c:v>
                </c:pt>
                <c:pt idx="1048">
                  <c:v>1.1999999999999999E-3</c:v>
                </c:pt>
                <c:pt idx="1049">
                  <c:v>1.225E-3</c:v>
                </c:pt>
                <c:pt idx="1050">
                  <c:v>1.25E-3</c:v>
                </c:pt>
                <c:pt idx="1051">
                  <c:v>1.2750000000000001E-3</c:v>
                </c:pt>
                <c:pt idx="1052">
                  <c:v>1.2999999999999999E-3</c:v>
                </c:pt>
                <c:pt idx="1053">
                  <c:v>1.325E-3</c:v>
                </c:pt>
                <c:pt idx="1054">
                  <c:v>1.3500000000000001E-3</c:v>
                </c:pt>
                <c:pt idx="1055">
                  <c:v>1.3749999999999999E-3</c:v>
                </c:pt>
                <c:pt idx="1056">
                  <c:v>1.4E-3</c:v>
                </c:pt>
                <c:pt idx="1057">
                  <c:v>1.4250000000000001E-3</c:v>
                </c:pt>
                <c:pt idx="1058">
                  <c:v>1.4499999999999999E-3</c:v>
                </c:pt>
                <c:pt idx="1059">
                  <c:v>1.475E-3</c:v>
                </c:pt>
                <c:pt idx="1060">
                  <c:v>1.5E-3</c:v>
                </c:pt>
                <c:pt idx="1061">
                  <c:v>1.5250000000000001E-3</c:v>
                </c:pt>
                <c:pt idx="1062">
                  <c:v>1.5499999999999999E-3</c:v>
                </c:pt>
                <c:pt idx="1063">
                  <c:v>1.575E-3</c:v>
                </c:pt>
                <c:pt idx="1064">
                  <c:v>1.6000000000000001E-3</c:v>
                </c:pt>
                <c:pt idx="1065">
                  <c:v>1.6249999999999999E-3</c:v>
                </c:pt>
                <c:pt idx="1066">
                  <c:v>1.65E-3</c:v>
                </c:pt>
                <c:pt idx="1067">
                  <c:v>1.6750000000000001E-3</c:v>
                </c:pt>
                <c:pt idx="1068">
                  <c:v>1.6999999999999999E-3</c:v>
                </c:pt>
                <c:pt idx="1069">
                  <c:v>1.725E-3</c:v>
                </c:pt>
                <c:pt idx="1070">
                  <c:v>1.75E-3</c:v>
                </c:pt>
                <c:pt idx="1071">
                  <c:v>1.7750000000000001E-3</c:v>
                </c:pt>
                <c:pt idx="1072">
                  <c:v>1.8E-3</c:v>
                </c:pt>
                <c:pt idx="1073">
                  <c:v>1.825E-3</c:v>
                </c:pt>
                <c:pt idx="1074">
                  <c:v>1.8500000000000001E-3</c:v>
                </c:pt>
                <c:pt idx="1075">
                  <c:v>1.8749999999999999E-3</c:v>
                </c:pt>
                <c:pt idx="1076">
                  <c:v>1.9E-3</c:v>
                </c:pt>
                <c:pt idx="1077">
                  <c:v>1.9250000000000001E-3</c:v>
                </c:pt>
                <c:pt idx="1078">
                  <c:v>1.9499999999999999E-3</c:v>
                </c:pt>
                <c:pt idx="1079">
                  <c:v>1.9750000000000002E-3</c:v>
                </c:pt>
                <c:pt idx="1080">
                  <c:v>2E-3</c:v>
                </c:pt>
                <c:pt idx="1081">
                  <c:v>2.0249999999999999E-3</c:v>
                </c:pt>
                <c:pt idx="1082">
                  <c:v>2.0500000000000002E-3</c:v>
                </c:pt>
                <c:pt idx="1083">
                  <c:v>2.075E-3</c:v>
                </c:pt>
                <c:pt idx="1084">
                  <c:v>2.0999999999999999E-3</c:v>
                </c:pt>
                <c:pt idx="1085">
                  <c:v>2.1250000000000002E-3</c:v>
                </c:pt>
                <c:pt idx="1086">
                  <c:v>2.15E-3</c:v>
                </c:pt>
                <c:pt idx="1087">
                  <c:v>2.1749999999999999E-3</c:v>
                </c:pt>
                <c:pt idx="1088">
                  <c:v>2.2000000000000001E-3</c:v>
                </c:pt>
                <c:pt idx="1089">
                  <c:v>2.225E-3</c:v>
                </c:pt>
                <c:pt idx="1090">
                  <c:v>2.2499999999999998E-3</c:v>
                </c:pt>
                <c:pt idx="1091">
                  <c:v>2.2750000000000001E-3</c:v>
                </c:pt>
                <c:pt idx="1092">
                  <c:v>2.3E-3</c:v>
                </c:pt>
                <c:pt idx="1093">
                  <c:v>2.3249999999999998E-3</c:v>
                </c:pt>
                <c:pt idx="1094">
                  <c:v>2.3500000000000001E-3</c:v>
                </c:pt>
                <c:pt idx="1095">
                  <c:v>2.3749999999999999E-3</c:v>
                </c:pt>
                <c:pt idx="1096">
                  <c:v>2.3999999999999998E-3</c:v>
                </c:pt>
                <c:pt idx="1097">
                  <c:v>2.4250000000000001E-3</c:v>
                </c:pt>
                <c:pt idx="1098">
                  <c:v>2.4499999999999999E-3</c:v>
                </c:pt>
                <c:pt idx="1099">
                  <c:v>2.4750000000000002E-3</c:v>
                </c:pt>
                <c:pt idx="1100">
                  <c:v>2.5000000000000001E-3</c:v>
                </c:pt>
                <c:pt idx="1101">
                  <c:v>2.5249999999999999E-3</c:v>
                </c:pt>
                <c:pt idx="1102">
                  <c:v>2.5500000000000002E-3</c:v>
                </c:pt>
                <c:pt idx="1103">
                  <c:v>2.575E-3</c:v>
                </c:pt>
                <c:pt idx="1104">
                  <c:v>2.5999999999999999E-3</c:v>
                </c:pt>
                <c:pt idx="1105">
                  <c:v>2.6250000000000002E-3</c:v>
                </c:pt>
                <c:pt idx="1106">
                  <c:v>2.65E-3</c:v>
                </c:pt>
                <c:pt idx="1107">
                  <c:v>2.6749999999999999E-3</c:v>
                </c:pt>
                <c:pt idx="1108">
                  <c:v>2.7000000000000001E-3</c:v>
                </c:pt>
                <c:pt idx="1109">
                  <c:v>2.725E-3</c:v>
                </c:pt>
                <c:pt idx="1110">
                  <c:v>2.7499999999999998E-3</c:v>
                </c:pt>
                <c:pt idx="1111">
                  <c:v>2.7750000000000001E-3</c:v>
                </c:pt>
                <c:pt idx="1112">
                  <c:v>2.8E-3</c:v>
                </c:pt>
                <c:pt idx="1113">
                  <c:v>2.8249999999999998E-3</c:v>
                </c:pt>
                <c:pt idx="1114">
                  <c:v>2.8500000000000001E-3</c:v>
                </c:pt>
                <c:pt idx="1115">
                  <c:v>2.875E-3</c:v>
                </c:pt>
                <c:pt idx="1116">
                  <c:v>2.8999999999999998E-3</c:v>
                </c:pt>
                <c:pt idx="1117">
                  <c:v>2.9250000000000001E-3</c:v>
                </c:pt>
                <c:pt idx="1118">
                  <c:v>2.9499999999999999E-3</c:v>
                </c:pt>
                <c:pt idx="1119">
                  <c:v>2.9750000000000002E-3</c:v>
                </c:pt>
                <c:pt idx="1120">
                  <c:v>3.0000000000000001E-3</c:v>
                </c:pt>
                <c:pt idx="1121">
                  <c:v>3.0249999999999999E-3</c:v>
                </c:pt>
                <c:pt idx="1122">
                  <c:v>3.0500000000000002E-3</c:v>
                </c:pt>
                <c:pt idx="1123">
                  <c:v>3.075E-3</c:v>
                </c:pt>
                <c:pt idx="1124">
                  <c:v>3.0999999999999999E-3</c:v>
                </c:pt>
                <c:pt idx="1125">
                  <c:v>3.1250000000000002E-3</c:v>
                </c:pt>
                <c:pt idx="1126">
                  <c:v>3.15E-3</c:v>
                </c:pt>
                <c:pt idx="1127">
                  <c:v>3.1749999999999999E-3</c:v>
                </c:pt>
                <c:pt idx="1128">
                  <c:v>3.2000000000000002E-3</c:v>
                </c:pt>
                <c:pt idx="1129">
                  <c:v>3.225E-3</c:v>
                </c:pt>
                <c:pt idx="1130">
                  <c:v>3.2499999999999999E-3</c:v>
                </c:pt>
                <c:pt idx="1131">
                  <c:v>3.2750000000000001E-3</c:v>
                </c:pt>
                <c:pt idx="1132">
                  <c:v>3.3E-3</c:v>
                </c:pt>
                <c:pt idx="1133">
                  <c:v>3.3249999999999998E-3</c:v>
                </c:pt>
                <c:pt idx="1134">
                  <c:v>3.3500000000000001E-3</c:v>
                </c:pt>
                <c:pt idx="1135">
                  <c:v>3.375E-3</c:v>
                </c:pt>
                <c:pt idx="1136">
                  <c:v>3.3999999999999998E-3</c:v>
                </c:pt>
                <c:pt idx="1137">
                  <c:v>3.4250000000000001E-3</c:v>
                </c:pt>
                <c:pt idx="1138">
                  <c:v>3.4499999999999999E-3</c:v>
                </c:pt>
                <c:pt idx="1139">
                  <c:v>3.4749999999999998E-3</c:v>
                </c:pt>
                <c:pt idx="1140">
                  <c:v>3.5000000000000001E-3</c:v>
                </c:pt>
                <c:pt idx="1141">
                  <c:v>3.5249999999999999E-3</c:v>
                </c:pt>
                <c:pt idx="1142">
                  <c:v>3.5500000000000002E-3</c:v>
                </c:pt>
                <c:pt idx="1143">
                  <c:v>3.5750000000000001E-3</c:v>
                </c:pt>
                <c:pt idx="1144">
                  <c:v>3.5999999999999999E-3</c:v>
                </c:pt>
                <c:pt idx="1145">
                  <c:v>3.6250000000000002E-3</c:v>
                </c:pt>
                <c:pt idx="1146">
                  <c:v>3.65E-3</c:v>
                </c:pt>
                <c:pt idx="1147">
                  <c:v>3.6749999999999999E-3</c:v>
                </c:pt>
                <c:pt idx="1148">
                  <c:v>3.7000000000000002E-3</c:v>
                </c:pt>
                <c:pt idx="1149">
                  <c:v>3.725E-3</c:v>
                </c:pt>
                <c:pt idx="1150">
                  <c:v>3.7499999999999999E-3</c:v>
                </c:pt>
                <c:pt idx="1151">
                  <c:v>3.7750000000000001E-3</c:v>
                </c:pt>
                <c:pt idx="1152">
                  <c:v>3.8E-3</c:v>
                </c:pt>
                <c:pt idx="1153">
                  <c:v>3.8249999999999998E-3</c:v>
                </c:pt>
                <c:pt idx="1154">
                  <c:v>3.8500000000000001E-3</c:v>
                </c:pt>
                <c:pt idx="1155">
                  <c:v>3.875E-3</c:v>
                </c:pt>
                <c:pt idx="1156">
                  <c:v>3.8999999999999998E-3</c:v>
                </c:pt>
                <c:pt idx="1157">
                  <c:v>3.9249999999999997E-3</c:v>
                </c:pt>
                <c:pt idx="1158">
                  <c:v>3.9500000000000004E-3</c:v>
                </c:pt>
                <c:pt idx="1159">
                  <c:v>3.9750000000000002E-3</c:v>
                </c:pt>
                <c:pt idx="1160">
                  <c:v>4.0000000000000001E-3</c:v>
                </c:pt>
                <c:pt idx="1161">
                  <c:v>4.0249999999999999E-3</c:v>
                </c:pt>
                <c:pt idx="1162">
                  <c:v>4.0499999999999998E-3</c:v>
                </c:pt>
                <c:pt idx="1163">
                  <c:v>4.0749999999999996E-3</c:v>
                </c:pt>
                <c:pt idx="1164">
                  <c:v>4.1000000000000003E-3</c:v>
                </c:pt>
                <c:pt idx="1165">
                  <c:v>4.1250000000000002E-3</c:v>
                </c:pt>
                <c:pt idx="1166">
                  <c:v>4.15E-3</c:v>
                </c:pt>
                <c:pt idx="1167">
                  <c:v>4.1749999999999999E-3</c:v>
                </c:pt>
                <c:pt idx="1168">
                  <c:v>4.1999999999999997E-3</c:v>
                </c:pt>
                <c:pt idx="1169">
                  <c:v>4.2249999999999996E-3</c:v>
                </c:pt>
                <c:pt idx="1170">
                  <c:v>4.2500000000000003E-3</c:v>
                </c:pt>
                <c:pt idx="1171">
                  <c:v>4.2750000000000002E-3</c:v>
                </c:pt>
                <c:pt idx="1172">
                  <c:v>4.3E-3</c:v>
                </c:pt>
                <c:pt idx="1173">
                  <c:v>4.3249999999999999E-3</c:v>
                </c:pt>
                <c:pt idx="1174">
                  <c:v>4.3499999999999997E-3</c:v>
                </c:pt>
                <c:pt idx="1175">
                  <c:v>4.3750000000000004E-3</c:v>
                </c:pt>
                <c:pt idx="1176">
                  <c:v>4.4000000000000003E-3</c:v>
                </c:pt>
                <c:pt idx="1177">
                  <c:v>4.4250000000000001E-3</c:v>
                </c:pt>
                <c:pt idx="1178">
                  <c:v>4.45E-3</c:v>
                </c:pt>
                <c:pt idx="1179">
                  <c:v>4.4749999999999998E-3</c:v>
                </c:pt>
                <c:pt idx="1180">
                  <c:v>4.4999999999999997E-3</c:v>
                </c:pt>
                <c:pt idx="1181">
                  <c:v>4.5250000000000004E-3</c:v>
                </c:pt>
                <c:pt idx="1182">
                  <c:v>4.5500000000000002E-3</c:v>
                </c:pt>
                <c:pt idx="1183">
                  <c:v>4.5750000000000001E-3</c:v>
                </c:pt>
                <c:pt idx="1184">
                  <c:v>4.5999999999999999E-3</c:v>
                </c:pt>
                <c:pt idx="1185">
                  <c:v>4.6249999999999998E-3</c:v>
                </c:pt>
                <c:pt idx="1186">
                  <c:v>4.6499999999999996E-3</c:v>
                </c:pt>
                <c:pt idx="1187">
                  <c:v>4.6750000000000003E-3</c:v>
                </c:pt>
                <c:pt idx="1188">
                  <c:v>4.7000000000000002E-3</c:v>
                </c:pt>
                <c:pt idx="1189">
                  <c:v>4.725E-3</c:v>
                </c:pt>
                <c:pt idx="1190">
                  <c:v>4.7499999999999999E-3</c:v>
                </c:pt>
                <c:pt idx="1191">
                  <c:v>4.7749999999999997E-3</c:v>
                </c:pt>
                <c:pt idx="1192">
                  <c:v>4.7999999999999996E-3</c:v>
                </c:pt>
                <c:pt idx="1193">
                  <c:v>4.8250000000000003E-3</c:v>
                </c:pt>
                <c:pt idx="1194">
                  <c:v>4.8500000000000001E-3</c:v>
                </c:pt>
                <c:pt idx="1195">
                  <c:v>4.875E-3</c:v>
                </c:pt>
                <c:pt idx="1196">
                  <c:v>4.8999999999999998E-3</c:v>
                </c:pt>
                <c:pt idx="1197">
                  <c:v>4.9249999999999997E-3</c:v>
                </c:pt>
                <c:pt idx="1198">
                  <c:v>4.9500000000000004E-3</c:v>
                </c:pt>
                <c:pt idx="1199">
                  <c:v>4.9750000000000003E-3</c:v>
                </c:pt>
                <c:pt idx="1200">
                  <c:v>5.0000000000000001E-3</c:v>
                </c:pt>
                <c:pt idx="1201">
                  <c:v>5.025E-3</c:v>
                </c:pt>
                <c:pt idx="1202">
                  <c:v>5.0499999999999998E-3</c:v>
                </c:pt>
                <c:pt idx="1203">
                  <c:v>5.0749999999999997E-3</c:v>
                </c:pt>
                <c:pt idx="1204">
                  <c:v>5.1000000000000004E-3</c:v>
                </c:pt>
                <c:pt idx="1205">
                  <c:v>5.1250000000000002E-3</c:v>
                </c:pt>
                <c:pt idx="1206">
                  <c:v>5.1500000000000001E-3</c:v>
                </c:pt>
                <c:pt idx="1207">
                  <c:v>5.1749999999999999E-3</c:v>
                </c:pt>
                <c:pt idx="1208">
                  <c:v>5.1999999999999998E-3</c:v>
                </c:pt>
                <c:pt idx="1209">
                  <c:v>5.2249999999999996E-3</c:v>
                </c:pt>
                <c:pt idx="1210">
                  <c:v>5.2500000000000003E-3</c:v>
                </c:pt>
                <c:pt idx="1211">
                  <c:v>5.2750000000000002E-3</c:v>
                </c:pt>
                <c:pt idx="1212">
                  <c:v>5.3E-3</c:v>
                </c:pt>
                <c:pt idx="1213">
                  <c:v>5.3249999999999999E-3</c:v>
                </c:pt>
                <c:pt idx="1214">
                  <c:v>5.3499999999999997E-3</c:v>
                </c:pt>
                <c:pt idx="1215">
                  <c:v>5.3749999999999996E-3</c:v>
                </c:pt>
                <c:pt idx="1216">
                  <c:v>5.4000000000000003E-3</c:v>
                </c:pt>
                <c:pt idx="1217">
                  <c:v>5.4250000000000001E-3</c:v>
                </c:pt>
                <c:pt idx="1218">
                  <c:v>5.45E-3</c:v>
                </c:pt>
                <c:pt idx="1219">
                  <c:v>5.4749999999999998E-3</c:v>
                </c:pt>
                <c:pt idx="1220">
                  <c:v>5.4999999999999997E-3</c:v>
                </c:pt>
                <c:pt idx="1221">
                  <c:v>5.5250000000000004E-3</c:v>
                </c:pt>
                <c:pt idx="1222">
                  <c:v>5.5500000000000002E-3</c:v>
                </c:pt>
                <c:pt idx="1223">
                  <c:v>5.5750000000000001E-3</c:v>
                </c:pt>
                <c:pt idx="1224">
                  <c:v>5.5999999999999999E-3</c:v>
                </c:pt>
                <c:pt idx="1225">
                  <c:v>5.6249999999999998E-3</c:v>
                </c:pt>
                <c:pt idx="1226">
                  <c:v>5.6499999999999996E-3</c:v>
                </c:pt>
                <c:pt idx="1227">
                  <c:v>5.6750000000000004E-3</c:v>
                </c:pt>
                <c:pt idx="1228">
                  <c:v>5.7000000000000002E-3</c:v>
                </c:pt>
                <c:pt idx="1229">
                  <c:v>5.7250000000000001E-3</c:v>
                </c:pt>
                <c:pt idx="1230">
                  <c:v>5.7499999999999999E-3</c:v>
                </c:pt>
                <c:pt idx="1231">
                  <c:v>5.7749999999999998E-3</c:v>
                </c:pt>
                <c:pt idx="1232">
                  <c:v>5.7999999999999996E-3</c:v>
                </c:pt>
                <c:pt idx="1233">
                  <c:v>5.8250000000000003E-3</c:v>
                </c:pt>
                <c:pt idx="1234">
                  <c:v>5.8500000000000002E-3</c:v>
                </c:pt>
                <c:pt idx="1235">
                  <c:v>5.875E-3</c:v>
                </c:pt>
                <c:pt idx="1236">
                  <c:v>5.8999999999999999E-3</c:v>
                </c:pt>
                <c:pt idx="1237">
                  <c:v>5.9249999999999997E-3</c:v>
                </c:pt>
                <c:pt idx="1238">
                  <c:v>5.9500000000000004E-3</c:v>
                </c:pt>
                <c:pt idx="1239">
                  <c:v>5.9750000000000003E-3</c:v>
                </c:pt>
                <c:pt idx="1240">
                  <c:v>6.0000000000000001E-3</c:v>
                </c:pt>
                <c:pt idx="1241">
                  <c:v>6.025E-3</c:v>
                </c:pt>
                <c:pt idx="1242">
                  <c:v>6.0499999999999998E-3</c:v>
                </c:pt>
                <c:pt idx="1243">
                  <c:v>6.0749999999999997E-3</c:v>
                </c:pt>
                <c:pt idx="1244">
                  <c:v>6.1000000000000004E-3</c:v>
                </c:pt>
                <c:pt idx="1245">
                  <c:v>6.1250000000000002E-3</c:v>
                </c:pt>
                <c:pt idx="1246">
                  <c:v>6.1500000000000001E-3</c:v>
                </c:pt>
                <c:pt idx="1247">
                  <c:v>6.1749999999999999E-3</c:v>
                </c:pt>
                <c:pt idx="1248">
                  <c:v>6.1999999999999998E-3</c:v>
                </c:pt>
                <c:pt idx="1249">
                  <c:v>6.2249999999999996E-3</c:v>
                </c:pt>
                <c:pt idx="1250">
                  <c:v>6.2500000000000003E-3</c:v>
                </c:pt>
                <c:pt idx="1251">
                  <c:v>6.2750000000000002E-3</c:v>
                </c:pt>
                <c:pt idx="1252">
                  <c:v>6.3E-3</c:v>
                </c:pt>
                <c:pt idx="1253">
                  <c:v>6.3249999999999999E-3</c:v>
                </c:pt>
                <c:pt idx="1254">
                  <c:v>6.3499999999999997E-3</c:v>
                </c:pt>
                <c:pt idx="1255">
                  <c:v>6.3749999999999996E-3</c:v>
                </c:pt>
                <c:pt idx="1256">
                  <c:v>6.4000000000000003E-3</c:v>
                </c:pt>
                <c:pt idx="1257">
                  <c:v>6.4250000000000002E-3</c:v>
                </c:pt>
                <c:pt idx="1258">
                  <c:v>6.45E-3</c:v>
                </c:pt>
                <c:pt idx="1259">
                  <c:v>6.4749999999999999E-3</c:v>
                </c:pt>
                <c:pt idx="1260">
                  <c:v>6.4999999999999997E-3</c:v>
                </c:pt>
                <c:pt idx="1261">
                  <c:v>6.5250000000000004E-3</c:v>
                </c:pt>
                <c:pt idx="1262">
                  <c:v>6.5500000000000003E-3</c:v>
                </c:pt>
                <c:pt idx="1263">
                  <c:v>6.5750000000000001E-3</c:v>
                </c:pt>
                <c:pt idx="1264">
                  <c:v>6.6E-3</c:v>
                </c:pt>
                <c:pt idx="1265">
                  <c:v>6.6249999999999998E-3</c:v>
                </c:pt>
                <c:pt idx="1266">
                  <c:v>6.6499999999999997E-3</c:v>
                </c:pt>
                <c:pt idx="1267">
                  <c:v>6.6750000000000004E-3</c:v>
                </c:pt>
                <c:pt idx="1268">
                  <c:v>6.7000000000000002E-3</c:v>
                </c:pt>
                <c:pt idx="1269">
                  <c:v>6.7250000000000001E-3</c:v>
                </c:pt>
                <c:pt idx="1270">
                  <c:v>6.7499999999999999E-3</c:v>
                </c:pt>
                <c:pt idx="1271">
                  <c:v>6.7749999999999998E-3</c:v>
                </c:pt>
                <c:pt idx="1272">
                  <c:v>6.7999999999999996E-3</c:v>
                </c:pt>
                <c:pt idx="1273">
                  <c:v>6.8250000000000003E-3</c:v>
                </c:pt>
                <c:pt idx="1274">
                  <c:v>6.8500000000000002E-3</c:v>
                </c:pt>
                <c:pt idx="1275">
                  <c:v>6.875E-3</c:v>
                </c:pt>
                <c:pt idx="1276">
                  <c:v>6.8999999999999999E-3</c:v>
                </c:pt>
                <c:pt idx="1277">
                  <c:v>6.9249999999999997E-3</c:v>
                </c:pt>
                <c:pt idx="1278">
                  <c:v>6.9499999999999996E-3</c:v>
                </c:pt>
                <c:pt idx="1279">
                  <c:v>6.9750000000000003E-3</c:v>
                </c:pt>
                <c:pt idx="1280">
                  <c:v>7.0000000000000001E-3</c:v>
                </c:pt>
                <c:pt idx="1281">
                  <c:v>7.025E-3</c:v>
                </c:pt>
                <c:pt idx="1282">
                  <c:v>7.0499999999999998E-3</c:v>
                </c:pt>
                <c:pt idx="1283">
                  <c:v>7.0749999999999997E-3</c:v>
                </c:pt>
                <c:pt idx="1284">
                  <c:v>7.1000000000000004E-3</c:v>
                </c:pt>
                <c:pt idx="1285">
                  <c:v>7.1250000000000003E-3</c:v>
                </c:pt>
                <c:pt idx="1286">
                  <c:v>7.1500000000000001E-3</c:v>
                </c:pt>
                <c:pt idx="1287">
                  <c:v>7.175E-3</c:v>
                </c:pt>
                <c:pt idx="1288">
                  <c:v>7.1999999999999998E-3</c:v>
                </c:pt>
                <c:pt idx="1289">
                  <c:v>7.2249999999999997E-3</c:v>
                </c:pt>
                <c:pt idx="1290">
                  <c:v>7.2500000000000004E-3</c:v>
                </c:pt>
                <c:pt idx="1291">
                  <c:v>7.2750000000000002E-3</c:v>
                </c:pt>
                <c:pt idx="1292">
                  <c:v>7.3000000000000001E-3</c:v>
                </c:pt>
                <c:pt idx="1293">
                  <c:v>7.3249999999999999E-3</c:v>
                </c:pt>
                <c:pt idx="1294">
                  <c:v>7.3499999999999998E-3</c:v>
                </c:pt>
                <c:pt idx="1295">
                  <c:v>7.3749999999999996E-3</c:v>
                </c:pt>
                <c:pt idx="1296">
                  <c:v>7.4000000000000003E-3</c:v>
                </c:pt>
                <c:pt idx="1297">
                  <c:v>7.4250000000000002E-3</c:v>
                </c:pt>
                <c:pt idx="1298">
                  <c:v>7.45E-3</c:v>
                </c:pt>
                <c:pt idx="1299">
                  <c:v>7.4749999999999999E-3</c:v>
                </c:pt>
                <c:pt idx="1300">
                  <c:v>7.4999999999999997E-3</c:v>
                </c:pt>
                <c:pt idx="1301">
                  <c:v>7.5249999999999996E-3</c:v>
                </c:pt>
                <c:pt idx="1302">
                  <c:v>7.5500000000000003E-3</c:v>
                </c:pt>
                <c:pt idx="1303">
                  <c:v>7.5750000000000001E-3</c:v>
                </c:pt>
                <c:pt idx="1304">
                  <c:v>7.6E-3</c:v>
                </c:pt>
                <c:pt idx="1305">
                  <c:v>7.6249999999999998E-3</c:v>
                </c:pt>
                <c:pt idx="1306">
                  <c:v>7.6499999999999997E-3</c:v>
                </c:pt>
                <c:pt idx="1307">
                  <c:v>7.6750000000000004E-3</c:v>
                </c:pt>
                <c:pt idx="1308">
                  <c:v>7.7000000000000002E-3</c:v>
                </c:pt>
                <c:pt idx="1309">
                  <c:v>7.7250000000000001E-3</c:v>
                </c:pt>
                <c:pt idx="1310">
                  <c:v>7.7499999999999999E-3</c:v>
                </c:pt>
                <c:pt idx="1311">
                  <c:v>7.7749999999999998E-3</c:v>
                </c:pt>
                <c:pt idx="1312">
                  <c:v>7.7999999999999996E-3</c:v>
                </c:pt>
                <c:pt idx="1313">
                  <c:v>7.8250000000000004E-3</c:v>
                </c:pt>
                <c:pt idx="1314">
                  <c:v>7.8499999999999993E-3</c:v>
                </c:pt>
                <c:pt idx="1315">
                  <c:v>7.8750000000000001E-3</c:v>
                </c:pt>
                <c:pt idx="1316">
                  <c:v>7.9000000000000008E-3</c:v>
                </c:pt>
                <c:pt idx="1317">
                  <c:v>7.9249999999999998E-3</c:v>
                </c:pt>
                <c:pt idx="1318">
                  <c:v>7.9500000000000005E-3</c:v>
                </c:pt>
                <c:pt idx="1319">
                  <c:v>7.9749999999999995E-3</c:v>
                </c:pt>
                <c:pt idx="1320">
                  <c:v>8.0000000000000002E-3</c:v>
                </c:pt>
                <c:pt idx="1321">
                  <c:v>8.0249999999999991E-3</c:v>
                </c:pt>
                <c:pt idx="1322">
                  <c:v>8.0499999999999999E-3</c:v>
                </c:pt>
                <c:pt idx="1323">
                  <c:v>8.0750000000000006E-3</c:v>
                </c:pt>
                <c:pt idx="1324">
                  <c:v>8.0999999999999996E-3</c:v>
                </c:pt>
                <c:pt idx="1325">
                  <c:v>8.1250000000000003E-3</c:v>
                </c:pt>
                <c:pt idx="1326">
                  <c:v>8.1499999999999993E-3</c:v>
                </c:pt>
                <c:pt idx="1327">
                  <c:v>8.175E-3</c:v>
                </c:pt>
                <c:pt idx="1328">
                  <c:v>8.2000000000000007E-3</c:v>
                </c:pt>
                <c:pt idx="1329">
                  <c:v>8.2249999999999997E-3</c:v>
                </c:pt>
                <c:pt idx="1330">
                  <c:v>8.2500000000000004E-3</c:v>
                </c:pt>
                <c:pt idx="1331">
                  <c:v>8.2749999999999994E-3</c:v>
                </c:pt>
                <c:pt idx="1332">
                  <c:v>8.3000000000000001E-3</c:v>
                </c:pt>
                <c:pt idx="1333">
                  <c:v>8.3250000000000008E-3</c:v>
                </c:pt>
                <c:pt idx="1334">
                  <c:v>8.3499999999999998E-3</c:v>
                </c:pt>
                <c:pt idx="1335">
                  <c:v>8.3750000000000005E-3</c:v>
                </c:pt>
                <c:pt idx="1336">
                  <c:v>8.3999999999999995E-3</c:v>
                </c:pt>
                <c:pt idx="1337">
                  <c:v>8.4250000000000002E-3</c:v>
                </c:pt>
                <c:pt idx="1338">
                  <c:v>8.4499999999999992E-3</c:v>
                </c:pt>
                <c:pt idx="1339">
                  <c:v>8.4749999999999999E-3</c:v>
                </c:pt>
                <c:pt idx="1340">
                  <c:v>8.5000000000000006E-3</c:v>
                </c:pt>
                <c:pt idx="1341">
                  <c:v>8.5249999999999996E-3</c:v>
                </c:pt>
                <c:pt idx="1342">
                  <c:v>8.5500000000000003E-3</c:v>
                </c:pt>
                <c:pt idx="1343">
                  <c:v>8.5749999999999993E-3</c:v>
                </c:pt>
                <c:pt idx="1344">
                  <c:v>8.6E-3</c:v>
                </c:pt>
                <c:pt idx="1345">
                  <c:v>8.6250000000000007E-3</c:v>
                </c:pt>
                <c:pt idx="1346">
                  <c:v>8.6499999999999997E-3</c:v>
                </c:pt>
                <c:pt idx="1347">
                  <c:v>8.6750000000000004E-3</c:v>
                </c:pt>
                <c:pt idx="1348">
                  <c:v>8.6999999999999994E-3</c:v>
                </c:pt>
                <c:pt idx="1349">
                  <c:v>8.7250000000000001E-3</c:v>
                </c:pt>
                <c:pt idx="1350">
                  <c:v>8.7500000000000008E-3</c:v>
                </c:pt>
                <c:pt idx="1351">
                  <c:v>8.7749999999999998E-3</c:v>
                </c:pt>
                <c:pt idx="1352">
                  <c:v>8.8000000000000005E-3</c:v>
                </c:pt>
                <c:pt idx="1353">
                  <c:v>8.8249999999999995E-3</c:v>
                </c:pt>
                <c:pt idx="1354">
                  <c:v>8.8500000000000002E-3</c:v>
                </c:pt>
                <c:pt idx="1355">
                  <c:v>8.8749999999999992E-3</c:v>
                </c:pt>
                <c:pt idx="1356">
                  <c:v>8.8999999999999999E-3</c:v>
                </c:pt>
                <c:pt idx="1357">
                  <c:v>8.9250000000000006E-3</c:v>
                </c:pt>
                <c:pt idx="1358">
                  <c:v>8.9499999999999996E-3</c:v>
                </c:pt>
                <c:pt idx="1359">
                  <c:v>8.9750000000000003E-3</c:v>
                </c:pt>
                <c:pt idx="1360">
                  <c:v>8.9999999999999993E-3</c:v>
                </c:pt>
                <c:pt idx="1361">
                  <c:v>9.025E-3</c:v>
                </c:pt>
                <c:pt idx="1362">
                  <c:v>9.0500000000000008E-3</c:v>
                </c:pt>
                <c:pt idx="1363">
                  <c:v>9.0749999999999997E-3</c:v>
                </c:pt>
                <c:pt idx="1364">
                  <c:v>9.1000000000000004E-3</c:v>
                </c:pt>
                <c:pt idx="1365">
                  <c:v>9.1249999999999994E-3</c:v>
                </c:pt>
                <c:pt idx="1366">
                  <c:v>9.1500000000000001E-3</c:v>
                </c:pt>
                <c:pt idx="1367">
                  <c:v>9.1750000000000009E-3</c:v>
                </c:pt>
                <c:pt idx="1368">
                  <c:v>9.1999999999999998E-3</c:v>
                </c:pt>
                <c:pt idx="1369">
                  <c:v>9.2250000000000006E-3</c:v>
                </c:pt>
                <c:pt idx="1370">
                  <c:v>9.2499999999999995E-3</c:v>
                </c:pt>
                <c:pt idx="1371">
                  <c:v>9.2750000000000003E-3</c:v>
                </c:pt>
                <c:pt idx="1372">
                  <c:v>9.2999999999999992E-3</c:v>
                </c:pt>
                <c:pt idx="1373">
                  <c:v>9.325E-3</c:v>
                </c:pt>
                <c:pt idx="1374">
                  <c:v>9.3500000000000007E-3</c:v>
                </c:pt>
                <c:pt idx="1375">
                  <c:v>9.3749999999999997E-3</c:v>
                </c:pt>
                <c:pt idx="1376">
                  <c:v>9.4000000000000004E-3</c:v>
                </c:pt>
                <c:pt idx="1377">
                  <c:v>9.4249999999999994E-3</c:v>
                </c:pt>
                <c:pt idx="1378">
                  <c:v>9.4500000000000001E-3</c:v>
                </c:pt>
                <c:pt idx="1379">
                  <c:v>9.4750000000000008E-3</c:v>
                </c:pt>
                <c:pt idx="1380">
                  <c:v>9.4999999999999998E-3</c:v>
                </c:pt>
                <c:pt idx="1381">
                  <c:v>9.5250000000000005E-3</c:v>
                </c:pt>
                <c:pt idx="1382">
                  <c:v>9.5499999999999995E-3</c:v>
                </c:pt>
                <c:pt idx="1383">
                  <c:v>9.5750000000000002E-3</c:v>
                </c:pt>
                <c:pt idx="1384">
                  <c:v>9.5999999999999992E-3</c:v>
                </c:pt>
                <c:pt idx="1385">
                  <c:v>9.6249999999999999E-3</c:v>
                </c:pt>
                <c:pt idx="1386">
                  <c:v>9.6500000000000006E-3</c:v>
                </c:pt>
                <c:pt idx="1387">
                  <c:v>9.6749999999999996E-3</c:v>
                </c:pt>
                <c:pt idx="1388">
                  <c:v>9.7000000000000003E-3</c:v>
                </c:pt>
                <c:pt idx="1389">
                  <c:v>9.7249999999999993E-3</c:v>
                </c:pt>
                <c:pt idx="1390">
                  <c:v>9.75E-3</c:v>
                </c:pt>
                <c:pt idx="1391">
                  <c:v>9.7750000000000007E-3</c:v>
                </c:pt>
                <c:pt idx="1392">
                  <c:v>9.7999999999999997E-3</c:v>
                </c:pt>
                <c:pt idx="1393">
                  <c:v>9.8250000000000004E-3</c:v>
                </c:pt>
                <c:pt idx="1394">
                  <c:v>9.8499999999999994E-3</c:v>
                </c:pt>
                <c:pt idx="1395">
                  <c:v>9.8750000000000001E-3</c:v>
                </c:pt>
                <c:pt idx="1396">
                  <c:v>9.9000000000000008E-3</c:v>
                </c:pt>
                <c:pt idx="1397">
                  <c:v>9.9249999999999998E-3</c:v>
                </c:pt>
                <c:pt idx="1398">
                  <c:v>9.9500000000000005E-3</c:v>
                </c:pt>
                <c:pt idx="1399">
                  <c:v>9.9749999999999995E-3</c:v>
                </c:pt>
                <c:pt idx="1400">
                  <c:v>0.01</c:v>
                </c:pt>
                <c:pt idx="1401">
                  <c:v>1.0024999999999999E-2</c:v>
                </c:pt>
                <c:pt idx="1402">
                  <c:v>1.005E-2</c:v>
                </c:pt>
                <c:pt idx="1403">
                  <c:v>1.0075000000000001E-2</c:v>
                </c:pt>
                <c:pt idx="1404">
                  <c:v>1.01E-2</c:v>
                </c:pt>
                <c:pt idx="1405">
                  <c:v>1.0125E-2</c:v>
                </c:pt>
                <c:pt idx="1406">
                  <c:v>1.0149999999999999E-2</c:v>
                </c:pt>
                <c:pt idx="1407">
                  <c:v>1.0175E-2</c:v>
                </c:pt>
                <c:pt idx="1408">
                  <c:v>1.0200000000000001E-2</c:v>
                </c:pt>
                <c:pt idx="1409">
                  <c:v>1.0225E-2</c:v>
                </c:pt>
                <c:pt idx="1410">
                  <c:v>1.025E-2</c:v>
                </c:pt>
                <c:pt idx="1411">
                  <c:v>1.0274999999999999E-2</c:v>
                </c:pt>
                <c:pt idx="1412">
                  <c:v>1.03E-2</c:v>
                </c:pt>
                <c:pt idx="1413">
                  <c:v>1.0325000000000001E-2</c:v>
                </c:pt>
                <c:pt idx="1414">
                  <c:v>1.035E-2</c:v>
                </c:pt>
                <c:pt idx="1415">
                  <c:v>1.0375000000000001E-2</c:v>
                </c:pt>
                <c:pt idx="1416">
                  <c:v>1.04E-2</c:v>
                </c:pt>
                <c:pt idx="1417">
                  <c:v>1.0425E-2</c:v>
                </c:pt>
                <c:pt idx="1418">
                  <c:v>1.0449999999999999E-2</c:v>
                </c:pt>
                <c:pt idx="1419">
                  <c:v>1.0475E-2</c:v>
                </c:pt>
                <c:pt idx="1420">
                  <c:v>1.0500000000000001E-2</c:v>
                </c:pt>
                <c:pt idx="1421">
                  <c:v>1.0525E-2</c:v>
                </c:pt>
                <c:pt idx="1422">
                  <c:v>1.055E-2</c:v>
                </c:pt>
                <c:pt idx="1423">
                  <c:v>1.0574999999999999E-2</c:v>
                </c:pt>
                <c:pt idx="1424">
                  <c:v>1.06E-2</c:v>
                </c:pt>
                <c:pt idx="1425">
                  <c:v>1.0625000000000001E-2</c:v>
                </c:pt>
                <c:pt idx="1426">
                  <c:v>1.065E-2</c:v>
                </c:pt>
                <c:pt idx="1427">
                  <c:v>1.0675E-2</c:v>
                </c:pt>
                <c:pt idx="1428">
                  <c:v>1.0699999999999999E-2</c:v>
                </c:pt>
                <c:pt idx="1429">
                  <c:v>1.0725E-2</c:v>
                </c:pt>
                <c:pt idx="1430">
                  <c:v>1.0749999999999999E-2</c:v>
                </c:pt>
                <c:pt idx="1431">
                  <c:v>1.0775E-2</c:v>
                </c:pt>
                <c:pt idx="1432">
                  <c:v>1.0800000000000001E-2</c:v>
                </c:pt>
                <c:pt idx="1433">
                  <c:v>1.0825E-2</c:v>
                </c:pt>
                <c:pt idx="1434">
                  <c:v>1.085E-2</c:v>
                </c:pt>
                <c:pt idx="1435">
                  <c:v>1.0874999999999999E-2</c:v>
                </c:pt>
                <c:pt idx="1436">
                  <c:v>1.09E-2</c:v>
                </c:pt>
                <c:pt idx="1437">
                  <c:v>1.0925000000000001E-2</c:v>
                </c:pt>
                <c:pt idx="1438">
                  <c:v>1.095E-2</c:v>
                </c:pt>
                <c:pt idx="1439">
                  <c:v>1.0975E-2</c:v>
                </c:pt>
                <c:pt idx="1440">
                  <c:v>1.0999999999999999E-2</c:v>
                </c:pt>
                <c:pt idx="1441">
                  <c:v>1.1025E-2</c:v>
                </c:pt>
                <c:pt idx="1442">
                  <c:v>1.1050000000000001E-2</c:v>
                </c:pt>
                <c:pt idx="1443">
                  <c:v>1.1075E-2</c:v>
                </c:pt>
                <c:pt idx="1444">
                  <c:v>1.11E-2</c:v>
                </c:pt>
                <c:pt idx="1445">
                  <c:v>1.1124999999999999E-2</c:v>
                </c:pt>
                <c:pt idx="1446">
                  <c:v>1.115E-2</c:v>
                </c:pt>
                <c:pt idx="1447">
                  <c:v>1.1174999999999999E-2</c:v>
                </c:pt>
                <c:pt idx="1448">
                  <c:v>1.12E-2</c:v>
                </c:pt>
                <c:pt idx="1449">
                  <c:v>1.1225000000000001E-2</c:v>
                </c:pt>
                <c:pt idx="1450">
                  <c:v>1.125E-2</c:v>
                </c:pt>
                <c:pt idx="1451">
                  <c:v>1.1275E-2</c:v>
                </c:pt>
                <c:pt idx="1452">
                  <c:v>1.1299999999999999E-2</c:v>
                </c:pt>
                <c:pt idx="1453">
                  <c:v>1.1325E-2</c:v>
                </c:pt>
                <c:pt idx="1454">
                  <c:v>1.1350000000000001E-2</c:v>
                </c:pt>
                <c:pt idx="1455">
                  <c:v>1.1375E-2</c:v>
                </c:pt>
                <c:pt idx="1456">
                  <c:v>1.14E-2</c:v>
                </c:pt>
                <c:pt idx="1457">
                  <c:v>1.1424999999999999E-2</c:v>
                </c:pt>
                <c:pt idx="1458">
                  <c:v>1.145E-2</c:v>
                </c:pt>
                <c:pt idx="1459">
                  <c:v>1.1475000000000001E-2</c:v>
                </c:pt>
                <c:pt idx="1460">
                  <c:v>1.15E-2</c:v>
                </c:pt>
                <c:pt idx="1461">
                  <c:v>1.1525000000000001E-2</c:v>
                </c:pt>
                <c:pt idx="1462">
                  <c:v>1.155E-2</c:v>
                </c:pt>
                <c:pt idx="1463">
                  <c:v>1.1575E-2</c:v>
                </c:pt>
                <c:pt idx="1464">
                  <c:v>1.1599999999999999E-2</c:v>
                </c:pt>
                <c:pt idx="1465">
                  <c:v>1.1625E-2</c:v>
                </c:pt>
                <c:pt idx="1466">
                  <c:v>1.1650000000000001E-2</c:v>
                </c:pt>
                <c:pt idx="1467">
                  <c:v>1.1675E-2</c:v>
                </c:pt>
                <c:pt idx="1468">
                  <c:v>1.17E-2</c:v>
                </c:pt>
                <c:pt idx="1469">
                  <c:v>1.1724999999999999E-2</c:v>
                </c:pt>
                <c:pt idx="1470">
                  <c:v>1.175E-2</c:v>
                </c:pt>
                <c:pt idx="1471">
                  <c:v>1.1775000000000001E-2</c:v>
                </c:pt>
                <c:pt idx="1472">
                  <c:v>1.18E-2</c:v>
                </c:pt>
                <c:pt idx="1473">
                  <c:v>1.1825E-2</c:v>
                </c:pt>
                <c:pt idx="1474">
                  <c:v>1.1849999999999999E-2</c:v>
                </c:pt>
                <c:pt idx="1475">
                  <c:v>1.1875E-2</c:v>
                </c:pt>
                <c:pt idx="1476">
                  <c:v>1.1900000000000001E-2</c:v>
                </c:pt>
                <c:pt idx="1477">
                  <c:v>1.1925E-2</c:v>
                </c:pt>
                <c:pt idx="1478">
                  <c:v>1.1950000000000001E-2</c:v>
                </c:pt>
                <c:pt idx="1479">
                  <c:v>1.1975E-2</c:v>
                </c:pt>
                <c:pt idx="1480">
                  <c:v>1.2E-2</c:v>
                </c:pt>
                <c:pt idx="1481">
                  <c:v>1.2024999999999999E-2</c:v>
                </c:pt>
                <c:pt idx="1482">
                  <c:v>1.205E-2</c:v>
                </c:pt>
                <c:pt idx="1483">
                  <c:v>1.2075000000000001E-2</c:v>
                </c:pt>
                <c:pt idx="1484">
                  <c:v>1.21E-2</c:v>
                </c:pt>
                <c:pt idx="1485">
                  <c:v>1.2125E-2</c:v>
                </c:pt>
                <c:pt idx="1486">
                  <c:v>1.2149999999999999E-2</c:v>
                </c:pt>
                <c:pt idx="1487">
                  <c:v>1.2175E-2</c:v>
                </c:pt>
                <c:pt idx="1488">
                  <c:v>1.2200000000000001E-2</c:v>
                </c:pt>
                <c:pt idx="1489">
                  <c:v>1.2225E-2</c:v>
                </c:pt>
                <c:pt idx="1490">
                  <c:v>1.225E-2</c:v>
                </c:pt>
                <c:pt idx="1491">
                  <c:v>1.2274999999999999E-2</c:v>
                </c:pt>
                <c:pt idx="1492">
                  <c:v>1.23E-2</c:v>
                </c:pt>
                <c:pt idx="1493">
                  <c:v>1.2324999999999999E-2</c:v>
                </c:pt>
                <c:pt idx="1494">
                  <c:v>1.235E-2</c:v>
                </c:pt>
                <c:pt idx="1495">
                  <c:v>1.2375000000000001E-2</c:v>
                </c:pt>
                <c:pt idx="1496">
                  <c:v>1.24E-2</c:v>
                </c:pt>
                <c:pt idx="1497">
                  <c:v>1.2425E-2</c:v>
                </c:pt>
                <c:pt idx="1498">
                  <c:v>1.2449999999999999E-2</c:v>
                </c:pt>
                <c:pt idx="1499">
                  <c:v>1.2475E-2</c:v>
                </c:pt>
                <c:pt idx="1500">
                  <c:v>1.2500000000000001E-2</c:v>
                </c:pt>
                <c:pt idx="1501">
                  <c:v>1.2525E-2</c:v>
                </c:pt>
                <c:pt idx="1502">
                  <c:v>1.255E-2</c:v>
                </c:pt>
                <c:pt idx="1503">
                  <c:v>1.2574999999999999E-2</c:v>
                </c:pt>
                <c:pt idx="1504">
                  <c:v>1.26E-2</c:v>
                </c:pt>
                <c:pt idx="1505">
                  <c:v>1.2625000000000001E-2</c:v>
                </c:pt>
                <c:pt idx="1506">
                  <c:v>1.265E-2</c:v>
                </c:pt>
                <c:pt idx="1507">
                  <c:v>1.2675000000000001E-2</c:v>
                </c:pt>
                <c:pt idx="1508">
                  <c:v>1.2699999999999999E-2</c:v>
                </c:pt>
                <c:pt idx="1509">
                  <c:v>1.2725E-2</c:v>
                </c:pt>
                <c:pt idx="1510">
                  <c:v>1.2749999999999999E-2</c:v>
                </c:pt>
                <c:pt idx="1511">
                  <c:v>1.2775E-2</c:v>
                </c:pt>
                <c:pt idx="1512">
                  <c:v>1.2800000000000001E-2</c:v>
                </c:pt>
                <c:pt idx="1513">
                  <c:v>1.2825E-2</c:v>
                </c:pt>
                <c:pt idx="1514">
                  <c:v>1.285E-2</c:v>
                </c:pt>
                <c:pt idx="1515">
                  <c:v>1.2874999999999999E-2</c:v>
                </c:pt>
                <c:pt idx="1516">
                  <c:v>1.29E-2</c:v>
                </c:pt>
                <c:pt idx="1517">
                  <c:v>1.2925000000000001E-2</c:v>
                </c:pt>
                <c:pt idx="1518">
                  <c:v>1.295E-2</c:v>
                </c:pt>
                <c:pt idx="1519">
                  <c:v>1.2975E-2</c:v>
                </c:pt>
                <c:pt idx="1520">
                  <c:v>1.2999999999999999E-2</c:v>
                </c:pt>
                <c:pt idx="1521">
                  <c:v>1.3025E-2</c:v>
                </c:pt>
                <c:pt idx="1522">
                  <c:v>1.3050000000000001E-2</c:v>
                </c:pt>
                <c:pt idx="1523">
                  <c:v>1.3075E-2</c:v>
                </c:pt>
                <c:pt idx="1524">
                  <c:v>1.3100000000000001E-2</c:v>
                </c:pt>
                <c:pt idx="1525">
                  <c:v>1.3125E-2</c:v>
                </c:pt>
                <c:pt idx="1526">
                  <c:v>1.315E-2</c:v>
                </c:pt>
                <c:pt idx="1527">
                  <c:v>1.3174999999999999E-2</c:v>
                </c:pt>
                <c:pt idx="1528">
                  <c:v>1.32E-2</c:v>
                </c:pt>
                <c:pt idx="1529">
                  <c:v>1.3225000000000001E-2</c:v>
                </c:pt>
                <c:pt idx="1530">
                  <c:v>1.325E-2</c:v>
                </c:pt>
                <c:pt idx="1531">
                  <c:v>1.3275E-2</c:v>
                </c:pt>
                <c:pt idx="1532">
                  <c:v>1.3299999999999999E-2</c:v>
                </c:pt>
                <c:pt idx="1533">
                  <c:v>1.3325E-2</c:v>
                </c:pt>
                <c:pt idx="1534">
                  <c:v>1.3350000000000001E-2</c:v>
                </c:pt>
                <c:pt idx="1535">
                  <c:v>1.3375E-2</c:v>
                </c:pt>
                <c:pt idx="1536">
                  <c:v>1.34E-2</c:v>
                </c:pt>
                <c:pt idx="1537">
                  <c:v>1.3424999999999999E-2</c:v>
                </c:pt>
                <c:pt idx="1538">
                  <c:v>1.345E-2</c:v>
                </c:pt>
                <c:pt idx="1539">
                  <c:v>1.3475000000000001E-2</c:v>
                </c:pt>
                <c:pt idx="1540">
                  <c:v>1.35E-2</c:v>
                </c:pt>
                <c:pt idx="1541">
                  <c:v>1.3525000000000001E-2</c:v>
                </c:pt>
                <c:pt idx="1542">
                  <c:v>1.355E-2</c:v>
                </c:pt>
                <c:pt idx="1543">
                  <c:v>1.3575E-2</c:v>
                </c:pt>
                <c:pt idx="1544">
                  <c:v>1.3599999999999999E-2</c:v>
                </c:pt>
                <c:pt idx="1545">
                  <c:v>1.3625E-2</c:v>
                </c:pt>
                <c:pt idx="1546">
                  <c:v>1.3650000000000001E-2</c:v>
                </c:pt>
                <c:pt idx="1547">
                  <c:v>1.3675E-2</c:v>
                </c:pt>
                <c:pt idx="1548">
                  <c:v>1.37E-2</c:v>
                </c:pt>
                <c:pt idx="1549">
                  <c:v>1.3724999999999999E-2</c:v>
                </c:pt>
                <c:pt idx="1550">
                  <c:v>1.375E-2</c:v>
                </c:pt>
                <c:pt idx="1551">
                  <c:v>1.3775000000000001E-2</c:v>
                </c:pt>
                <c:pt idx="1552">
                  <c:v>1.38E-2</c:v>
                </c:pt>
                <c:pt idx="1553">
                  <c:v>1.3825E-2</c:v>
                </c:pt>
                <c:pt idx="1554">
                  <c:v>1.3849999999999999E-2</c:v>
                </c:pt>
                <c:pt idx="1555">
                  <c:v>1.3875E-2</c:v>
                </c:pt>
                <c:pt idx="1556">
                  <c:v>1.3899999999999999E-2</c:v>
                </c:pt>
                <c:pt idx="1557">
                  <c:v>1.3925E-2</c:v>
                </c:pt>
                <c:pt idx="1558">
                  <c:v>1.3950000000000001E-2</c:v>
                </c:pt>
                <c:pt idx="1559">
                  <c:v>1.3975E-2</c:v>
                </c:pt>
                <c:pt idx="1560">
                  <c:v>1.4E-2</c:v>
                </c:pt>
                <c:pt idx="1561">
                  <c:v>1.4024999999999999E-2</c:v>
                </c:pt>
                <c:pt idx="1562">
                  <c:v>1.405E-2</c:v>
                </c:pt>
                <c:pt idx="1563">
                  <c:v>1.4075000000000001E-2</c:v>
                </c:pt>
                <c:pt idx="1564">
                  <c:v>1.41E-2</c:v>
                </c:pt>
                <c:pt idx="1565">
                  <c:v>1.4125E-2</c:v>
                </c:pt>
                <c:pt idx="1566">
                  <c:v>1.4149999999999999E-2</c:v>
                </c:pt>
                <c:pt idx="1567">
                  <c:v>1.4175E-2</c:v>
                </c:pt>
                <c:pt idx="1568">
                  <c:v>1.4200000000000001E-2</c:v>
                </c:pt>
                <c:pt idx="1569">
                  <c:v>1.4225E-2</c:v>
                </c:pt>
                <c:pt idx="1570">
                  <c:v>1.4250000000000001E-2</c:v>
                </c:pt>
                <c:pt idx="1571">
                  <c:v>1.4274999999999999E-2</c:v>
                </c:pt>
                <c:pt idx="1572">
                  <c:v>1.43E-2</c:v>
                </c:pt>
                <c:pt idx="1573">
                  <c:v>1.4324999999999999E-2</c:v>
                </c:pt>
                <c:pt idx="1574">
                  <c:v>1.435E-2</c:v>
                </c:pt>
                <c:pt idx="1575">
                  <c:v>1.4375000000000001E-2</c:v>
                </c:pt>
                <c:pt idx="1576">
                  <c:v>1.44E-2</c:v>
                </c:pt>
                <c:pt idx="1577">
                  <c:v>1.4425E-2</c:v>
                </c:pt>
                <c:pt idx="1578">
                  <c:v>1.4449999999999999E-2</c:v>
                </c:pt>
                <c:pt idx="1579">
                  <c:v>1.4475E-2</c:v>
                </c:pt>
                <c:pt idx="1580">
                  <c:v>1.4500000000000001E-2</c:v>
                </c:pt>
                <c:pt idx="1581">
                  <c:v>1.4525E-2</c:v>
                </c:pt>
                <c:pt idx="1582">
                  <c:v>1.455E-2</c:v>
                </c:pt>
                <c:pt idx="1583">
                  <c:v>1.4574999999999999E-2</c:v>
                </c:pt>
                <c:pt idx="1584">
                  <c:v>1.46E-2</c:v>
                </c:pt>
                <c:pt idx="1585">
                  <c:v>1.4625000000000001E-2</c:v>
                </c:pt>
                <c:pt idx="1586">
                  <c:v>1.465E-2</c:v>
                </c:pt>
                <c:pt idx="1587">
                  <c:v>1.4675000000000001E-2</c:v>
                </c:pt>
                <c:pt idx="1588">
                  <c:v>1.47E-2</c:v>
                </c:pt>
                <c:pt idx="1589">
                  <c:v>1.4725E-2</c:v>
                </c:pt>
                <c:pt idx="1590">
                  <c:v>1.4749999999999999E-2</c:v>
                </c:pt>
                <c:pt idx="1591">
                  <c:v>1.4775E-2</c:v>
                </c:pt>
                <c:pt idx="1592">
                  <c:v>1.4800000000000001E-2</c:v>
                </c:pt>
                <c:pt idx="1593">
                  <c:v>1.4825E-2</c:v>
                </c:pt>
                <c:pt idx="1594">
                  <c:v>1.485E-2</c:v>
                </c:pt>
                <c:pt idx="1595">
                  <c:v>1.4874999999999999E-2</c:v>
                </c:pt>
                <c:pt idx="1596">
                  <c:v>1.49E-2</c:v>
                </c:pt>
                <c:pt idx="1597">
                  <c:v>1.4925000000000001E-2</c:v>
                </c:pt>
                <c:pt idx="1598">
                  <c:v>1.495E-2</c:v>
                </c:pt>
                <c:pt idx="1599">
                  <c:v>1.4975E-2</c:v>
                </c:pt>
                <c:pt idx="1600">
                  <c:v>1.4999999999999999E-2</c:v>
                </c:pt>
                <c:pt idx="1601">
                  <c:v>1.5025E-2</c:v>
                </c:pt>
                <c:pt idx="1602">
                  <c:v>1.5049999999999999E-2</c:v>
                </c:pt>
                <c:pt idx="1603">
                  <c:v>1.5075E-2</c:v>
                </c:pt>
                <c:pt idx="1604">
                  <c:v>1.5100000000000001E-2</c:v>
                </c:pt>
                <c:pt idx="1605">
                  <c:v>1.5125E-2</c:v>
                </c:pt>
                <c:pt idx="1606">
                  <c:v>1.515E-2</c:v>
                </c:pt>
                <c:pt idx="1607">
                  <c:v>1.5174999999999999E-2</c:v>
                </c:pt>
                <c:pt idx="1608">
                  <c:v>1.52E-2</c:v>
                </c:pt>
                <c:pt idx="1609">
                  <c:v>1.5225000000000001E-2</c:v>
                </c:pt>
                <c:pt idx="1610">
                  <c:v>1.525E-2</c:v>
                </c:pt>
                <c:pt idx="1611">
                  <c:v>1.5275E-2</c:v>
                </c:pt>
                <c:pt idx="1612">
                  <c:v>1.5299999999999999E-2</c:v>
                </c:pt>
                <c:pt idx="1613">
                  <c:v>1.5325E-2</c:v>
                </c:pt>
                <c:pt idx="1614">
                  <c:v>1.5350000000000001E-2</c:v>
                </c:pt>
                <c:pt idx="1615">
                  <c:v>1.5375E-2</c:v>
                </c:pt>
                <c:pt idx="1616">
                  <c:v>1.54E-2</c:v>
                </c:pt>
                <c:pt idx="1617">
                  <c:v>1.5424999999999999E-2</c:v>
                </c:pt>
                <c:pt idx="1618">
                  <c:v>1.545E-2</c:v>
                </c:pt>
                <c:pt idx="1619">
                  <c:v>1.5474999999999999E-2</c:v>
                </c:pt>
                <c:pt idx="1620">
                  <c:v>1.55E-2</c:v>
                </c:pt>
                <c:pt idx="1621">
                  <c:v>1.5525000000000001E-2</c:v>
                </c:pt>
                <c:pt idx="1622">
                  <c:v>1.555E-2</c:v>
                </c:pt>
                <c:pt idx="1623">
                  <c:v>1.5575E-2</c:v>
                </c:pt>
                <c:pt idx="1624">
                  <c:v>1.5599999999999999E-2</c:v>
                </c:pt>
                <c:pt idx="1625">
                  <c:v>1.5625E-2</c:v>
                </c:pt>
                <c:pt idx="1626">
                  <c:v>1.5650000000000001E-2</c:v>
                </c:pt>
                <c:pt idx="1627">
                  <c:v>1.5675000000000001E-2</c:v>
                </c:pt>
                <c:pt idx="1628">
                  <c:v>1.5699999999999999E-2</c:v>
                </c:pt>
                <c:pt idx="1629">
                  <c:v>1.5724999999999999E-2</c:v>
                </c:pt>
                <c:pt idx="1630">
                  <c:v>1.575E-2</c:v>
                </c:pt>
                <c:pt idx="1631">
                  <c:v>1.5775000000000001E-2</c:v>
                </c:pt>
                <c:pt idx="1632">
                  <c:v>1.5800000000000002E-2</c:v>
                </c:pt>
                <c:pt idx="1633">
                  <c:v>1.5824999999999999E-2</c:v>
                </c:pt>
                <c:pt idx="1634">
                  <c:v>1.585E-2</c:v>
                </c:pt>
                <c:pt idx="1635">
                  <c:v>1.5875E-2</c:v>
                </c:pt>
                <c:pt idx="1636">
                  <c:v>1.5900000000000001E-2</c:v>
                </c:pt>
                <c:pt idx="1637">
                  <c:v>1.5925000000000002E-2</c:v>
                </c:pt>
                <c:pt idx="1638">
                  <c:v>1.5949999999999999E-2</c:v>
                </c:pt>
                <c:pt idx="1639">
                  <c:v>1.5975E-2</c:v>
                </c:pt>
                <c:pt idx="1640">
                  <c:v>1.6E-2</c:v>
                </c:pt>
                <c:pt idx="1641">
                  <c:v>1.6025000000000001E-2</c:v>
                </c:pt>
                <c:pt idx="1642">
                  <c:v>1.6049999999999998E-2</c:v>
                </c:pt>
                <c:pt idx="1643">
                  <c:v>1.6074999999999999E-2</c:v>
                </c:pt>
                <c:pt idx="1644">
                  <c:v>1.61E-2</c:v>
                </c:pt>
                <c:pt idx="1645">
                  <c:v>1.6125E-2</c:v>
                </c:pt>
                <c:pt idx="1646">
                  <c:v>1.6150000000000001E-2</c:v>
                </c:pt>
                <c:pt idx="1647">
                  <c:v>1.6174999999999998E-2</c:v>
                </c:pt>
                <c:pt idx="1648">
                  <c:v>1.6199999999999999E-2</c:v>
                </c:pt>
                <c:pt idx="1649">
                  <c:v>1.6225E-2</c:v>
                </c:pt>
                <c:pt idx="1650">
                  <c:v>1.6250000000000001E-2</c:v>
                </c:pt>
                <c:pt idx="1651">
                  <c:v>1.6275000000000001E-2</c:v>
                </c:pt>
                <c:pt idx="1652">
                  <c:v>1.6299999999999999E-2</c:v>
                </c:pt>
                <c:pt idx="1653">
                  <c:v>1.6324999999999999E-2</c:v>
                </c:pt>
                <c:pt idx="1654">
                  <c:v>1.635E-2</c:v>
                </c:pt>
                <c:pt idx="1655">
                  <c:v>1.6375000000000001E-2</c:v>
                </c:pt>
                <c:pt idx="1656">
                  <c:v>1.6400000000000001E-2</c:v>
                </c:pt>
                <c:pt idx="1657">
                  <c:v>1.6424999999999999E-2</c:v>
                </c:pt>
                <c:pt idx="1658">
                  <c:v>1.6449999999999999E-2</c:v>
                </c:pt>
                <c:pt idx="1659">
                  <c:v>1.6475E-2</c:v>
                </c:pt>
                <c:pt idx="1660">
                  <c:v>1.6500000000000001E-2</c:v>
                </c:pt>
                <c:pt idx="1661">
                  <c:v>1.6525000000000001E-2</c:v>
                </c:pt>
                <c:pt idx="1662">
                  <c:v>1.6549999999999999E-2</c:v>
                </c:pt>
                <c:pt idx="1663">
                  <c:v>1.6574999999999999E-2</c:v>
                </c:pt>
                <c:pt idx="1664">
                  <c:v>1.66E-2</c:v>
                </c:pt>
                <c:pt idx="1665">
                  <c:v>1.6625000000000001E-2</c:v>
                </c:pt>
                <c:pt idx="1666">
                  <c:v>1.6650000000000002E-2</c:v>
                </c:pt>
                <c:pt idx="1667">
                  <c:v>1.6674999999999999E-2</c:v>
                </c:pt>
                <c:pt idx="1668">
                  <c:v>1.67E-2</c:v>
                </c:pt>
                <c:pt idx="1669">
                  <c:v>1.6725E-2</c:v>
                </c:pt>
                <c:pt idx="1670">
                  <c:v>1.6750000000000001E-2</c:v>
                </c:pt>
                <c:pt idx="1671">
                  <c:v>1.6775000000000002E-2</c:v>
                </c:pt>
                <c:pt idx="1672">
                  <c:v>1.6799999999999999E-2</c:v>
                </c:pt>
                <c:pt idx="1673">
                  <c:v>1.6825E-2</c:v>
                </c:pt>
                <c:pt idx="1674">
                  <c:v>1.685E-2</c:v>
                </c:pt>
                <c:pt idx="1675">
                  <c:v>1.6875000000000001E-2</c:v>
                </c:pt>
                <c:pt idx="1676">
                  <c:v>1.6899999999999998E-2</c:v>
                </c:pt>
                <c:pt idx="1677">
                  <c:v>1.6924999999999999E-2</c:v>
                </c:pt>
                <c:pt idx="1678">
                  <c:v>1.695E-2</c:v>
                </c:pt>
                <c:pt idx="1679">
                  <c:v>1.6975000000000001E-2</c:v>
                </c:pt>
                <c:pt idx="1680">
                  <c:v>1.7000000000000001E-2</c:v>
                </c:pt>
                <c:pt idx="1681">
                  <c:v>1.7024999999999998E-2</c:v>
                </c:pt>
                <c:pt idx="1682">
                  <c:v>1.7049999999999999E-2</c:v>
                </c:pt>
                <c:pt idx="1683">
                  <c:v>1.7075E-2</c:v>
                </c:pt>
                <c:pt idx="1684">
                  <c:v>1.7100000000000001E-2</c:v>
                </c:pt>
                <c:pt idx="1685">
                  <c:v>1.7125000000000001E-2</c:v>
                </c:pt>
                <c:pt idx="1686">
                  <c:v>1.7149999999999999E-2</c:v>
                </c:pt>
                <c:pt idx="1687">
                  <c:v>1.7174999999999999E-2</c:v>
                </c:pt>
                <c:pt idx="1688">
                  <c:v>1.72E-2</c:v>
                </c:pt>
                <c:pt idx="1689">
                  <c:v>1.7225000000000001E-2</c:v>
                </c:pt>
                <c:pt idx="1690">
                  <c:v>1.7250000000000001E-2</c:v>
                </c:pt>
                <c:pt idx="1691">
                  <c:v>1.7274999999999999E-2</c:v>
                </c:pt>
                <c:pt idx="1692">
                  <c:v>1.7299999999999999E-2</c:v>
                </c:pt>
                <c:pt idx="1693">
                  <c:v>1.7325E-2</c:v>
                </c:pt>
                <c:pt idx="1694">
                  <c:v>1.7350000000000001E-2</c:v>
                </c:pt>
                <c:pt idx="1695">
                  <c:v>1.7375000000000002E-2</c:v>
                </c:pt>
                <c:pt idx="1696">
                  <c:v>1.7399999999999999E-2</c:v>
                </c:pt>
                <c:pt idx="1697">
                  <c:v>1.7425E-2</c:v>
                </c:pt>
                <c:pt idx="1698">
                  <c:v>1.745E-2</c:v>
                </c:pt>
                <c:pt idx="1699">
                  <c:v>1.7475000000000001E-2</c:v>
                </c:pt>
                <c:pt idx="1700">
                  <c:v>1.7500000000000002E-2</c:v>
                </c:pt>
                <c:pt idx="1701">
                  <c:v>1.7524999999999999E-2</c:v>
                </c:pt>
                <c:pt idx="1702">
                  <c:v>1.755E-2</c:v>
                </c:pt>
                <c:pt idx="1703">
                  <c:v>1.7575E-2</c:v>
                </c:pt>
                <c:pt idx="1704">
                  <c:v>1.7600000000000001E-2</c:v>
                </c:pt>
                <c:pt idx="1705">
                  <c:v>1.7624999999999998E-2</c:v>
                </c:pt>
                <c:pt idx="1706">
                  <c:v>1.7649999999999999E-2</c:v>
                </c:pt>
                <c:pt idx="1707">
                  <c:v>1.7675E-2</c:v>
                </c:pt>
                <c:pt idx="1708">
                  <c:v>1.77E-2</c:v>
                </c:pt>
                <c:pt idx="1709">
                  <c:v>1.7725000000000001E-2</c:v>
                </c:pt>
                <c:pt idx="1710">
                  <c:v>1.7749999999999998E-2</c:v>
                </c:pt>
                <c:pt idx="1711">
                  <c:v>1.7774999999999999E-2</c:v>
                </c:pt>
                <c:pt idx="1712">
                  <c:v>1.78E-2</c:v>
                </c:pt>
                <c:pt idx="1713">
                  <c:v>1.7825000000000001E-2</c:v>
                </c:pt>
                <c:pt idx="1714">
                  <c:v>1.7850000000000001E-2</c:v>
                </c:pt>
                <c:pt idx="1715">
                  <c:v>1.7874999999999999E-2</c:v>
                </c:pt>
                <c:pt idx="1716">
                  <c:v>1.7899999999999999E-2</c:v>
                </c:pt>
                <c:pt idx="1717">
                  <c:v>1.7925E-2</c:v>
                </c:pt>
                <c:pt idx="1718">
                  <c:v>1.7950000000000001E-2</c:v>
                </c:pt>
                <c:pt idx="1719">
                  <c:v>1.7975000000000001E-2</c:v>
                </c:pt>
                <c:pt idx="1720">
                  <c:v>1.7999999999999999E-2</c:v>
                </c:pt>
                <c:pt idx="1721">
                  <c:v>1.8024999999999999E-2</c:v>
                </c:pt>
                <c:pt idx="1722">
                  <c:v>1.805E-2</c:v>
                </c:pt>
                <c:pt idx="1723">
                  <c:v>1.8075000000000001E-2</c:v>
                </c:pt>
                <c:pt idx="1724">
                  <c:v>1.8100000000000002E-2</c:v>
                </c:pt>
                <c:pt idx="1725">
                  <c:v>1.8124999999999999E-2</c:v>
                </c:pt>
                <c:pt idx="1726">
                  <c:v>1.8149999999999999E-2</c:v>
                </c:pt>
                <c:pt idx="1727">
                  <c:v>1.8175E-2</c:v>
                </c:pt>
                <c:pt idx="1728">
                  <c:v>1.8200000000000001E-2</c:v>
                </c:pt>
                <c:pt idx="1729">
                  <c:v>1.8225000000000002E-2</c:v>
                </c:pt>
                <c:pt idx="1730">
                  <c:v>1.8249999999999999E-2</c:v>
                </c:pt>
                <c:pt idx="1731">
                  <c:v>1.8275E-2</c:v>
                </c:pt>
                <c:pt idx="1732">
                  <c:v>1.83E-2</c:v>
                </c:pt>
                <c:pt idx="1733">
                  <c:v>1.8325000000000001E-2</c:v>
                </c:pt>
                <c:pt idx="1734">
                  <c:v>1.8350000000000002E-2</c:v>
                </c:pt>
                <c:pt idx="1735">
                  <c:v>1.8374999999999999E-2</c:v>
                </c:pt>
                <c:pt idx="1736">
                  <c:v>1.84E-2</c:v>
                </c:pt>
                <c:pt idx="1737">
                  <c:v>1.8425E-2</c:v>
                </c:pt>
                <c:pt idx="1738">
                  <c:v>1.8450000000000001E-2</c:v>
                </c:pt>
                <c:pt idx="1739">
                  <c:v>1.8474999999999998E-2</c:v>
                </c:pt>
                <c:pt idx="1740">
                  <c:v>1.8499999999999999E-2</c:v>
                </c:pt>
                <c:pt idx="1741">
                  <c:v>1.8525E-2</c:v>
                </c:pt>
                <c:pt idx="1742">
                  <c:v>1.8550000000000001E-2</c:v>
                </c:pt>
                <c:pt idx="1743">
                  <c:v>1.8575000000000001E-2</c:v>
                </c:pt>
                <c:pt idx="1744">
                  <c:v>1.8599999999999998E-2</c:v>
                </c:pt>
                <c:pt idx="1745">
                  <c:v>1.8624999999999999E-2</c:v>
                </c:pt>
                <c:pt idx="1746">
                  <c:v>1.865E-2</c:v>
                </c:pt>
                <c:pt idx="1747">
                  <c:v>1.8675000000000001E-2</c:v>
                </c:pt>
                <c:pt idx="1748">
                  <c:v>1.8700000000000001E-2</c:v>
                </c:pt>
                <c:pt idx="1749">
                  <c:v>1.8724999999999999E-2</c:v>
                </c:pt>
                <c:pt idx="1750">
                  <c:v>1.8749999999999999E-2</c:v>
                </c:pt>
                <c:pt idx="1751">
                  <c:v>1.8775E-2</c:v>
                </c:pt>
                <c:pt idx="1752">
                  <c:v>1.8800000000000001E-2</c:v>
                </c:pt>
                <c:pt idx="1753">
                  <c:v>1.8825000000000001E-2</c:v>
                </c:pt>
                <c:pt idx="1754">
                  <c:v>1.8849999999999999E-2</c:v>
                </c:pt>
                <c:pt idx="1755">
                  <c:v>1.8874999999999999E-2</c:v>
                </c:pt>
                <c:pt idx="1756">
                  <c:v>1.89E-2</c:v>
                </c:pt>
                <c:pt idx="1757">
                  <c:v>1.8925000000000001E-2</c:v>
                </c:pt>
                <c:pt idx="1758">
                  <c:v>1.8950000000000002E-2</c:v>
                </c:pt>
                <c:pt idx="1759">
                  <c:v>1.8974999999999999E-2</c:v>
                </c:pt>
                <c:pt idx="1760">
                  <c:v>1.9E-2</c:v>
                </c:pt>
                <c:pt idx="1761">
                  <c:v>1.9025E-2</c:v>
                </c:pt>
                <c:pt idx="1762">
                  <c:v>1.9050000000000001E-2</c:v>
                </c:pt>
                <c:pt idx="1763">
                  <c:v>1.9075000000000002E-2</c:v>
                </c:pt>
                <c:pt idx="1764">
                  <c:v>1.9099999999999999E-2</c:v>
                </c:pt>
                <c:pt idx="1765">
                  <c:v>1.9125E-2</c:v>
                </c:pt>
                <c:pt idx="1766">
                  <c:v>1.915E-2</c:v>
                </c:pt>
                <c:pt idx="1767">
                  <c:v>1.9175000000000001E-2</c:v>
                </c:pt>
                <c:pt idx="1768">
                  <c:v>1.9199999999999998E-2</c:v>
                </c:pt>
                <c:pt idx="1769">
                  <c:v>1.9224999999999999E-2</c:v>
                </c:pt>
                <c:pt idx="1770">
                  <c:v>1.925E-2</c:v>
                </c:pt>
                <c:pt idx="1771">
                  <c:v>1.9275E-2</c:v>
                </c:pt>
                <c:pt idx="1772">
                  <c:v>1.9300000000000001E-2</c:v>
                </c:pt>
                <c:pt idx="1773">
                  <c:v>1.9324999999999998E-2</c:v>
                </c:pt>
                <c:pt idx="1774">
                  <c:v>1.9349999999999999E-2</c:v>
                </c:pt>
                <c:pt idx="1775">
                  <c:v>1.9375E-2</c:v>
                </c:pt>
                <c:pt idx="1776">
                  <c:v>1.9400000000000001E-2</c:v>
                </c:pt>
                <c:pt idx="1777">
                  <c:v>1.9425000000000001E-2</c:v>
                </c:pt>
                <c:pt idx="1778">
                  <c:v>1.9449999999999999E-2</c:v>
                </c:pt>
                <c:pt idx="1779">
                  <c:v>1.9474999999999999E-2</c:v>
                </c:pt>
                <c:pt idx="1780">
                  <c:v>1.95E-2</c:v>
                </c:pt>
                <c:pt idx="1781">
                  <c:v>1.9525000000000001E-2</c:v>
                </c:pt>
                <c:pt idx="1782">
                  <c:v>1.9550000000000001E-2</c:v>
                </c:pt>
                <c:pt idx="1783">
                  <c:v>1.9574999999999999E-2</c:v>
                </c:pt>
                <c:pt idx="1784">
                  <c:v>1.9599999999999999E-2</c:v>
                </c:pt>
                <c:pt idx="1785">
                  <c:v>1.9625E-2</c:v>
                </c:pt>
                <c:pt idx="1786">
                  <c:v>1.9650000000000001E-2</c:v>
                </c:pt>
                <c:pt idx="1787">
                  <c:v>1.9675000000000002E-2</c:v>
                </c:pt>
                <c:pt idx="1788">
                  <c:v>1.9699999999999999E-2</c:v>
                </c:pt>
                <c:pt idx="1789">
                  <c:v>1.9724999999999999E-2</c:v>
                </c:pt>
                <c:pt idx="1790">
                  <c:v>1.975E-2</c:v>
                </c:pt>
                <c:pt idx="1791">
                  <c:v>1.9775000000000001E-2</c:v>
                </c:pt>
                <c:pt idx="1792">
                  <c:v>1.9800000000000002E-2</c:v>
                </c:pt>
                <c:pt idx="1793">
                  <c:v>1.9824999999999999E-2</c:v>
                </c:pt>
                <c:pt idx="1794">
                  <c:v>1.985E-2</c:v>
                </c:pt>
                <c:pt idx="1795">
                  <c:v>1.9875E-2</c:v>
                </c:pt>
                <c:pt idx="1796">
                  <c:v>1.9900000000000001E-2</c:v>
                </c:pt>
                <c:pt idx="1797">
                  <c:v>1.9924999999999998E-2</c:v>
                </c:pt>
                <c:pt idx="1798">
                  <c:v>1.9949999999999999E-2</c:v>
                </c:pt>
                <c:pt idx="1799">
                  <c:v>1.9975E-2</c:v>
                </c:pt>
                <c:pt idx="1800">
                  <c:v>0.02</c:v>
                </c:pt>
                <c:pt idx="1801">
                  <c:v>2.0025000000000001E-2</c:v>
                </c:pt>
                <c:pt idx="1802">
                  <c:v>2.0049999999999998E-2</c:v>
                </c:pt>
                <c:pt idx="1803">
                  <c:v>2.0074999999999999E-2</c:v>
                </c:pt>
                <c:pt idx="1804">
                  <c:v>2.01E-2</c:v>
                </c:pt>
                <c:pt idx="1805">
                  <c:v>2.0125000000000001E-2</c:v>
                </c:pt>
                <c:pt idx="1806">
                  <c:v>2.0150000000000001E-2</c:v>
                </c:pt>
                <c:pt idx="1807">
                  <c:v>2.0174999999999998E-2</c:v>
                </c:pt>
                <c:pt idx="1808">
                  <c:v>2.0199999999999999E-2</c:v>
                </c:pt>
                <c:pt idx="1809">
                  <c:v>2.0225E-2</c:v>
                </c:pt>
                <c:pt idx="1810">
                  <c:v>2.0250000000000001E-2</c:v>
                </c:pt>
                <c:pt idx="1811">
                  <c:v>2.0275000000000001E-2</c:v>
                </c:pt>
                <c:pt idx="1812">
                  <c:v>2.0299999999999999E-2</c:v>
                </c:pt>
                <c:pt idx="1813">
                  <c:v>2.0324999999999999E-2</c:v>
                </c:pt>
                <c:pt idx="1814">
                  <c:v>2.035E-2</c:v>
                </c:pt>
                <c:pt idx="1815">
                  <c:v>2.0375000000000001E-2</c:v>
                </c:pt>
                <c:pt idx="1816">
                  <c:v>2.0400000000000001E-2</c:v>
                </c:pt>
                <c:pt idx="1817">
                  <c:v>2.0424999999999999E-2</c:v>
                </c:pt>
                <c:pt idx="1818">
                  <c:v>2.0449999999999999E-2</c:v>
                </c:pt>
                <c:pt idx="1819">
                  <c:v>2.0475E-2</c:v>
                </c:pt>
                <c:pt idx="1820">
                  <c:v>2.0500000000000001E-2</c:v>
                </c:pt>
                <c:pt idx="1821">
                  <c:v>2.0525000000000002E-2</c:v>
                </c:pt>
                <c:pt idx="1822">
                  <c:v>2.0549999999999999E-2</c:v>
                </c:pt>
                <c:pt idx="1823">
                  <c:v>2.0575E-2</c:v>
                </c:pt>
                <c:pt idx="1824">
                  <c:v>2.06E-2</c:v>
                </c:pt>
                <c:pt idx="1825">
                  <c:v>2.0625000000000001E-2</c:v>
                </c:pt>
                <c:pt idx="1826">
                  <c:v>2.0650000000000002E-2</c:v>
                </c:pt>
                <c:pt idx="1827">
                  <c:v>2.0674999999999999E-2</c:v>
                </c:pt>
                <c:pt idx="1828">
                  <c:v>2.07E-2</c:v>
                </c:pt>
                <c:pt idx="1829">
                  <c:v>2.0725E-2</c:v>
                </c:pt>
                <c:pt idx="1830">
                  <c:v>2.0750000000000001E-2</c:v>
                </c:pt>
                <c:pt idx="1831">
                  <c:v>2.0774999999999998E-2</c:v>
                </c:pt>
                <c:pt idx="1832">
                  <c:v>2.0799999999999999E-2</c:v>
                </c:pt>
                <c:pt idx="1833">
                  <c:v>2.0825E-2</c:v>
                </c:pt>
                <c:pt idx="1834">
                  <c:v>2.085E-2</c:v>
                </c:pt>
                <c:pt idx="1835">
                  <c:v>2.0875000000000001E-2</c:v>
                </c:pt>
                <c:pt idx="1836">
                  <c:v>2.0899999999999998E-2</c:v>
                </c:pt>
                <c:pt idx="1837">
                  <c:v>2.0924999999999999E-2</c:v>
                </c:pt>
                <c:pt idx="1838">
                  <c:v>2.095E-2</c:v>
                </c:pt>
                <c:pt idx="1839">
                  <c:v>2.0975000000000001E-2</c:v>
                </c:pt>
                <c:pt idx="1840">
                  <c:v>2.1000000000000001E-2</c:v>
                </c:pt>
                <c:pt idx="1841">
                  <c:v>2.1024999999999999E-2</c:v>
                </c:pt>
                <c:pt idx="1842">
                  <c:v>2.1049999999999999E-2</c:v>
                </c:pt>
                <c:pt idx="1843">
                  <c:v>2.1075E-2</c:v>
                </c:pt>
                <c:pt idx="1844">
                  <c:v>2.1100000000000001E-2</c:v>
                </c:pt>
                <c:pt idx="1845">
                  <c:v>2.1125000000000001E-2</c:v>
                </c:pt>
                <c:pt idx="1846">
                  <c:v>2.1149999999999999E-2</c:v>
                </c:pt>
                <c:pt idx="1847">
                  <c:v>2.1174999999999999E-2</c:v>
                </c:pt>
                <c:pt idx="1848">
                  <c:v>2.12E-2</c:v>
                </c:pt>
                <c:pt idx="1849">
                  <c:v>2.1225000000000001E-2</c:v>
                </c:pt>
                <c:pt idx="1850">
                  <c:v>2.1250000000000002E-2</c:v>
                </c:pt>
                <c:pt idx="1851">
                  <c:v>2.1274999999999999E-2</c:v>
                </c:pt>
                <c:pt idx="1852">
                  <c:v>2.1299999999999999E-2</c:v>
                </c:pt>
                <c:pt idx="1853">
                  <c:v>2.1325E-2</c:v>
                </c:pt>
                <c:pt idx="1854">
                  <c:v>2.1350000000000001E-2</c:v>
                </c:pt>
                <c:pt idx="1855">
                  <c:v>2.1375000000000002E-2</c:v>
                </c:pt>
                <c:pt idx="1856">
                  <c:v>2.1399999999999999E-2</c:v>
                </c:pt>
                <c:pt idx="1857">
                  <c:v>2.1425E-2</c:v>
                </c:pt>
                <c:pt idx="1858">
                  <c:v>2.145E-2</c:v>
                </c:pt>
                <c:pt idx="1859">
                  <c:v>2.1475000000000001E-2</c:v>
                </c:pt>
                <c:pt idx="1860">
                  <c:v>2.1499999999999998E-2</c:v>
                </c:pt>
                <c:pt idx="1861">
                  <c:v>2.1524999999999999E-2</c:v>
                </c:pt>
                <c:pt idx="1862">
                  <c:v>2.155E-2</c:v>
                </c:pt>
                <c:pt idx="1863">
                  <c:v>2.1575E-2</c:v>
                </c:pt>
                <c:pt idx="1864">
                  <c:v>2.1600000000000001E-2</c:v>
                </c:pt>
                <c:pt idx="1865">
                  <c:v>2.1624999999999998E-2</c:v>
                </c:pt>
                <c:pt idx="1866">
                  <c:v>2.1649999999999999E-2</c:v>
                </c:pt>
                <c:pt idx="1867">
                  <c:v>2.1675E-2</c:v>
                </c:pt>
                <c:pt idx="1868">
                  <c:v>2.1700000000000001E-2</c:v>
                </c:pt>
                <c:pt idx="1869">
                  <c:v>2.1725000000000001E-2</c:v>
                </c:pt>
                <c:pt idx="1870">
                  <c:v>2.1749999999999999E-2</c:v>
                </c:pt>
                <c:pt idx="1871">
                  <c:v>2.1774999999999999E-2</c:v>
                </c:pt>
                <c:pt idx="1872">
                  <c:v>2.18E-2</c:v>
                </c:pt>
                <c:pt idx="1873">
                  <c:v>2.1825000000000001E-2</c:v>
                </c:pt>
                <c:pt idx="1874">
                  <c:v>2.1850000000000001E-2</c:v>
                </c:pt>
                <c:pt idx="1875">
                  <c:v>2.1874999999999999E-2</c:v>
                </c:pt>
                <c:pt idx="1876">
                  <c:v>2.1899999999999999E-2</c:v>
                </c:pt>
                <c:pt idx="1877">
                  <c:v>2.1925E-2</c:v>
                </c:pt>
                <c:pt idx="1878">
                  <c:v>2.1950000000000001E-2</c:v>
                </c:pt>
                <c:pt idx="1879">
                  <c:v>2.1975000000000001E-2</c:v>
                </c:pt>
                <c:pt idx="1880">
                  <c:v>2.1999999999999999E-2</c:v>
                </c:pt>
                <c:pt idx="1881">
                  <c:v>2.2024999999999999E-2</c:v>
                </c:pt>
                <c:pt idx="1882">
                  <c:v>2.205E-2</c:v>
                </c:pt>
                <c:pt idx="1883">
                  <c:v>2.2075000000000001E-2</c:v>
                </c:pt>
                <c:pt idx="1884">
                  <c:v>2.2100000000000002E-2</c:v>
                </c:pt>
                <c:pt idx="1885">
                  <c:v>2.2124999999999999E-2</c:v>
                </c:pt>
                <c:pt idx="1886">
                  <c:v>2.215E-2</c:v>
                </c:pt>
                <c:pt idx="1887">
                  <c:v>2.2175E-2</c:v>
                </c:pt>
                <c:pt idx="1888">
                  <c:v>2.2200000000000001E-2</c:v>
                </c:pt>
                <c:pt idx="1889">
                  <c:v>2.2225000000000002E-2</c:v>
                </c:pt>
                <c:pt idx="1890">
                  <c:v>2.2249999999999999E-2</c:v>
                </c:pt>
                <c:pt idx="1891">
                  <c:v>2.2275E-2</c:v>
                </c:pt>
                <c:pt idx="1892">
                  <c:v>2.23E-2</c:v>
                </c:pt>
                <c:pt idx="1893">
                  <c:v>2.2325000000000001E-2</c:v>
                </c:pt>
                <c:pt idx="1894">
                  <c:v>2.2349999999999998E-2</c:v>
                </c:pt>
                <c:pt idx="1895">
                  <c:v>2.2374999999999999E-2</c:v>
                </c:pt>
                <c:pt idx="1896">
                  <c:v>2.24E-2</c:v>
                </c:pt>
                <c:pt idx="1897">
                  <c:v>2.2425E-2</c:v>
                </c:pt>
                <c:pt idx="1898">
                  <c:v>2.2450000000000001E-2</c:v>
                </c:pt>
                <c:pt idx="1899">
                  <c:v>2.2474999999999998E-2</c:v>
                </c:pt>
                <c:pt idx="1900">
                  <c:v>2.2499999999999999E-2</c:v>
                </c:pt>
                <c:pt idx="1901">
                  <c:v>2.2525E-2</c:v>
                </c:pt>
                <c:pt idx="1902">
                  <c:v>2.2550000000000001E-2</c:v>
                </c:pt>
                <c:pt idx="1903">
                  <c:v>2.2575000000000001E-2</c:v>
                </c:pt>
                <c:pt idx="1904">
                  <c:v>2.2599999999999999E-2</c:v>
                </c:pt>
                <c:pt idx="1905">
                  <c:v>2.2624999999999999E-2</c:v>
                </c:pt>
                <c:pt idx="1906">
                  <c:v>2.265E-2</c:v>
                </c:pt>
                <c:pt idx="1907">
                  <c:v>2.2675000000000001E-2</c:v>
                </c:pt>
                <c:pt idx="1908">
                  <c:v>2.2700000000000001E-2</c:v>
                </c:pt>
                <c:pt idx="1909">
                  <c:v>2.2724999999999999E-2</c:v>
                </c:pt>
                <c:pt idx="1910">
                  <c:v>2.2749999999999999E-2</c:v>
                </c:pt>
                <c:pt idx="1911">
                  <c:v>2.2775E-2</c:v>
                </c:pt>
                <c:pt idx="1912">
                  <c:v>2.2800000000000001E-2</c:v>
                </c:pt>
                <c:pt idx="1913">
                  <c:v>2.2825000000000002E-2</c:v>
                </c:pt>
                <c:pt idx="1914">
                  <c:v>2.2849999999999999E-2</c:v>
                </c:pt>
                <c:pt idx="1915">
                  <c:v>2.2875E-2</c:v>
                </c:pt>
                <c:pt idx="1916">
                  <c:v>2.29E-2</c:v>
                </c:pt>
                <c:pt idx="1917">
                  <c:v>2.2925000000000001E-2</c:v>
                </c:pt>
                <c:pt idx="1918">
                  <c:v>2.2950000000000002E-2</c:v>
                </c:pt>
                <c:pt idx="1919">
                  <c:v>2.2974999999999999E-2</c:v>
                </c:pt>
                <c:pt idx="1920">
                  <c:v>2.3E-2</c:v>
                </c:pt>
                <c:pt idx="1921">
                  <c:v>2.3025E-2</c:v>
                </c:pt>
                <c:pt idx="1922">
                  <c:v>2.3050000000000001E-2</c:v>
                </c:pt>
                <c:pt idx="1923">
                  <c:v>2.3074999999999998E-2</c:v>
                </c:pt>
                <c:pt idx="1924">
                  <c:v>2.3099999999999999E-2</c:v>
                </c:pt>
                <c:pt idx="1925">
                  <c:v>2.3125E-2</c:v>
                </c:pt>
                <c:pt idx="1926">
                  <c:v>2.315E-2</c:v>
                </c:pt>
                <c:pt idx="1927">
                  <c:v>2.3175000000000001E-2</c:v>
                </c:pt>
                <c:pt idx="1928">
                  <c:v>2.3199999999999998E-2</c:v>
                </c:pt>
                <c:pt idx="1929">
                  <c:v>2.3224999999999999E-2</c:v>
                </c:pt>
                <c:pt idx="1930">
                  <c:v>2.325E-2</c:v>
                </c:pt>
                <c:pt idx="1931">
                  <c:v>2.3275000000000001E-2</c:v>
                </c:pt>
                <c:pt idx="1932">
                  <c:v>2.3300000000000001E-2</c:v>
                </c:pt>
                <c:pt idx="1933">
                  <c:v>2.3324999999999999E-2</c:v>
                </c:pt>
                <c:pt idx="1934">
                  <c:v>2.3349999999999999E-2</c:v>
                </c:pt>
                <c:pt idx="1935">
                  <c:v>2.3375E-2</c:v>
                </c:pt>
                <c:pt idx="1936">
                  <c:v>2.3400000000000001E-2</c:v>
                </c:pt>
                <c:pt idx="1937">
                  <c:v>2.3425000000000001E-2</c:v>
                </c:pt>
                <c:pt idx="1938">
                  <c:v>2.3449999999999999E-2</c:v>
                </c:pt>
                <c:pt idx="1939">
                  <c:v>2.3474999999999999E-2</c:v>
                </c:pt>
                <c:pt idx="1940">
                  <c:v>2.35E-2</c:v>
                </c:pt>
                <c:pt idx="1941">
                  <c:v>2.3525000000000001E-2</c:v>
                </c:pt>
                <c:pt idx="1942">
                  <c:v>2.3550000000000001E-2</c:v>
                </c:pt>
                <c:pt idx="1943">
                  <c:v>2.3574999999999999E-2</c:v>
                </c:pt>
                <c:pt idx="1944">
                  <c:v>2.3599999999999999E-2</c:v>
                </c:pt>
                <c:pt idx="1945">
                  <c:v>2.3625E-2</c:v>
                </c:pt>
                <c:pt idx="1946">
                  <c:v>2.3650000000000001E-2</c:v>
                </c:pt>
                <c:pt idx="1947">
                  <c:v>2.3675000000000002E-2</c:v>
                </c:pt>
                <c:pt idx="1948">
                  <c:v>2.3699999999999999E-2</c:v>
                </c:pt>
                <c:pt idx="1949">
                  <c:v>2.3725E-2</c:v>
                </c:pt>
                <c:pt idx="1950">
                  <c:v>2.375E-2</c:v>
                </c:pt>
                <c:pt idx="1951">
                  <c:v>2.3775000000000001E-2</c:v>
                </c:pt>
                <c:pt idx="1952">
                  <c:v>2.3800000000000002E-2</c:v>
                </c:pt>
                <c:pt idx="1953">
                  <c:v>2.3824999999999999E-2</c:v>
                </c:pt>
                <c:pt idx="1954">
                  <c:v>2.385E-2</c:v>
                </c:pt>
                <c:pt idx="1955">
                  <c:v>2.3875E-2</c:v>
                </c:pt>
                <c:pt idx="1956">
                  <c:v>2.3900000000000001E-2</c:v>
                </c:pt>
                <c:pt idx="1957">
                  <c:v>2.3924999999999998E-2</c:v>
                </c:pt>
                <c:pt idx="1958">
                  <c:v>2.3949999999999999E-2</c:v>
                </c:pt>
                <c:pt idx="1959">
                  <c:v>2.3975E-2</c:v>
                </c:pt>
                <c:pt idx="1960">
                  <c:v>2.4E-2</c:v>
                </c:pt>
                <c:pt idx="1961">
                  <c:v>2.4025000000000001E-2</c:v>
                </c:pt>
                <c:pt idx="1962">
                  <c:v>2.4049999999999998E-2</c:v>
                </c:pt>
                <c:pt idx="1963">
                  <c:v>2.4074999999999999E-2</c:v>
                </c:pt>
                <c:pt idx="1964">
                  <c:v>2.41E-2</c:v>
                </c:pt>
                <c:pt idx="1965">
                  <c:v>2.4125000000000001E-2</c:v>
                </c:pt>
                <c:pt idx="1966">
                  <c:v>2.4150000000000001E-2</c:v>
                </c:pt>
                <c:pt idx="1967">
                  <c:v>2.4174999999999999E-2</c:v>
                </c:pt>
                <c:pt idx="1968">
                  <c:v>2.4199999999999999E-2</c:v>
                </c:pt>
                <c:pt idx="1969">
                  <c:v>2.4225E-2</c:v>
                </c:pt>
                <c:pt idx="1970">
                  <c:v>2.4250000000000001E-2</c:v>
                </c:pt>
                <c:pt idx="1971">
                  <c:v>2.4275000000000001E-2</c:v>
                </c:pt>
                <c:pt idx="1972">
                  <c:v>2.4299999999999999E-2</c:v>
                </c:pt>
                <c:pt idx="1973">
                  <c:v>2.4324999999999999E-2</c:v>
                </c:pt>
                <c:pt idx="1974">
                  <c:v>2.435E-2</c:v>
                </c:pt>
                <c:pt idx="1975">
                  <c:v>2.4375000000000001E-2</c:v>
                </c:pt>
                <c:pt idx="1976">
                  <c:v>2.4400000000000002E-2</c:v>
                </c:pt>
                <c:pt idx="1977">
                  <c:v>2.4424999999999999E-2</c:v>
                </c:pt>
                <c:pt idx="1978">
                  <c:v>2.445E-2</c:v>
                </c:pt>
                <c:pt idx="1979">
                  <c:v>2.4475E-2</c:v>
                </c:pt>
                <c:pt idx="1980">
                  <c:v>2.4500000000000001E-2</c:v>
                </c:pt>
                <c:pt idx="1981">
                  <c:v>2.4525000000000002E-2</c:v>
                </c:pt>
                <c:pt idx="1982">
                  <c:v>2.4549999999999999E-2</c:v>
                </c:pt>
                <c:pt idx="1983">
                  <c:v>2.4575E-2</c:v>
                </c:pt>
                <c:pt idx="1984">
                  <c:v>2.46E-2</c:v>
                </c:pt>
                <c:pt idx="1985">
                  <c:v>2.4625000000000001E-2</c:v>
                </c:pt>
                <c:pt idx="1986">
                  <c:v>2.4649999999999998E-2</c:v>
                </c:pt>
                <c:pt idx="1987">
                  <c:v>2.4674999999999999E-2</c:v>
                </c:pt>
                <c:pt idx="1988">
                  <c:v>2.47E-2</c:v>
                </c:pt>
                <c:pt idx="1989">
                  <c:v>2.4725E-2</c:v>
                </c:pt>
                <c:pt idx="1990">
                  <c:v>2.4750000000000001E-2</c:v>
                </c:pt>
                <c:pt idx="1991">
                  <c:v>2.4774999999999998E-2</c:v>
                </c:pt>
                <c:pt idx="1992">
                  <c:v>2.4799999999999999E-2</c:v>
                </c:pt>
                <c:pt idx="1993">
                  <c:v>2.4825E-2</c:v>
                </c:pt>
                <c:pt idx="1994">
                  <c:v>2.4850000000000001E-2</c:v>
                </c:pt>
                <c:pt idx="1995">
                  <c:v>2.4875000000000001E-2</c:v>
                </c:pt>
                <c:pt idx="1996">
                  <c:v>2.4899999999999999E-2</c:v>
                </c:pt>
                <c:pt idx="1997">
                  <c:v>2.4924999999999999E-2</c:v>
                </c:pt>
                <c:pt idx="1998">
                  <c:v>2.495E-2</c:v>
                </c:pt>
                <c:pt idx="1999">
                  <c:v>2.4975000000000001E-2</c:v>
                </c:pt>
              </c:numCache>
            </c:numRef>
          </c:xVal>
          <c:yVal>
            <c:numRef>
              <c:f>'SP6'!$G$4:$G$2003</c:f>
              <c:numCache>
                <c:formatCode>0.00E+00</c:formatCode>
                <c:ptCount val="2000"/>
                <c:pt idx="0">
                  <c:v>-11.277196610000001</c:v>
                </c:pt>
                <c:pt idx="1">
                  <c:v>-11.266736359999999</c:v>
                </c:pt>
                <c:pt idx="2">
                  <c:v>-11.24581586</c:v>
                </c:pt>
                <c:pt idx="3">
                  <c:v>-11.16213385</c:v>
                </c:pt>
                <c:pt idx="4">
                  <c:v>-11.1307531</c:v>
                </c:pt>
                <c:pt idx="5">
                  <c:v>-11.151673600000001</c:v>
                </c:pt>
                <c:pt idx="6">
                  <c:v>-11.12029285</c:v>
                </c:pt>
                <c:pt idx="7">
                  <c:v>-11.00523009</c:v>
                </c:pt>
                <c:pt idx="8">
                  <c:v>-10.94246858</c:v>
                </c:pt>
                <c:pt idx="9">
                  <c:v>-10.94246858</c:v>
                </c:pt>
                <c:pt idx="10">
                  <c:v>-10.90062758</c:v>
                </c:pt>
                <c:pt idx="11">
                  <c:v>-10.83786607</c:v>
                </c:pt>
                <c:pt idx="12">
                  <c:v>-10.796025070000001</c:v>
                </c:pt>
                <c:pt idx="13">
                  <c:v>-10.77510457</c:v>
                </c:pt>
                <c:pt idx="14">
                  <c:v>-10.72280331</c:v>
                </c:pt>
                <c:pt idx="15">
                  <c:v>-10.6182008</c:v>
                </c:pt>
                <c:pt idx="16">
                  <c:v>-10.576359800000001</c:v>
                </c:pt>
                <c:pt idx="17">
                  <c:v>-10.607740550000001</c:v>
                </c:pt>
                <c:pt idx="18">
                  <c:v>-10.565899549999999</c:v>
                </c:pt>
                <c:pt idx="19">
                  <c:v>-10.450836779999999</c:v>
                </c:pt>
                <c:pt idx="20">
                  <c:v>-10.39853553</c:v>
                </c:pt>
                <c:pt idx="21">
                  <c:v>-10.40899578</c:v>
                </c:pt>
                <c:pt idx="22">
                  <c:v>-10.335774020000001</c:v>
                </c:pt>
                <c:pt idx="23">
                  <c:v>-10.283472769999999</c:v>
                </c:pt>
                <c:pt idx="24">
                  <c:v>-10.231171509999999</c:v>
                </c:pt>
                <c:pt idx="25">
                  <c:v>-10.18933051</c:v>
                </c:pt>
                <c:pt idx="26">
                  <c:v>-10.11610875</c:v>
                </c:pt>
                <c:pt idx="27">
                  <c:v>-10.011506239999999</c:v>
                </c:pt>
                <c:pt idx="28">
                  <c:v>-9.9592049899999999</c:v>
                </c:pt>
                <c:pt idx="29">
                  <c:v>-9.9905857400000002</c:v>
                </c:pt>
                <c:pt idx="30">
                  <c:v>-9.9173639799999993</c:v>
                </c:pt>
                <c:pt idx="31">
                  <c:v>-9.7918409700000009</c:v>
                </c:pt>
                <c:pt idx="32">
                  <c:v>-9.7395397199999998</c:v>
                </c:pt>
                <c:pt idx="33">
                  <c:v>-9.7290794599999995</c:v>
                </c:pt>
                <c:pt idx="34">
                  <c:v>-9.6558577099999994</c:v>
                </c:pt>
                <c:pt idx="35">
                  <c:v>-9.5930961999999997</c:v>
                </c:pt>
                <c:pt idx="36">
                  <c:v>-9.5512551999999999</c:v>
                </c:pt>
                <c:pt idx="37">
                  <c:v>-9.5094141899999993</c:v>
                </c:pt>
                <c:pt idx="38">
                  <c:v>-9.4361924399999992</c:v>
                </c:pt>
                <c:pt idx="39">
                  <c:v>-9.3211296800000003</c:v>
                </c:pt>
                <c:pt idx="40">
                  <c:v>-9.2688284200000002</c:v>
                </c:pt>
                <c:pt idx="41">
                  <c:v>-9.2792886699999997</c:v>
                </c:pt>
                <c:pt idx="42">
                  <c:v>-9.1956066599999993</c:v>
                </c:pt>
                <c:pt idx="43">
                  <c:v>-9.0596233999999995</c:v>
                </c:pt>
                <c:pt idx="44">
                  <c:v>-9.0073221399999994</c:v>
                </c:pt>
                <c:pt idx="45">
                  <c:v>-8.9864016400000004</c:v>
                </c:pt>
                <c:pt idx="46">
                  <c:v>-8.90271963</c:v>
                </c:pt>
                <c:pt idx="47">
                  <c:v>-8.8190376300000004</c:v>
                </c:pt>
                <c:pt idx="48">
                  <c:v>-8.7876568699999993</c:v>
                </c:pt>
                <c:pt idx="49">
                  <c:v>-8.73535562</c:v>
                </c:pt>
                <c:pt idx="50">
                  <c:v>-8.6307531100000006</c:v>
                </c:pt>
                <c:pt idx="51">
                  <c:v>-8.5052301000000003</c:v>
                </c:pt>
                <c:pt idx="52">
                  <c:v>-8.4738493399999992</c:v>
                </c:pt>
                <c:pt idx="53">
                  <c:v>-8.4633890899999997</c:v>
                </c:pt>
                <c:pt idx="54">
                  <c:v>-8.3797070799999993</c:v>
                </c:pt>
                <c:pt idx="55">
                  <c:v>-8.2541840700000009</c:v>
                </c:pt>
                <c:pt idx="56">
                  <c:v>-8.2018828199999998</c:v>
                </c:pt>
                <c:pt idx="57">
                  <c:v>-8.1705020600000005</c:v>
                </c:pt>
                <c:pt idx="58">
                  <c:v>-8.0449790500000002</c:v>
                </c:pt>
                <c:pt idx="59">
                  <c:v>-7.9717572900000002</c:v>
                </c:pt>
                <c:pt idx="60">
                  <c:v>-7.91945604</c:v>
                </c:pt>
                <c:pt idx="61">
                  <c:v>-7.8776150400000002</c:v>
                </c:pt>
                <c:pt idx="62">
                  <c:v>-7.7625522699999996</c:v>
                </c:pt>
                <c:pt idx="63">
                  <c:v>-7.6474895099999998</c:v>
                </c:pt>
                <c:pt idx="64">
                  <c:v>-7.6265690099999999</c:v>
                </c:pt>
                <c:pt idx="65">
                  <c:v>-7.5847280100000001</c:v>
                </c:pt>
                <c:pt idx="66">
                  <c:v>-7.4801254999999998</c:v>
                </c:pt>
                <c:pt idx="67">
                  <c:v>-7.3755229900000003</c:v>
                </c:pt>
                <c:pt idx="68">
                  <c:v>-7.3336819799999997</c:v>
                </c:pt>
                <c:pt idx="69">
                  <c:v>-7.27092048</c:v>
                </c:pt>
                <c:pt idx="70">
                  <c:v>-7.1349372100000004</c:v>
                </c:pt>
                <c:pt idx="71">
                  <c:v>-7.0512552099999999</c:v>
                </c:pt>
                <c:pt idx="72">
                  <c:v>-7.0094142000000002</c:v>
                </c:pt>
                <c:pt idx="73">
                  <c:v>-6.95711295</c:v>
                </c:pt>
                <c:pt idx="74">
                  <c:v>-6.78974893</c:v>
                </c:pt>
                <c:pt idx="75">
                  <c:v>-6.71652717</c:v>
                </c:pt>
                <c:pt idx="76">
                  <c:v>-6.6746861700000002</c:v>
                </c:pt>
                <c:pt idx="77">
                  <c:v>-6.6014644100000002</c:v>
                </c:pt>
                <c:pt idx="78">
                  <c:v>-6.5177823999999998</c:v>
                </c:pt>
                <c:pt idx="79">
                  <c:v>-6.4236401399999998</c:v>
                </c:pt>
                <c:pt idx="80">
                  <c:v>-6.38179914</c:v>
                </c:pt>
                <c:pt idx="81">
                  <c:v>-6.2771966299999997</c:v>
                </c:pt>
                <c:pt idx="82">
                  <c:v>-6.14121337</c:v>
                </c:pt>
                <c:pt idx="83">
                  <c:v>-6.0784518600000004</c:v>
                </c:pt>
                <c:pt idx="84">
                  <c:v>-6.06799161</c:v>
                </c:pt>
                <c:pt idx="85">
                  <c:v>-5.9529288500000002</c:v>
                </c:pt>
                <c:pt idx="86">
                  <c:v>-5.8378660900000003</c:v>
                </c:pt>
                <c:pt idx="87">
                  <c:v>-5.7018828299999997</c:v>
                </c:pt>
                <c:pt idx="88">
                  <c:v>-5.6914225700000003</c:v>
                </c:pt>
                <c:pt idx="89">
                  <c:v>-5.5658995600000001</c:v>
                </c:pt>
                <c:pt idx="90">
                  <c:v>-5.5135983099999999</c:v>
                </c:pt>
                <c:pt idx="91">
                  <c:v>-5.41945605</c:v>
                </c:pt>
                <c:pt idx="92">
                  <c:v>-5.3566945400000003</c:v>
                </c:pt>
                <c:pt idx="93">
                  <c:v>-5.2311715300000001</c:v>
                </c:pt>
                <c:pt idx="94">
                  <c:v>-5.1161087700000003</c:v>
                </c:pt>
                <c:pt idx="95">
                  <c:v>-5.0324267599999999</c:v>
                </c:pt>
                <c:pt idx="96">
                  <c:v>-5.0010460099999996</c:v>
                </c:pt>
                <c:pt idx="97">
                  <c:v>-4.9278242499999996</c:v>
                </c:pt>
                <c:pt idx="98">
                  <c:v>-4.7499999800000001</c:v>
                </c:pt>
                <c:pt idx="99">
                  <c:v>-4.67677823</c:v>
                </c:pt>
                <c:pt idx="100">
                  <c:v>-4.60355647</c:v>
                </c:pt>
                <c:pt idx="101">
                  <c:v>-4.5407949600000004</c:v>
                </c:pt>
                <c:pt idx="102">
                  <c:v>-4.4048116999999998</c:v>
                </c:pt>
                <c:pt idx="103">
                  <c:v>-4.3734309500000004</c:v>
                </c:pt>
                <c:pt idx="104">
                  <c:v>-4.2374476799999998</c:v>
                </c:pt>
                <c:pt idx="105">
                  <c:v>-4.1537656800000002</c:v>
                </c:pt>
                <c:pt idx="106">
                  <c:v>-4.0073221600000002</c:v>
                </c:pt>
                <c:pt idx="107">
                  <c:v>-3.9759414099999999</c:v>
                </c:pt>
                <c:pt idx="108">
                  <c:v>-3.9027196499999999</c:v>
                </c:pt>
                <c:pt idx="109">
                  <c:v>-3.8294978899999998</c:v>
                </c:pt>
                <c:pt idx="110">
                  <c:v>-3.6830543800000002</c:v>
                </c:pt>
                <c:pt idx="111">
                  <c:v>-3.5679916199999999</c:v>
                </c:pt>
                <c:pt idx="112">
                  <c:v>-3.5261506100000002</c:v>
                </c:pt>
                <c:pt idx="113">
                  <c:v>-3.39016735</c:v>
                </c:pt>
                <c:pt idx="114">
                  <c:v>-3.31694559</c:v>
                </c:pt>
                <c:pt idx="115">
                  <c:v>-3.1809623299999998</c:v>
                </c:pt>
                <c:pt idx="116">
                  <c:v>-3.14958158</c:v>
                </c:pt>
                <c:pt idx="117">
                  <c:v>-3.0345188200000002</c:v>
                </c:pt>
                <c:pt idx="118">
                  <c:v>-2.9403765599999998</c:v>
                </c:pt>
                <c:pt idx="119">
                  <c:v>-2.81485355</c:v>
                </c:pt>
                <c:pt idx="120">
                  <c:v>-2.7834727899999998</c:v>
                </c:pt>
                <c:pt idx="121">
                  <c:v>-2.6788702799999999</c:v>
                </c:pt>
                <c:pt idx="122">
                  <c:v>-2.5324267699999998</c:v>
                </c:pt>
                <c:pt idx="123">
                  <c:v>-2.42782426</c:v>
                </c:pt>
                <c:pt idx="124">
                  <c:v>-2.3755229999999998</c:v>
                </c:pt>
                <c:pt idx="125">
                  <c:v>-2.27092049</c:v>
                </c:pt>
                <c:pt idx="126">
                  <c:v>-2.1558577300000001</c:v>
                </c:pt>
                <c:pt idx="127">
                  <c:v>-2.09309623</c:v>
                </c:pt>
                <c:pt idx="128">
                  <c:v>-1.97803347</c:v>
                </c:pt>
                <c:pt idx="129">
                  <c:v>-1.8734309600000001</c:v>
                </c:pt>
                <c:pt idx="130">
                  <c:v>-1.7583681900000001</c:v>
                </c:pt>
                <c:pt idx="131">
                  <c:v>-1.65376568</c:v>
                </c:pt>
                <c:pt idx="132">
                  <c:v>-1.5805439299999999</c:v>
                </c:pt>
                <c:pt idx="133">
                  <c:v>-1.5177824200000001</c:v>
                </c:pt>
                <c:pt idx="134">
                  <c:v>-1.41317991</c:v>
                </c:pt>
                <c:pt idx="135">
                  <c:v>-1.2876569</c:v>
                </c:pt>
                <c:pt idx="136">
                  <c:v>-1.2248953899999999</c:v>
                </c:pt>
                <c:pt idx="137">
                  <c:v>-1.13075313</c:v>
                </c:pt>
                <c:pt idx="138">
                  <c:v>-1.00523012</c:v>
                </c:pt>
                <c:pt idx="139">
                  <c:v>-0.94246861999999998</c:v>
                </c:pt>
                <c:pt idx="140">
                  <c:v>-0.84832635999999995</c:v>
                </c:pt>
                <c:pt idx="141">
                  <c:v>-0.70188284000000001</c:v>
                </c:pt>
                <c:pt idx="142">
                  <c:v>-0.58682007999999997</c:v>
                </c:pt>
                <c:pt idx="143">
                  <c:v>-0.51359832000000005</c:v>
                </c:pt>
                <c:pt idx="144">
                  <c:v>-0.45083682000000003</c:v>
                </c:pt>
                <c:pt idx="145">
                  <c:v>-0.35669455999999999</c:v>
                </c:pt>
                <c:pt idx="146">
                  <c:v>-0.2207113</c:v>
                </c:pt>
                <c:pt idx="147">
                  <c:v>-0.12656903999999999</c:v>
                </c:pt>
                <c:pt idx="148">
                  <c:v>-9.518828E-2</c:v>
                </c:pt>
                <c:pt idx="149">
                  <c:v>4.0794980000000002E-2</c:v>
                </c:pt>
                <c:pt idx="150">
                  <c:v>0.13493724000000001</c:v>
                </c:pt>
                <c:pt idx="151">
                  <c:v>0.19769874000000001</c:v>
                </c:pt>
                <c:pt idx="152">
                  <c:v>0.26046025</c:v>
                </c:pt>
                <c:pt idx="153">
                  <c:v>0.42782427000000001</c:v>
                </c:pt>
                <c:pt idx="154">
                  <c:v>0.53242677999999999</c:v>
                </c:pt>
                <c:pt idx="155">
                  <c:v>0.60564852999999996</c:v>
                </c:pt>
                <c:pt idx="156">
                  <c:v>0.67887028999999999</c:v>
                </c:pt>
                <c:pt idx="157">
                  <c:v>0.79393305000000003</c:v>
                </c:pt>
                <c:pt idx="158">
                  <c:v>0.90899580999999996</c:v>
                </c:pt>
                <c:pt idx="159">
                  <c:v>1.0031380700000001</c:v>
                </c:pt>
                <c:pt idx="160">
                  <c:v>1.06589958</c:v>
                </c:pt>
                <c:pt idx="161">
                  <c:v>1.2123430900000001</c:v>
                </c:pt>
                <c:pt idx="162">
                  <c:v>1.30648535</c:v>
                </c:pt>
                <c:pt idx="163">
                  <c:v>1.33786611</c:v>
                </c:pt>
                <c:pt idx="164">
                  <c:v>1.4424686200000001</c:v>
                </c:pt>
                <c:pt idx="165">
                  <c:v>1.5679916300000001</c:v>
                </c:pt>
                <c:pt idx="166">
                  <c:v>1.71443514</c:v>
                </c:pt>
                <c:pt idx="167">
                  <c:v>1.7981171499999999</c:v>
                </c:pt>
                <c:pt idx="168">
                  <c:v>1.83995815</c:v>
                </c:pt>
                <c:pt idx="169">
                  <c:v>1.9236401599999999</c:v>
                </c:pt>
                <c:pt idx="170">
                  <c:v>2.0596234199999999</c:v>
                </c:pt>
                <c:pt idx="171">
                  <c:v>2.1642259400000001</c:v>
                </c:pt>
                <c:pt idx="172">
                  <c:v>2.2269874399999998</c:v>
                </c:pt>
                <c:pt idx="173">
                  <c:v>2.3629707</c:v>
                </c:pt>
                <c:pt idx="174">
                  <c:v>2.4884937200000001</c:v>
                </c:pt>
                <c:pt idx="175">
                  <c:v>2.50941422</c:v>
                </c:pt>
                <c:pt idx="176">
                  <c:v>2.5721757200000002</c:v>
                </c:pt>
                <c:pt idx="177">
                  <c:v>2.7290794900000002</c:v>
                </c:pt>
                <c:pt idx="178">
                  <c:v>2.8546024999999999</c:v>
                </c:pt>
                <c:pt idx="179">
                  <c:v>2.91736401</c:v>
                </c:pt>
                <c:pt idx="180">
                  <c:v>2.9592050099999998</c:v>
                </c:pt>
                <c:pt idx="181">
                  <c:v>3.0742677700000001</c:v>
                </c:pt>
                <c:pt idx="182">
                  <c:v>3.2207112900000001</c:v>
                </c:pt>
                <c:pt idx="183">
                  <c:v>3.3043933000000001</c:v>
                </c:pt>
                <c:pt idx="184">
                  <c:v>3.3566945499999998</c:v>
                </c:pt>
                <c:pt idx="185">
                  <c:v>3.5345188200000002</c:v>
                </c:pt>
                <c:pt idx="186">
                  <c:v>3.6077405699999998</c:v>
                </c:pt>
                <c:pt idx="187">
                  <c:v>3.6286610800000001</c:v>
                </c:pt>
                <c:pt idx="188">
                  <c:v>3.7437238399999999</c:v>
                </c:pt>
                <c:pt idx="189">
                  <c:v>3.8797071000000001</c:v>
                </c:pt>
                <c:pt idx="190">
                  <c:v>4.0156903599999998</c:v>
                </c:pt>
                <c:pt idx="191">
                  <c:v>4.0366108699999996</c:v>
                </c:pt>
                <c:pt idx="192">
                  <c:v>4.1412133799999999</c:v>
                </c:pt>
                <c:pt idx="193">
                  <c:v>4.2039748799999996</c:v>
                </c:pt>
                <c:pt idx="194">
                  <c:v>4.3399581500000002</c:v>
                </c:pt>
                <c:pt idx="195">
                  <c:v>4.38179915</c:v>
                </c:pt>
                <c:pt idx="196">
                  <c:v>4.5073221600000002</c:v>
                </c:pt>
                <c:pt idx="197">
                  <c:v>4.62238492</c:v>
                </c:pt>
                <c:pt idx="198">
                  <c:v>4.7374476799999998</c:v>
                </c:pt>
                <c:pt idx="199">
                  <c:v>4.7479079300000002</c:v>
                </c:pt>
                <c:pt idx="200">
                  <c:v>4.8315899399999997</c:v>
                </c:pt>
                <c:pt idx="201">
                  <c:v>4.9780334599999998</c:v>
                </c:pt>
                <c:pt idx="202">
                  <c:v>5.0617154700000002</c:v>
                </c:pt>
                <c:pt idx="203">
                  <c:v>5.1140167200000004</c:v>
                </c:pt>
                <c:pt idx="204">
                  <c:v>5.2081589800000003</c:v>
                </c:pt>
                <c:pt idx="205">
                  <c:v>5.3127614899999998</c:v>
                </c:pt>
                <c:pt idx="206">
                  <c:v>5.3964435000000002</c:v>
                </c:pt>
                <c:pt idx="207">
                  <c:v>5.4801255099999997</c:v>
                </c:pt>
                <c:pt idx="208">
                  <c:v>5.5324267599999999</c:v>
                </c:pt>
                <c:pt idx="209">
                  <c:v>5.6893305300000003</c:v>
                </c:pt>
                <c:pt idx="210">
                  <c:v>5.7625522800000004</c:v>
                </c:pt>
                <c:pt idx="211">
                  <c:v>5.8148535399999997</c:v>
                </c:pt>
                <c:pt idx="212">
                  <c:v>5.8671547899999998</c:v>
                </c:pt>
                <c:pt idx="213">
                  <c:v>6.0240585600000003</c:v>
                </c:pt>
                <c:pt idx="214">
                  <c:v>6.1391213200000001</c:v>
                </c:pt>
                <c:pt idx="215">
                  <c:v>6.1914225700000003</c:v>
                </c:pt>
                <c:pt idx="216">
                  <c:v>6.2646443300000003</c:v>
                </c:pt>
                <c:pt idx="217">
                  <c:v>6.3587865900000002</c:v>
                </c:pt>
                <c:pt idx="218">
                  <c:v>6.4424685999999998</c:v>
                </c:pt>
                <c:pt idx="219">
                  <c:v>6.49476985</c:v>
                </c:pt>
                <c:pt idx="220">
                  <c:v>6.5784518600000004</c:v>
                </c:pt>
                <c:pt idx="221">
                  <c:v>6.6935146200000002</c:v>
                </c:pt>
                <c:pt idx="222">
                  <c:v>6.7876568800000001</c:v>
                </c:pt>
                <c:pt idx="223">
                  <c:v>6.7667363800000002</c:v>
                </c:pt>
                <c:pt idx="224">
                  <c:v>6.8922593900000004</c:v>
                </c:pt>
                <c:pt idx="225">
                  <c:v>6.9968618999999999</c:v>
                </c:pt>
                <c:pt idx="226">
                  <c:v>7.1223849100000001</c:v>
                </c:pt>
                <c:pt idx="227">
                  <c:v>7.1119246599999997</c:v>
                </c:pt>
                <c:pt idx="228">
                  <c:v>7.2479079300000002</c:v>
                </c:pt>
                <c:pt idx="229">
                  <c:v>7.3734309400000004</c:v>
                </c:pt>
                <c:pt idx="230">
                  <c:v>7.4048116899999998</c:v>
                </c:pt>
                <c:pt idx="231">
                  <c:v>7.4466526999999996</c:v>
                </c:pt>
                <c:pt idx="232">
                  <c:v>7.5512552099999999</c:v>
                </c:pt>
                <c:pt idx="233">
                  <c:v>7.6872384699999996</c:v>
                </c:pt>
                <c:pt idx="234">
                  <c:v>7.7081589700000004</c:v>
                </c:pt>
                <c:pt idx="235">
                  <c:v>7.7395397199999998</c:v>
                </c:pt>
                <c:pt idx="236">
                  <c:v>7.7918409799999999</c:v>
                </c:pt>
                <c:pt idx="237">
                  <c:v>7.93828449</c:v>
                </c:pt>
                <c:pt idx="238">
                  <c:v>7.9801254999999998</c:v>
                </c:pt>
                <c:pt idx="239">
                  <c:v>8.0324267500000008</c:v>
                </c:pt>
                <c:pt idx="240">
                  <c:v>8.1474895099999998</c:v>
                </c:pt>
                <c:pt idx="241">
                  <c:v>8.2625522700000005</c:v>
                </c:pt>
                <c:pt idx="242">
                  <c:v>8.2625522700000005</c:v>
                </c:pt>
                <c:pt idx="243">
                  <c:v>8.3148535300000006</c:v>
                </c:pt>
                <c:pt idx="244">
                  <c:v>8.4508367900000003</c:v>
                </c:pt>
                <c:pt idx="245">
                  <c:v>8.5658995499999993</c:v>
                </c:pt>
                <c:pt idx="246">
                  <c:v>8.5554392999999997</c:v>
                </c:pt>
                <c:pt idx="247">
                  <c:v>8.5554392999999997</c:v>
                </c:pt>
                <c:pt idx="248">
                  <c:v>8.6705020600000005</c:v>
                </c:pt>
                <c:pt idx="249">
                  <c:v>8.7855648199999994</c:v>
                </c:pt>
                <c:pt idx="250">
                  <c:v>8.8587865800000003</c:v>
                </c:pt>
                <c:pt idx="251">
                  <c:v>8.8692468299999998</c:v>
                </c:pt>
                <c:pt idx="252">
                  <c:v>8.9843095900000005</c:v>
                </c:pt>
                <c:pt idx="253">
                  <c:v>9.0366108500000006</c:v>
                </c:pt>
                <c:pt idx="254">
                  <c:v>9.0261505999999994</c:v>
                </c:pt>
                <c:pt idx="255">
                  <c:v>9.0679915999999992</c:v>
                </c:pt>
                <c:pt idx="256">
                  <c:v>9.23535562</c:v>
                </c:pt>
                <c:pt idx="257">
                  <c:v>9.3504183800000007</c:v>
                </c:pt>
                <c:pt idx="258">
                  <c:v>9.3399581299999994</c:v>
                </c:pt>
                <c:pt idx="259">
                  <c:v>9.4131798900000003</c:v>
                </c:pt>
                <c:pt idx="260">
                  <c:v>9.4341003899999993</c:v>
                </c:pt>
                <c:pt idx="261">
                  <c:v>9.5282426499999993</c:v>
                </c:pt>
                <c:pt idx="262">
                  <c:v>9.5805439000000003</c:v>
                </c:pt>
                <c:pt idx="263">
                  <c:v>9.6119246500000006</c:v>
                </c:pt>
                <c:pt idx="264">
                  <c:v>9.6746861600000003</c:v>
                </c:pt>
                <c:pt idx="265">
                  <c:v>9.7897489199999992</c:v>
                </c:pt>
                <c:pt idx="266">
                  <c:v>9.7583681700000007</c:v>
                </c:pt>
                <c:pt idx="267">
                  <c:v>9.8211296800000003</c:v>
                </c:pt>
                <c:pt idx="268">
                  <c:v>9.9466526900000005</c:v>
                </c:pt>
                <c:pt idx="269">
                  <c:v>10.04079495</c:v>
                </c:pt>
                <c:pt idx="270">
                  <c:v>9.9884936900000003</c:v>
                </c:pt>
                <c:pt idx="271">
                  <c:v>10.072175700000001</c:v>
                </c:pt>
                <c:pt idx="272">
                  <c:v>10.14539746</c:v>
                </c:pt>
                <c:pt idx="273">
                  <c:v>10.20815896</c:v>
                </c:pt>
                <c:pt idx="274">
                  <c:v>10.23953972</c:v>
                </c:pt>
                <c:pt idx="275">
                  <c:v>10.249999969999999</c:v>
                </c:pt>
                <c:pt idx="276">
                  <c:v>10.39644348</c:v>
                </c:pt>
                <c:pt idx="277">
                  <c:v>10.40690373</c:v>
                </c:pt>
                <c:pt idx="278">
                  <c:v>10.37552298</c:v>
                </c:pt>
                <c:pt idx="279">
                  <c:v>10.40690373</c:v>
                </c:pt>
                <c:pt idx="280">
                  <c:v>10.574267750000001</c:v>
                </c:pt>
                <c:pt idx="281">
                  <c:v>10.61610875</c:v>
                </c:pt>
                <c:pt idx="282">
                  <c:v>10.605648499999999</c:v>
                </c:pt>
                <c:pt idx="283">
                  <c:v>10.657949759999999</c:v>
                </c:pt>
                <c:pt idx="284">
                  <c:v>10.75209201</c:v>
                </c:pt>
                <c:pt idx="285">
                  <c:v>10.77301252</c:v>
                </c:pt>
                <c:pt idx="286">
                  <c:v>10.80439327</c:v>
                </c:pt>
                <c:pt idx="287">
                  <c:v>10.825313769999999</c:v>
                </c:pt>
                <c:pt idx="288">
                  <c:v>10.94037653</c:v>
                </c:pt>
                <c:pt idx="289">
                  <c:v>10.96129704</c:v>
                </c:pt>
                <c:pt idx="290">
                  <c:v>10.919456029999999</c:v>
                </c:pt>
                <c:pt idx="291">
                  <c:v>10.982217540000001</c:v>
                </c:pt>
                <c:pt idx="292">
                  <c:v>11.076359800000001</c:v>
                </c:pt>
                <c:pt idx="293">
                  <c:v>11.139121299999999</c:v>
                </c:pt>
                <c:pt idx="294">
                  <c:v>11.08682005</c:v>
                </c:pt>
                <c:pt idx="295">
                  <c:v>11.191422559999999</c:v>
                </c:pt>
                <c:pt idx="296">
                  <c:v>11.201882810000001</c:v>
                </c:pt>
                <c:pt idx="297">
                  <c:v>11.233263559999999</c:v>
                </c:pt>
                <c:pt idx="298">
                  <c:v>11.243723810000001</c:v>
                </c:pt>
                <c:pt idx="299">
                  <c:v>11.31694557</c:v>
                </c:pt>
                <c:pt idx="300">
                  <c:v>11.40062758</c:v>
                </c:pt>
                <c:pt idx="301">
                  <c:v>11.41108783</c:v>
                </c:pt>
                <c:pt idx="302">
                  <c:v>11.379707079999999</c:v>
                </c:pt>
                <c:pt idx="303">
                  <c:v>11.41108783</c:v>
                </c:pt>
                <c:pt idx="304">
                  <c:v>11.52615059</c:v>
                </c:pt>
                <c:pt idx="305">
                  <c:v>11.53661084</c:v>
                </c:pt>
                <c:pt idx="306">
                  <c:v>11.47384933</c:v>
                </c:pt>
                <c:pt idx="307">
                  <c:v>11.557531340000001</c:v>
                </c:pt>
                <c:pt idx="308">
                  <c:v>11.62029285</c:v>
                </c:pt>
                <c:pt idx="309">
                  <c:v>11.5889121</c:v>
                </c:pt>
                <c:pt idx="310">
                  <c:v>11.62029285</c:v>
                </c:pt>
                <c:pt idx="311">
                  <c:v>11.683054350000001</c:v>
                </c:pt>
                <c:pt idx="312">
                  <c:v>11.787656869999999</c:v>
                </c:pt>
                <c:pt idx="313">
                  <c:v>11.74581586</c:v>
                </c:pt>
                <c:pt idx="314">
                  <c:v>11.693514609999999</c:v>
                </c:pt>
                <c:pt idx="315">
                  <c:v>11.75627611</c:v>
                </c:pt>
                <c:pt idx="316">
                  <c:v>11.829497870000001</c:v>
                </c:pt>
                <c:pt idx="317">
                  <c:v>11.81903762</c:v>
                </c:pt>
                <c:pt idx="318">
                  <c:v>11.787656869999999</c:v>
                </c:pt>
                <c:pt idx="319">
                  <c:v>11.89225938</c:v>
                </c:pt>
                <c:pt idx="320">
                  <c:v>11.90271963</c:v>
                </c:pt>
                <c:pt idx="321">
                  <c:v>11.860878619999999</c:v>
                </c:pt>
                <c:pt idx="322">
                  <c:v>11.83995812</c:v>
                </c:pt>
                <c:pt idx="323">
                  <c:v>11.93410038</c:v>
                </c:pt>
                <c:pt idx="324">
                  <c:v>12.007322139999999</c:v>
                </c:pt>
                <c:pt idx="325">
                  <c:v>11.965481130000001</c:v>
                </c:pt>
                <c:pt idx="326">
                  <c:v>11.89225938</c:v>
                </c:pt>
                <c:pt idx="327">
                  <c:v>11.97594138</c:v>
                </c:pt>
                <c:pt idx="328">
                  <c:v>12.03870289</c:v>
                </c:pt>
                <c:pt idx="329">
                  <c:v>12.049163139999999</c:v>
                </c:pt>
                <c:pt idx="330">
                  <c:v>11.99686189</c:v>
                </c:pt>
                <c:pt idx="331">
                  <c:v>12.07008364</c:v>
                </c:pt>
                <c:pt idx="332">
                  <c:v>12.091004140000001</c:v>
                </c:pt>
                <c:pt idx="333">
                  <c:v>12.02824264</c:v>
                </c:pt>
                <c:pt idx="334">
                  <c:v>12.007322139999999</c:v>
                </c:pt>
                <c:pt idx="335">
                  <c:v>12.08054389</c:v>
                </c:pt>
                <c:pt idx="336">
                  <c:v>12.143305399999999</c:v>
                </c:pt>
                <c:pt idx="337">
                  <c:v>12.08054389</c:v>
                </c:pt>
                <c:pt idx="338">
                  <c:v>12.03870289</c:v>
                </c:pt>
                <c:pt idx="339">
                  <c:v>12.07008364</c:v>
                </c:pt>
                <c:pt idx="340">
                  <c:v>12.1223849</c:v>
                </c:pt>
                <c:pt idx="341">
                  <c:v>12.101464399999999</c:v>
                </c:pt>
                <c:pt idx="342">
                  <c:v>12.091004140000001</c:v>
                </c:pt>
                <c:pt idx="343">
                  <c:v>12.143305399999999</c:v>
                </c:pt>
                <c:pt idx="344">
                  <c:v>12.1642259</c:v>
                </c:pt>
                <c:pt idx="345">
                  <c:v>12.07008364</c:v>
                </c:pt>
                <c:pt idx="346">
                  <c:v>12.08054389</c:v>
                </c:pt>
                <c:pt idx="347">
                  <c:v>12.1642259</c:v>
                </c:pt>
                <c:pt idx="348">
                  <c:v>12.174686149999999</c:v>
                </c:pt>
                <c:pt idx="349">
                  <c:v>12.08054389</c:v>
                </c:pt>
                <c:pt idx="350">
                  <c:v>12.05962339</c:v>
                </c:pt>
                <c:pt idx="351">
                  <c:v>12.07008364</c:v>
                </c:pt>
                <c:pt idx="352">
                  <c:v>12.101464399999999</c:v>
                </c:pt>
                <c:pt idx="353">
                  <c:v>12.143305399999999</c:v>
                </c:pt>
                <c:pt idx="354">
                  <c:v>12.101464399999999</c:v>
                </c:pt>
                <c:pt idx="355">
                  <c:v>12.13284515</c:v>
                </c:pt>
                <c:pt idx="356">
                  <c:v>12.111924650000001</c:v>
                </c:pt>
                <c:pt idx="357">
                  <c:v>12.02824264</c:v>
                </c:pt>
                <c:pt idx="358">
                  <c:v>12.007322139999999</c:v>
                </c:pt>
                <c:pt idx="359">
                  <c:v>12.091004140000001</c:v>
                </c:pt>
                <c:pt idx="360">
                  <c:v>12.08054389</c:v>
                </c:pt>
                <c:pt idx="361">
                  <c:v>12.02824264</c:v>
                </c:pt>
                <c:pt idx="362">
                  <c:v>11.99686189</c:v>
                </c:pt>
                <c:pt idx="363">
                  <c:v>11.99686189</c:v>
                </c:pt>
                <c:pt idx="364">
                  <c:v>11.98640163</c:v>
                </c:pt>
                <c:pt idx="365">
                  <c:v>11.955020879999999</c:v>
                </c:pt>
                <c:pt idx="366">
                  <c:v>11.93410038</c:v>
                </c:pt>
                <c:pt idx="367">
                  <c:v>11.955020879999999</c:v>
                </c:pt>
                <c:pt idx="368">
                  <c:v>11.955020879999999</c:v>
                </c:pt>
                <c:pt idx="369">
                  <c:v>11.871338870000001</c:v>
                </c:pt>
                <c:pt idx="370">
                  <c:v>11.88179912</c:v>
                </c:pt>
                <c:pt idx="371">
                  <c:v>11.88179912</c:v>
                </c:pt>
                <c:pt idx="372">
                  <c:v>11.90271963</c:v>
                </c:pt>
                <c:pt idx="373">
                  <c:v>11.829497870000001</c:v>
                </c:pt>
                <c:pt idx="374">
                  <c:v>11.83995812</c:v>
                </c:pt>
                <c:pt idx="375">
                  <c:v>11.787656869999999</c:v>
                </c:pt>
                <c:pt idx="376">
                  <c:v>11.75627611</c:v>
                </c:pt>
                <c:pt idx="377">
                  <c:v>11.735355609999999</c:v>
                </c:pt>
                <c:pt idx="378">
                  <c:v>11.72489536</c:v>
                </c:pt>
                <c:pt idx="379">
                  <c:v>11.735355609999999</c:v>
                </c:pt>
                <c:pt idx="380">
                  <c:v>11.683054350000001</c:v>
                </c:pt>
                <c:pt idx="381">
                  <c:v>11.6307531</c:v>
                </c:pt>
                <c:pt idx="382">
                  <c:v>11.57845184</c:v>
                </c:pt>
                <c:pt idx="383">
                  <c:v>11.609832600000001</c:v>
                </c:pt>
                <c:pt idx="384">
                  <c:v>11.5889121</c:v>
                </c:pt>
                <c:pt idx="385">
                  <c:v>11.53661084</c:v>
                </c:pt>
                <c:pt idx="386">
                  <c:v>11.49476984</c:v>
                </c:pt>
                <c:pt idx="387">
                  <c:v>11.515690340000001</c:v>
                </c:pt>
                <c:pt idx="388">
                  <c:v>11.43200833</c:v>
                </c:pt>
                <c:pt idx="389">
                  <c:v>11.40062758</c:v>
                </c:pt>
                <c:pt idx="390">
                  <c:v>11.358786569999999</c:v>
                </c:pt>
                <c:pt idx="391">
                  <c:v>11.41108783</c:v>
                </c:pt>
                <c:pt idx="392">
                  <c:v>11.34832632</c:v>
                </c:pt>
                <c:pt idx="393">
                  <c:v>11.243723810000001</c:v>
                </c:pt>
                <c:pt idx="394">
                  <c:v>11.22280331</c:v>
                </c:pt>
                <c:pt idx="395">
                  <c:v>11.243723810000001</c:v>
                </c:pt>
                <c:pt idx="396">
                  <c:v>11.233263559999999</c:v>
                </c:pt>
                <c:pt idx="397">
                  <c:v>11.149581550000001</c:v>
                </c:pt>
                <c:pt idx="398">
                  <c:v>11.139121299999999</c:v>
                </c:pt>
                <c:pt idx="399">
                  <c:v>11.08682005</c:v>
                </c:pt>
                <c:pt idx="400">
                  <c:v>11.03451879</c:v>
                </c:pt>
                <c:pt idx="401">
                  <c:v>10.971757289999999</c:v>
                </c:pt>
                <c:pt idx="402">
                  <c:v>10.971757289999999</c:v>
                </c:pt>
                <c:pt idx="403">
                  <c:v>10.96129704</c:v>
                </c:pt>
                <c:pt idx="404">
                  <c:v>10.90899578</c:v>
                </c:pt>
                <c:pt idx="405">
                  <c:v>10.793933020000001</c:v>
                </c:pt>
                <c:pt idx="406">
                  <c:v>10.76255227</c:v>
                </c:pt>
                <c:pt idx="407">
                  <c:v>10.77301252</c:v>
                </c:pt>
                <c:pt idx="408">
                  <c:v>10.741631760000001</c:v>
                </c:pt>
                <c:pt idx="409">
                  <c:v>10.657949759999999</c:v>
                </c:pt>
                <c:pt idx="410">
                  <c:v>10.626569</c:v>
                </c:pt>
                <c:pt idx="411">
                  <c:v>10.605648499999999</c:v>
                </c:pt>
                <c:pt idx="412">
                  <c:v>10.50104599</c:v>
                </c:pt>
                <c:pt idx="413">
                  <c:v>10.469665239999999</c:v>
                </c:pt>
                <c:pt idx="414">
                  <c:v>10.427824230000001</c:v>
                </c:pt>
                <c:pt idx="415">
                  <c:v>10.45920499</c:v>
                </c:pt>
                <c:pt idx="416">
                  <c:v>10.35460248</c:v>
                </c:pt>
                <c:pt idx="417">
                  <c:v>10.260460220000001</c:v>
                </c:pt>
                <c:pt idx="418">
                  <c:v>10.21861921</c:v>
                </c:pt>
                <c:pt idx="419">
                  <c:v>10.229079459999999</c:v>
                </c:pt>
                <c:pt idx="420">
                  <c:v>10.155857709999999</c:v>
                </c:pt>
                <c:pt idx="421">
                  <c:v>10.103556449999999</c:v>
                </c:pt>
                <c:pt idx="422">
                  <c:v>10.072175700000001</c:v>
                </c:pt>
                <c:pt idx="423">
                  <c:v>10.04079495</c:v>
                </c:pt>
                <c:pt idx="424">
                  <c:v>9.9466526900000005</c:v>
                </c:pt>
                <c:pt idx="425">
                  <c:v>9.8629706800000001</c:v>
                </c:pt>
                <c:pt idx="426">
                  <c:v>9.8525104300000006</c:v>
                </c:pt>
                <c:pt idx="427">
                  <c:v>9.8211296800000003</c:v>
                </c:pt>
                <c:pt idx="428">
                  <c:v>9.7792886699999997</c:v>
                </c:pt>
                <c:pt idx="429">
                  <c:v>9.6537656599999995</c:v>
                </c:pt>
                <c:pt idx="430">
                  <c:v>9.6119246500000006</c:v>
                </c:pt>
                <c:pt idx="431">
                  <c:v>9.5700836500000008</c:v>
                </c:pt>
                <c:pt idx="432">
                  <c:v>9.5282426499999993</c:v>
                </c:pt>
                <c:pt idx="433">
                  <c:v>9.4131798900000003</c:v>
                </c:pt>
                <c:pt idx="434">
                  <c:v>9.40271963</c:v>
                </c:pt>
                <c:pt idx="435">
                  <c:v>9.3504183800000007</c:v>
                </c:pt>
                <c:pt idx="436">
                  <c:v>9.23535562</c:v>
                </c:pt>
                <c:pt idx="437">
                  <c:v>9.1621338600000009</c:v>
                </c:pt>
                <c:pt idx="438">
                  <c:v>9.1516736099999996</c:v>
                </c:pt>
                <c:pt idx="439">
                  <c:v>9.1725941100000004</c:v>
                </c:pt>
                <c:pt idx="440">
                  <c:v>9.0575313499999996</c:v>
                </c:pt>
                <c:pt idx="441">
                  <c:v>8.9738493399999992</c:v>
                </c:pt>
                <c:pt idx="442">
                  <c:v>8.8587865800000003</c:v>
                </c:pt>
                <c:pt idx="443">
                  <c:v>8.8692468299999998</c:v>
                </c:pt>
                <c:pt idx="444">
                  <c:v>8.7855648199999994</c:v>
                </c:pt>
                <c:pt idx="445">
                  <c:v>8.7018828199999998</c:v>
                </c:pt>
                <c:pt idx="446">
                  <c:v>8.6495815599999997</c:v>
                </c:pt>
                <c:pt idx="447">
                  <c:v>8.6286610600000007</c:v>
                </c:pt>
                <c:pt idx="448">
                  <c:v>8.4717572899999993</c:v>
                </c:pt>
                <c:pt idx="449">
                  <c:v>8.3880752899999997</c:v>
                </c:pt>
                <c:pt idx="450">
                  <c:v>8.3671547799999999</c:v>
                </c:pt>
                <c:pt idx="451">
                  <c:v>8.3671547799999999</c:v>
                </c:pt>
                <c:pt idx="452">
                  <c:v>8.2625522700000005</c:v>
                </c:pt>
                <c:pt idx="453">
                  <c:v>8.1579497599999993</c:v>
                </c:pt>
                <c:pt idx="454">
                  <c:v>8.1161087599999995</c:v>
                </c:pt>
                <c:pt idx="455">
                  <c:v>8.0638075100000002</c:v>
                </c:pt>
                <c:pt idx="456">
                  <c:v>8.0010460000000005</c:v>
                </c:pt>
                <c:pt idx="457">
                  <c:v>7.8650627399999999</c:v>
                </c:pt>
                <c:pt idx="458">
                  <c:v>7.8859832399999998</c:v>
                </c:pt>
                <c:pt idx="459">
                  <c:v>7.7813807300000004</c:v>
                </c:pt>
                <c:pt idx="460">
                  <c:v>7.6453974599999999</c:v>
                </c:pt>
                <c:pt idx="461">
                  <c:v>7.5512552099999999</c:v>
                </c:pt>
                <c:pt idx="462">
                  <c:v>7.5617154600000003</c:v>
                </c:pt>
                <c:pt idx="463">
                  <c:v>7.5094142000000002</c:v>
                </c:pt>
                <c:pt idx="464">
                  <c:v>7.3943514400000003</c:v>
                </c:pt>
                <c:pt idx="465">
                  <c:v>7.3002091800000004</c:v>
                </c:pt>
                <c:pt idx="466">
                  <c:v>7.2269874200000004</c:v>
                </c:pt>
                <c:pt idx="467">
                  <c:v>7.1851464199999997</c:v>
                </c:pt>
                <c:pt idx="468">
                  <c:v>7.0910041599999998</c:v>
                </c:pt>
                <c:pt idx="469">
                  <c:v>7.0282426600000001</c:v>
                </c:pt>
                <c:pt idx="470">
                  <c:v>6.9759414</c:v>
                </c:pt>
                <c:pt idx="471">
                  <c:v>6.9027196399999999</c:v>
                </c:pt>
                <c:pt idx="472">
                  <c:v>6.7562761299999998</c:v>
                </c:pt>
                <c:pt idx="473">
                  <c:v>6.6830543699999998</c:v>
                </c:pt>
                <c:pt idx="474">
                  <c:v>6.6516736200000004</c:v>
                </c:pt>
                <c:pt idx="475">
                  <c:v>6.5889121099999999</c:v>
                </c:pt>
                <c:pt idx="476">
                  <c:v>6.4843095999999996</c:v>
                </c:pt>
                <c:pt idx="477">
                  <c:v>6.40062759</c:v>
                </c:pt>
                <c:pt idx="478">
                  <c:v>6.3274058399999999</c:v>
                </c:pt>
                <c:pt idx="479">
                  <c:v>6.2437238300000004</c:v>
                </c:pt>
                <c:pt idx="480">
                  <c:v>6.1705020700000004</c:v>
                </c:pt>
                <c:pt idx="481">
                  <c:v>6.08682006</c:v>
                </c:pt>
                <c:pt idx="482">
                  <c:v>6.0449790600000002</c:v>
                </c:pt>
                <c:pt idx="483">
                  <c:v>5.9508368000000003</c:v>
                </c:pt>
                <c:pt idx="484">
                  <c:v>5.8357740400000004</c:v>
                </c:pt>
                <c:pt idx="485">
                  <c:v>5.7416317799999996</c:v>
                </c:pt>
                <c:pt idx="486">
                  <c:v>5.7207112799999997</c:v>
                </c:pt>
                <c:pt idx="487">
                  <c:v>5.6370292700000002</c:v>
                </c:pt>
                <c:pt idx="488">
                  <c:v>5.5324267599999999</c:v>
                </c:pt>
                <c:pt idx="489">
                  <c:v>5.4382845</c:v>
                </c:pt>
                <c:pt idx="490">
                  <c:v>5.3546024900000004</c:v>
                </c:pt>
                <c:pt idx="491">
                  <c:v>5.2499999800000001</c:v>
                </c:pt>
                <c:pt idx="492">
                  <c:v>5.1558577200000002</c:v>
                </c:pt>
                <c:pt idx="493">
                  <c:v>5.0826359700000001</c:v>
                </c:pt>
                <c:pt idx="494">
                  <c:v>5.0407949600000004</c:v>
                </c:pt>
                <c:pt idx="495">
                  <c:v>4.9675732100000003</c:v>
                </c:pt>
                <c:pt idx="496">
                  <c:v>4.8106694399999999</c:v>
                </c:pt>
                <c:pt idx="497">
                  <c:v>4.7269874300000003</c:v>
                </c:pt>
                <c:pt idx="498">
                  <c:v>4.6746861800000001</c:v>
                </c:pt>
                <c:pt idx="499">
                  <c:v>4.6119246699999996</c:v>
                </c:pt>
                <c:pt idx="500">
                  <c:v>4.5073221600000002</c:v>
                </c:pt>
                <c:pt idx="501">
                  <c:v>4.4236401499999998</c:v>
                </c:pt>
                <c:pt idx="502">
                  <c:v>4.3504183999999997</c:v>
                </c:pt>
                <c:pt idx="503">
                  <c:v>4.2353556399999999</c:v>
                </c:pt>
                <c:pt idx="504">
                  <c:v>4.1307531300000004</c:v>
                </c:pt>
                <c:pt idx="505">
                  <c:v>4.0784518700000003</c:v>
                </c:pt>
                <c:pt idx="506">
                  <c:v>4.0261506100000002</c:v>
                </c:pt>
                <c:pt idx="507">
                  <c:v>3.9215480999999999</c:v>
                </c:pt>
                <c:pt idx="508">
                  <c:v>3.7646443399999998</c:v>
                </c:pt>
                <c:pt idx="509">
                  <c:v>3.6914225799999998</c:v>
                </c:pt>
                <c:pt idx="510">
                  <c:v>3.63912133</c:v>
                </c:pt>
                <c:pt idx="511">
                  <c:v>3.56589957</c:v>
                </c:pt>
                <c:pt idx="512">
                  <c:v>3.4717573100000001</c:v>
                </c:pt>
                <c:pt idx="513">
                  <c:v>3.3880753000000001</c:v>
                </c:pt>
                <c:pt idx="514">
                  <c:v>3.3043933000000001</c:v>
                </c:pt>
                <c:pt idx="515">
                  <c:v>3.16841003</c:v>
                </c:pt>
                <c:pt idx="516">
                  <c:v>3.0533472700000002</c:v>
                </c:pt>
                <c:pt idx="517">
                  <c:v>3.0115062699999999</c:v>
                </c:pt>
                <c:pt idx="518">
                  <c:v>2.9696652600000002</c:v>
                </c:pt>
                <c:pt idx="519">
                  <c:v>2.8546024999999999</c:v>
                </c:pt>
                <c:pt idx="520">
                  <c:v>2.7081589899999998</c:v>
                </c:pt>
                <c:pt idx="521">
                  <c:v>2.6244769799999998</c:v>
                </c:pt>
                <c:pt idx="522">
                  <c:v>2.5617154700000002</c:v>
                </c:pt>
                <c:pt idx="523">
                  <c:v>2.4571129599999999</c:v>
                </c:pt>
                <c:pt idx="524">
                  <c:v>2.35251045</c:v>
                </c:pt>
                <c:pt idx="525">
                  <c:v>2.3002091999999998</c:v>
                </c:pt>
                <c:pt idx="526">
                  <c:v>2.19560669</c:v>
                </c:pt>
                <c:pt idx="527">
                  <c:v>2.0596234199999999</c:v>
                </c:pt>
                <c:pt idx="528">
                  <c:v>1.9654811700000001</c:v>
                </c:pt>
                <c:pt idx="529">
                  <c:v>1.9341004100000001</c:v>
                </c:pt>
                <c:pt idx="530">
                  <c:v>1.8817991599999999</c:v>
                </c:pt>
                <c:pt idx="531">
                  <c:v>1.7562761499999999</c:v>
                </c:pt>
                <c:pt idx="532">
                  <c:v>1.63075313</c:v>
                </c:pt>
                <c:pt idx="533">
                  <c:v>1.5366108700000001</c:v>
                </c:pt>
                <c:pt idx="534">
                  <c:v>1.4738493699999999</c:v>
                </c:pt>
                <c:pt idx="535">
                  <c:v>1.3692468600000001</c:v>
                </c:pt>
                <c:pt idx="536">
                  <c:v>1.26464435</c:v>
                </c:pt>
                <c:pt idx="537">
                  <c:v>1.22280334</c:v>
                </c:pt>
                <c:pt idx="538">
                  <c:v>1.1495815899999999</c:v>
                </c:pt>
                <c:pt idx="539">
                  <c:v>0.98221756999999998</c:v>
                </c:pt>
                <c:pt idx="540">
                  <c:v>0.86715481000000005</c:v>
                </c:pt>
                <c:pt idx="541">
                  <c:v>0.83577405999999999</c:v>
                </c:pt>
                <c:pt idx="542">
                  <c:v>0.77301255000000002</c:v>
                </c:pt>
                <c:pt idx="543">
                  <c:v>0.64748954000000003</c:v>
                </c:pt>
                <c:pt idx="544">
                  <c:v>0.53242677999999999</c:v>
                </c:pt>
                <c:pt idx="545">
                  <c:v>0.44874477000000002</c:v>
                </c:pt>
                <c:pt idx="546">
                  <c:v>0.36506275999999999</c:v>
                </c:pt>
                <c:pt idx="547">
                  <c:v>0.26046025</c:v>
                </c:pt>
                <c:pt idx="548">
                  <c:v>0.17677824</c:v>
                </c:pt>
                <c:pt idx="549">
                  <c:v>0.13493724000000001</c:v>
                </c:pt>
                <c:pt idx="550">
                  <c:v>3.0334730000000001E-2</c:v>
                </c:pt>
                <c:pt idx="551">
                  <c:v>-0.11610879</c:v>
                </c:pt>
                <c:pt idx="552">
                  <c:v>-0.21025104</c:v>
                </c:pt>
                <c:pt idx="553">
                  <c:v>-0.2207113</c:v>
                </c:pt>
                <c:pt idx="554">
                  <c:v>-0.29393304999999997</c:v>
                </c:pt>
                <c:pt idx="555">
                  <c:v>-0.40899581000000002</c:v>
                </c:pt>
                <c:pt idx="556">
                  <c:v>-0.52405857</c:v>
                </c:pt>
                <c:pt idx="557">
                  <c:v>-0.59728033000000003</c:v>
                </c:pt>
                <c:pt idx="558">
                  <c:v>-0.72280334000000002</c:v>
                </c:pt>
                <c:pt idx="559">
                  <c:v>-0.82740585</c:v>
                </c:pt>
                <c:pt idx="560">
                  <c:v>-0.90062761000000002</c:v>
                </c:pt>
                <c:pt idx="561">
                  <c:v>-0.93200835999999998</c:v>
                </c:pt>
                <c:pt idx="562">
                  <c:v>-1.04707113</c:v>
                </c:pt>
                <c:pt idx="563">
                  <c:v>-1.21443514</c:v>
                </c:pt>
                <c:pt idx="564">
                  <c:v>-1.2981171499999999</c:v>
                </c:pt>
                <c:pt idx="565">
                  <c:v>-1.3294979</c:v>
                </c:pt>
                <c:pt idx="566">
                  <c:v>-1.40271966</c:v>
                </c:pt>
                <c:pt idx="567">
                  <c:v>-1.5491631699999999</c:v>
                </c:pt>
                <c:pt idx="568">
                  <c:v>-1.61192468</c:v>
                </c:pt>
                <c:pt idx="569">
                  <c:v>-1.72698744</c:v>
                </c:pt>
                <c:pt idx="570">
                  <c:v>-1.8211297</c:v>
                </c:pt>
                <c:pt idx="571">
                  <c:v>-1.93619246</c:v>
                </c:pt>
                <c:pt idx="572">
                  <c:v>-1.9675732100000001</c:v>
                </c:pt>
                <c:pt idx="573">
                  <c:v>-2.0407949699999999</c:v>
                </c:pt>
                <c:pt idx="574">
                  <c:v>-2.1558577300000001</c:v>
                </c:pt>
                <c:pt idx="575">
                  <c:v>-2.3127615000000001</c:v>
                </c:pt>
                <c:pt idx="576">
                  <c:v>-2.3964435100000001</c:v>
                </c:pt>
                <c:pt idx="577">
                  <c:v>-2.41736401</c:v>
                </c:pt>
                <c:pt idx="578">
                  <c:v>-2.5219665199999999</c:v>
                </c:pt>
                <c:pt idx="579">
                  <c:v>-2.6265690300000002</c:v>
                </c:pt>
                <c:pt idx="580">
                  <c:v>-2.6997907900000002</c:v>
                </c:pt>
                <c:pt idx="581">
                  <c:v>-2.7939330400000002</c:v>
                </c:pt>
                <c:pt idx="582">
                  <c:v>-2.9194560599999999</c:v>
                </c:pt>
                <c:pt idx="583">
                  <c:v>-3.0345188200000002</c:v>
                </c:pt>
                <c:pt idx="584">
                  <c:v>-3.07635982</c:v>
                </c:pt>
                <c:pt idx="585">
                  <c:v>-3.1077405699999998</c:v>
                </c:pt>
                <c:pt idx="586">
                  <c:v>-3.2751045900000002</c:v>
                </c:pt>
                <c:pt idx="587">
                  <c:v>-3.4006276</c:v>
                </c:pt>
                <c:pt idx="588">
                  <c:v>-3.4843096099999999</c:v>
                </c:pt>
                <c:pt idx="589">
                  <c:v>-3.5052301099999998</c:v>
                </c:pt>
                <c:pt idx="590">
                  <c:v>-3.6202928700000001</c:v>
                </c:pt>
                <c:pt idx="591">
                  <c:v>-3.7562761400000002</c:v>
                </c:pt>
                <c:pt idx="592">
                  <c:v>-3.80857739</c:v>
                </c:pt>
                <c:pt idx="593">
                  <c:v>-3.8608786500000001</c:v>
                </c:pt>
                <c:pt idx="594">
                  <c:v>-4.0282426600000001</c:v>
                </c:pt>
                <c:pt idx="595">
                  <c:v>-4.1119246699999996</c:v>
                </c:pt>
                <c:pt idx="596">
                  <c:v>-4.1642259299999997</c:v>
                </c:pt>
                <c:pt idx="597">
                  <c:v>-4.19560668</c:v>
                </c:pt>
                <c:pt idx="598">
                  <c:v>-4.3420501900000001</c:v>
                </c:pt>
                <c:pt idx="599">
                  <c:v>-4.4780334599999998</c:v>
                </c:pt>
                <c:pt idx="600">
                  <c:v>-4.53033471</c:v>
                </c:pt>
                <c:pt idx="601">
                  <c:v>-4.60355647</c:v>
                </c:pt>
                <c:pt idx="602">
                  <c:v>-4.7395397299999997</c:v>
                </c:pt>
                <c:pt idx="603">
                  <c:v>-4.84414224</c:v>
                </c:pt>
                <c:pt idx="604">
                  <c:v>-4.8336819899999997</c:v>
                </c:pt>
                <c:pt idx="605">
                  <c:v>-4.9592049999999999</c:v>
                </c:pt>
                <c:pt idx="606">
                  <c:v>-5.0951882700000004</c:v>
                </c:pt>
                <c:pt idx="607">
                  <c:v>-5.1997907799999998</c:v>
                </c:pt>
                <c:pt idx="608">
                  <c:v>-5.2102510300000002</c:v>
                </c:pt>
                <c:pt idx="609">
                  <c:v>-5.2730125299999999</c:v>
                </c:pt>
                <c:pt idx="610">
                  <c:v>-5.3985355500000001</c:v>
                </c:pt>
                <c:pt idx="611">
                  <c:v>-5.5240585600000003</c:v>
                </c:pt>
                <c:pt idx="612">
                  <c:v>-5.5658995600000001</c:v>
                </c:pt>
                <c:pt idx="613">
                  <c:v>-5.6914225700000003</c:v>
                </c:pt>
                <c:pt idx="614">
                  <c:v>-5.7855648300000002</c:v>
                </c:pt>
                <c:pt idx="615">
                  <c:v>-5.8274058399999999</c:v>
                </c:pt>
                <c:pt idx="616">
                  <c:v>-5.8587865900000002</c:v>
                </c:pt>
                <c:pt idx="617">
                  <c:v>-5.9843095999999996</c:v>
                </c:pt>
                <c:pt idx="618">
                  <c:v>-6.1725941200000003</c:v>
                </c:pt>
                <c:pt idx="619">
                  <c:v>-6.2144351200000001</c:v>
                </c:pt>
                <c:pt idx="620">
                  <c:v>-6.2248953800000004</c:v>
                </c:pt>
                <c:pt idx="621">
                  <c:v>-6.2876568800000001</c:v>
                </c:pt>
                <c:pt idx="622">
                  <c:v>-6.4341004000000002</c:v>
                </c:pt>
                <c:pt idx="623">
                  <c:v>-6.5177823999999998</c:v>
                </c:pt>
                <c:pt idx="624">
                  <c:v>-6.6119246599999997</c:v>
                </c:pt>
                <c:pt idx="625">
                  <c:v>-6.6328451700000004</c:v>
                </c:pt>
                <c:pt idx="626">
                  <c:v>-6.7269874200000004</c:v>
                </c:pt>
                <c:pt idx="627">
                  <c:v>-6.7792886799999996</c:v>
                </c:pt>
                <c:pt idx="628">
                  <c:v>-6.8106694299999999</c:v>
                </c:pt>
                <c:pt idx="629">
                  <c:v>-6.9466526999999996</c:v>
                </c:pt>
                <c:pt idx="630">
                  <c:v>-7.0930962099999997</c:v>
                </c:pt>
                <c:pt idx="631">
                  <c:v>-7.1663179699999997</c:v>
                </c:pt>
                <c:pt idx="632">
                  <c:v>-7.19769872</c:v>
                </c:pt>
                <c:pt idx="633">
                  <c:v>-7.2499999700000002</c:v>
                </c:pt>
                <c:pt idx="634">
                  <c:v>-7.3755229900000003</c:v>
                </c:pt>
                <c:pt idx="635">
                  <c:v>-7.4696652500000003</c:v>
                </c:pt>
                <c:pt idx="636">
                  <c:v>-7.5428870000000003</c:v>
                </c:pt>
                <c:pt idx="637">
                  <c:v>-7.5951882599999996</c:v>
                </c:pt>
                <c:pt idx="638">
                  <c:v>-7.6579497600000002</c:v>
                </c:pt>
                <c:pt idx="639">
                  <c:v>-7.7520920200000001</c:v>
                </c:pt>
                <c:pt idx="640">
                  <c:v>-7.7730125299999999</c:v>
                </c:pt>
                <c:pt idx="641">
                  <c:v>-7.8566945300000004</c:v>
                </c:pt>
                <c:pt idx="642">
                  <c:v>-8.0031380500000004</c:v>
                </c:pt>
                <c:pt idx="643">
                  <c:v>-8.0763598000000005</c:v>
                </c:pt>
                <c:pt idx="644">
                  <c:v>-8.1077405599999999</c:v>
                </c:pt>
                <c:pt idx="645">
                  <c:v>-8.1391213100000002</c:v>
                </c:pt>
                <c:pt idx="646">
                  <c:v>-8.2541840700000009</c:v>
                </c:pt>
                <c:pt idx="647">
                  <c:v>-8.32740583</c:v>
                </c:pt>
                <c:pt idx="648">
                  <c:v>-8.4006275899999991</c:v>
                </c:pt>
                <c:pt idx="649">
                  <c:v>-8.4633890899999997</c:v>
                </c:pt>
                <c:pt idx="650">
                  <c:v>-8.5366108500000006</c:v>
                </c:pt>
                <c:pt idx="651">
                  <c:v>-8.5993723600000003</c:v>
                </c:pt>
                <c:pt idx="652">
                  <c:v>-8.6516736099999996</c:v>
                </c:pt>
                <c:pt idx="653">
                  <c:v>-8.7144351199999992</c:v>
                </c:pt>
                <c:pt idx="654">
                  <c:v>-8.8608786300000002</c:v>
                </c:pt>
                <c:pt idx="655">
                  <c:v>-8.9236401399999998</c:v>
                </c:pt>
                <c:pt idx="656">
                  <c:v>-8.9236401399999998</c:v>
                </c:pt>
                <c:pt idx="657">
                  <c:v>-8.9759413899999991</c:v>
                </c:pt>
                <c:pt idx="658">
                  <c:v>-9.0805439000000003</c:v>
                </c:pt>
                <c:pt idx="659">
                  <c:v>-9.1642259100000008</c:v>
                </c:pt>
                <c:pt idx="660">
                  <c:v>-9.2165271600000001</c:v>
                </c:pt>
                <c:pt idx="661">
                  <c:v>-9.31066942</c:v>
                </c:pt>
                <c:pt idx="662">
                  <c:v>-9.3943514300000004</c:v>
                </c:pt>
                <c:pt idx="663">
                  <c:v>-9.4361924399999992</c:v>
                </c:pt>
                <c:pt idx="664">
                  <c:v>-9.45711294</c:v>
                </c:pt>
                <c:pt idx="665">
                  <c:v>-9.5198744400000006</c:v>
                </c:pt>
                <c:pt idx="666">
                  <c:v>-9.6558577099999994</c:v>
                </c:pt>
                <c:pt idx="667">
                  <c:v>-9.6976987099999992</c:v>
                </c:pt>
                <c:pt idx="668">
                  <c:v>-9.6976987099999992</c:v>
                </c:pt>
                <c:pt idx="669">
                  <c:v>-9.7499999699999993</c:v>
                </c:pt>
                <c:pt idx="670">
                  <c:v>-9.8441422299999992</c:v>
                </c:pt>
                <c:pt idx="671">
                  <c:v>-9.9278242300000006</c:v>
                </c:pt>
                <c:pt idx="672">
                  <c:v>-9.9592049899999999</c:v>
                </c:pt>
                <c:pt idx="673">
                  <c:v>-10.03242674</c:v>
                </c:pt>
                <c:pt idx="674">
                  <c:v>-10.105648499999999</c:v>
                </c:pt>
                <c:pt idx="675">
                  <c:v>-10.137029249999999</c:v>
                </c:pt>
                <c:pt idx="676">
                  <c:v>-10.157949759999999</c:v>
                </c:pt>
                <c:pt idx="677">
                  <c:v>-10.22071126</c:v>
                </c:pt>
                <c:pt idx="678">
                  <c:v>-10.35669453</c:v>
                </c:pt>
                <c:pt idx="679">
                  <c:v>-10.39853553</c:v>
                </c:pt>
                <c:pt idx="680">
                  <c:v>-10.39853553</c:v>
                </c:pt>
                <c:pt idx="681">
                  <c:v>-10.450836779999999</c:v>
                </c:pt>
                <c:pt idx="682">
                  <c:v>-10.53451879</c:v>
                </c:pt>
                <c:pt idx="683">
                  <c:v>-10.565899549999999</c:v>
                </c:pt>
                <c:pt idx="684">
                  <c:v>-10.58682005</c:v>
                </c:pt>
                <c:pt idx="685">
                  <c:v>-10.68096231</c:v>
                </c:pt>
                <c:pt idx="686">
                  <c:v>-10.75418406</c:v>
                </c:pt>
                <c:pt idx="687">
                  <c:v>-10.75418406</c:v>
                </c:pt>
                <c:pt idx="688">
                  <c:v>-10.77510457</c:v>
                </c:pt>
                <c:pt idx="689">
                  <c:v>-10.84832632</c:v>
                </c:pt>
                <c:pt idx="690">
                  <c:v>-10.952928829999999</c:v>
                </c:pt>
                <c:pt idx="691">
                  <c:v>-10.97384933</c:v>
                </c:pt>
                <c:pt idx="692">
                  <c:v>-10.963389080000001</c:v>
                </c:pt>
                <c:pt idx="693">
                  <c:v>-10.99476984</c:v>
                </c:pt>
                <c:pt idx="694">
                  <c:v>-11.0889121</c:v>
                </c:pt>
                <c:pt idx="695">
                  <c:v>-11.099372349999999</c:v>
                </c:pt>
                <c:pt idx="696">
                  <c:v>-11.12029285</c:v>
                </c:pt>
                <c:pt idx="697">
                  <c:v>-11.22489536</c:v>
                </c:pt>
                <c:pt idx="698">
                  <c:v>-11.277196610000001</c:v>
                </c:pt>
                <c:pt idx="699">
                  <c:v>-11.25627611</c:v>
                </c:pt>
                <c:pt idx="700">
                  <c:v>-11.25627611</c:v>
                </c:pt>
                <c:pt idx="701">
                  <c:v>-11.329497870000001</c:v>
                </c:pt>
                <c:pt idx="702">
                  <c:v>-11.423640130000001</c:v>
                </c:pt>
                <c:pt idx="703">
                  <c:v>-11.455020879999999</c:v>
                </c:pt>
                <c:pt idx="704">
                  <c:v>-11.43410038</c:v>
                </c:pt>
                <c:pt idx="705">
                  <c:v>-11.48640163</c:v>
                </c:pt>
                <c:pt idx="706">
                  <c:v>-11.53870289</c:v>
                </c:pt>
                <c:pt idx="707">
                  <c:v>-11.52824264</c:v>
                </c:pt>
                <c:pt idx="708">
                  <c:v>-11.55962339</c:v>
                </c:pt>
                <c:pt idx="709">
                  <c:v>-11.643305399999999</c:v>
                </c:pt>
                <c:pt idx="710">
                  <c:v>-11.6642259</c:v>
                </c:pt>
                <c:pt idx="711">
                  <c:v>-11.65376565</c:v>
                </c:pt>
                <c:pt idx="712">
                  <c:v>-11.6642259</c:v>
                </c:pt>
                <c:pt idx="713">
                  <c:v>-11.71652716</c:v>
                </c:pt>
                <c:pt idx="714">
                  <c:v>-11.78974891</c:v>
                </c:pt>
                <c:pt idx="715">
                  <c:v>-11.80020916</c:v>
                </c:pt>
                <c:pt idx="716">
                  <c:v>-11.80020916</c:v>
                </c:pt>
                <c:pt idx="717">
                  <c:v>-11.821129669999999</c:v>
                </c:pt>
                <c:pt idx="718">
                  <c:v>-11.873430920000001</c:v>
                </c:pt>
                <c:pt idx="719">
                  <c:v>-11.85251042</c:v>
                </c:pt>
                <c:pt idx="720">
                  <c:v>-11.873430920000001</c:v>
                </c:pt>
                <c:pt idx="721">
                  <c:v>-11.96757318</c:v>
                </c:pt>
                <c:pt idx="722">
                  <c:v>-11.998953930000001</c:v>
                </c:pt>
                <c:pt idx="723">
                  <c:v>-11.957112929999999</c:v>
                </c:pt>
                <c:pt idx="724">
                  <c:v>-11.957112929999999</c:v>
                </c:pt>
                <c:pt idx="725">
                  <c:v>-11.988493679999999</c:v>
                </c:pt>
                <c:pt idx="726">
                  <c:v>-12.051255189999999</c:v>
                </c:pt>
                <c:pt idx="727">
                  <c:v>-12.04079494</c:v>
                </c:pt>
                <c:pt idx="728">
                  <c:v>-12.06171544</c:v>
                </c:pt>
                <c:pt idx="729">
                  <c:v>-12.082635939999999</c:v>
                </c:pt>
                <c:pt idx="730">
                  <c:v>-12.12447695</c:v>
                </c:pt>
                <c:pt idx="731">
                  <c:v>-12.10355644</c:v>
                </c:pt>
                <c:pt idx="732">
                  <c:v>-12.10355644</c:v>
                </c:pt>
                <c:pt idx="733">
                  <c:v>-12.176778199999999</c:v>
                </c:pt>
                <c:pt idx="734">
                  <c:v>-12.187238450000001</c:v>
                </c:pt>
                <c:pt idx="735">
                  <c:v>-12.12447695</c:v>
                </c:pt>
                <c:pt idx="736">
                  <c:v>-12.12447695</c:v>
                </c:pt>
                <c:pt idx="737">
                  <c:v>-12.176778199999999</c:v>
                </c:pt>
                <c:pt idx="738">
                  <c:v>-12.1976987</c:v>
                </c:pt>
                <c:pt idx="739">
                  <c:v>-12.1976987</c:v>
                </c:pt>
                <c:pt idx="740">
                  <c:v>-12.1976987</c:v>
                </c:pt>
                <c:pt idx="741">
                  <c:v>-12.229079459999999</c:v>
                </c:pt>
                <c:pt idx="742">
                  <c:v>-12.21861921</c:v>
                </c:pt>
                <c:pt idx="743">
                  <c:v>-12.1976987</c:v>
                </c:pt>
                <c:pt idx="744">
                  <c:v>-12.187238450000001</c:v>
                </c:pt>
                <c:pt idx="745">
                  <c:v>-12.281380710000001</c:v>
                </c:pt>
                <c:pt idx="746">
                  <c:v>-12.281380710000001</c:v>
                </c:pt>
                <c:pt idx="747">
                  <c:v>-12.229079459999999</c:v>
                </c:pt>
                <c:pt idx="748">
                  <c:v>-12.21861921</c:v>
                </c:pt>
                <c:pt idx="749">
                  <c:v>-12.26046021</c:v>
                </c:pt>
                <c:pt idx="750">
                  <c:v>-12.270920459999999</c:v>
                </c:pt>
                <c:pt idx="751">
                  <c:v>-12.24999996</c:v>
                </c:pt>
                <c:pt idx="752">
                  <c:v>-12.24999996</c:v>
                </c:pt>
                <c:pt idx="753">
                  <c:v>-12.239539710000001</c:v>
                </c:pt>
                <c:pt idx="754">
                  <c:v>-12.24999996</c:v>
                </c:pt>
                <c:pt idx="755">
                  <c:v>-12.20815895</c:v>
                </c:pt>
                <c:pt idx="756">
                  <c:v>-12.20815895</c:v>
                </c:pt>
                <c:pt idx="757">
                  <c:v>-12.270920459999999</c:v>
                </c:pt>
                <c:pt idx="758">
                  <c:v>-12.26046021</c:v>
                </c:pt>
                <c:pt idx="759">
                  <c:v>-12.187238450000001</c:v>
                </c:pt>
                <c:pt idx="760">
                  <c:v>-12.176778199999999</c:v>
                </c:pt>
                <c:pt idx="761">
                  <c:v>-12.1976987</c:v>
                </c:pt>
                <c:pt idx="762">
                  <c:v>-12.20815895</c:v>
                </c:pt>
                <c:pt idx="763">
                  <c:v>-12.16631795</c:v>
                </c:pt>
                <c:pt idx="764">
                  <c:v>-12.187238450000001</c:v>
                </c:pt>
                <c:pt idx="765">
                  <c:v>-12.187238450000001</c:v>
                </c:pt>
                <c:pt idx="766">
                  <c:v>-12.1558577</c:v>
                </c:pt>
                <c:pt idx="767">
                  <c:v>-12.093096190000001</c:v>
                </c:pt>
                <c:pt idx="768">
                  <c:v>-12.082635939999999</c:v>
                </c:pt>
                <c:pt idx="769">
                  <c:v>-12.1349372</c:v>
                </c:pt>
                <c:pt idx="770">
                  <c:v>-12.11401669</c:v>
                </c:pt>
                <c:pt idx="771">
                  <c:v>-12.06171544</c:v>
                </c:pt>
                <c:pt idx="772">
                  <c:v>-12.04079494</c:v>
                </c:pt>
                <c:pt idx="773">
                  <c:v>-12.051255189999999</c:v>
                </c:pt>
                <c:pt idx="774">
                  <c:v>-12.051255189999999</c:v>
                </c:pt>
                <c:pt idx="775">
                  <c:v>-11.998953930000001</c:v>
                </c:pt>
                <c:pt idx="776">
                  <c:v>-12.00941418</c:v>
                </c:pt>
                <c:pt idx="777">
                  <c:v>-12.00941418</c:v>
                </c:pt>
                <c:pt idx="778">
                  <c:v>-11.957112929999999</c:v>
                </c:pt>
                <c:pt idx="779">
                  <c:v>-11.88389117</c:v>
                </c:pt>
                <c:pt idx="780">
                  <c:v>-11.89435142</c:v>
                </c:pt>
                <c:pt idx="781">
                  <c:v>-11.93619243</c:v>
                </c:pt>
                <c:pt idx="782">
                  <c:v>-11.88389117</c:v>
                </c:pt>
                <c:pt idx="783">
                  <c:v>-11.81066942</c:v>
                </c:pt>
                <c:pt idx="784">
                  <c:v>-11.78974891</c:v>
                </c:pt>
                <c:pt idx="785">
                  <c:v>-11.779288660000001</c:v>
                </c:pt>
                <c:pt idx="786">
                  <c:v>-11.74790791</c:v>
                </c:pt>
                <c:pt idx="787">
                  <c:v>-11.685146400000001</c:v>
                </c:pt>
                <c:pt idx="788">
                  <c:v>-11.71652716</c:v>
                </c:pt>
                <c:pt idx="789">
                  <c:v>-11.71652716</c:v>
                </c:pt>
                <c:pt idx="790">
                  <c:v>-11.65376565</c:v>
                </c:pt>
                <c:pt idx="791">
                  <c:v>-11.591004140000001</c:v>
                </c:pt>
                <c:pt idx="792">
                  <c:v>-11.55962339</c:v>
                </c:pt>
                <c:pt idx="793">
                  <c:v>-11.591004140000001</c:v>
                </c:pt>
                <c:pt idx="794">
                  <c:v>-11.53870289</c:v>
                </c:pt>
                <c:pt idx="795">
                  <c:v>-11.465481130000001</c:v>
                </c:pt>
                <c:pt idx="796">
                  <c:v>-11.423640130000001</c:v>
                </c:pt>
                <c:pt idx="797">
                  <c:v>-11.43410038</c:v>
                </c:pt>
                <c:pt idx="798">
                  <c:v>-11.371338870000001</c:v>
                </c:pt>
                <c:pt idx="799">
                  <c:v>-11.31903762</c:v>
                </c:pt>
                <c:pt idx="800">
                  <c:v>-11.329497870000001</c:v>
                </c:pt>
                <c:pt idx="801">
                  <c:v>-11.287656869999999</c:v>
                </c:pt>
                <c:pt idx="802">
                  <c:v>-11.21443511</c:v>
                </c:pt>
                <c:pt idx="803">
                  <c:v>-11.141213349999999</c:v>
                </c:pt>
                <c:pt idx="804">
                  <c:v>-11.1307531</c:v>
                </c:pt>
                <c:pt idx="805">
                  <c:v>-11.141213349999999</c:v>
                </c:pt>
                <c:pt idx="806">
                  <c:v>-11.099372349999999</c:v>
                </c:pt>
                <c:pt idx="807">
                  <c:v>-11.015690340000001</c:v>
                </c:pt>
                <c:pt idx="808">
                  <c:v>-10.984309590000001</c:v>
                </c:pt>
                <c:pt idx="809">
                  <c:v>-10.963389080000001</c:v>
                </c:pt>
                <c:pt idx="810">
                  <c:v>-10.890167330000001</c:v>
                </c:pt>
                <c:pt idx="811">
                  <c:v>-10.80648532</c:v>
                </c:pt>
                <c:pt idx="812">
                  <c:v>-10.827405819999999</c:v>
                </c:pt>
                <c:pt idx="813">
                  <c:v>-10.796025070000001</c:v>
                </c:pt>
                <c:pt idx="814">
                  <c:v>-10.701882810000001</c:v>
                </c:pt>
                <c:pt idx="815">
                  <c:v>-10.62866105</c:v>
                </c:pt>
                <c:pt idx="816">
                  <c:v>-10.6182008</c:v>
                </c:pt>
                <c:pt idx="817">
                  <c:v>-10.6182008</c:v>
                </c:pt>
                <c:pt idx="818">
                  <c:v>-10.53451879</c:v>
                </c:pt>
                <c:pt idx="819">
                  <c:v>-10.46129704</c:v>
                </c:pt>
                <c:pt idx="820">
                  <c:v>-10.419456029999999</c:v>
                </c:pt>
                <c:pt idx="821">
                  <c:v>-10.39853553</c:v>
                </c:pt>
                <c:pt idx="822">
                  <c:v>-10.31485352</c:v>
                </c:pt>
                <c:pt idx="823">
                  <c:v>-10.25209201</c:v>
                </c:pt>
                <c:pt idx="824">
                  <c:v>-10.26255227</c:v>
                </c:pt>
                <c:pt idx="825">
                  <c:v>-10.22071126</c:v>
                </c:pt>
                <c:pt idx="826">
                  <c:v>-10.09518825</c:v>
                </c:pt>
                <c:pt idx="827">
                  <c:v>-10.021966490000001</c:v>
                </c:pt>
                <c:pt idx="828">
                  <c:v>-9.9905857400000002</c:v>
                </c:pt>
                <c:pt idx="829">
                  <c:v>-9.9696652399999994</c:v>
                </c:pt>
                <c:pt idx="830">
                  <c:v>-9.8859832300000008</c:v>
                </c:pt>
                <c:pt idx="831">
                  <c:v>-9.8232217199999994</c:v>
                </c:pt>
                <c:pt idx="832">
                  <c:v>-9.7709204700000001</c:v>
                </c:pt>
                <c:pt idx="833">
                  <c:v>-9.7395397199999998</c:v>
                </c:pt>
                <c:pt idx="834">
                  <c:v>-9.6453974599999999</c:v>
                </c:pt>
                <c:pt idx="835">
                  <c:v>-9.5617154499999994</c:v>
                </c:pt>
                <c:pt idx="836">
                  <c:v>-9.5930961999999997</c:v>
                </c:pt>
                <c:pt idx="837">
                  <c:v>-9.5198744400000006</c:v>
                </c:pt>
                <c:pt idx="838">
                  <c:v>-9.3943514300000004</c:v>
                </c:pt>
                <c:pt idx="839">
                  <c:v>-9.3211296800000003</c:v>
                </c:pt>
                <c:pt idx="840">
                  <c:v>-9.3002091700000005</c:v>
                </c:pt>
                <c:pt idx="841">
                  <c:v>-9.2583681700000007</c:v>
                </c:pt>
                <c:pt idx="842">
                  <c:v>-9.1746861600000003</c:v>
                </c:pt>
                <c:pt idx="843">
                  <c:v>-9.1119246500000006</c:v>
                </c:pt>
                <c:pt idx="844">
                  <c:v>-9.0387029000000005</c:v>
                </c:pt>
                <c:pt idx="845">
                  <c:v>-8.9759413899999991</c:v>
                </c:pt>
                <c:pt idx="846">
                  <c:v>-8.8817991299999992</c:v>
                </c:pt>
                <c:pt idx="847">
                  <c:v>-8.7981171200000006</c:v>
                </c:pt>
                <c:pt idx="848">
                  <c:v>-8.8085773799999991</c:v>
                </c:pt>
                <c:pt idx="849">
                  <c:v>-8.7458158699999995</c:v>
                </c:pt>
                <c:pt idx="850">
                  <c:v>-8.6098326099999998</c:v>
                </c:pt>
                <c:pt idx="851">
                  <c:v>-8.5261505999999994</c:v>
                </c:pt>
                <c:pt idx="852">
                  <c:v>-8.4843095900000005</c:v>
                </c:pt>
                <c:pt idx="853">
                  <c:v>-8.4424685900000007</c:v>
                </c:pt>
                <c:pt idx="854">
                  <c:v>-8.3483263300000008</c:v>
                </c:pt>
                <c:pt idx="855">
                  <c:v>-8.2646443200000004</c:v>
                </c:pt>
                <c:pt idx="856">
                  <c:v>-8.2228033200000006</c:v>
                </c:pt>
                <c:pt idx="857">
                  <c:v>-8.1600418099999992</c:v>
                </c:pt>
                <c:pt idx="858">
                  <c:v>-8.0345188000000007</c:v>
                </c:pt>
                <c:pt idx="859">
                  <c:v>-7.9403765399999999</c:v>
                </c:pt>
                <c:pt idx="860">
                  <c:v>-7.9822175499999997</c:v>
                </c:pt>
                <c:pt idx="861">
                  <c:v>-7.8880752899999997</c:v>
                </c:pt>
                <c:pt idx="862">
                  <c:v>-7.7416317699999997</c:v>
                </c:pt>
                <c:pt idx="863">
                  <c:v>-7.6579497600000002</c:v>
                </c:pt>
                <c:pt idx="864">
                  <c:v>-7.6370292600000003</c:v>
                </c:pt>
                <c:pt idx="865">
                  <c:v>-7.60564851</c:v>
                </c:pt>
                <c:pt idx="866">
                  <c:v>-7.4696652500000003</c:v>
                </c:pt>
                <c:pt idx="867">
                  <c:v>-7.4069037399999997</c:v>
                </c:pt>
                <c:pt idx="868">
                  <c:v>-7.3336819799999997</c:v>
                </c:pt>
                <c:pt idx="869">
                  <c:v>-7.2395397199999998</c:v>
                </c:pt>
                <c:pt idx="870">
                  <c:v>-7.0930962099999997</c:v>
                </c:pt>
                <c:pt idx="871">
                  <c:v>-7.0617154600000003</c:v>
                </c:pt>
                <c:pt idx="872">
                  <c:v>-7.0303347</c:v>
                </c:pt>
                <c:pt idx="873">
                  <c:v>-6.9466526999999996</c:v>
                </c:pt>
                <c:pt idx="874">
                  <c:v>-6.7792886799999996</c:v>
                </c:pt>
                <c:pt idx="875">
                  <c:v>-6.7374476799999998</c:v>
                </c:pt>
                <c:pt idx="876">
                  <c:v>-6.71652717</c:v>
                </c:pt>
                <c:pt idx="877">
                  <c:v>-6.6223849100000001</c:v>
                </c:pt>
                <c:pt idx="878">
                  <c:v>-6.4654811499999996</c:v>
                </c:pt>
                <c:pt idx="879">
                  <c:v>-6.4445606499999997</c:v>
                </c:pt>
                <c:pt idx="880">
                  <c:v>-6.38179914</c:v>
                </c:pt>
                <c:pt idx="881">
                  <c:v>-6.2876568800000001</c:v>
                </c:pt>
                <c:pt idx="882">
                  <c:v>-6.1516736200000004</c:v>
                </c:pt>
                <c:pt idx="883">
                  <c:v>-6.06799161</c:v>
                </c:pt>
                <c:pt idx="884">
                  <c:v>-6.0889121099999999</c:v>
                </c:pt>
                <c:pt idx="885">
                  <c:v>-5.9320083500000003</c:v>
                </c:pt>
                <c:pt idx="886">
                  <c:v>-5.8274058399999999</c:v>
                </c:pt>
                <c:pt idx="887">
                  <c:v>-5.7228033299999996</c:v>
                </c:pt>
                <c:pt idx="888">
                  <c:v>-5.7123430800000001</c:v>
                </c:pt>
                <c:pt idx="889">
                  <c:v>-5.5554393099999997</c:v>
                </c:pt>
                <c:pt idx="890">
                  <c:v>-5.4612970499999998</c:v>
                </c:pt>
                <c:pt idx="891">
                  <c:v>-5.4403765499999999</c:v>
                </c:pt>
                <c:pt idx="892">
                  <c:v>-5.3985355500000001</c:v>
                </c:pt>
                <c:pt idx="893">
                  <c:v>-5.2207112799999997</c:v>
                </c:pt>
                <c:pt idx="894">
                  <c:v>-5.0951882700000004</c:v>
                </c:pt>
                <c:pt idx="895">
                  <c:v>-5.0428870100000003</c:v>
                </c:pt>
                <c:pt idx="896">
                  <c:v>-5.0219665100000004</c:v>
                </c:pt>
                <c:pt idx="897">
                  <c:v>-4.8859832499999998</c:v>
                </c:pt>
                <c:pt idx="898">
                  <c:v>-4.7604602299999996</c:v>
                </c:pt>
                <c:pt idx="899">
                  <c:v>-4.6976987299999999</c:v>
                </c:pt>
                <c:pt idx="900">
                  <c:v>-4.6140167200000004</c:v>
                </c:pt>
                <c:pt idx="901">
                  <c:v>-4.4989539599999997</c:v>
                </c:pt>
                <c:pt idx="902">
                  <c:v>-4.3838911999999999</c:v>
                </c:pt>
                <c:pt idx="903">
                  <c:v>-4.4048116999999998</c:v>
                </c:pt>
                <c:pt idx="904">
                  <c:v>-4.2688284400000001</c:v>
                </c:pt>
                <c:pt idx="905">
                  <c:v>-4.1537656800000002</c:v>
                </c:pt>
                <c:pt idx="906">
                  <c:v>-4.0073221600000002</c:v>
                </c:pt>
                <c:pt idx="907">
                  <c:v>-3.9864016599999998</c:v>
                </c:pt>
                <c:pt idx="908">
                  <c:v>-3.9236401500000002</c:v>
                </c:pt>
                <c:pt idx="909">
                  <c:v>-3.79811714</c:v>
                </c:pt>
                <c:pt idx="910">
                  <c:v>-3.6725941299999998</c:v>
                </c:pt>
                <c:pt idx="911">
                  <c:v>-3.6098326200000002</c:v>
                </c:pt>
                <c:pt idx="912">
                  <c:v>-3.5156903599999998</c:v>
                </c:pt>
                <c:pt idx="913">
                  <c:v>-3.3692468500000001</c:v>
                </c:pt>
                <c:pt idx="914">
                  <c:v>-3.2751045900000002</c:v>
                </c:pt>
                <c:pt idx="915">
                  <c:v>-3.2541840899999999</c:v>
                </c:pt>
                <c:pt idx="916">
                  <c:v>-3.1705020799999999</c:v>
                </c:pt>
                <c:pt idx="917">
                  <c:v>-2.99267781</c:v>
                </c:pt>
                <c:pt idx="918">
                  <c:v>-2.90899581</c:v>
                </c:pt>
                <c:pt idx="919">
                  <c:v>-2.8566945499999998</c:v>
                </c:pt>
                <c:pt idx="920">
                  <c:v>-2.8043933000000001</c:v>
                </c:pt>
                <c:pt idx="921">
                  <c:v>-2.65794978</c:v>
                </c:pt>
                <c:pt idx="922">
                  <c:v>-2.5533472700000002</c:v>
                </c:pt>
                <c:pt idx="923">
                  <c:v>-2.4801255100000001</c:v>
                </c:pt>
                <c:pt idx="924">
                  <c:v>-2.3650627499999999</c:v>
                </c:pt>
                <c:pt idx="925">
                  <c:v>-2.2290794900000002</c:v>
                </c:pt>
                <c:pt idx="926">
                  <c:v>-2.1140167299999999</c:v>
                </c:pt>
                <c:pt idx="927">
                  <c:v>-2.1244769799999998</c:v>
                </c:pt>
                <c:pt idx="928">
                  <c:v>-2.01987447</c:v>
                </c:pt>
                <c:pt idx="929">
                  <c:v>-1.8420502000000001</c:v>
                </c:pt>
                <c:pt idx="930">
                  <c:v>-1.7583681900000001</c:v>
                </c:pt>
                <c:pt idx="931">
                  <c:v>-1.7165271900000001</c:v>
                </c:pt>
                <c:pt idx="932">
                  <c:v>-1.60146443</c:v>
                </c:pt>
                <c:pt idx="933">
                  <c:v>-1.48640167</c:v>
                </c:pt>
                <c:pt idx="934">
                  <c:v>-1.4236401599999999</c:v>
                </c:pt>
                <c:pt idx="935">
                  <c:v>-1.3294979</c:v>
                </c:pt>
                <c:pt idx="936">
                  <c:v>-1.20397489</c:v>
                </c:pt>
                <c:pt idx="937">
                  <c:v>-1.0993723799999999</c:v>
                </c:pt>
                <c:pt idx="938">
                  <c:v>-1.00523012</c:v>
                </c:pt>
                <c:pt idx="939">
                  <c:v>-0.98430962</c:v>
                </c:pt>
                <c:pt idx="940">
                  <c:v>-0.87970711000000001</c:v>
                </c:pt>
                <c:pt idx="941">
                  <c:v>-0.66004183999999999</c:v>
                </c:pt>
                <c:pt idx="942">
                  <c:v>-0.59728033000000003</c:v>
                </c:pt>
                <c:pt idx="943">
                  <c:v>-0.54497907999999995</c:v>
                </c:pt>
                <c:pt idx="944">
                  <c:v>-0.45083682000000003</c:v>
                </c:pt>
                <c:pt idx="945">
                  <c:v>-0.30439329999999998</c:v>
                </c:pt>
                <c:pt idx="946">
                  <c:v>-0.25209205000000001</c:v>
                </c:pt>
                <c:pt idx="947">
                  <c:v>-0.18933053999999999</c:v>
                </c:pt>
                <c:pt idx="948">
                  <c:v>-8.4728029999999996E-2</c:v>
                </c:pt>
                <c:pt idx="949">
                  <c:v>7.2175729999999994E-2</c:v>
                </c:pt>
                <c:pt idx="950">
                  <c:v>0.14539748999999999</c:v>
                </c:pt>
                <c:pt idx="951">
                  <c:v>0.18723849000000001</c:v>
                </c:pt>
                <c:pt idx="952">
                  <c:v>0.27092050000000001</c:v>
                </c:pt>
                <c:pt idx="953">
                  <c:v>0.44874477000000002</c:v>
                </c:pt>
                <c:pt idx="954">
                  <c:v>0.51150627999999998</c:v>
                </c:pt>
                <c:pt idx="955">
                  <c:v>0.58472802999999995</c:v>
                </c:pt>
                <c:pt idx="956">
                  <c:v>0.66841004000000004</c:v>
                </c:pt>
                <c:pt idx="957">
                  <c:v>0.83577405999999999</c:v>
                </c:pt>
                <c:pt idx="958">
                  <c:v>0.87761506</c:v>
                </c:pt>
                <c:pt idx="959">
                  <c:v>0.97175732000000004</c:v>
                </c:pt>
                <c:pt idx="960">
                  <c:v>1.09728033</c:v>
                </c:pt>
                <c:pt idx="961">
                  <c:v>1.2332635999999999</c:v>
                </c:pt>
                <c:pt idx="962">
                  <c:v>1.3169455999999999</c:v>
                </c:pt>
                <c:pt idx="963">
                  <c:v>1.3169455999999999</c:v>
                </c:pt>
                <c:pt idx="964">
                  <c:v>1.45292887</c:v>
                </c:pt>
                <c:pt idx="965">
                  <c:v>1.58891213</c:v>
                </c:pt>
                <c:pt idx="966">
                  <c:v>1.66213389</c:v>
                </c:pt>
                <c:pt idx="967">
                  <c:v>1.7562761499999999</c:v>
                </c:pt>
                <c:pt idx="968">
                  <c:v>1.8817991599999999</c:v>
                </c:pt>
                <c:pt idx="969">
                  <c:v>1.9759414200000001</c:v>
                </c:pt>
                <c:pt idx="970">
                  <c:v>2.0073221700000001</c:v>
                </c:pt>
                <c:pt idx="971">
                  <c:v>2.1433054299999998</c:v>
                </c:pt>
                <c:pt idx="972">
                  <c:v>2.2792886999999999</c:v>
                </c:pt>
                <c:pt idx="973">
                  <c:v>2.3838912099999998</c:v>
                </c:pt>
                <c:pt idx="974">
                  <c:v>2.4571129599999999</c:v>
                </c:pt>
                <c:pt idx="975">
                  <c:v>2.50941422</c:v>
                </c:pt>
                <c:pt idx="976">
                  <c:v>2.6140167299999999</c:v>
                </c:pt>
                <c:pt idx="977">
                  <c:v>2.7395397400000001</c:v>
                </c:pt>
                <c:pt idx="978">
                  <c:v>2.8127615000000001</c:v>
                </c:pt>
                <c:pt idx="979">
                  <c:v>2.8964435100000001</c:v>
                </c:pt>
                <c:pt idx="980">
                  <c:v>3.0115062699999999</c:v>
                </c:pt>
                <c:pt idx="981">
                  <c:v>3.09518827</c:v>
                </c:pt>
                <c:pt idx="982">
                  <c:v>3.15794978</c:v>
                </c:pt>
                <c:pt idx="983">
                  <c:v>3.2939330400000002</c:v>
                </c:pt>
                <c:pt idx="984">
                  <c:v>3.3985355500000001</c:v>
                </c:pt>
                <c:pt idx="985">
                  <c:v>3.5554393200000001</c:v>
                </c:pt>
                <c:pt idx="986">
                  <c:v>3.6077405699999998</c:v>
                </c:pt>
                <c:pt idx="987">
                  <c:v>3.63912133</c:v>
                </c:pt>
                <c:pt idx="988">
                  <c:v>3.7646443399999998</c:v>
                </c:pt>
                <c:pt idx="989">
                  <c:v>3.8797071000000001</c:v>
                </c:pt>
                <c:pt idx="990">
                  <c:v>3.96338911</c:v>
                </c:pt>
                <c:pt idx="991">
                  <c:v>4.0052301100000003</c:v>
                </c:pt>
                <c:pt idx="992">
                  <c:v>4.1725941300000002</c:v>
                </c:pt>
                <c:pt idx="993">
                  <c:v>4.2562761399999998</c:v>
                </c:pt>
                <c:pt idx="994">
                  <c:v>4.30857739</c:v>
                </c:pt>
                <c:pt idx="995">
                  <c:v>4.3608786500000001</c:v>
                </c:pt>
                <c:pt idx="996">
                  <c:v>4.5282426600000001</c:v>
                </c:pt>
                <c:pt idx="997">
                  <c:v>4.62238492</c:v>
                </c:pt>
                <c:pt idx="998">
                  <c:v>4.7060669300000004</c:v>
                </c:pt>
                <c:pt idx="999">
                  <c:v>4.7165271799999999</c:v>
                </c:pt>
                <c:pt idx="1000">
                  <c:v>4.8629707</c:v>
                </c:pt>
                <c:pt idx="1001">
                  <c:v>4.9884937100000002</c:v>
                </c:pt>
                <c:pt idx="1002">
                  <c:v>5.0407949600000004</c:v>
                </c:pt>
                <c:pt idx="1003">
                  <c:v>5.1244769699999999</c:v>
                </c:pt>
                <c:pt idx="1004">
                  <c:v>5.2395397299999997</c:v>
                </c:pt>
                <c:pt idx="1005">
                  <c:v>5.3546024900000004</c:v>
                </c:pt>
                <c:pt idx="1006">
                  <c:v>5.34414224</c:v>
                </c:pt>
                <c:pt idx="1007">
                  <c:v>5.4696652500000003</c:v>
                </c:pt>
                <c:pt idx="1008">
                  <c:v>5.5951882700000004</c:v>
                </c:pt>
                <c:pt idx="1009">
                  <c:v>5.6893305300000003</c:v>
                </c:pt>
                <c:pt idx="1010">
                  <c:v>5.75209203</c:v>
                </c:pt>
                <c:pt idx="1011">
                  <c:v>5.8357740400000004</c:v>
                </c:pt>
                <c:pt idx="1012">
                  <c:v>5.9299163000000004</c:v>
                </c:pt>
                <c:pt idx="1013">
                  <c:v>6.0240585600000003</c:v>
                </c:pt>
                <c:pt idx="1014">
                  <c:v>6.0658995600000001</c:v>
                </c:pt>
                <c:pt idx="1015">
                  <c:v>6.1914225700000003</c:v>
                </c:pt>
                <c:pt idx="1016">
                  <c:v>6.2960250799999997</c:v>
                </c:pt>
                <c:pt idx="1017">
                  <c:v>6.3901673399999996</c:v>
                </c:pt>
                <c:pt idx="1018">
                  <c:v>6.3797070900000001</c:v>
                </c:pt>
                <c:pt idx="1019">
                  <c:v>6.49476985</c:v>
                </c:pt>
                <c:pt idx="1020">
                  <c:v>6.6098326099999998</c:v>
                </c:pt>
                <c:pt idx="1021">
                  <c:v>6.6725941200000003</c:v>
                </c:pt>
                <c:pt idx="1022">
                  <c:v>6.7353556299999999</c:v>
                </c:pt>
                <c:pt idx="1023">
                  <c:v>6.7981171299999996</c:v>
                </c:pt>
                <c:pt idx="1024">
                  <c:v>6.9131798900000003</c:v>
                </c:pt>
                <c:pt idx="1025">
                  <c:v>6.9759414</c:v>
                </c:pt>
                <c:pt idx="1026">
                  <c:v>7.0805439100000003</c:v>
                </c:pt>
                <c:pt idx="1027">
                  <c:v>7.1537656700000003</c:v>
                </c:pt>
                <c:pt idx="1028">
                  <c:v>7.2792886799999996</c:v>
                </c:pt>
                <c:pt idx="1029">
                  <c:v>7.3525104399999996</c:v>
                </c:pt>
                <c:pt idx="1030">
                  <c:v>7.3838911899999999</c:v>
                </c:pt>
                <c:pt idx="1031">
                  <c:v>7.4466526999999996</c:v>
                </c:pt>
                <c:pt idx="1032">
                  <c:v>7.5407949500000004</c:v>
                </c:pt>
                <c:pt idx="1033">
                  <c:v>7.6663179699999997</c:v>
                </c:pt>
                <c:pt idx="1034">
                  <c:v>7.7081589700000004</c:v>
                </c:pt>
                <c:pt idx="1035">
                  <c:v>7.77092048</c:v>
                </c:pt>
                <c:pt idx="1036">
                  <c:v>7.8336819799999997</c:v>
                </c:pt>
                <c:pt idx="1037">
                  <c:v>7.9278242399999996</c:v>
                </c:pt>
                <c:pt idx="1038">
                  <c:v>7.9592049999999999</c:v>
                </c:pt>
                <c:pt idx="1039">
                  <c:v>8.0742677599999997</c:v>
                </c:pt>
                <c:pt idx="1040">
                  <c:v>8.1474895099999998</c:v>
                </c:pt>
                <c:pt idx="1041">
                  <c:v>8.2520920199999992</c:v>
                </c:pt>
                <c:pt idx="1042">
                  <c:v>8.2207112700000007</c:v>
                </c:pt>
                <c:pt idx="1043">
                  <c:v>8.3357740299999996</c:v>
                </c:pt>
                <c:pt idx="1044">
                  <c:v>8.4089957900000005</c:v>
                </c:pt>
                <c:pt idx="1045">
                  <c:v>8.4822175499999997</c:v>
                </c:pt>
                <c:pt idx="1046">
                  <c:v>8.5449790500000002</c:v>
                </c:pt>
                <c:pt idx="1047">
                  <c:v>8.6077405599999999</c:v>
                </c:pt>
                <c:pt idx="1048">
                  <c:v>8.7018828199999998</c:v>
                </c:pt>
                <c:pt idx="1049">
                  <c:v>8.7228033200000006</c:v>
                </c:pt>
                <c:pt idx="1050">
                  <c:v>8.8169455800000005</c:v>
                </c:pt>
                <c:pt idx="1051">
                  <c:v>8.8692468299999998</c:v>
                </c:pt>
                <c:pt idx="1052">
                  <c:v>8.9843095900000005</c:v>
                </c:pt>
                <c:pt idx="1053">
                  <c:v>9.0470711000000001</c:v>
                </c:pt>
                <c:pt idx="1054">
                  <c:v>9.0366108500000006</c:v>
                </c:pt>
                <c:pt idx="1055">
                  <c:v>9.0993723600000003</c:v>
                </c:pt>
                <c:pt idx="1056">
                  <c:v>9.2248953700000005</c:v>
                </c:pt>
                <c:pt idx="1057">
                  <c:v>9.3504183800000007</c:v>
                </c:pt>
                <c:pt idx="1058">
                  <c:v>9.3608786300000002</c:v>
                </c:pt>
                <c:pt idx="1059">
                  <c:v>9.40271963</c:v>
                </c:pt>
                <c:pt idx="1060">
                  <c:v>9.4864016400000004</c:v>
                </c:pt>
                <c:pt idx="1061">
                  <c:v>9.4759413899999991</c:v>
                </c:pt>
                <c:pt idx="1062">
                  <c:v>9.5282426499999993</c:v>
                </c:pt>
                <c:pt idx="1063">
                  <c:v>9.6746861600000003</c:v>
                </c:pt>
                <c:pt idx="1064">
                  <c:v>9.7269874200000004</c:v>
                </c:pt>
                <c:pt idx="1065">
                  <c:v>9.7897489199999992</c:v>
                </c:pt>
                <c:pt idx="1066">
                  <c:v>9.7792886699999997</c:v>
                </c:pt>
                <c:pt idx="1067">
                  <c:v>9.8315899299999998</c:v>
                </c:pt>
                <c:pt idx="1068">
                  <c:v>9.9152719299999994</c:v>
                </c:pt>
                <c:pt idx="1069">
                  <c:v>10.04079495</c:v>
                </c:pt>
                <c:pt idx="1070">
                  <c:v>10.019874440000001</c:v>
                </c:pt>
                <c:pt idx="1071">
                  <c:v>10.0930962</c:v>
                </c:pt>
                <c:pt idx="1072">
                  <c:v>10.155857709999999</c:v>
                </c:pt>
                <c:pt idx="1073">
                  <c:v>10.17677821</c:v>
                </c:pt>
                <c:pt idx="1074">
                  <c:v>10.23953972</c:v>
                </c:pt>
                <c:pt idx="1075">
                  <c:v>10.291840970000001</c:v>
                </c:pt>
                <c:pt idx="1076">
                  <c:v>10.36506273</c:v>
                </c:pt>
                <c:pt idx="1077">
                  <c:v>10.417363979999999</c:v>
                </c:pt>
                <c:pt idx="1078">
                  <c:v>10.40690373</c:v>
                </c:pt>
                <c:pt idx="1079">
                  <c:v>10.43828448</c:v>
                </c:pt>
                <c:pt idx="1080">
                  <c:v>10.54288699</c:v>
                </c:pt>
                <c:pt idx="1081">
                  <c:v>10.59518825</c:v>
                </c:pt>
                <c:pt idx="1082">
                  <c:v>10.626569</c:v>
                </c:pt>
                <c:pt idx="1083">
                  <c:v>10.657949759999999</c:v>
                </c:pt>
                <c:pt idx="1084">
                  <c:v>10.76255227</c:v>
                </c:pt>
                <c:pt idx="1085">
                  <c:v>10.731171509999999</c:v>
                </c:pt>
                <c:pt idx="1086">
                  <c:v>10.793933020000001</c:v>
                </c:pt>
                <c:pt idx="1087">
                  <c:v>10.86715478</c:v>
                </c:pt>
                <c:pt idx="1088">
                  <c:v>10.94037653</c:v>
                </c:pt>
                <c:pt idx="1089">
                  <c:v>10.94037653</c:v>
                </c:pt>
                <c:pt idx="1090">
                  <c:v>10.92991628</c:v>
                </c:pt>
                <c:pt idx="1091">
                  <c:v>11.00313804</c:v>
                </c:pt>
                <c:pt idx="1092">
                  <c:v>11.044979039999999</c:v>
                </c:pt>
                <c:pt idx="1093">
                  <c:v>11.107740550000001</c:v>
                </c:pt>
                <c:pt idx="1094">
                  <c:v>11.076359800000001</c:v>
                </c:pt>
                <c:pt idx="1095">
                  <c:v>11.191422559999999</c:v>
                </c:pt>
                <c:pt idx="1096">
                  <c:v>11.233263559999999</c:v>
                </c:pt>
                <c:pt idx="1097">
                  <c:v>11.21234306</c:v>
                </c:pt>
                <c:pt idx="1098">
                  <c:v>11.22280331</c:v>
                </c:pt>
                <c:pt idx="1099">
                  <c:v>11.33786607</c:v>
                </c:pt>
                <c:pt idx="1100">
                  <c:v>11.390167330000001</c:v>
                </c:pt>
                <c:pt idx="1101">
                  <c:v>11.40062758</c:v>
                </c:pt>
                <c:pt idx="1102">
                  <c:v>11.40062758</c:v>
                </c:pt>
                <c:pt idx="1103">
                  <c:v>11.452928829999999</c:v>
                </c:pt>
                <c:pt idx="1104">
                  <c:v>11.47384933</c:v>
                </c:pt>
                <c:pt idx="1105">
                  <c:v>11.515690340000001</c:v>
                </c:pt>
                <c:pt idx="1106">
                  <c:v>11.53661084</c:v>
                </c:pt>
                <c:pt idx="1107">
                  <c:v>11.557531340000001</c:v>
                </c:pt>
                <c:pt idx="1108">
                  <c:v>11.641213349999999</c:v>
                </c:pt>
                <c:pt idx="1109">
                  <c:v>11.57845184</c:v>
                </c:pt>
                <c:pt idx="1110">
                  <c:v>11.609832600000001</c:v>
                </c:pt>
                <c:pt idx="1111">
                  <c:v>11.66213385</c:v>
                </c:pt>
                <c:pt idx="1112">
                  <c:v>11.74581586</c:v>
                </c:pt>
                <c:pt idx="1113">
                  <c:v>11.74581586</c:v>
                </c:pt>
                <c:pt idx="1114">
                  <c:v>11.72489536</c:v>
                </c:pt>
                <c:pt idx="1115">
                  <c:v>11.766736359999999</c:v>
                </c:pt>
                <c:pt idx="1116">
                  <c:v>11.80857737</c:v>
                </c:pt>
                <c:pt idx="1117">
                  <c:v>11.829497870000001</c:v>
                </c:pt>
                <c:pt idx="1118">
                  <c:v>11.798117120000001</c:v>
                </c:pt>
                <c:pt idx="1119">
                  <c:v>11.871338870000001</c:v>
                </c:pt>
                <c:pt idx="1120">
                  <c:v>11.923640130000001</c:v>
                </c:pt>
                <c:pt idx="1121">
                  <c:v>11.871338870000001</c:v>
                </c:pt>
                <c:pt idx="1122">
                  <c:v>11.85041837</c:v>
                </c:pt>
                <c:pt idx="1123">
                  <c:v>11.913179879999999</c:v>
                </c:pt>
                <c:pt idx="1124">
                  <c:v>11.97594138</c:v>
                </c:pt>
                <c:pt idx="1125">
                  <c:v>11.99686189</c:v>
                </c:pt>
                <c:pt idx="1126">
                  <c:v>11.94456063</c:v>
                </c:pt>
                <c:pt idx="1127">
                  <c:v>11.99686189</c:v>
                </c:pt>
                <c:pt idx="1128">
                  <c:v>11.99686189</c:v>
                </c:pt>
                <c:pt idx="1129">
                  <c:v>12.017782390000001</c:v>
                </c:pt>
                <c:pt idx="1130">
                  <c:v>12.03870289</c:v>
                </c:pt>
                <c:pt idx="1131">
                  <c:v>12.08054389</c:v>
                </c:pt>
                <c:pt idx="1132">
                  <c:v>12.091004140000001</c:v>
                </c:pt>
                <c:pt idx="1133">
                  <c:v>12.03870289</c:v>
                </c:pt>
                <c:pt idx="1134">
                  <c:v>12.017782390000001</c:v>
                </c:pt>
                <c:pt idx="1135">
                  <c:v>12.091004140000001</c:v>
                </c:pt>
                <c:pt idx="1136">
                  <c:v>12.111924650000001</c:v>
                </c:pt>
                <c:pt idx="1137">
                  <c:v>12.091004140000001</c:v>
                </c:pt>
                <c:pt idx="1138">
                  <c:v>12.08054389</c:v>
                </c:pt>
                <c:pt idx="1139">
                  <c:v>12.101464399999999</c:v>
                </c:pt>
                <c:pt idx="1140">
                  <c:v>12.101464399999999</c:v>
                </c:pt>
                <c:pt idx="1141">
                  <c:v>12.08054389</c:v>
                </c:pt>
                <c:pt idx="1142">
                  <c:v>12.1223849</c:v>
                </c:pt>
                <c:pt idx="1143">
                  <c:v>12.143305399999999</c:v>
                </c:pt>
                <c:pt idx="1144">
                  <c:v>12.185146400000001</c:v>
                </c:pt>
                <c:pt idx="1145">
                  <c:v>12.07008364</c:v>
                </c:pt>
                <c:pt idx="1146">
                  <c:v>12.091004140000001</c:v>
                </c:pt>
                <c:pt idx="1147">
                  <c:v>12.15376565</c:v>
                </c:pt>
                <c:pt idx="1148">
                  <c:v>12.174686149999999</c:v>
                </c:pt>
                <c:pt idx="1149">
                  <c:v>12.101464399999999</c:v>
                </c:pt>
                <c:pt idx="1150">
                  <c:v>12.111924650000001</c:v>
                </c:pt>
                <c:pt idx="1151">
                  <c:v>12.13284515</c:v>
                </c:pt>
                <c:pt idx="1152">
                  <c:v>12.07008364</c:v>
                </c:pt>
                <c:pt idx="1153">
                  <c:v>12.08054389</c:v>
                </c:pt>
                <c:pt idx="1154">
                  <c:v>12.08054389</c:v>
                </c:pt>
                <c:pt idx="1155">
                  <c:v>12.143305399999999</c:v>
                </c:pt>
                <c:pt idx="1156">
                  <c:v>12.091004140000001</c:v>
                </c:pt>
                <c:pt idx="1157">
                  <c:v>12.03870289</c:v>
                </c:pt>
                <c:pt idx="1158">
                  <c:v>12.03870289</c:v>
                </c:pt>
                <c:pt idx="1159">
                  <c:v>12.111924650000001</c:v>
                </c:pt>
                <c:pt idx="1160">
                  <c:v>12.07008364</c:v>
                </c:pt>
                <c:pt idx="1161">
                  <c:v>12.02824264</c:v>
                </c:pt>
                <c:pt idx="1162">
                  <c:v>11.98640163</c:v>
                </c:pt>
                <c:pt idx="1163">
                  <c:v>12.017782390000001</c:v>
                </c:pt>
                <c:pt idx="1164">
                  <c:v>11.97594138</c:v>
                </c:pt>
                <c:pt idx="1165">
                  <c:v>11.90271963</c:v>
                </c:pt>
                <c:pt idx="1166">
                  <c:v>11.99686189</c:v>
                </c:pt>
                <c:pt idx="1167">
                  <c:v>12.017782390000001</c:v>
                </c:pt>
                <c:pt idx="1168">
                  <c:v>11.955020879999999</c:v>
                </c:pt>
                <c:pt idx="1169">
                  <c:v>11.83995812</c:v>
                </c:pt>
                <c:pt idx="1170">
                  <c:v>11.89225938</c:v>
                </c:pt>
                <c:pt idx="1171">
                  <c:v>11.89225938</c:v>
                </c:pt>
                <c:pt idx="1172">
                  <c:v>11.871338870000001</c:v>
                </c:pt>
                <c:pt idx="1173">
                  <c:v>11.798117120000001</c:v>
                </c:pt>
                <c:pt idx="1174">
                  <c:v>11.83995812</c:v>
                </c:pt>
                <c:pt idx="1175">
                  <c:v>11.85041837</c:v>
                </c:pt>
                <c:pt idx="1176">
                  <c:v>11.735355609999999</c:v>
                </c:pt>
                <c:pt idx="1177">
                  <c:v>11.693514609999999</c:v>
                </c:pt>
                <c:pt idx="1178">
                  <c:v>11.735355609999999</c:v>
                </c:pt>
                <c:pt idx="1179">
                  <c:v>11.735355609999999</c:v>
                </c:pt>
                <c:pt idx="1180">
                  <c:v>11.651673600000001</c:v>
                </c:pt>
                <c:pt idx="1181">
                  <c:v>11.5889121</c:v>
                </c:pt>
                <c:pt idx="1182">
                  <c:v>11.62029285</c:v>
                </c:pt>
                <c:pt idx="1183">
                  <c:v>11.6307531</c:v>
                </c:pt>
                <c:pt idx="1184">
                  <c:v>11.557531340000001</c:v>
                </c:pt>
                <c:pt idx="1185">
                  <c:v>11.547071089999999</c:v>
                </c:pt>
                <c:pt idx="1186">
                  <c:v>11.515690340000001</c:v>
                </c:pt>
                <c:pt idx="1187">
                  <c:v>11.515690340000001</c:v>
                </c:pt>
                <c:pt idx="1188">
                  <c:v>11.390167330000001</c:v>
                </c:pt>
                <c:pt idx="1189">
                  <c:v>11.390167330000001</c:v>
                </c:pt>
                <c:pt idx="1190">
                  <c:v>11.41108783</c:v>
                </c:pt>
                <c:pt idx="1191">
                  <c:v>11.390167330000001</c:v>
                </c:pt>
                <c:pt idx="1192">
                  <c:v>11.327405819999999</c:v>
                </c:pt>
                <c:pt idx="1193">
                  <c:v>11.27510457</c:v>
                </c:pt>
                <c:pt idx="1194">
                  <c:v>11.243723810000001</c:v>
                </c:pt>
                <c:pt idx="1195">
                  <c:v>11.233263559999999</c:v>
                </c:pt>
                <c:pt idx="1196">
                  <c:v>11.18096231</c:v>
                </c:pt>
                <c:pt idx="1197">
                  <c:v>11.149581550000001</c:v>
                </c:pt>
                <c:pt idx="1198">
                  <c:v>11.1600418</c:v>
                </c:pt>
                <c:pt idx="1199">
                  <c:v>11.1182008</c:v>
                </c:pt>
                <c:pt idx="1200">
                  <c:v>11.013598289999999</c:v>
                </c:pt>
                <c:pt idx="1201">
                  <c:v>10.950836779999999</c:v>
                </c:pt>
                <c:pt idx="1202">
                  <c:v>10.99267779</c:v>
                </c:pt>
                <c:pt idx="1203">
                  <c:v>10.94037653</c:v>
                </c:pt>
                <c:pt idx="1204">
                  <c:v>10.877615029999999</c:v>
                </c:pt>
                <c:pt idx="1205">
                  <c:v>10.783472769999999</c:v>
                </c:pt>
                <c:pt idx="1206">
                  <c:v>10.80439327</c:v>
                </c:pt>
                <c:pt idx="1207">
                  <c:v>10.731171509999999</c:v>
                </c:pt>
                <c:pt idx="1208">
                  <c:v>10.68933051</c:v>
                </c:pt>
                <c:pt idx="1209">
                  <c:v>10.668410010000001</c:v>
                </c:pt>
                <c:pt idx="1210">
                  <c:v>10.657949759999999</c:v>
                </c:pt>
                <c:pt idx="1211">
                  <c:v>10.61610875</c:v>
                </c:pt>
                <c:pt idx="1212">
                  <c:v>10.480125490000001</c:v>
                </c:pt>
                <c:pt idx="1213">
                  <c:v>10.45920499</c:v>
                </c:pt>
                <c:pt idx="1214">
                  <c:v>10.45920499</c:v>
                </c:pt>
                <c:pt idx="1215">
                  <c:v>10.43828448</c:v>
                </c:pt>
                <c:pt idx="1216">
                  <c:v>10.35460248</c:v>
                </c:pt>
                <c:pt idx="1217">
                  <c:v>10.30230122</c:v>
                </c:pt>
                <c:pt idx="1218">
                  <c:v>10.260460220000001</c:v>
                </c:pt>
                <c:pt idx="1219">
                  <c:v>10.20815896</c:v>
                </c:pt>
                <c:pt idx="1220">
                  <c:v>10.114016700000001</c:v>
                </c:pt>
                <c:pt idx="1221">
                  <c:v>10.114016700000001</c:v>
                </c:pt>
                <c:pt idx="1222">
                  <c:v>10.08263595</c:v>
                </c:pt>
                <c:pt idx="1223">
                  <c:v>10.0512552</c:v>
                </c:pt>
                <c:pt idx="1224">
                  <c:v>9.9048116799999999</c:v>
                </c:pt>
                <c:pt idx="1225">
                  <c:v>9.8838911800000009</c:v>
                </c:pt>
                <c:pt idx="1226">
                  <c:v>9.8943514300000004</c:v>
                </c:pt>
                <c:pt idx="1227">
                  <c:v>9.7897489199999992</c:v>
                </c:pt>
                <c:pt idx="1228">
                  <c:v>9.7479079199999994</c:v>
                </c:pt>
                <c:pt idx="1229">
                  <c:v>9.6851464099999998</c:v>
                </c:pt>
                <c:pt idx="1230">
                  <c:v>9.6642259100000008</c:v>
                </c:pt>
                <c:pt idx="1231">
                  <c:v>9.5177823999999998</c:v>
                </c:pt>
                <c:pt idx="1232">
                  <c:v>9.4864016400000004</c:v>
                </c:pt>
                <c:pt idx="1233">
                  <c:v>9.4550208900000001</c:v>
                </c:pt>
                <c:pt idx="1234">
                  <c:v>9.4341003899999993</c:v>
                </c:pt>
                <c:pt idx="1235">
                  <c:v>9.3399581299999994</c:v>
                </c:pt>
                <c:pt idx="1236">
                  <c:v>9.23535562</c:v>
                </c:pt>
                <c:pt idx="1237">
                  <c:v>9.1935146099999994</c:v>
                </c:pt>
                <c:pt idx="1238">
                  <c:v>9.1725941100000004</c:v>
                </c:pt>
                <c:pt idx="1239">
                  <c:v>9.0993723600000003</c:v>
                </c:pt>
                <c:pt idx="1240">
                  <c:v>9.0261505999999994</c:v>
                </c:pt>
                <c:pt idx="1241">
                  <c:v>8.9947698500000008</c:v>
                </c:pt>
                <c:pt idx="1242">
                  <c:v>8.9320083399999994</c:v>
                </c:pt>
                <c:pt idx="1243">
                  <c:v>8.82740583</c:v>
                </c:pt>
                <c:pt idx="1244">
                  <c:v>8.7541840700000009</c:v>
                </c:pt>
                <c:pt idx="1245">
                  <c:v>8.7541840700000009</c:v>
                </c:pt>
                <c:pt idx="1246">
                  <c:v>8.6495815599999997</c:v>
                </c:pt>
                <c:pt idx="1247">
                  <c:v>8.5972803100000004</c:v>
                </c:pt>
                <c:pt idx="1248">
                  <c:v>8.4508367900000003</c:v>
                </c:pt>
                <c:pt idx="1249">
                  <c:v>8.4403765400000008</c:v>
                </c:pt>
                <c:pt idx="1250">
                  <c:v>8.3671547799999999</c:v>
                </c:pt>
                <c:pt idx="1251">
                  <c:v>8.3253137800000001</c:v>
                </c:pt>
                <c:pt idx="1252">
                  <c:v>8.2520920199999992</c:v>
                </c:pt>
                <c:pt idx="1253">
                  <c:v>8.1997907699999999</c:v>
                </c:pt>
                <c:pt idx="1254">
                  <c:v>8.1370292600000003</c:v>
                </c:pt>
                <c:pt idx="1255">
                  <c:v>8.0010460000000005</c:v>
                </c:pt>
                <c:pt idx="1256">
                  <c:v>7.9696652500000003</c:v>
                </c:pt>
                <c:pt idx="1257">
                  <c:v>7.9069037399999997</c:v>
                </c:pt>
                <c:pt idx="1258">
                  <c:v>7.8859832399999998</c:v>
                </c:pt>
                <c:pt idx="1259">
                  <c:v>7.77092048</c:v>
                </c:pt>
                <c:pt idx="1260">
                  <c:v>7.6663179699999997</c:v>
                </c:pt>
                <c:pt idx="1261">
                  <c:v>7.5826359600000002</c:v>
                </c:pt>
                <c:pt idx="1262">
                  <c:v>7.5407949500000004</c:v>
                </c:pt>
                <c:pt idx="1263">
                  <c:v>7.45711295</c:v>
                </c:pt>
                <c:pt idx="1264">
                  <c:v>7.4048116899999998</c:v>
                </c:pt>
                <c:pt idx="1265">
                  <c:v>7.3315899299999998</c:v>
                </c:pt>
                <c:pt idx="1266">
                  <c:v>7.2688284300000001</c:v>
                </c:pt>
                <c:pt idx="1267">
                  <c:v>7.1119246599999997</c:v>
                </c:pt>
                <c:pt idx="1268">
                  <c:v>7.04916316</c:v>
                </c:pt>
                <c:pt idx="1269">
                  <c:v>7.0596234100000004</c:v>
                </c:pt>
                <c:pt idx="1270">
                  <c:v>6.9864016500000004</c:v>
                </c:pt>
                <c:pt idx="1271">
                  <c:v>6.88179914</c:v>
                </c:pt>
                <c:pt idx="1272">
                  <c:v>6.7667363800000002</c:v>
                </c:pt>
                <c:pt idx="1273">
                  <c:v>6.7144351200000001</c:v>
                </c:pt>
                <c:pt idx="1274">
                  <c:v>6.6516736200000004</c:v>
                </c:pt>
                <c:pt idx="1275">
                  <c:v>6.5470711100000001</c:v>
                </c:pt>
                <c:pt idx="1276">
                  <c:v>6.4738493500000001</c:v>
                </c:pt>
                <c:pt idx="1277">
                  <c:v>6.4529288500000002</c:v>
                </c:pt>
                <c:pt idx="1278">
                  <c:v>6.3587865900000002</c:v>
                </c:pt>
                <c:pt idx="1279">
                  <c:v>6.2018828299999997</c:v>
                </c:pt>
                <c:pt idx="1280">
                  <c:v>6.1391213200000001</c:v>
                </c:pt>
                <c:pt idx="1281">
                  <c:v>6.1286610699999997</c:v>
                </c:pt>
                <c:pt idx="1282">
                  <c:v>6.0554393099999997</c:v>
                </c:pt>
                <c:pt idx="1283">
                  <c:v>5.91945605</c:v>
                </c:pt>
                <c:pt idx="1284">
                  <c:v>5.8357740400000004</c:v>
                </c:pt>
                <c:pt idx="1285">
                  <c:v>5.7730125299999999</c:v>
                </c:pt>
                <c:pt idx="1286">
                  <c:v>5.6997907799999998</c:v>
                </c:pt>
                <c:pt idx="1287">
                  <c:v>5.5951882700000004</c:v>
                </c:pt>
                <c:pt idx="1288">
                  <c:v>5.5324267599999999</c:v>
                </c:pt>
                <c:pt idx="1289">
                  <c:v>5.4905857600000001</c:v>
                </c:pt>
                <c:pt idx="1290">
                  <c:v>5.3859832499999998</c:v>
                </c:pt>
                <c:pt idx="1291">
                  <c:v>5.2186192299999998</c:v>
                </c:pt>
                <c:pt idx="1292">
                  <c:v>5.1558577200000002</c:v>
                </c:pt>
                <c:pt idx="1293">
                  <c:v>5.1244769699999999</c:v>
                </c:pt>
                <c:pt idx="1294">
                  <c:v>5.0198744599999996</c:v>
                </c:pt>
                <c:pt idx="1295">
                  <c:v>4.9152719500000002</c:v>
                </c:pt>
                <c:pt idx="1296">
                  <c:v>4.8315899399999997</c:v>
                </c:pt>
                <c:pt idx="1297">
                  <c:v>4.7688284400000001</c:v>
                </c:pt>
                <c:pt idx="1298">
                  <c:v>4.6537656800000002</c:v>
                </c:pt>
                <c:pt idx="1299">
                  <c:v>4.5700836699999998</c:v>
                </c:pt>
                <c:pt idx="1300">
                  <c:v>4.4968619099999998</c:v>
                </c:pt>
                <c:pt idx="1301">
                  <c:v>4.4654811600000004</c:v>
                </c:pt>
                <c:pt idx="1302">
                  <c:v>4.3504183999999997</c:v>
                </c:pt>
                <c:pt idx="1303">
                  <c:v>4.2039748799999996</c:v>
                </c:pt>
                <c:pt idx="1304">
                  <c:v>4.1412133799999999</c:v>
                </c:pt>
                <c:pt idx="1305">
                  <c:v>4.0993723700000002</c:v>
                </c:pt>
                <c:pt idx="1306">
                  <c:v>4.0052301100000003</c:v>
                </c:pt>
                <c:pt idx="1307">
                  <c:v>3.9006276</c:v>
                </c:pt>
                <c:pt idx="1308">
                  <c:v>3.7960250900000001</c:v>
                </c:pt>
                <c:pt idx="1309">
                  <c:v>3.72280334</c:v>
                </c:pt>
                <c:pt idx="1310">
                  <c:v>3.6077405699999998</c:v>
                </c:pt>
                <c:pt idx="1311">
                  <c:v>3.5240585699999998</c:v>
                </c:pt>
                <c:pt idx="1312">
                  <c:v>3.4717573100000001</c:v>
                </c:pt>
                <c:pt idx="1313">
                  <c:v>3.40899581</c:v>
                </c:pt>
                <c:pt idx="1314">
                  <c:v>3.3043933000000001</c:v>
                </c:pt>
                <c:pt idx="1315">
                  <c:v>3.1370292800000001</c:v>
                </c:pt>
                <c:pt idx="1316">
                  <c:v>3.0638075200000001</c:v>
                </c:pt>
                <c:pt idx="1317">
                  <c:v>3.0219665199999999</c:v>
                </c:pt>
                <c:pt idx="1318">
                  <c:v>2.91736401</c:v>
                </c:pt>
                <c:pt idx="1319">
                  <c:v>2.8232217500000001</c:v>
                </c:pt>
                <c:pt idx="1320">
                  <c:v>2.7395397400000001</c:v>
                </c:pt>
                <c:pt idx="1321">
                  <c:v>2.6558577300000001</c:v>
                </c:pt>
                <c:pt idx="1322">
                  <c:v>2.5303347199999999</c:v>
                </c:pt>
                <c:pt idx="1323">
                  <c:v>2.43619246</c:v>
                </c:pt>
                <c:pt idx="1324">
                  <c:v>2.3734309599999999</c:v>
                </c:pt>
                <c:pt idx="1325">
                  <c:v>2.3106694499999998</c:v>
                </c:pt>
                <c:pt idx="1326">
                  <c:v>2.2060669399999999</c:v>
                </c:pt>
                <c:pt idx="1327">
                  <c:v>2.0491631699999999</c:v>
                </c:pt>
                <c:pt idx="1328">
                  <c:v>1.9759414200000001</c:v>
                </c:pt>
                <c:pt idx="1329">
                  <c:v>1.9445606600000001</c:v>
                </c:pt>
                <c:pt idx="1330">
                  <c:v>1.83995815</c:v>
                </c:pt>
                <c:pt idx="1331">
                  <c:v>1.7562761499999999</c:v>
                </c:pt>
                <c:pt idx="1332">
                  <c:v>1.67259414</c:v>
                </c:pt>
                <c:pt idx="1333">
                  <c:v>1.5679916300000001</c:v>
                </c:pt>
                <c:pt idx="1334">
                  <c:v>1.43200836</c:v>
                </c:pt>
                <c:pt idx="1335">
                  <c:v>1.3483263599999999</c:v>
                </c:pt>
                <c:pt idx="1336">
                  <c:v>1.30648535</c:v>
                </c:pt>
                <c:pt idx="1337">
                  <c:v>1.2332635999999999</c:v>
                </c:pt>
                <c:pt idx="1338">
                  <c:v>1.1182008299999999</c:v>
                </c:pt>
                <c:pt idx="1339">
                  <c:v>0.99267782000000004</c:v>
                </c:pt>
                <c:pt idx="1340">
                  <c:v>0.89853556000000001</c:v>
                </c:pt>
                <c:pt idx="1341">
                  <c:v>0.83577405999999999</c:v>
                </c:pt>
                <c:pt idx="1342">
                  <c:v>0.73117155</c:v>
                </c:pt>
                <c:pt idx="1343">
                  <c:v>0.64748954000000003</c:v>
                </c:pt>
                <c:pt idx="1344">
                  <c:v>0.56380752999999995</c:v>
                </c:pt>
                <c:pt idx="1345">
                  <c:v>0.46966527000000002</c:v>
                </c:pt>
                <c:pt idx="1346">
                  <c:v>0.34414225999999998</c:v>
                </c:pt>
                <c:pt idx="1347">
                  <c:v>0.23953975</c:v>
                </c:pt>
                <c:pt idx="1348">
                  <c:v>0.19769874000000001</c:v>
                </c:pt>
                <c:pt idx="1349">
                  <c:v>0.15585773999999999</c:v>
                </c:pt>
                <c:pt idx="1350">
                  <c:v>4.0794980000000002E-2</c:v>
                </c:pt>
                <c:pt idx="1351">
                  <c:v>-0.11610879</c:v>
                </c:pt>
                <c:pt idx="1352">
                  <c:v>-0.17887028999999999</c:v>
                </c:pt>
                <c:pt idx="1353">
                  <c:v>-0.24163180000000001</c:v>
                </c:pt>
                <c:pt idx="1354">
                  <c:v>-0.32531380999999998</c:v>
                </c:pt>
                <c:pt idx="1355">
                  <c:v>-0.41945606000000002</c:v>
                </c:pt>
                <c:pt idx="1356">
                  <c:v>-0.48221756999999998</c:v>
                </c:pt>
                <c:pt idx="1357">
                  <c:v>-0.57635983000000002</c:v>
                </c:pt>
                <c:pt idx="1358">
                  <c:v>-0.74372384999999996</c:v>
                </c:pt>
                <c:pt idx="1359">
                  <c:v>-0.84832635999999995</c:v>
                </c:pt>
                <c:pt idx="1360">
                  <c:v>-0.90062761000000002</c:v>
                </c:pt>
                <c:pt idx="1361">
                  <c:v>-0.95292887000000004</c:v>
                </c:pt>
                <c:pt idx="1362">
                  <c:v>-1.0679916300000001</c:v>
                </c:pt>
                <c:pt idx="1363">
                  <c:v>-1.20397489</c:v>
                </c:pt>
                <c:pt idx="1364">
                  <c:v>-1.2667364000000001</c:v>
                </c:pt>
                <c:pt idx="1365">
                  <c:v>-1.33995815</c:v>
                </c:pt>
                <c:pt idx="1366">
                  <c:v>-1.4341004100000001</c:v>
                </c:pt>
                <c:pt idx="1367">
                  <c:v>-1.53870292</c:v>
                </c:pt>
                <c:pt idx="1368">
                  <c:v>-1.5910041800000001</c:v>
                </c:pt>
                <c:pt idx="1369">
                  <c:v>-1.69560669</c:v>
                </c:pt>
                <c:pt idx="1370">
                  <c:v>-1.8420502000000001</c:v>
                </c:pt>
                <c:pt idx="1371">
                  <c:v>-1.94665271</c:v>
                </c:pt>
                <c:pt idx="1372">
                  <c:v>-1.97803347</c:v>
                </c:pt>
                <c:pt idx="1373">
                  <c:v>-2.0407949699999999</c:v>
                </c:pt>
                <c:pt idx="1374">
                  <c:v>-2.1558577300000001</c:v>
                </c:pt>
                <c:pt idx="1375">
                  <c:v>-2.2918409999999998</c:v>
                </c:pt>
                <c:pt idx="1376">
                  <c:v>-2.3650627499999999</c:v>
                </c:pt>
                <c:pt idx="1377">
                  <c:v>-2.4487447599999999</c:v>
                </c:pt>
                <c:pt idx="1378">
                  <c:v>-2.5533472700000002</c:v>
                </c:pt>
                <c:pt idx="1379">
                  <c:v>-2.6265690300000002</c:v>
                </c:pt>
                <c:pt idx="1380">
                  <c:v>-2.6893305299999999</c:v>
                </c:pt>
                <c:pt idx="1381">
                  <c:v>-2.7625522899999999</c:v>
                </c:pt>
                <c:pt idx="1382">
                  <c:v>-2.9299163099999999</c:v>
                </c:pt>
                <c:pt idx="1383">
                  <c:v>-3.0240585699999998</c:v>
                </c:pt>
                <c:pt idx="1384">
                  <c:v>-3.0554393200000001</c:v>
                </c:pt>
                <c:pt idx="1385">
                  <c:v>-3.13912133</c:v>
                </c:pt>
                <c:pt idx="1386">
                  <c:v>-3.2646443399999998</c:v>
                </c:pt>
                <c:pt idx="1387">
                  <c:v>-3.39016735</c:v>
                </c:pt>
                <c:pt idx="1388">
                  <c:v>-3.4843096099999999</c:v>
                </c:pt>
                <c:pt idx="1389">
                  <c:v>-3.5366108700000001</c:v>
                </c:pt>
                <c:pt idx="1390">
                  <c:v>-3.6516736299999999</c:v>
                </c:pt>
                <c:pt idx="1391">
                  <c:v>-3.7353556399999999</c:v>
                </c:pt>
                <c:pt idx="1392">
                  <c:v>-3.8190376399999999</c:v>
                </c:pt>
                <c:pt idx="1393">
                  <c:v>-3.8608786500000001</c:v>
                </c:pt>
                <c:pt idx="1394">
                  <c:v>-4.0700836699999998</c:v>
                </c:pt>
                <c:pt idx="1395">
                  <c:v>-4.1328451700000004</c:v>
                </c:pt>
                <c:pt idx="1396">
                  <c:v>-4.1642259299999997</c:v>
                </c:pt>
                <c:pt idx="1397">
                  <c:v>-4.2060669300000004</c:v>
                </c:pt>
                <c:pt idx="1398">
                  <c:v>-4.3420501900000001</c:v>
                </c:pt>
                <c:pt idx="1399">
                  <c:v>-4.4780334599999998</c:v>
                </c:pt>
                <c:pt idx="1400">
                  <c:v>-4.53033471</c:v>
                </c:pt>
                <c:pt idx="1401">
                  <c:v>-4.60355647</c:v>
                </c:pt>
                <c:pt idx="1402">
                  <c:v>-4.7290794800000002</c:v>
                </c:pt>
                <c:pt idx="1403">
                  <c:v>-4.84414224</c:v>
                </c:pt>
                <c:pt idx="1404">
                  <c:v>-4.8546024900000004</c:v>
                </c:pt>
                <c:pt idx="1405">
                  <c:v>-4.9382845</c:v>
                </c:pt>
                <c:pt idx="1406">
                  <c:v>-5.0951882700000004</c:v>
                </c:pt>
                <c:pt idx="1407">
                  <c:v>-5.1997907799999998</c:v>
                </c:pt>
                <c:pt idx="1408">
                  <c:v>-5.17887027</c:v>
                </c:pt>
                <c:pt idx="1409">
                  <c:v>-5.2834727800000003</c:v>
                </c:pt>
                <c:pt idx="1410">
                  <c:v>-5.4089957999999996</c:v>
                </c:pt>
                <c:pt idx="1411">
                  <c:v>-5.5240585600000003</c:v>
                </c:pt>
                <c:pt idx="1412">
                  <c:v>-5.5658995600000001</c:v>
                </c:pt>
                <c:pt idx="1413">
                  <c:v>-5.6495815699999996</c:v>
                </c:pt>
                <c:pt idx="1414">
                  <c:v>-5.7855648300000002</c:v>
                </c:pt>
                <c:pt idx="1415">
                  <c:v>-5.8587865900000002</c:v>
                </c:pt>
                <c:pt idx="1416">
                  <c:v>-5.8587865900000002</c:v>
                </c:pt>
                <c:pt idx="1417">
                  <c:v>-5.9320083500000003</c:v>
                </c:pt>
                <c:pt idx="1418">
                  <c:v>-6.1516736200000004</c:v>
                </c:pt>
                <c:pt idx="1419">
                  <c:v>-6.2248953800000004</c:v>
                </c:pt>
                <c:pt idx="1420">
                  <c:v>-6.2458158800000003</c:v>
                </c:pt>
                <c:pt idx="1421">
                  <c:v>-6.2876568800000001</c:v>
                </c:pt>
                <c:pt idx="1422">
                  <c:v>-6.4341004000000002</c:v>
                </c:pt>
                <c:pt idx="1423">
                  <c:v>-6.5073221500000002</c:v>
                </c:pt>
                <c:pt idx="1424">
                  <c:v>-6.54916316</c:v>
                </c:pt>
                <c:pt idx="1425">
                  <c:v>-6.6328451700000004</c:v>
                </c:pt>
                <c:pt idx="1426">
                  <c:v>-6.7688284300000001</c:v>
                </c:pt>
                <c:pt idx="1427">
                  <c:v>-6.78974893</c:v>
                </c:pt>
                <c:pt idx="1428">
                  <c:v>-6.8211296800000003</c:v>
                </c:pt>
                <c:pt idx="1429">
                  <c:v>-6.9152719400000002</c:v>
                </c:pt>
                <c:pt idx="1430">
                  <c:v>-7.1035564600000001</c:v>
                </c:pt>
                <c:pt idx="1431">
                  <c:v>-7.1558577200000002</c:v>
                </c:pt>
                <c:pt idx="1432">
                  <c:v>-7.1767782200000001</c:v>
                </c:pt>
                <c:pt idx="1433">
                  <c:v>-7.2604602299999996</c:v>
                </c:pt>
                <c:pt idx="1434">
                  <c:v>-7.3755229900000003</c:v>
                </c:pt>
                <c:pt idx="1435">
                  <c:v>-7.4278242399999996</c:v>
                </c:pt>
                <c:pt idx="1436">
                  <c:v>-7.43828449</c:v>
                </c:pt>
                <c:pt idx="1437">
                  <c:v>-7.6161087600000004</c:v>
                </c:pt>
                <c:pt idx="1438">
                  <c:v>-7.6997907699999999</c:v>
                </c:pt>
                <c:pt idx="1439">
                  <c:v>-7.7311715200000002</c:v>
                </c:pt>
                <c:pt idx="1440">
                  <c:v>-7.7834727800000003</c:v>
                </c:pt>
                <c:pt idx="1441">
                  <c:v>-7.8671547799999999</c:v>
                </c:pt>
                <c:pt idx="1442">
                  <c:v>-7.9926778000000001</c:v>
                </c:pt>
                <c:pt idx="1443">
                  <c:v>-8.0554392999999997</c:v>
                </c:pt>
                <c:pt idx="1444">
                  <c:v>-8.0868200600000009</c:v>
                </c:pt>
                <c:pt idx="1445">
                  <c:v>-8.1705020600000005</c:v>
                </c:pt>
                <c:pt idx="1446">
                  <c:v>-8.2541840700000009</c:v>
                </c:pt>
                <c:pt idx="1447">
                  <c:v>-8.3064853299999992</c:v>
                </c:pt>
                <c:pt idx="1448">
                  <c:v>-8.3587865800000003</c:v>
                </c:pt>
                <c:pt idx="1449">
                  <c:v>-8.4947698500000008</c:v>
                </c:pt>
                <c:pt idx="1450">
                  <c:v>-8.5889120999999999</c:v>
                </c:pt>
                <c:pt idx="1451">
                  <c:v>-8.5889120999999999</c:v>
                </c:pt>
                <c:pt idx="1452">
                  <c:v>-8.6307531100000006</c:v>
                </c:pt>
                <c:pt idx="1453">
                  <c:v>-8.7248953700000005</c:v>
                </c:pt>
                <c:pt idx="1454">
                  <c:v>-8.8608786300000002</c:v>
                </c:pt>
                <c:pt idx="1455">
                  <c:v>-8.9131798900000003</c:v>
                </c:pt>
                <c:pt idx="1456">
                  <c:v>-8.9341003899999993</c:v>
                </c:pt>
                <c:pt idx="1457">
                  <c:v>-9.0282426499999993</c:v>
                </c:pt>
                <c:pt idx="1458">
                  <c:v>-9.1119246500000006</c:v>
                </c:pt>
                <c:pt idx="1459">
                  <c:v>-9.1328451600000005</c:v>
                </c:pt>
                <c:pt idx="1460">
                  <c:v>-9.2060669100000005</c:v>
                </c:pt>
                <c:pt idx="1461">
                  <c:v>-9.3211296800000003</c:v>
                </c:pt>
                <c:pt idx="1462">
                  <c:v>-9.3943514300000004</c:v>
                </c:pt>
                <c:pt idx="1463">
                  <c:v>-9.3943514300000004</c:v>
                </c:pt>
                <c:pt idx="1464">
                  <c:v>-9.4466526900000005</c:v>
                </c:pt>
                <c:pt idx="1465">
                  <c:v>-9.5303346999999992</c:v>
                </c:pt>
                <c:pt idx="1466">
                  <c:v>-9.6349372100000004</c:v>
                </c:pt>
                <c:pt idx="1467">
                  <c:v>-9.6767782100000002</c:v>
                </c:pt>
                <c:pt idx="1468">
                  <c:v>-9.7081589600000004</c:v>
                </c:pt>
                <c:pt idx="1469">
                  <c:v>-9.7918409700000009</c:v>
                </c:pt>
                <c:pt idx="1470">
                  <c:v>-9.8546024800000005</c:v>
                </c:pt>
                <c:pt idx="1471">
                  <c:v>-9.8859832300000008</c:v>
                </c:pt>
                <c:pt idx="1472">
                  <c:v>-9.9382844800000001</c:v>
                </c:pt>
                <c:pt idx="1473">
                  <c:v>-10.074267750000001</c:v>
                </c:pt>
                <c:pt idx="1474">
                  <c:v>-10.147489500000001</c:v>
                </c:pt>
                <c:pt idx="1475">
                  <c:v>-10.126569</c:v>
                </c:pt>
                <c:pt idx="1476">
                  <c:v>-10.168410010000001</c:v>
                </c:pt>
                <c:pt idx="1477">
                  <c:v>-10.241631760000001</c:v>
                </c:pt>
                <c:pt idx="1478">
                  <c:v>-10.335774020000001</c:v>
                </c:pt>
                <c:pt idx="1479">
                  <c:v>-10.377615029999999</c:v>
                </c:pt>
                <c:pt idx="1480">
                  <c:v>-10.40899578</c:v>
                </c:pt>
                <c:pt idx="1481">
                  <c:v>-10.471757289999999</c:v>
                </c:pt>
                <c:pt idx="1482">
                  <c:v>-10.52405854</c:v>
                </c:pt>
                <c:pt idx="1483">
                  <c:v>-10.555439290000001</c:v>
                </c:pt>
                <c:pt idx="1484">
                  <c:v>-10.576359800000001</c:v>
                </c:pt>
                <c:pt idx="1485">
                  <c:v>-10.691422559999999</c:v>
                </c:pt>
                <c:pt idx="1486">
                  <c:v>-10.76464431</c:v>
                </c:pt>
                <c:pt idx="1487">
                  <c:v>-10.733263559999999</c:v>
                </c:pt>
                <c:pt idx="1488">
                  <c:v>-10.76464431</c:v>
                </c:pt>
                <c:pt idx="1489">
                  <c:v>-10.858786569999999</c:v>
                </c:pt>
                <c:pt idx="1490">
                  <c:v>-10.921548080000001</c:v>
                </c:pt>
                <c:pt idx="1491">
                  <c:v>-10.94246858</c:v>
                </c:pt>
                <c:pt idx="1492">
                  <c:v>-10.97384933</c:v>
                </c:pt>
                <c:pt idx="1493">
                  <c:v>-11.047071089999999</c:v>
                </c:pt>
                <c:pt idx="1494">
                  <c:v>-11.06799159</c:v>
                </c:pt>
                <c:pt idx="1495">
                  <c:v>-11.057531340000001</c:v>
                </c:pt>
                <c:pt idx="1496">
                  <c:v>-11.109832600000001</c:v>
                </c:pt>
                <c:pt idx="1497">
                  <c:v>-11.22489536</c:v>
                </c:pt>
                <c:pt idx="1498">
                  <c:v>-11.287656869999999</c:v>
                </c:pt>
                <c:pt idx="1499">
                  <c:v>-11.235355609999999</c:v>
                </c:pt>
                <c:pt idx="1500">
                  <c:v>-11.266736359999999</c:v>
                </c:pt>
                <c:pt idx="1501">
                  <c:v>-11.33995812</c:v>
                </c:pt>
                <c:pt idx="1502">
                  <c:v>-11.360878619999999</c:v>
                </c:pt>
                <c:pt idx="1503">
                  <c:v>-11.40271963</c:v>
                </c:pt>
                <c:pt idx="1504">
                  <c:v>-11.455020879999999</c:v>
                </c:pt>
                <c:pt idx="1505">
                  <c:v>-11.507322139999999</c:v>
                </c:pt>
                <c:pt idx="1506">
                  <c:v>-11.52824264</c:v>
                </c:pt>
                <c:pt idx="1507">
                  <c:v>-11.517782390000001</c:v>
                </c:pt>
                <c:pt idx="1508">
                  <c:v>-11.55962339</c:v>
                </c:pt>
                <c:pt idx="1509">
                  <c:v>-11.65376565</c:v>
                </c:pt>
                <c:pt idx="1510">
                  <c:v>-11.685146400000001</c:v>
                </c:pt>
                <c:pt idx="1511">
                  <c:v>-11.6223849</c:v>
                </c:pt>
                <c:pt idx="1512">
                  <c:v>-11.65376565</c:v>
                </c:pt>
                <c:pt idx="1513">
                  <c:v>-11.737447660000001</c:v>
                </c:pt>
                <c:pt idx="1514">
                  <c:v>-11.75836816</c:v>
                </c:pt>
                <c:pt idx="1515">
                  <c:v>-11.779288660000001</c:v>
                </c:pt>
                <c:pt idx="1516">
                  <c:v>-11.821129669999999</c:v>
                </c:pt>
                <c:pt idx="1517">
                  <c:v>-11.862970669999999</c:v>
                </c:pt>
                <c:pt idx="1518">
                  <c:v>-11.862970669999999</c:v>
                </c:pt>
                <c:pt idx="1519">
                  <c:v>-11.85251042</c:v>
                </c:pt>
                <c:pt idx="1520">
                  <c:v>-11.88389117</c:v>
                </c:pt>
                <c:pt idx="1521">
                  <c:v>-11.96757318</c:v>
                </c:pt>
                <c:pt idx="1522">
                  <c:v>-11.988493679999999</c:v>
                </c:pt>
                <c:pt idx="1523">
                  <c:v>-11.94665268</c:v>
                </c:pt>
                <c:pt idx="1524">
                  <c:v>-11.97803343</c:v>
                </c:pt>
                <c:pt idx="1525">
                  <c:v>-12.03033469</c:v>
                </c:pt>
                <c:pt idx="1526">
                  <c:v>-12.04079494</c:v>
                </c:pt>
                <c:pt idx="1527">
                  <c:v>-12.03033469</c:v>
                </c:pt>
                <c:pt idx="1528">
                  <c:v>-12.07217569</c:v>
                </c:pt>
                <c:pt idx="1529">
                  <c:v>-12.11401669</c:v>
                </c:pt>
                <c:pt idx="1530">
                  <c:v>-12.093096190000001</c:v>
                </c:pt>
                <c:pt idx="1531">
                  <c:v>-12.06171544</c:v>
                </c:pt>
                <c:pt idx="1532">
                  <c:v>-12.10355644</c:v>
                </c:pt>
                <c:pt idx="1533">
                  <c:v>-12.187238450000001</c:v>
                </c:pt>
                <c:pt idx="1534">
                  <c:v>-12.187238450000001</c:v>
                </c:pt>
                <c:pt idx="1535">
                  <c:v>-12.1349372</c:v>
                </c:pt>
                <c:pt idx="1536">
                  <c:v>-12.1558577</c:v>
                </c:pt>
                <c:pt idx="1537">
                  <c:v>-12.187238450000001</c:v>
                </c:pt>
                <c:pt idx="1538">
                  <c:v>-12.176778199999999</c:v>
                </c:pt>
                <c:pt idx="1539">
                  <c:v>-12.176778199999999</c:v>
                </c:pt>
                <c:pt idx="1540">
                  <c:v>-12.229079459999999</c:v>
                </c:pt>
                <c:pt idx="1541">
                  <c:v>-12.24999996</c:v>
                </c:pt>
                <c:pt idx="1542">
                  <c:v>-12.20815895</c:v>
                </c:pt>
                <c:pt idx="1543">
                  <c:v>-12.187238450000001</c:v>
                </c:pt>
                <c:pt idx="1544">
                  <c:v>-12.20815895</c:v>
                </c:pt>
                <c:pt idx="1545">
                  <c:v>-12.270920459999999</c:v>
                </c:pt>
                <c:pt idx="1546">
                  <c:v>-12.26046021</c:v>
                </c:pt>
                <c:pt idx="1547">
                  <c:v>-12.21861921</c:v>
                </c:pt>
                <c:pt idx="1548">
                  <c:v>-12.24999996</c:v>
                </c:pt>
                <c:pt idx="1549">
                  <c:v>-12.281380710000001</c:v>
                </c:pt>
                <c:pt idx="1550">
                  <c:v>-12.239539710000001</c:v>
                </c:pt>
                <c:pt idx="1551">
                  <c:v>-12.229079459999999</c:v>
                </c:pt>
                <c:pt idx="1552">
                  <c:v>-12.270920459999999</c:v>
                </c:pt>
                <c:pt idx="1553">
                  <c:v>-12.281380710000001</c:v>
                </c:pt>
                <c:pt idx="1554">
                  <c:v>-12.1976987</c:v>
                </c:pt>
                <c:pt idx="1555">
                  <c:v>-12.176778199999999</c:v>
                </c:pt>
                <c:pt idx="1556">
                  <c:v>-12.21861921</c:v>
                </c:pt>
                <c:pt idx="1557">
                  <c:v>-12.24999996</c:v>
                </c:pt>
                <c:pt idx="1558">
                  <c:v>-12.24999996</c:v>
                </c:pt>
                <c:pt idx="1559">
                  <c:v>-12.1976987</c:v>
                </c:pt>
                <c:pt idx="1560">
                  <c:v>-12.20815895</c:v>
                </c:pt>
                <c:pt idx="1561">
                  <c:v>-12.21861921</c:v>
                </c:pt>
                <c:pt idx="1562">
                  <c:v>-12.176778199999999</c:v>
                </c:pt>
                <c:pt idx="1563">
                  <c:v>-12.1558577</c:v>
                </c:pt>
                <c:pt idx="1564">
                  <c:v>-12.20815895</c:v>
                </c:pt>
                <c:pt idx="1565">
                  <c:v>-12.20815895</c:v>
                </c:pt>
                <c:pt idx="1566">
                  <c:v>-12.145397450000001</c:v>
                </c:pt>
                <c:pt idx="1567">
                  <c:v>-12.11401669</c:v>
                </c:pt>
                <c:pt idx="1568">
                  <c:v>-12.11401669</c:v>
                </c:pt>
                <c:pt idx="1569">
                  <c:v>-12.145397450000001</c:v>
                </c:pt>
                <c:pt idx="1570">
                  <c:v>-12.093096190000001</c:v>
                </c:pt>
                <c:pt idx="1571">
                  <c:v>-12.06171544</c:v>
                </c:pt>
                <c:pt idx="1572">
                  <c:v>-12.06171544</c:v>
                </c:pt>
                <c:pt idx="1573">
                  <c:v>-12.06171544</c:v>
                </c:pt>
                <c:pt idx="1574">
                  <c:v>-11.998953930000001</c:v>
                </c:pt>
                <c:pt idx="1575">
                  <c:v>-11.97803343</c:v>
                </c:pt>
                <c:pt idx="1576">
                  <c:v>-12.04079494</c:v>
                </c:pt>
                <c:pt idx="1577">
                  <c:v>-12.019874440000001</c:v>
                </c:pt>
                <c:pt idx="1578">
                  <c:v>-11.93619243</c:v>
                </c:pt>
                <c:pt idx="1579">
                  <c:v>-11.88389117</c:v>
                </c:pt>
                <c:pt idx="1580">
                  <c:v>-11.904811670000001</c:v>
                </c:pt>
                <c:pt idx="1581">
                  <c:v>-11.89435142</c:v>
                </c:pt>
                <c:pt idx="1582">
                  <c:v>-11.862970669999999</c:v>
                </c:pt>
                <c:pt idx="1583">
                  <c:v>-11.821129669999999</c:v>
                </c:pt>
                <c:pt idx="1584">
                  <c:v>-11.821129669999999</c:v>
                </c:pt>
                <c:pt idx="1585">
                  <c:v>-11.78974891</c:v>
                </c:pt>
                <c:pt idx="1586">
                  <c:v>-11.72698741</c:v>
                </c:pt>
                <c:pt idx="1587">
                  <c:v>-11.685146400000001</c:v>
                </c:pt>
                <c:pt idx="1588">
                  <c:v>-11.737447660000001</c:v>
                </c:pt>
                <c:pt idx="1589">
                  <c:v>-11.706066910000001</c:v>
                </c:pt>
                <c:pt idx="1590">
                  <c:v>-11.611924650000001</c:v>
                </c:pt>
                <c:pt idx="1591">
                  <c:v>-11.591004140000001</c:v>
                </c:pt>
                <c:pt idx="1592">
                  <c:v>-11.601464399999999</c:v>
                </c:pt>
                <c:pt idx="1593">
                  <c:v>-11.57008364</c:v>
                </c:pt>
                <c:pt idx="1594">
                  <c:v>-11.517782390000001</c:v>
                </c:pt>
                <c:pt idx="1595">
                  <c:v>-11.48640163</c:v>
                </c:pt>
                <c:pt idx="1596">
                  <c:v>-11.47594138</c:v>
                </c:pt>
                <c:pt idx="1597">
                  <c:v>-11.423640130000001</c:v>
                </c:pt>
                <c:pt idx="1598">
                  <c:v>-11.33995812</c:v>
                </c:pt>
                <c:pt idx="1599">
                  <c:v>-11.31903762</c:v>
                </c:pt>
                <c:pt idx="1600">
                  <c:v>-11.35041837</c:v>
                </c:pt>
                <c:pt idx="1601">
                  <c:v>-11.329497870000001</c:v>
                </c:pt>
                <c:pt idx="1602">
                  <c:v>-11.203974860000001</c:v>
                </c:pt>
                <c:pt idx="1603">
                  <c:v>-11.16213385</c:v>
                </c:pt>
                <c:pt idx="1604">
                  <c:v>-11.141213349999999</c:v>
                </c:pt>
                <c:pt idx="1605">
                  <c:v>-11.12029285</c:v>
                </c:pt>
                <c:pt idx="1606">
                  <c:v>-11.06799159</c:v>
                </c:pt>
                <c:pt idx="1607">
                  <c:v>-11.03661084</c:v>
                </c:pt>
                <c:pt idx="1608">
                  <c:v>-11.015690340000001</c:v>
                </c:pt>
                <c:pt idx="1609">
                  <c:v>-10.94246858</c:v>
                </c:pt>
                <c:pt idx="1610">
                  <c:v>-10.869246820000001</c:v>
                </c:pt>
                <c:pt idx="1611">
                  <c:v>-10.81694557</c:v>
                </c:pt>
                <c:pt idx="1612">
                  <c:v>-10.84832632</c:v>
                </c:pt>
                <c:pt idx="1613">
                  <c:v>-10.796025070000001</c:v>
                </c:pt>
                <c:pt idx="1614">
                  <c:v>-10.68096231</c:v>
                </c:pt>
                <c:pt idx="1615">
                  <c:v>-10.649581550000001</c:v>
                </c:pt>
                <c:pt idx="1616">
                  <c:v>-10.639121299999999</c:v>
                </c:pt>
                <c:pt idx="1617">
                  <c:v>-10.58682005</c:v>
                </c:pt>
                <c:pt idx="1618">
                  <c:v>-10.53451879</c:v>
                </c:pt>
                <c:pt idx="1619">
                  <c:v>-10.49267779</c:v>
                </c:pt>
                <c:pt idx="1620">
                  <c:v>-10.46129704</c:v>
                </c:pt>
                <c:pt idx="1621">
                  <c:v>-10.388075280000001</c:v>
                </c:pt>
                <c:pt idx="1622">
                  <c:v>-10.27301252</c:v>
                </c:pt>
                <c:pt idx="1623">
                  <c:v>-10.241631760000001</c:v>
                </c:pt>
                <c:pt idx="1624">
                  <c:v>-10.26255227</c:v>
                </c:pt>
                <c:pt idx="1625">
                  <c:v>-10.199790760000001</c:v>
                </c:pt>
                <c:pt idx="1626">
                  <c:v>-10.084728</c:v>
                </c:pt>
                <c:pt idx="1627">
                  <c:v>-10.04288699</c:v>
                </c:pt>
                <c:pt idx="1628">
                  <c:v>-10.021966490000001</c:v>
                </c:pt>
                <c:pt idx="1629">
                  <c:v>-9.9382844800000001</c:v>
                </c:pt>
                <c:pt idx="1630">
                  <c:v>-9.86506273</c:v>
                </c:pt>
                <c:pt idx="1631">
                  <c:v>-9.8441422299999992</c:v>
                </c:pt>
                <c:pt idx="1632">
                  <c:v>-9.8232217199999994</c:v>
                </c:pt>
                <c:pt idx="1633">
                  <c:v>-9.71861921</c:v>
                </c:pt>
                <c:pt idx="1634">
                  <c:v>-9.6453974599999999</c:v>
                </c:pt>
                <c:pt idx="1635">
                  <c:v>-9.5826359500000002</c:v>
                </c:pt>
                <c:pt idx="1636">
                  <c:v>-9.5930961999999997</c:v>
                </c:pt>
                <c:pt idx="1637">
                  <c:v>-9.5198744400000006</c:v>
                </c:pt>
                <c:pt idx="1638">
                  <c:v>-9.4048116799999999</c:v>
                </c:pt>
                <c:pt idx="1639">
                  <c:v>-9.3420501799999993</c:v>
                </c:pt>
                <c:pt idx="1640">
                  <c:v>-9.31066942</c:v>
                </c:pt>
                <c:pt idx="1641">
                  <c:v>-9.2269874200000004</c:v>
                </c:pt>
                <c:pt idx="1642">
                  <c:v>-9.14330541</c:v>
                </c:pt>
                <c:pt idx="1643">
                  <c:v>-9.1328451600000005</c:v>
                </c:pt>
                <c:pt idx="1644">
                  <c:v>-9.0805439000000003</c:v>
                </c:pt>
                <c:pt idx="1645">
                  <c:v>-8.9445606400000006</c:v>
                </c:pt>
                <c:pt idx="1646">
                  <c:v>-8.8608786300000002</c:v>
                </c:pt>
                <c:pt idx="1647">
                  <c:v>-8.8190376300000004</c:v>
                </c:pt>
                <c:pt idx="1648">
                  <c:v>-8.7981171200000006</c:v>
                </c:pt>
                <c:pt idx="1649">
                  <c:v>-8.7144351199999992</c:v>
                </c:pt>
                <c:pt idx="1650">
                  <c:v>-8.6098326099999998</c:v>
                </c:pt>
                <c:pt idx="1651">
                  <c:v>-8.5575313499999996</c:v>
                </c:pt>
                <c:pt idx="1652">
                  <c:v>-8.5052301000000003</c:v>
                </c:pt>
                <c:pt idx="1653">
                  <c:v>-8.4006275899999991</c:v>
                </c:pt>
                <c:pt idx="1654">
                  <c:v>-8.3169455800000005</c:v>
                </c:pt>
                <c:pt idx="1655">
                  <c:v>-8.3064853299999992</c:v>
                </c:pt>
                <c:pt idx="1656">
                  <c:v>-8.2437238199999996</c:v>
                </c:pt>
                <c:pt idx="1657">
                  <c:v>-8.1077405599999999</c:v>
                </c:pt>
                <c:pt idx="1658">
                  <c:v>-8.0554392999999997</c:v>
                </c:pt>
                <c:pt idx="1659">
                  <c:v>-7.9822175499999997</c:v>
                </c:pt>
                <c:pt idx="1660">
                  <c:v>-7.9508367900000003</c:v>
                </c:pt>
                <c:pt idx="1661">
                  <c:v>-7.8880752899999997</c:v>
                </c:pt>
                <c:pt idx="1662">
                  <c:v>-7.7520920200000001</c:v>
                </c:pt>
                <c:pt idx="1663">
                  <c:v>-7.7102510200000003</c:v>
                </c:pt>
                <c:pt idx="1664">
                  <c:v>-7.6265690099999999</c:v>
                </c:pt>
                <c:pt idx="1665">
                  <c:v>-7.5533472499999998</c:v>
                </c:pt>
                <c:pt idx="1666">
                  <c:v>-7.43828449</c:v>
                </c:pt>
                <c:pt idx="1667">
                  <c:v>-7.4173639900000001</c:v>
                </c:pt>
                <c:pt idx="1668">
                  <c:v>-7.3546024799999996</c:v>
                </c:pt>
                <c:pt idx="1669">
                  <c:v>-7.19769872</c:v>
                </c:pt>
                <c:pt idx="1670">
                  <c:v>-7.12447696</c:v>
                </c:pt>
                <c:pt idx="1671">
                  <c:v>-7.0721757099999998</c:v>
                </c:pt>
                <c:pt idx="1672">
                  <c:v>-7.0094142000000002</c:v>
                </c:pt>
                <c:pt idx="1673">
                  <c:v>-6.9466526999999996</c:v>
                </c:pt>
                <c:pt idx="1674">
                  <c:v>-6.7792886799999996</c:v>
                </c:pt>
                <c:pt idx="1675">
                  <c:v>-6.7688284300000001</c:v>
                </c:pt>
                <c:pt idx="1676">
                  <c:v>-6.6746861700000002</c:v>
                </c:pt>
                <c:pt idx="1677">
                  <c:v>-6.6119246599999997</c:v>
                </c:pt>
                <c:pt idx="1678">
                  <c:v>-6.4654811499999996</c:v>
                </c:pt>
                <c:pt idx="1679">
                  <c:v>-6.4654811499999996</c:v>
                </c:pt>
                <c:pt idx="1680">
                  <c:v>-6.4027196399999999</c:v>
                </c:pt>
                <c:pt idx="1681">
                  <c:v>-6.2667363800000002</c:v>
                </c:pt>
                <c:pt idx="1682">
                  <c:v>-6.1725941200000003</c:v>
                </c:pt>
                <c:pt idx="1683">
                  <c:v>-6.0889121099999999</c:v>
                </c:pt>
                <c:pt idx="1684">
                  <c:v>-6.0470711100000001</c:v>
                </c:pt>
                <c:pt idx="1685">
                  <c:v>-5.9215480999999999</c:v>
                </c:pt>
                <c:pt idx="1686">
                  <c:v>-5.8483263399999998</c:v>
                </c:pt>
                <c:pt idx="1687">
                  <c:v>-5.7646443300000003</c:v>
                </c:pt>
                <c:pt idx="1688">
                  <c:v>-5.73326358</c:v>
                </c:pt>
                <c:pt idx="1689">
                  <c:v>-5.5554393099999997</c:v>
                </c:pt>
                <c:pt idx="1690">
                  <c:v>-5.4612970499999998</c:v>
                </c:pt>
                <c:pt idx="1691">
                  <c:v>-5.4299163000000004</c:v>
                </c:pt>
                <c:pt idx="1692">
                  <c:v>-5.3776150400000002</c:v>
                </c:pt>
                <c:pt idx="1693">
                  <c:v>-5.2102510300000002</c:v>
                </c:pt>
                <c:pt idx="1694">
                  <c:v>-5.1161087700000003</c:v>
                </c:pt>
                <c:pt idx="1695">
                  <c:v>-5.0428870100000003</c:v>
                </c:pt>
                <c:pt idx="1696">
                  <c:v>-4.9905857600000001</c:v>
                </c:pt>
                <c:pt idx="1697">
                  <c:v>-4.8755230000000003</c:v>
                </c:pt>
                <c:pt idx="1698">
                  <c:v>-4.7813807400000004</c:v>
                </c:pt>
                <c:pt idx="1699">
                  <c:v>-4.7395397299999997</c:v>
                </c:pt>
                <c:pt idx="1700">
                  <c:v>-4.6140167200000004</c:v>
                </c:pt>
                <c:pt idx="1701">
                  <c:v>-4.4884937100000002</c:v>
                </c:pt>
                <c:pt idx="1702">
                  <c:v>-4.3420501900000001</c:v>
                </c:pt>
                <c:pt idx="1703">
                  <c:v>-4.3943514500000003</c:v>
                </c:pt>
                <c:pt idx="1704">
                  <c:v>-4.3106694399999999</c:v>
                </c:pt>
                <c:pt idx="1705">
                  <c:v>-4.1433054199999999</c:v>
                </c:pt>
                <c:pt idx="1706">
                  <c:v>-4.0387029099999996</c:v>
                </c:pt>
                <c:pt idx="1707">
                  <c:v>-4.0073221600000002</c:v>
                </c:pt>
                <c:pt idx="1708">
                  <c:v>-3.88179915</c:v>
                </c:pt>
                <c:pt idx="1709">
                  <c:v>-3.79811714</c:v>
                </c:pt>
                <c:pt idx="1710">
                  <c:v>-3.6725941299999998</c:v>
                </c:pt>
                <c:pt idx="1711">
                  <c:v>-3.6202928700000001</c:v>
                </c:pt>
                <c:pt idx="1712">
                  <c:v>-3.4947698599999999</c:v>
                </c:pt>
                <c:pt idx="1713">
                  <c:v>-3.3587866000000002</c:v>
                </c:pt>
                <c:pt idx="1714">
                  <c:v>-3.2855648400000002</c:v>
                </c:pt>
                <c:pt idx="1715">
                  <c:v>-3.2855648400000002</c:v>
                </c:pt>
                <c:pt idx="1716">
                  <c:v>-3.1914225799999998</c:v>
                </c:pt>
                <c:pt idx="1717">
                  <c:v>-2.9717573100000001</c:v>
                </c:pt>
                <c:pt idx="1718">
                  <c:v>-2.90899581</c:v>
                </c:pt>
                <c:pt idx="1719">
                  <c:v>-2.8462342999999999</c:v>
                </c:pt>
                <c:pt idx="1720">
                  <c:v>-2.7939330400000002</c:v>
                </c:pt>
                <c:pt idx="1721">
                  <c:v>-2.6474895300000001</c:v>
                </c:pt>
                <c:pt idx="1722">
                  <c:v>-2.5638075200000001</c:v>
                </c:pt>
                <c:pt idx="1723">
                  <c:v>-2.5219665199999999</c:v>
                </c:pt>
                <c:pt idx="1724">
                  <c:v>-2.3232217500000001</c:v>
                </c:pt>
                <c:pt idx="1725">
                  <c:v>-2.1872384899999999</c:v>
                </c:pt>
                <c:pt idx="1726">
                  <c:v>-2.1349372299999998</c:v>
                </c:pt>
                <c:pt idx="1727">
                  <c:v>-2.1349372299999998</c:v>
                </c:pt>
                <c:pt idx="1728">
                  <c:v>-2.0407949699999999</c:v>
                </c:pt>
                <c:pt idx="1729">
                  <c:v>-1.8420502000000001</c:v>
                </c:pt>
                <c:pt idx="1730">
                  <c:v>-1.76882845</c:v>
                </c:pt>
                <c:pt idx="1731">
                  <c:v>-1.76882845</c:v>
                </c:pt>
                <c:pt idx="1732">
                  <c:v>-1.60146443</c:v>
                </c:pt>
                <c:pt idx="1733">
                  <c:v>-1.48640167</c:v>
                </c:pt>
                <c:pt idx="1734">
                  <c:v>-1.40271966</c:v>
                </c:pt>
                <c:pt idx="1735">
                  <c:v>-1.33995815</c:v>
                </c:pt>
                <c:pt idx="1736">
                  <c:v>-1.1830543899999999</c:v>
                </c:pt>
                <c:pt idx="1737">
                  <c:v>-1.07845188</c:v>
                </c:pt>
                <c:pt idx="1738">
                  <c:v>-1.00523012</c:v>
                </c:pt>
                <c:pt idx="1739">
                  <c:v>-0.97384937000000005</c:v>
                </c:pt>
                <c:pt idx="1740">
                  <c:v>-0.85878661000000001</c:v>
                </c:pt>
                <c:pt idx="1741">
                  <c:v>-0.68096234</c:v>
                </c:pt>
                <c:pt idx="1742">
                  <c:v>-0.60774057999999997</c:v>
                </c:pt>
                <c:pt idx="1743">
                  <c:v>-0.54497907999999995</c:v>
                </c:pt>
                <c:pt idx="1744">
                  <c:v>-0.42991632000000002</c:v>
                </c:pt>
                <c:pt idx="1745">
                  <c:v>-0.28347280000000002</c:v>
                </c:pt>
                <c:pt idx="1746">
                  <c:v>-0.26255230000000002</c:v>
                </c:pt>
                <c:pt idx="1747">
                  <c:v>-0.21025104</c:v>
                </c:pt>
                <c:pt idx="1748">
                  <c:v>-5.3347279999999997E-2</c:v>
                </c:pt>
                <c:pt idx="1749">
                  <c:v>7.2175729999999994E-2</c:v>
                </c:pt>
                <c:pt idx="1750">
                  <c:v>0.11401674000000001</c:v>
                </c:pt>
                <c:pt idx="1751">
                  <c:v>0.19769874000000001</c:v>
                </c:pt>
                <c:pt idx="1752">
                  <c:v>0.28138075000000001</c:v>
                </c:pt>
                <c:pt idx="1753">
                  <c:v>0.45920502000000002</c:v>
                </c:pt>
                <c:pt idx="1754">
                  <c:v>0.49058576999999998</c:v>
                </c:pt>
                <c:pt idx="1755">
                  <c:v>0.58472802999999995</c:v>
                </c:pt>
                <c:pt idx="1756">
                  <c:v>0.69979079</c:v>
                </c:pt>
                <c:pt idx="1757">
                  <c:v>0.83577405999999999</c:v>
                </c:pt>
                <c:pt idx="1758">
                  <c:v>0.87761506</c:v>
                </c:pt>
                <c:pt idx="1759">
                  <c:v>0.95083682000000003</c:v>
                </c:pt>
                <c:pt idx="1760">
                  <c:v>1.1182008299999999</c:v>
                </c:pt>
                <c:pt idx="1761">
                  <c:v>1.2332635999999999</c:v>
                </c:pt>
                <c:pt idx="1762">
                  <c:v>1.2960251</c:v>
                </c:pt>
                <c:pt idx="1763">
                  <c:v>1.3587866099999999</c:v>
                </c:pt>
                <c:pt idx="1764">
                  <c:v>1.46338912</c:v>
                </c:pt>
                <c:pt idx="1765">
                  <c:v>1.5993723799999999</c:v>
                </c:pt>
                <c:pt idx="1766">
                  <c:v>1.6412133799999999</c:v>
                </c:pt>
                <c:pt idx="1767">
                  <c:v>1.7353556400000001</c:v>
                </c:pt>
                <c:pt idx="1768">
                  <c:v>1.91317991</c:v>
                </c:pt>
                <c:pt idx="1769">
                  <c:v>2.0177824200000001</c:v>
                </c:pt>
                <c:pt idx="1770">
                  <c:v>1.98640167</c:v>
                </c:pt>
                <c:pt idx="1771">
                  <c:v>2.10146443</c:v>
                </c:pt>
                <c:pt idx="1772">
                  <c:v>2.3002091999999998</c:v>
                </c:pt>
                <c:pt idx="1773">
                  <c:v>2.3838912099999998</c:v>
                </c:pt>
                <c:pt idx="1774">
                  <c:v>2.4048117100000002</c:v>
                </c:pt>
                <c:pt idx="1775">
                  <c:v>2.51987447</c:v>
                </c:pt>
                <c:pt idx="1776">
                  <c:v>2.6349372299999998</c:v>
                </c:pt>
                <c:pt idx="1777">
                  <c:v>2.7290794900000002</c:v>
                </c:pt>
                <c:pt idx="1778">
                  <c:v>2.7813807399999999</c:v>
                </c:pt>
                <c:pt idx="1779">
                  <c:v>2.9069037600000001</c:v>
                </c:pt>
                <c:pt idx="1780">
                  <c:v>3.0638075200000001</c:v>
                </c:pt>
                <c:pt idx="1781">
                  <c:v>3.1370292800000001</c:v>
                </c:pt>
                <c:pt idx="1782">
                  <c:v>3.1474895300000001</c:v>
                </c:pt>
                <c:pt idx="1783">
                  <c:v>3.2625522899999999</c:v>
                </c:pt>
                <c:pt idx="1784">
                  <c:v>3.4403765599999998</c:v>
                </c:pt>
                <c:pt idx="1785">
                  <c:v>3.5449790700000001</c:v>
                </c:pt>
                <c:pt idx="1786">
                  <c:v>3.5868200699999999</c:v>
                </c:pt>
                <c:pt idx="1787">
                  <c:v>3.6600418299999999</c:v>
                </c:pt>
                <c:pt idx="1788">
                  <c:v>3.7960250900000001</c:v>
                </c:pt>
                <c:pt idx="1789">
                  <c:v>3.8692468500000001</c:v>
                </c:pt>
                <c:pt idx="1790">
                  <c:v>3.9320083600000002</c:v>
                </c:pt>
                <c:pt idx="1791">
                  <c:v>4.0261506100000002</c:v>
                </c:pt>
                <c:pt idx="1792">
                  <c:v>4.1725941300000002</c:v>
                </c:pt>
                <c:pt idx="1793">
                  <c:v>4.2562761399999998</c:v>
                </c:pt>
                <c:pt idx="1794">
                  <c:v>4.2981171399999996</c:v>
                </c:pt>
                <c:pt idx="1795">
                  <c:v>4.3608786500000001</c:v>
                </c:pt>
                <c:pt idx="1796">
                  <c:v>4.5596234200000003</c:v>
                </c:pt>
                <c:pt idx="1797">
                  <c:v>4.6014644200000001</c:v>
                </c:pt>
                <c:pt idx="1798">
                  <c:v>4.6746861800000001</c:v>
                </c:pt>
                <c:pt idx="1799">
                  <c:v>4.7479079300000002</c:v>
                </c:pt>
                <c:pt idx="1800">
                  <c:v>4.8943514500000003</c:v>
                </c:pt>
                <c:pt idx="1801">
                  <c:v>4.9466526999999996</c:v>
                </c:pt>
                <c:pt idx="1802">
                  <c:v>5.0198744599999996</c:v>
                </c:pt>
                <c:pt idx="1803">
                  <c:v>5.1349372200000003</c:v>
                </c:pt>
                <c:pt idx="1804">
                  <c:v>5.2604602299999996</c:v>
                </c:pt>
                <c:pt idx="1805">
                  <c:v>5.3336819899999997</c:v>
                </c:pt>
                <c:pt idx="1806">
                  <c:v>5.3232217400000001</c:v>
                </c:pt>
                <c:pt idx="1807">
                  <c:v>5.4382845</c:v>
                </c:pt>
                <c:pt idx="1808">
                  <c:v>5.6265690199999998</c:v>
                </c:pt>
                <c:pt idx="1809">
                  <c:v>5.6893305300000003</c:v>
                </c:pt>
                <c:pt idx="1810">
                  <c:v>5.7207112799999997</c:v>
                </c:pt>
                <c:pt idx="1811">
                  <c:v>5.8671547899999998</c:v>
                </c:pt>
                <c:pt idx="1812">
                  <c:v>5.9612970499999998</c:v>
                </c:pt>
                <c:pt idx="1813">
                  <c:v>6.0135983099999999</c:v>
                </c:pt>
                <c:pt idx="1814">
                  <c:v>6.0345188099999998</c:v>
                </c:pt>
                <c:pt idx="1815">
                  <c:v>6.2123430800000001</c:v>
                </c:pt>
                <c:pt idx="1816">
                  <c:v>6.3169455900000004</c:v>
                </c:pt>
                <c:pt idx="1817">
                  <c:v>6.3692468399999997</c:v>
                </c:pt>
                <c:pt idx="1818">
                  <c:v>6.3797070900000001</c:v>
                </c:pt>
                <c:pt idx="1819">
                  <c:v>6.4843095999999996</c:v>
                </c:pt>
                <c:pt idx="1820">
                  <c:v>6.6307531199999996</c:v>
                </c:pt>
                <c:pt idx="1821">
                  <c:v>6.6621338699999999</c:v>
                </c:pt>
                <c:pt idx="1822">
                  <c:v>6.6935146200000002</c:v>
                </c:pt>
                <c:pt idx="1823">
                  <c:v>6.8294978899999998</c:v>
                </c:pt>
                <c:pt idx="1824">
                  <c:v>6.9236401399999998</c:v>
                </c:pt>
                <c:pt idx="1825">
                  <c:v>6.9236401499999998</c:v>
                </c:pt>
                <c:pt idx="1826">
                  <c:v>7.0282426600000001</c:v>
                </c:pt>
                <c:pt idx="1827">
                  <c:v>7.1642259199999998</c:v>
                </c:pt>
                <c:pt idx="1828">
                  <c:v>7.3002091800000004</c:v>
                </c:pt>
                <c:pt idx="1829">
                  <c:v>7.3002091800000004</c:v>
                </c:pt>
                <c:pt idx="1830">
                  <c:v>7.3525104399999996</c:v>
                </c:pt>
                <c:pt idx="1831">
                  <c:v>7.4361924400000001</c:v>
                </c:pt>
                <c:pt idx="1832">
                  <c:v>7.5721757099999998</c:v>
                </c:pt>
                <c:pt idx="1833">
                  <c:v>7.6035564600000001</c:v>
                </c:pt>
                <c:pt idx="1834">
                  <c:v>7.6558577200000002</c:v>
                </c:pt>
                <c:pt idx="1835">
                  <c:v>7.8023012300000003</c:v>
                </c:pt>
                <c:pt idx="1836">
                  <c:v>7.8650627399999999</c:v>
                </c:pt>
                <c:pt idx="1837">
                  <c:v>7.9173639900000001</c:v>
                </c:pt>
                <c:pt idx="1838">
                  <c:v>7.9487447400000004</c:v>
                </c:pt>
                <c:pt idx="1839">
                  <c:v>8.1161087599999995</c:v>
                </c:pt>
                <c:pt idx="1840">
                  <c:v>8.1474895099999998</c:v>
                </c:pt>
                <c:pt idx="1841">
                  <c:v>8.1893305200000004</c:v>
                </c:pt>
                <c:pt idx="1842">
                  <c:v>8.2311715200000002</c:v>
                </c:pt>
                <c:pt idx="1843">
                  <c:v>8.3357740299999996</c:v>
                </c:pt>
                <c:pt idx="1844">
                  <c:v>8.4089957900000005</c:v>
                </c:pt>
                <c:pt idx="1845">
                  <c:v>8.4717572899999993</c:v>
                </c:pt>
                <c:pt idx="1846">
                  <c:v>8.5345188000000007</c:v>
                </c:pt>
                <c:pt idx="1847">
                  <c:v>8.6495815599999997</c:v>
                </c:pt>
                <c:pt idx="1848">
                  <c:v>8.7018828199999998</c:v>
                </c:pt>
                <c:pt idx="1849">
                  <c:v>8.7018828199999998</c:v>
                </c:pt>
                <c:pt idx="1850">
                  <c:v>8.7541840700000009</c:v>
                </c:pt>
                <c:pt idx="1851">
                  <c:v>8.8797070799999993</c:v>
                </c:pt>
                <c:pt idx="1852">
                  <c:v>9.0156903499999999</c:v>
                </c:pt>
                <c:pt idx="1853">
                  <c:v>9.0261505999999994</c:v>
                </c:pt>
                <c:pt idx="1854">
                  <c:v>9.0784518500000004</c:v>
                </c:pt>
                <c:pt idx="1855">
                  <c:v>9.1725941100000004</c:v>
                </c:pt>
                <c:pt idx="1856">
                  <c:v>9.2248953700000005</c:v>
                </c:pt>
                <c:pt idx="1857">
                  <c:v>9.2667363700000003</c:v>
                </c:pt>
                <c:pt idx="1858">
                  <c:v>9.3294978799999999</c:v>
                </c:pt>
                <c:pt idx="1859">
                  <c:v>9.4236401399999998</c:v>
                </c:pt>
                <c:pt idx="1860">
                  <c:v>9.4654811399999996</c:v>
                </c:pt>
                <c:pt idx="1861">
                  <c:v>9.4759413899999991</c:v>
                </c:pt>
                <c:pt idx="1862">
                  <c:v>9.54916315</c:v>
                </c:pt>
                <c:pt idx="1863">
                  <c:v>9.7060669100000005</c:v>
                </c:pt>
                <c:pt idx="1864">
                  <c:v>9.7165271600000001</c:v>
                </c:pt>
                <c:pt idx="1865">
                  <c:v>9.7269874200000004</c:v>
                </c:pt>
                <c:pt idx="1866">
                  <c:v>9.7792886699999997</c:v>
                </c:pt>
                <c:pt idx="1867">
                  <c:v>9.8734309299999996</c:v>
                </c:pt>
                <c:pt idx="1868">
                  <c:v>9.9048116799999999</c:v>
                </c:pt>
                <c:pt idx="1869">
                  <c:v>9.95711294</c:v>
                </c:pt>
                <c:pt idx="1870">
                  <c:v>10.04079495</c:v>
                </c:pt>
                <c:pt idx="1871">
                  <c:v>10.155857709999999</c:v>
                </c:pt>
                <c:pt idx="1872">
                  <c:v>10.14539746</c:v>
                </c:pt>
                <c:pt idx="1873">
                  <c:v>10.13493721</c:v>
                </c:pt>
                <c:pt idx="1874">
                  <c:v>10.20815896</c:v>
                </c:pt>
                <c:pt idx="1875">
                  <c:v>10.30230122</c:v>
                </c:pt>
                <c:pt idx="1876">
                  <c:v>10.36506273</c:v>
                </c:pt>
                <c:pt idx="1877">
                  <c:v>10.35460248</c:v>
                </c:pt>
                <c:pt idx="1878">
                  <c:v>10.45920499</c:v>
                </c:pt>
                <c:pt idx="1879">
                  <c:v>10.480125490000001</c:v>
                </c:pt>
                <c:pt idx="1880">
                  <c:v>10.53242674</c:v>
                </c:pt>
                <c:pt idx="1881">
                  <c:v>10.55334725</c:v>
                </c:pt>
                <c:pt idx="1882">
                  <c:v>10.637029249999999</c:v>
                </c:pt>
                <c:pt idx="1883">
                  <c:v>10.67887026</c:v>
                </c:pt>
                <c:pt idx="1884">
                  <c:v>10.731171509999999</c:v>
                </c:pt>
                <c:pt idx="1885">
                  <c:v>10.731171509999999</c:v>
                </c:pt>
                <c:pt idx="1886">
                  <c:v>10.77301252</c:v>
                </c:pt>
                <c:pt idx="1887">
                  <c:v>10.877615029999999</c:v>
                </c:pt>
                <c:pt idx="1888">
                  <c:v>10.919456029999999</c:v>
                </c:pt>
                <c:pt idx="1889">
                  <c:v>10.92991628</c:v>
                </c:pt>
                <c:pt idx="1890">
                  <c:v>10.971757289999999</c:v>
                </c:pt>
                <c:pt idx="1891">
                  <c:v>11.02405854</c:v>
                </c:pt>
                <c:pt idx="1892">
                  <c:v>11.044979039999999</c:v>
                </c:pt>
                <c:pt idx="1893">
                  <c:v>11.065899549999999</c:v>
                </c:pt>
                <c:pt idx="1894">
                  <c:v>11.139121299999999</c:v>
                </c:pt>
                <c:pt idx="1895">
                  <c:v>11.201882810000001</c:v>
                </c:pt>
                <c:pt idx="1896">
                  <c:v>11.22280331</c:v>
                </c:pt>
                <c:pt idx="1897">
                  <c:v>11.22280331</c:v>
                </c:pt>
                <c:pt idx="1898">
                  <c:v>11.243723810000001</c:v>
                </c:pt>
                <c:pt idx="1899">
                  <c:v>11.358786569999999</c:v>
                </c:pt>
                <c:pt idx="1900">
                  <c:v>11.358786569999999</c:v>
                </c:pt>
                <c:pt idx="1901">
                  <c:v>11.390167330000001</c:v>
                </c:pt>
                <c:pt idx="1902">
                  <c:v>11.41108783</c:v>
                </c:pt>
                <c:pt idx="1903">
                  <c:v>11.49476984</c:v>
                </c:pt>
                <c:pt idx="1904">
                  <c:v>11.47384933</c:v>
                </c:pt>
                <c:pt idx="1905">
                  <c:v>11.47384933</c:v>
                </c:pt>
                <c:pt idx="1906">
                  <c:v>11.56799159</c:v>
                </c:pt>
                <c:pt idx="1907">
                  <c:v>11.57845184</c:v>
                </c:pt>
                <c:pt idx="1908">
                  <c:v>11.609832600000001</c:v>
                </c:pt>
                <c:pt idx="1909">
                  <c:v>11.57845184</c:v>
                </c:pt>
                <c:pt idx="1910">
                  <c:v>11.62029285</c:v>
                </c:pt>
                <c:pt idx="1911">
                  <c:v>11.6725941</c:v>
                </c:pt>
                <c:pt idx="1912">
                  <c:v>11.703974860000001</c:v>
                </c:pt>
                <c:pt idx="1913">
                  <c:v>11.72489536</c:v>
                </c:pt>
                <c:pt idx="1914">
                  <c:v>11.777196610000001</c:v>
                </c:pt>
                <c:pt idx="1915">
                  <c:v>11.798117120000001</c:v>
                </c:pt>
                <c:pt idx="1916">
                  <c:v>11.766736359999999</c:v>
                </c:pt>
                <c:pt idx="1917">
                  <c:v>11.80857737</c:v>
                </c:pt>
                <c:pt idx="1918">
                  <c:v>11.860878619999999</c:v>
                </c:pt>
                <c:pt idx="1919">
                  <c:v>11.871338870000001</c:v>
                </c:pt>
                <c:pt idx="1920">
                  <c:v>11.88179912</c:v>
                </c:pt>
                <c:pt idx="1921">
                  <c:v>11.89225938</c:v>
                </c:pt>
                <c:pt idx="1922">
                  <c:v>11.88179912</c:v>
                </c:pt>
                <c:pt idx="1923">
                  <c:v>11.93410038</c:v>
                </c:pt>
                <c:pt idx="1924">
                  <c:v>11.93410038</c:v>
                </c:pt>
                <c:pt idx="1925">
                  <c:v>11.97594138</c:v>
                </c:pt>
                <c:pt idx="1926">
                  <c:v>11.99686189</c:v>
                </c:pt>
                <c:pt idx="1927">
                  <c:v>12.017782390000001</c:v>
                </c:pt>
                <c:pt idx="1928">
                  <c:v>11.97594138</c:v>
                </c:pt>
                <c:pt idx="1929">
                  <c:v>11.98640163</c:v>
                </c:pt>
                <c:pt idx="1930">
                  <c:v>12.049163139999999</c:v>
                </c:pt>
                <c:pt idx="1931">
                  <c:v>12.101464399999999</c:v>
                </c:pt>
                <c:pt idx="1932">
                  <c:v>12.049163139999999</c:v>
                </c:pt>
                <c:pt idx="1933">
                  <c:v>12.05962339</c:v>
                </c:pt>
                <c:pt idx="1934">
                  <c:v>12.03870289</c:v>
                </c:pt>
                <c:pt idx="1935">
                  <c:v>12.08054389</c:v>
                </c:pt>
                <c:pt idx="1936">
                  <c:v>12.07008364</c:v>
                </c:pt>
                <c:pt idx="1937">
                  <c:v>12.08054389</c:v>
                </c:pt>
                <c:pt idx="1938">
                  <c:v>12.1223849</c:v>
                </c:pt>
                <c:pt idx="1939">
                  <c:v>12.111924650000001</c:v>
                </c:pt>
                <c:pt idx="1940">
                  <c:v>12.07008364</c:v>
                </c:pt>
                <c:pt idx="1941">
                  <c:v>12.05962339</c:v>
                </c:pt>
                <c:pt idx="1942">
                  <c:v>12.15376565</c:v>
                </c:pt>
                <c:pt idx="1943">
                  <c:v>12.13284515</c:v>
                </c:pt>
                <c:pt idx="1944">
                  <c:v>12.15376565</c:v>
                </c:pt>
                <c:pt idx="1945">
                  <c:v>12.101464399999999</c:v>
                </c:pt>
                <c:pt idx="1946">
                  <c:v>12.101464399999999</c:v>
                </c:pt>
                <c:pt idx="1947">
                  <c:v>12.1223849</c:v>
                </c:pt>
                <c:pt idx="1948">
                  <c:v>12.13284515</c:v>
                </c:pt>
                <c:pt idx="1949">
                  <c:v>12.13284515</c:v>
                </c:pt>
                <c:pt idx="1950">
                  <c:v>12.143305399999999</c:v>
                </c:pt>
                <c:pt idx="1951">
                  <c:v>12.15376565</c:v>
                </c:pt>
                <c:pt idx="1952">
                  <c:v>12.02824264</c:v>
                </c:pt>
                <c:pt idx="1953">
                  <c:v>12.03870289</c:v>
                </c:pt>
                <c:pt idx="1954">
                  <c:v>12.111924650000001</c:v>
                </c:pt>
                <c:pt idx="1955">
                  <c:v>12.13284515</c:v>
                </c:pt>
                <c:pt idx="1956">
                  <c:v>12.091004140000001</c:v>
                </c:pt>
                <c:pt idx="1957">
                  <c:v>12.091004140000001</c:v>
                </c:pt>
                <c:pt idx="1958">
                  <c:v>12.049163139999999</c:v>
                </c:pt>
                <c:pt idx="1959">
                  <c:v>12.07008364</c:v>
                </c:pt>
                <c:pt idx="1960">
                  <c:v>12.007322139999999</c:v>
                </c:pt>
                <c:pt idx="1961">
                  <c:v>12.017782390000001</c:v>
                </c:pt>
                <c:pt idx="1962">
                  <c:v>12.02824264</c:v>
                </c:pt>
                <c:pt idx="1963">
                  <c:v>12.017782390000001</c:v>
                </c:pt>
                <c:pt idx="1964">
                  <c:v>11.965481130000001</c:v>
                </c:pt>
                <c:pt idx="1965">
                  <c:v>11.913179879999999</c:v>
                </c:pt>
                <c:pt idx="1966">
                  <c:v>12.007322139999999</c:v>
                </c:pt>
                <c:pt idx="1967">
                  <c:v>11.94456063</c:v>
                </c:pt>
                <c:pt idx="1968">
                  <c:v>11.955020879999999</c:v>
                </c:pt>
                <c:pt idx="1969">
                  <c:v>11.90271963</c:v>
                </c:pt>
                <c:pt idx="1970">
                  <c:v>11.89225938</c:v>
                </c:pt>
                <c:pt idx="1971">
                  <c:v>11.88179912</c:v>
                </c:pt>
                <c:pt idx="1972">
                  <c:v>11.871338870000001</c:v>
                </c:pt>
                <c:pt idx="1973">
                  <c:v>11.829497870000001</c:v>
                </c:pt>
                <c:pt idx="1974">
                  <c:v>11.860878619999999</c:v>
                </c:pt>
                <c:pt idx="1975">
                  <c:v>11.829497870000001</c:v>
                </c:pt>
                <c:pt idx="1976">
                  <c:v>11.74581586</c:v>
                </c:pt>
                <c:pt idx="1977">
                  <c:v>11.683054350000001</c:v>
                </c:pt>
                <c:pt idx="1978">
                  <c:v>11.72489536</c:v>
                </c:pt>
                <c:pt idx="1979">
                  <c:v>11.71443511</c:v>
                </c:pt>
                <c:pt idx="1980">
                  <c:v>11.66213385</c:v>
                </c:pt>
                <c:pt idx="1981">
                  <c:v>11.641213349999999</c:v>
                </c:pt>
                <c:pt idx="1982">
                  <c:v>11.6307531</c:v>
                </c:pt>
                <c:pt idx="1983">
                  <c:v>11.6307531</c:v>
                </c:pt>
                <c:pt idx="1984">
                  <c:v>11.52615059</c:v>
                </c:pt>
                <c:pt idx="1985">
                  <c:v>11.547071089999999</c:v>
                </c:pt>
                <c:pt idx="1986">
                  <c:v>11.557531340000001</c:v>
                </c:pt>
                <c:pt idx="1987">
                  <c:v>11.50523009</c:v>
                </c:pt>
                <c:pt idx="1988">
                  <c:v>11.41108783</c:v>
                </c:pt>
                <c:pt idx="1989">
                  <c:v>11.369246820000001</c:v>
                </c:pt>
                <c:pt idx="1990">
                  <c:v>11.41108783</c:v>
                </c:pt>
                <c:pt idx="1991">
                  <c:v>11.390167330000001</c:v>
                </c:pt>
                <c:pt idx="1992">
                  <c:v>11.296025070000001</c:v>
                </c:pt>
                <c:pt idx="1993">
                  <c:v>11.31694557</c:v>
                </c:pt>
                <c:pt idx="1994">
                  <c:v>11.26464431</c:v>
                </c:pt>
                <c:pt idx="1995">
                  <c:v>11.21234306</c:v>
                </c:pt>
                <c:pt idx="1996">
                  <c:v>11.12866105</c:v>
                </c:pt>
                <c:pt idx="1997">
                  <c:v>11.1600418</c:v>
                </c:pt>
                <c:pt idx="1998">
                  <c:v>11.17050206</c:v>
                </c:pt>
                <c:pt idx="1999">
                  <c:v>11.107740550000001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BE1-4FA0-AA3B-383D43178F99}"/>
            </c:ext>
          </c:extLst>
        </c:ser>
        <c:ser>
          <c:idx val="1"/>
          <c:order val="1"/>
          <c:tx>
            <c:v>Coil2 2022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'SP6'!$A$4:$A$2003</c:f>
              <c:numCache>
                <c:formatCode>0.00E+00</c:formatCode>
                <c:ptCount val="2000"/>
                <c:pt idx="0">
                  <c:v>-2.5000000000000001E-2</c:v>
                </c:pt>
                <c:pt idx="1">
                  <c:v>-2.4975000000000001E-2</c:v>
                </c:pt>
                <c:pt idx="2">
                  <c:v>-2.495E-2</c:v>
                </c:pt>
                <c:pt idx="3">
                  <c:v>-2.4924999999999999E-2</c:v>
                </c:pt>
                <c:pt idx="4">
                  <c:v>-2.4899999999999999E-2</c:v>
                </c:pt>
                <c:pt idx="5">
                  <c:v>-2.4875000000000001E-2</c:v>
                </c:pt>
                <c:pt idx="6">
                  <c:v>-2.4850000000000001E-2</c:v>
                </c:pt>
                <c:pt idx="7">
                  <c:v>-2.4825E-2</c:v>
                </c:pt>
                <c:pt idx="8">
                  <c:v>-2.4799999999999999E-2</c:v>
                </c:pt>
                <c:pt idx="9">
                  <c:v>-2.4774999999999998E-2</c:v>
                </c:pt>
                <c:pt idx="10">
                  <c:v>-2.4750000000000001E-2</c:v>
                </c:pt>
                <c:pt idx="11">
                  <c:v>-2.4725E-2</c:v>
                </c:pt>
                <c:pt idx="12">
                  <c:v>-2.47E-2</c:v>
                </c:pt>
                <c:pt idx="13">
                  <c:v>-2.4674999999999999E-2</c:v>
                </c:pt>
                <c:pt idx="14">
                  <c:v>-2.4649999999999998E-2</c:v>
                </c:pt>
                <c:pt idx="15">
                  <c:v>-2.4625000000000001E-2</c:v>
                </c:pt>
                <c:pt idx="16">
                  <c:v>-2.46E-2</c:v>
                </c:pt>
                <c:pt idx="17">
                  <c:v>-2.4575E-2</c:v>
                </c:pt>
                <c:pt idx="18">
                  <c:v>-2.4549999999999999E-2</c:v>
                </c:pt>
                <c:pt idx="19">
                  <c:v>-2.4525000000000002E-2</c:v>
                </c:pt>
                <c:pt idx="20">
                  <c:v>-2.4500000000000001E-2</c:v>
                </c:pt>
                <c:pt idx="21">
                  <c:v>-2.4475E-2</c:v>
                </c:pt>
                <c:pt idx="22">
                  <c:v>-2.445E-2</c:v>
                </c:pt>
                <c:pt idx="23">
                  <c:v>-2.4424999999999999E-2</c:v>
                </c:pt>
                <c:pt idx="24">
                  <c:v>-2.4400000000000002E-2</c:v>
                </c:pt>
                <c:pt idx="25">
                  <c:v>-2.4375000000000001E-2</c:v>
                </c:pt>
                <c:pt idx="26">
                  <c:v>-2.435E-2</c:v>
                </c:pt>
                <c:pt idx="27">
                  <c:v>-2.4324999999999999E-2</c:v>
                </c:pt>
                <c:pt idx="28">
                  <c:v>-2.4299999999999999E-2</c:v>
                </c:pt>
                <c:pt idx="29">
                  <c:v>-2.4275000000000001E-2</c:v>
                </c:pt>
                <c:pt idx="30">
                  <c:v>-2.4250000000000001E-2</c:v>
                </c:pt>
                <c:pt idx="31">
                  <c:v>-2.4225E-2</c:v>
                </c:pt>
                <c:pt idx="32">
                  <c:v>-2.4199999999999999E-2</c:v>
                </c:pt>
                <c:pt idx="33">
                  <c:v>-2.4174999999999999E-2</c:v>
                </c:pt>
                <c:pt idx="34">
                  <c:v>-2.4150000000000001E-2</c:v>
                </c:pt>
                <c:pt idx="35">
                  <c:v>-2.4125000000000001E-2</c:v>
                </c:pt>
                <c:pt idx="36">
                  <c:v>-2.41E-2</c:v>
                </c:pt>
                <c:pt idx="37">
                  <c:v>-2.4074999999999999E-2</c:v>
                </c:pt>
                <c:pt idx="38">
                  <c:v>-2.4049999999999998E-2</c:v>
                </c:pt>
                <c:pt idx="39">
                  <c:v>-2.4025000000000001E-2</c:v>
                </c:pt>
                <c:pt idx="40">
                  <c:v>-2.4E-2</c:v>
                </c:pt>
                <c:pt idx="41">
                  <c:v>-2.3975E-2</c:v>
                </c:pt>
                <c:pt idx="42">
                  <c:v>-2.3949999999999999E-2</c:v>
                </c:pt>
                <c:pt idx="43">
                  <c:v>-2.3924999999999998E-2</c:v>
                </c:pt>
                <c:pt idx="44">
                  <c:v>-2.3900000000000001E-2</c:v>
                </c:pt>
                <c:pt idx="45">
                  <c:v>-2.3875E-2</c:v>
                </c:pt>
                <c:pt idx="46">
                  <c:v>-2.385E-2</c:v>
                </c:pt>
                <c:pt idx="47">
                  <c:v>-2.3824999999999999E-2</c:v>
                </c:pt>
                <c:pt idx="48">
                  <c:v>-2.3800000000000002E-2</c:v>
                </c:pt>
                <c:pt idx="49">
                  <c:v>-2.3775000000000001E-2</c:v>
                </c:pt>
                <c:pt idx="50">
                  <c:v>-2.375E-2</c:v>
                </c:pt>
                <c:pt idx="51">
                  <c:v>-2.3725E-2</c:v>
                </c:pt>
                <c:pt idx="52">
                  <c:v>-2.3699999999999999E-2</c:v>
                </c:pt>
                <c:pt idx="53">
                  <c:v>-2.3675000000000002E-2</c:v>
                </c:pt>
                <c:pt idx="54">
                  <c:v>-2.3650000000000001E-2</c:v>
                </c:pt>
                <c:pt idx="55">
                  <c:v>-2.3625E-2</c:v>
                </c:pt>
                <c:pt idx="56">
                  <c:v>-2.3599999999999999E-2</c:v>
                </c:pt>
                <c:pt idx="57">
                  <c:v>-2.3574999999999999E-2</c:v>
                </c:pt>
                <c:pt idx="58">
                  <c:v>-2.3550000000000001E-2</c:v>
                </c:pt>
                <c:pt idx="59">
                  <c:v>-2.3525000000000001E-2</c:v>
                </c:pt>
                <c:pt idx="60">
                  <c:v>-2.35E-2</c:v>
                </c:pt>
                <c:pt idx="61">
                  <c:v>-2.3474999999999999E-2</c:v>
                </c:pt>
                <c:pt idx="62">
                  <c:v>-2.3449999999999999E-2</c:v>
                </c:pt>
                <c:pt idx="63">
                  <c:v>-2.3425000000000001E-2</c:v>
                </c:pt>
                <c:pt idx="64">
                  <c:v>-2.3400000000000001E-2</c:v>
                </c:pt>
                <c:pt idx="65">
                  <c:v>-2.3375E-2</c:v>
                </c:pt>
                <c:pt idx="66">
                  <c:v>-2.3349999999999999E-2</c:v>
                </c:pt>
                <c:pt idx="67">
                  <c:v>-2.3324999999999999E-2</c:v>
                </c:pt>
                <c:pt idx="68">
                  <c:v>-2.3300000000000001E-2</c:v>
                </c:pt>
                <c:pt idx="69">
                  <c:v>-2.3275000000000001E-2</c:v>
                </c:pt>
                <c:pt idx="70">
                  <c:v>-2.325E-2</c:v>
                </c:pt>
                <c:pt idx="71">
                  <c:v>-2.3224999999999999E-2</c:v>
                </c:pt>
                <c:pt idx="72">
                  <c:v>-2.3199999999999998E-2</c:v>
                </c:pt>
                <c:pt idx="73">
                  <c:v>-2.3175000000000001E-2</c:v>
                </c:pt>
                <c:pt idx="74">
                  <c:v>-2.315E-2</c:v>
                </c:pt>
                <c:pt idx="75">
                  <c:v>-2.3125E-2</c:v>
                </c:pt>
                <c:pt idx="76">
                  <c:v>-2.3099999999999999E-2</c:v>
                </c:pt>
                <c:pt idx="77">
                  <c:v>-2.3074999999999998E-2</c:v>
                </c:pt>
                <c:pt idx="78">
                  <c:v>-2.3050000000000001E-2</c:v>
                </c:pt>
                <c:pt idx="79">
                  <c:v>-2.3025E-2</c:v>
                </c:pt>
                <c:pt idx="80">
                  <c:v>-2.3E-2</c:v>
                </c:pt>
                <c:pt idx="81">
                  <c:v>-2.2974999999999999E-2</c:v>
                </c:pt>
                <c:pt idx="82">
                  <c:v>-2.2950000000000002E-2</c:v>
                </c:pt>
                <c:pt idx="83">
                  <c:v>-2.2925000000000001E-2</c:v>
                </c:pt>
                <c:pt idx="84">
                  <c:v>-2.29E-2</c:v>
                </c:pt>
                <c:pt idx="85">
                  <c:v>-2.2875E-2</c:v>
                </c:pt>
                <c:pt idx="86">
                  <c:v>-2.2849999999999999E-2</c:v>
                </c:pt>
                <c:pt idx="87">
                  <c:v>-2.2825000000000002E-2</c:v>
                </c:pt>
                <c:pt idx="88">
                  <c:v>-2.2800000000000001E-2</c:v>
                </c:pt>
                <c:pt idx="89">
                  <c:v>-2.2775E-2</c:v>
                </c:pt>
                <c:pt idx="90">
                  <c:v>-2.2749999999999999E-2</c:v>
                </c:pt>
                <c:pt idx="91">
                  <c:v>-2.2724999999999999E-2</c:v>
                </c:pt>
                <c:pt idx="92">
                  <c:v>-2.2700000000000001E-2</c:v>
                </c:pt>
                <c:pt idx="93">
                  <c:v>-2.2675000000000001E-2</c:v>
                </c:pt>
                <c:pt idx="94">
                  <c:v>-2.265E-2</c:v>
                </c:pt>
                <c:pt idx="95">
                  <c:v>-2.2624999999999999E-2</c:v>
                </c:pt>
                <c:pt idx="96">
                  <c:v>-2.2599999999999999E-2</c:v>
                </c:pt>
                <c:pt idx="97">
                  <c:v>-2.2575000000000001E-2</c:v>
                </c:pt>
                <c:pt idx="98">
                  <c:v>-2.2550000000000001E-2</c:v>
                </c:pt>
                <c:pt idx="99">
                  <c:v>-2.2525E-2</c:v>
                </c:pt>
                <c:pt idx="100">
                  <c:v>-2.2499999999999999E-2</c:v>
                </c:pt>
                <c:pt idx="101">
                  <c:v>-2.2474999999999998E-2</c:v>
                </c:pt>
                <c:pt idx="102">
                  <c:v>-2.2450000000000001E-2</c:v>
                </c:pt>
                <c:pt idx="103">
                  <c:v>-2.2425E-2</c:v>
                </c:pt>
                <c:pt idx="104">
                  <c:v>-2.24E-2</c:v>
                </c:pt>
                <c:pt idx="105">
                  <c:v>-2.2374999999999999E-2</c:v>
                </c:pt>
                <c:pt idx="106">
                  <c:v>-2.2349999999999998E-2</c:v>
                </c:pt>
                <c:pt idx="107">
                  <c:v>-2.2325000000000001E-2</c:v>
                </c:pt>
                <c:pt idx="108">
                  <c:v>-2.23E-2</c:v>
                </c:pt>
                <c:pt idx="109">
                  <c:v>-2.2275E-2</c:v>
                </c:pt>
                <c:pt idx="110">
                  <c:v>-2.2249999999999999E-2</c:v>
                </c:pt>
                <c:pt idx="111">
                  <c:v>-2.2225000000000002E-2</c:v>
                </c:pt>
                <c:pt idx="112">
                  <c:v>-2.2200000000000001E-2</c:v>
                </c:pt>
                <c:pt idx="113">
                  <c:v>-2.2175E-2</c:v>
                </c:pt>
                <c:pt idx="114">
                  <c:v>-2.215E-2</c:v>
                </c:pt>
                <c:pt idx="115">
                  <c:v>-2.2124999999999999E-2</c:v>
                </c:pt>
                <c:pt idx="116">
                  <c:v>-2.2100000000000002E-2</c:v>
                </c:pt>
                <c:pt idx="117">
                  <c:v>-2.2075000000000001E-2</c:v>
                </c:pt>
                <c:pt idx="118">
                  <c:v>-2.205E-2</c:v>
                </c:pt>
                <c:pt idx="119">
                  <c:v>-2.2024999999999999E-2</c:v>
                </c:pt>
                <c:pt idx="120">
                  <c:v>-2.1999999999999999E-2</c:v>
                </c:pt>
                <c:pt idx="121">
                  <c:v>-2.1975000000000001E-2</c:v>
                </c:pt>
                <c:pt idx="122">
                  <c:v>-2.1950000000000001E-2</c:v>
                </c:pt>
                <c:pt idx="123">
                  <c:v>-2.1925E-2</c:v>
                </c:pt>
                <c:pt idx="124">
                  <c:v>-2.1899999999999999E-2</c:v>
                </c:pt>
                <c:pt idx="125">
                  <c:v>-2.1874999999999999E-2</c:v>
                </c:pt>
                <c:pt idx="126">
                  <c:v>-2.1850000000000001E-2</c:v>
                </c:pt>
                <c:pt idx="127">
                  <c:v>-2.1825000000000001E-2</c:v>
                </c:pt>
                <c:pt idx="128">
                  <c:v>-2.18E-2</c:v>
                </c:pt>
                <c:pt idx="129">
                  <c:v>-2.1774999999999999E-2</c:v>
                </c:pt>
                <c:pt idx="130">
                  <c:v>-2.1749999999999999E-2</c:v>
                </c:pt>
                <c:pt idx="131">
                  <c:v>-2.1725000000000001E-2</c:v>
                </c:pt>
                <c:pt idx="132">
                  <c:v>-2.1700000000000001E-2</c:v>
                </c:pt>
                <c:pt idx="133">
                  <c:v>-2.1675E-2</c:v>
                </c:pt>
                <c:pt idx="134">
                  <c:v>-2.1649999999999999E-2</c:v>
                </c:pt>
                <c:pt idx="135">
                  <c:v>-2.1624999999999998E-2</c:v>
                </c:pt>
                <c:pt idx="136">
                  <c:v>-2.1600000000000001E-2</c:v>
                </c:pt>
                <c:pt idx="137">
                  <c:v>-2.1575E-2</c:v>
                </c:pt>
                <c:pt idx="138">
                  <c:v>-2.155E-2</c:v>
                </c:pt>
                <c:pt idx="139">
                  <c:v>-2.1524999999999999E-2</c:v>
                </c:pt>
                <c:pt idx="140">
                  <c:v>-2.1499999999999998E-2</c:v>
                </c:pt>
                <c:pt idx="141">
                  <c:v>-2.1475000000000001E-2</c:v>
                </c:pt>
                <c:pt idx="142">
                  <c:v>-2.145E-2</c:v>
                </c:pt>
                <c:pt idx="143">
                  <c:v>-2.1425E-2</c:v>
                </c:pt>
                <c:pt idx="144">
                  <c:v>-2.1399999999999999E-2</c:v>
                </c:pt>
                <c:pt idx="145">
                  <c:v>-2.1375000000000002E-2</c:v>
                </c:pt>
                <c:pt idx="146">
                  <c:v>-2.1350000000000001E-2</c:v>
                </c:pt>
                <c:pt idx="147">
                  <c:v>-2.1325E-2</c:v>
                </c:pt>
                <c:pt idx="148">
                  <c:v>-2.1299999999999999E-2</c:v>
                </c:pt>
                <c:pt idx="149">
                  <c:v>-2.1274999999999999E-2</c:v>
                </c:pt>
                <c:pt idx="150">
                  <c:v>-2.1250000000000002E-2</c:v>
                </c:pt>
                <c:pt idx="151">
                  <c:v>-2.1225000000000001E-2</c:v>
                </c:pt>
                <c:pt idx="152">
                  <c:v>-2.12E-2</c:v>
                </c:pt>
                <c:pt idx="153">
                  <c:v>-2.1174999999999999E-2</c:v>
                </c:pt>
                <c:pt idx="154">
                  <c:v>-2.1149999999999999E-2</c:v>
                </c:pt>
                <c:pt idx="155">
                  <c:v>-2.1125000000000001E-2</c:v>
                </c:pt>
                <c:pt idx="156">
                  <c:v>-2.1100000000000001E-2</c:v>
                </c:pt>
                <c:pt idx="157">
                  <c:v>-2.1075E-2</c:v>
                </c:pt>
                <c:pt idx="158">
                  <c:v>-2.1049999999999999E-2</c:v>
                </c:pt>
                <c:pt idx="159">
                  <c:v>-2.1024999999999999E-2</c:v>
                </c:pt>
                <c:pt idx="160">
                  <c:v>-2.1000000000000001E-2</c:v>
                </c:pt>
                <c:pt idx="161">
                  <c:v>-2.0975000000000001E-2</c:v>
                </c:pt>
                <c:pt idx="162">
                  <c:v>-2.095E-2</c:v>
                </c:pt>
                <c:pt idx="163">
                  <c:v>-2.0924999999999999E-2</c:v>
                </c:pt>
                <c:pt idx="164">
                  <c:v>-2.0899999999999998E-2</c:v>
                </c:pt>
                <c:pt idx="165">
                  <c:v>-2.0875000000000001E-2</c:v>
                </c:pt>
                <c:pt idx="166">
                  <c:v>-2.085E-2</c:v>
                </c:pt>
                <c:pt idx="167">
                  <c:v>-2.0825E-2</c:v>
                </c:pt>
                <c:pt idx="168">
                  <c:v>-2.0799999999999999E-2</c:v>
                </c:pt>
                <c:pt idx="169">
                  <c:v>-2.0774999999999998E-2</c:v>
                </c:pt>
                <c:pt idx="170">
                  <c:v>-2.0750000000000001E-2</c:v>
                </c:pt>
                <c:pt idx="171">
                  <c:v>-2.0725E-2</c:v>
                </c:pt>
                <c:pt idx="172">
                  <c:v>-2.07E-2</c:v>
                </c:pt>
                <c:pt idx="173">
                  <c:v>-2.0674999999999999E-2</c:v>
                </c:pt>
                <c:pt idx="174">
                  <c:v>-2.0650000000000002E-2</c:v>
                </c:pt>
                <c:pt idx="175">
                  <c:v>-2.0625000000000001E-2</c:v>
                </c:pt>
                <c:pt idx="176">
                  <c:v>-2.06E-2</c:v>
                </c:pt>
                <c:pt idx="177">
                  <c:v>-2.0575E-2</c:v>
                </c:pt>
                <c:pt idx="178">
                  <c:v>-2.0549999999999999E-2</c:v>
                </c:pt>
                <c:pt idx="179">
                  <c:v>-2.0525000000000002E-2</c:v>
                </c:pt>
                <c:pt idx="180">
                  <c:v>-2.0500000000000001E-2</c:v>
                </c:pt>
                <c:pt idx="181">
                  <c:v>-2.0475E-2</c:v>
                </c:pt>
                <c:pt idx="182">
                  <c:v>-2.0449999999999999E-2</c:v>
                </c:pt>
                <c:pt idx="183">
                  <c:v>-2.0424999999999999E-2</c:v>
                </c:pt>
                <c:pt idx="184">
                  <c:v>-2.0400000000000001E-2</c:v>
                </c:pt>
                <c:pt idx="185">
                  <c:v>-2.0375000000000001E-2</c:v>
                </c:pt>
                <c:pt idx="186">
                  <c:v>-2.035E-2</c:v>
                </c:pt>
                <c:pt idx="187">
                  <c:v>-2.0324999999999999E-2</c:v>
                </c:pt>
                <c:pt idx="188">
                  <c:v>-2.0299999999999999E-2</c:v>
                </c:pt>
                <c:pt idx="189">
                  <c:v>-2.0275000000000001E-2</c:v>
                </c:pt>
                <c:pt idx="190">
                  <c:v>-2.0250000000000001E-2</c:v>
                </c:pt>
                <c:pt idx="191">
                  <c:v>-2.0225E-2</c:v>
                </c:pt>
                <c:pt idx="192">
                  <c:v>-2.0199999999999999E-2</c:v>
                </c:pt>
                <c:pt idx="193">
                  <c:v>-2.0174999999999998E-2</c:v>
                </c:pt>
                <c:pt idx="194">
                  <c:v>-2.0150000000000001E-2</c:v>
                </c:pt>
                <c:pt idx="195">
                  <c:v>-2.0125000000000001E-2</c:v>
                </c:pt>
                <c:pt idx="196">
                  <c:v>-2.01E-2</c:v>
                </c:pt>
                <c:pt idx="197">
                  <c:v>-2.0074999999999999E-2</c:v>
                </c:pt>
                <c:pt idx="198">
                  <c:v>-2.0049999999999998E-2</c:v>
                </c:pt>
                <c:pt idx="199">
                  <c:v>-2.0025000000000001E-2</c:v>
                </c:pt>
                <c:pt idx="200">
                  <c:v>-0.02</c:v>
                </c:pt>
                <c:pt idx="201">
                  <c:v>-1.9975E-2</c:v>
                </c:pt>
                <c:pt idx="202">
                  <c:v>-1.9949999999999999E-2</c:v>
                </c:pt>
                <c:pt idx="203">
                  <c:v>-1.9924999999999998E-2</c:v>
                </c:pt>
                <c:pt idx="204">
                  <c:v>-1.9900000000000001E-2</c:v>
                </c:pt>
                <c:pt idx="205">
                  <c:v>-1.9875E-2</c:v>
                </c:pt>
                <c:pt idx="206">
                  <c:v>-1.985E-2</c:v>
                </c:pt>
                <c:pt idx="207">
                  <c:v>-1.9824999999999999E-2</c:v>
                </c:pt>
                <c:pt idx="208">
                  <c:v>-1.9800000000000002E-2</c:v>
                </c:pt>
                <c:pt idx="209">
                  <c:v>-1.9775000000000001E-2</c:v>
                </c:pt>
                <c:pt idx="210">
                  <c:v>-1.975E-2</c:v>
                </c:pt>
                <c:pt idx="211">
                  <c:v>-1.9724999999999999E-2</c:v>
                </c:pt>
                <c:pt idx="212">
                  <c:v>-1.9699999999999999E-2</c:v>
                </c:pt>
                <c:pt idx="213">
                  <c:v>-1.9675000000000002E-2</c:v>
                </c:pt>
                <c:pt idx="214">
                  <c:v>-1.9650000000000001E-2</c:v>
                </c:pt>
                <c:pt idx="215">
                  <c:v>-1.9625E-2</c:v>
                </c:pt>
                <c:pt idx="216">
                  <c:v>-1.9599999999999999E-2</c:v>
                </c:pt>
                <c:pt idx="217">
                  <c:v>-1.9574999999999999E-2</c:v>
                </c:pt>
                <c:pt idx="218">
                  <c:v>-1.9550000000000001E-2</c:v>
                </c:pt>
                <c:pt idx="219">
                  <c:v>-1.9525000000000001E-2</c:v>
                </c:pt>
                <c:pt idx="220">
                  <c:v>-1.95E-2</c:v>
                </c:pt>
                <c:pt idx="221">
                  <c:v>-1.9474999999999999E-2</c:v>
                </c:pt>
                <c:pt idx="222">
                  <c:v>-1.9449999999999999E-2</c:v>
                </c:pt>
                <c:pt idx="223">
                  <c:v>-1.9425000000000001E-2</c:v>
                </c:pt>
                <c:pt idx="224">
                  <c:v>-1.9400000000000001E-2</c:v>
                </c:pt>
                <c:pt idx="225">
                  <c:v>-1.9375E-2</c:v>
                </c:pt>
                <c:pt idx="226">
                  <c:v>-1.9349999999999999E-2</c:v>
                </c:pt>
                <c:pt idx="227">
                  <c:v>-1.9324999999999998E-2</c:v>
                </c:pt>
                <c:pt idx="228">
                  <c:v>-1.9300000000000001E-2</c:v>
                </c:pt>
                <c:pt idx="229">
                  <c:v>-1.9275E-2</c:v>
                </c:pt>
                <c:pt idx="230">
                  <c:v>-1.925E-2</c:v>
                </c:pt>
                <c:pt idx="231">
                  <c:v>-1.9224999999999999E-2</c:v>
                </c:pt>
                <c:pt idx="232">
                  <c:v>-1.9199999999999998E-2</c:v>
                </c:pt>
                <c:pt idx="233">
                  <c:v>-1.9175000000000001E-2</c:v>
                </c:pt>
                <c:pt idx="234">
                  <c:v>-1.915E-2</c:v>
                </c:pt>
                <c:pt idx="235">
                  <c:v>-1.9125E-2</c:v>
                </c:pt>
                <c:pt idx="236">
                  <c:v>-1.9099999999999999E-2</c:v>
                </c:pt>
                <c:pt idx="237">
                  <c:v>-1.9075000000000002E-2</c:v>
                </c:pt>
                <c:pt idx="238">
                  <c:v>-1.9050000000000001E-2</c:v>
                </c:pt>
                <c:pt idx="239">
                  <c:v>-1.9025E-2</c:v>
                </c:pt>
                <c:pt idx="240">
                  <c:v>-1.9E-2</c:v>
                </c:pt>
                <c:pt idx="241">
                  <c:v>-1.8974999999999999E-2</c:v>
                </c:pt>
                <c:pt idx="242">
                  <c:v>-1.8950000000000002E-2</c:v>
                </c:pt>
                <c:pt idx="243">
                  <c:v>-1.8925000000000001E-2</c:v>
                </c:pt>
                <c:pt idx="244">
                  <c:v>-1.89E-2</c:v>
                </c:pt>
                <c:pt idx="245">
                  <c:v>-1.8874999999999999E-2</c:v>
                </c:pt>
                <c:pt idx="246">
                  <c:v>-1.8849999999999999E-2</c:v>
                </c:pt>
                <c:pt idx="247">
                  <c:v>-1.8825000000000001E-2</c:v>
                </c:pt>
                <c:pt idx="248">
                  <c:v>-1.8800000000000001E-2</c:v>
                </c:pt>
                <c:pt idx="249">
                  <c:v>-1.8775E-2</c:v>
                </c:pt>
                <c:pt idx="250">
                  <c:v>-1.8749999999999999E-2</c:v>
                </c:pt>
                <c:pt idx="251">
                  <c:v>-1.8724999999999999E-2</c:v>
                </c:pt>
                <c:pt idx="252">
                  <c:v>-1.8700000000000001E-2</c:v>
                </c:pt>
                <c:pt idx="253">
                  <c:v>-1.8675000000000001E-2</c:v>
                </c:pt>
                <c:pt idx="254">
                  <c:v>-1.865E-2</c:v>
                </c:pt>
                <c:pt idx="255">
                  <c:v>-1.8624999999999999E-2</c:v>
                </c:pt>
                <c:pt idx="256">
                  <c:v>-1.8599999999999998E-2</c:v>
                </c:pt>
                <c:pt idx="257">
                  <c:v>-1.8575000000000001E-2</c:v>
                </c:pt>
                <c:pt idx="258">
                  <c:v>-1.8550000000000001E-2</c:v>
                </c:pt>
                <c:pt idx="259">
                  <c:v>-1.8525E-2</c:v>
                </c:pt>
                <c:pt idx="260">
                  <c:v>-1.8499999999999999E-2</c:v>
                </c:pt>
                <c:pt idx="261">
                  <c:v>-1.8474999999999998E-2</c:v>
                </c:pt>
                <c:pt idx="262">
                  <c:v>-1.8450000000000001E-2</c:v>
                </c:pt>
                <c:pt idx="263">
                  <c:v>-1.8425E-2</c:v>
                </c:pt>
                <c:pt idx="264">
                  <c:v>-1.84E-2</c:v>
                </c:pt>
                <c:pt idx="265">
                  <c:v>-1.8374999999999999E-2</c:v>
                </c:pt>
                <c:pt idx="266">
                  <c:v>-1.8350000000000002E-2</c:v>
                </c:pt>
                <c:pt idx="267">
                  <c:v>-1.8325000000000001E-2</c:v>
                </c:pt>
                <c:pt idx="268">
                  <c:v>-1.83E-2</c:v>
                </c:pt>
                <c:pt idx="269">
                  <c:v>-1.8275E-2</c:v>
                </c:pt>
                <c:pt idx="270">
                  <c:v>-1.8249999999999999E-2</c:v>
                </c:pt>
                <c:pt idx="271">
                  <c:v>-1.8225000000000002E-2</c:v>
                </c:pt>
                <c:pt idx="272">
                  <c:v>-1.8200000000000001E-2</c:v>
                </c:pt>
                <c:pt idx="273">
                  <c:v>-1.8175E-2</c:v>
                </c:pt>
                <c:pt idx="274">
                  <c:v>-1.8149999999999999E-2</c:v>
                </c:pt>
                <c:pt idx="275">
                  <c:v>-1.8124999999999999E-2</c:v>
                </c:pt>
                <c:pt idx="276">
                  <c:v>-1.8100000000000002E-2</c:v>
                </c:pt>
                <c:pt idx="277">
                  <c:v>-1.8075000000000001E-2</c:v>
                </c:pt>
                <c:pt idx="278">
                  <c:v>-1.805E-2</c:v>
                </c:pt>
                <c:pt idx="279">
                  <c:v>-1.8024999999999999E-2</c:v>
                </c:pt>
                <c:pt idx="280">
                  <c:v>-1.7999999999999999E-2</c:v>
                </c:pt>
                <c:pt idx="281">
                  <c:v>-1.7975000000000001E-2</c:v>
                </c:pt>
                <c:pt idx="282">
                  <c:v>-1.7950000000000001E-2</c:v>
                </c:pt>
                <c:pt idx="283">
                  <c:v>-1.7925E-2</c:v>
                </c:pt>
                <c:pt idx="284">
                  <c:v>-1.7899999999999999E-2</c:v>
                </c:pt>
                <c:pt idx="285">
                  <c:v>-1.7874999999999999E-2</c:v>
                </c:pt>
                <c:pt idx="286">
                  <c:v>-1.7850000000000001E-2</c:v>
                </c:pt>
                <c:pt idx="287">
                  <c:v>-1.7825000000000001E-2</c:v>
                </c:pt>
                <c:pt idx="288">
                  <c:v>-1.78E-2</c:v>
                </c:pt>
                <c:pt idx="289">
                  <c:v>-1.7774999999999999E-2</c:v>
                </c:pt>
                <c:pt idx="290">
                  <c:v>-1.7749999999999998E-2</c:v>
                </c:pt>
                <c:pt idx="291">
                  <c:v>-1.7725000000000001E-2</c:v>
                </c:pt>
                <c:pt idx="292">
                  <c:v>-1.77E-2</c:v>
                </c:pt>
                <c:pt idx="293">
                  <c:v>-1.7675E-2</c:v>
                </c:pt>
                <c:pt idx="294">
                  <c:v>-1.7649999999999999E-2</c:v>
                </c:pt>
                <c:pt idx="295">
                  <c:v>-1.7624999999999998E-2</c:v>
                </c:pt>
                <c:pt idx="296">
                  <c:v>-1.7600000000000001E-2</c:v>
                </c:pt>
                <c:pt idx="297">
                  <c:v>-1.7575E-2</c:v>
                </c:pt>
                <c:pt idx="298">
                  <c:v>-1.755E-2</c:v>
                </c:pt>
                <c:pt idx="299">
                  <c:v>-1.7524999999999999E-2</c:v>
                </c:pt>
                <c:pt idx="300">
                  <c:v>-1.7500000000000002E-2</c:v>
                </c:pt>
                <c:pt idx="301">
                  <c:v>-1.7475000000000001E-2</c:v>
                </c:pt>
                <c:pt idx="302">
                  <c:v>-1.745E-2</c:v>
                </c:pt>
                <c:pt idx="303">
                  <c:v>-1.7425E-2</c:v>
                </c:pt>
                <c:pt idx="304">
                  <c:v>-1.7399999999999999E-2</c:v>
                </c:pt>
                <c:pt idx="305">
                  <c:v>-1.7375000000000002E-2</c:v>
                </c:pt>
                <c:pt idx="306">
                  <c:v>-1.7350000000000001E-2</c:v>
                </c:pt>
                <c:pt idx="307">
                  <c:v>-1.7325E-2</c:v>
                </c:pt>
                <c:pt idx="308">
                  <c:v>-1.7299999999999999E-2</c:v>
                </c:pt>
                <c:pt idx="309">
                  <c:v>-1.7274999999999999E-2</c:v>
                </c:pt>
                <c:pt idx="310">
                  <c:v>-1.7250000000000001E-2</c:v>
                </c:pt>
                <c:pt idx="311">
                  <c:v>-1.7225000000000001E-2</c:v>
                </c:pt>
                <c:pt idx="312">
                  <c:v>-1.72E-2</c:v>
                </c:pt>
                <c:pt idx="313">
                  <c:v>-1.7174999999999999E-2</c:v>
                </c:pt>
                <c:pt idx="314">
                  <c:v>-1.7149999999999999E-2</c:v>
                </c:pt>
                <c:pt idx="315">
                  <c:v>-1.7125000000000001E-2</c:v>
                </c:pt>
                <c:pt idx="316">
                  <c:v>-1.7100000000000001E-2</c:v>
                </c:pt>
                <c:pt idx="317">
                  <c:v>-1.7075E-2</c:v>
                </c:pt>
                <c:pt idx="318">
                  <c:v>-1.7049999999999999E-2</c:v>
                </c:pt>
                <c:pt idx="319">
                  <c:v>-1.7024999999999998E-2</c:v>
                </c:pt>
                <c:pt idx="320">
                  <c:v>-1.7000000000000001E-2</c:v>
                </c:pt>
                <c:pt idx="321">
                  <c:v>-1.6975000000000001E-2</c:v>
                </c:pt>
                <c:pt idx="322">
                  <c:v>-1.695E-2</c:v>
                </c:pt>
                <c:pt idx="323">
                  <c:v>-1.6924999999999999E-2</c:v>
                </c:pt>
                <c:pt idx="324">
                  <c:v>-1.6899999999999998E-2</c:v>
                </c:pt>
                <c:pt idx="325">
                  <c:v>-1.6875000000000001E-2</c:v>
                </c:pt>
                <c:pt idx="326">
                  <c:v>-1.685E-2</c:v>
                </c:pt>
                <c:pt idx="327">
                  <c:v>-1.6825E-2</c:v>
                </c:pt>
                <c:pt idx="328">
                  <c:v>-1.6799999999999999E-2</c:v>
                </c:pt>
                <c:pt idx="329">
                  <c:v>-1.6775000000000002E-2</c:v>
                </c:pt>
                <c:pt idx="330">
                  <c:v>-1.6750000000000001E-2</c:v>
                </c:pt>
                <c:pt idx="331">
                  <c:v>-1.6725E-2</c:v>
                </c:pt>
                <c:pt idx="332">
                  <c:v>-1.67E-2</c:v>
                </c:pt>
                <c:pt idx="333">
                  <c:v>-1.6674999999999999E-2</c:v>
                </c:pt>
                <c:pt idx="334">
                  <c:v>-1.6650000000000002E-2</c:v>
                </c:pt>
                <c:pt idx="335">
                  <c:v>-1.6625000000000001E-2</c:v>
                </c:pt>
                <c:pt idx="336">
                  <c:v>-1.66E-2</c:v>
                </c:pt>
                <c:pt idx="337">
                  <c:v>-1.6574999999999999E-2</c:v>
                </c:pt>
                <c:pt idx="338">
                  <c:v>-1.6549999999999999E-2</c:v>
                </c:pt>
                <c:pt idx="339">
                  <c:v>-1.6525000000000001E-2</c:v>
                </c:pt>
                <c:pt idx="340">
                  <c:v>-1.6500000000000001E-2</c:v>
                </c:pt>
                <c:pt idx="341">
                  <c:v>-1.6475E-2</c:v>
                </c:pt>
                <c:pt idx="342">
                  <c:v>-1.6449999999999999E-2</c:v>
                </c:pt>
                <c:pt idx="343">
                  <c:v>-1.6424999999999999E-2</c:v>
                </c:pt>
                <c:pt idx="344">
                  <c:v>-1.6400000000000001E-2</c:v>
                </c:pt>
                <c:pt idx="345">
                  <c:v>-1.6375000000000001E-2</c:v>
                </c:pt>
                <c:pt idx="346">
                  <c:v>-1.635E-2</c:v>
                </c:pt>
                <c:pt idx="347">
                  <c:v>-1.6324999999999999E-2</c:v>
                </c:pt>
                <c:pt idx="348">
                  <c:v>-1.6299999999999999E-2</c:v>
                </c:pt>
                <c:pt idx="349">
                  <c:v>-1.6275000000000001E-2</c:v>
                </c:pt>
                <c:pt idx="350">
                  <c:v>-1.6250000000000001E-2</c:v>
                </c:pt>
                <c:pt idx="351">
                  <c:v>-1.6225E-2</c:v>
                </c:pt>
                <c:pt idx="352">
                  <c:v>-1.6199999999999999E-2</c:v>
                </c:pt>
                <c:pt idx="353">
                  <c:v>-1.6174999999999998E-2</c:v>
                </c:pt>
                <c:pt idx="354">
                  <c:v>-1.6150000000000001E-2</c:v>
                </c:pt>
                <c:pt idx="355">
                  <c:v>-1.6125E-2</c:v>
                </c:pt>
                <c:pt idx="356">
                  <c:v>-1.61E-2</c:v>
                </c:pt>
                <c:pt idx="357">
                  <c:v>-1.6074999999999999E-2</c:v>
                </c:pt>
                <c:pt idx="358">
                  <c:v>-1.6049999999999998E-2</c:v>
                </c:pt>
                <c:pt idx="359">
                  <c:v>-1.6025000000000001E-2</c:v>
                </c:pt>
                <c:pt idx="360">
                  <c:v>-1.6E-2</c:v>
                </c:pt>
                <c:pt idx="361">
                  <c:v>-1.5975E-2</c:v>
                </c:pt>
                <c:pt idx="362">
                  <c:v>-1.5949999999999999E-2</c:v>
                </c:pt>
                <c:pt idx="363">
                  <c:v>-1.5925000000000002E-2</c:v>
                </c:pt>
                <c:pt idx="364">
                  <c:v>-1.5900000000000001E-2</c:v>
                </c:pt>
                <c:pt idx="365">
                  <c:v>-1.5875E-2</c:v>
                </c:pt>
                <c:pt idx="366">
                  <c:v>-1.585E-2</c:v>
                </c:pt>
                <c:pt idx="367">
                  <c:v>-1.5824999999999999E-2</c:v>
                </c:pt>
                <c:pt idx="368">
                  <c:v>-1.5800000000000002E-2</c:v>
                </c:pt>
                <c:pt idx="369">
                  <c:v>-1.5775000000000001E-2</c:v>
                </c:pt>
                <c:pt idx="370">
                  <c:v>-1.575E-2</c:v>
                </c:pt>
                <c:pt idx="371">
                  <c:v>-1.5724999999999999E-2</c:v>
                </c:pt>
                <c:pt idx="372">
                  <c:v>-1.5699999999999999E-2</c:v>
                </c:pt>
                <c:pt idx="373">
                  <c:v>-1.5675000000000001E-2</c:v>
                </c:pt>
                <c:pt idx="374">
                  <c:v>-1.5650000000000001E-2</c:v>
                </c:pt>
                <c:pt idx="375">
                  <c:v>-1.5625E-2</c:v>
                </c:pt>
                <c:pt idx="376">
                  <c:v>-1.5599999999999999E-2</c:v>
                </c:pt>
                <c:pt idx="377">
                  <c:v>-1.5575E-2</c:v>
                </c:pt>
                <c:pt idx="378">
                  <c:v>-1.555E-2</c:v>
                </c:pt>
                <c:pt idx="379">
                  <c:v>-1.5525000000000001E-2</c:v>
                </c:pt>
                <c:pt idx="380">
                  <c:v>-1.55E-2</c:v>
                </c:pt>
                <c:pt idx="381">
                  <c:v>-1.5474999999999999E-2</c:v>
                </c:pt>
                <c:pt idx="382">
                  <c:v>-1.545E-2</c:v>
                </c:pt>
                <c:pt idx="383">
                  <c:v>-1.5424999999999999E-2</c:v>
                </c:pt>
                <c:pt idx="384">
                  <c:v>-1.54E-2</c:v>
                </c:pt>
                <c:pt idx="385">
                  <c:v>-1.5375E-2</c:v>
                </c:pt>
                <c:pt idx="386">
                  <c:v>-1.5350000000000001E-2</c:v>
                </c:pt>
                <c:pt idx="387">
                  <c:v>-1.5325E-2</c:v>
                </c:pt>
                <c:pt idx="388">
                  <c:v>-1.5299999999999999E-2</c:v>
                </c:pt>
                <c:pt idx="389">
                  <c:v>-1.5275E-2</c:v>
                </c:pt>
                <c:pt idx="390">
                  <c:v>-1.525E-2</c:v>
                </c:pt>
                <c:pt idx="391">
                  <c:v>-1.5225000000000001E-2</c:v>
                </c:pt>
                <c:pt idx="392">
                  <c:v>-1.52E-2</c:v>
                </c:pt>
                <c:pt idx="393">
                  <c:v>-1.5174999999999999E-2</c:v>
                </c:pt>
                <c:pt idx="394">
                  <c:v>-1.515E-2</c:v>
                </c:pt>
                <c:pt idx="395">
                  <c:v>-1.5125E-2</c:v>
                </c:pt>
                <c:pt idx="396">
                  <c:v>-1.5100000000000001E-2</c:v>
                </c:pt>
                <c:pt idx="397">
                  <c:v>-1.5075E-2</c:v>
                </c:pt>
                <c:pt idx="398">
                  <c:v>-1.5049999999999999E-2</c:v>
                </c:pt>
                <c:pt idx="399">
                  <c:v>-1.5025E-2</c:v>
                </c:pt>
                <c:pt idx="400">
                  <c:v>-1.4999999999999999E-2</c:v>
                </c:pt>
                <c:pt idx="401">
                  <c:v>-1.4975E-2</c:v>
                </c:pt>
                <c:pt idx="402">
                  <c:v>-1.495E-2</c:v>
                </c:pt>
                <c:pt idx="403">
                  <c:v>-1.4925000000000001E-2</c:v>
                </c:pt>
                <c:pt idx="404">
                  <c:v>-1.49E-2</c:v>
                </c:pt>
                <c:pt idx="405">
                  <c:v>-1.4874999999999999E-2</c:v>
                </c:pt>
                <c:pt idx="406">
                  <c:v>-1.485E-2</c:v>
                </c:pt>
                <c:pt idx="407">
                  <c:v>-1.4825E-2</c:v>
                </c:pt>
                <c:pt idx="408">
                  <c:v>-1.4800000000000001E-2</c:v>
                </c:pt>
                <c:pt idx="409">
                  <c:v>-1.4775E-2</c:v>
                </c:pt>
                <c:pt idx="410">
                  <c:v>-1.4749999999999999E-2</c:v>
                </c:pt>
                <c:pt idx="411">
                  <c:v>-1.4725E-2</c:v>
                </c:pt>
                <c:pt idx="412">
                  <c:v>-1.47E-2</c:v>
                </c:pt>
                <c:pt idx="413">
                  <c:v>-1.4675000000000001E-2</c:v>
                </c:pt>
                <c:pt idx="414">
                  <c:v>-1.465E-2</c:v>
                </c:pt>
                <c:pt idx="415">
                  <c:v>-1.4625000000000001E-2</c:v>
                </c:pt>
                <c:pt idx="416">
                  <c:v>-1.46E-2</c:v>
                </c:pt>
                <c:pt idx="417">
                  <c:v>-1.4574999999999999E-2</c:v>
                </c:pt>
                <c:pt idx="418">
                  <c:v>-1.455E-2</c:v>
                </c:pt>
                <c:pt idx="419">
                  <c:v>-1.4525E-2</c:v>
                </c:pt>
                <c:pt idx="420">
                  <c:v>-1.4500000000000001E-2</c:v>
                </c:pt>
                <c:pt idx="421">
                  <c:v>-1.4475E-2</c:v>
                </c:pt>
                <c:pt idx="422">
                  <c:v>-1.4449999999999999E-2</c:v>
                </c:pt>
                <c:pt idx="423">
                  <c:v>-1.4425E-2</c:v>
                </c:pt>
                <c:pt idx="424">
                  <c:v>-1.44E-2</c:v>
                </c:pt>
                <c:pt idx="425">
                  <c:v>-1.4375000000000001E-2</c:v>
                </c:pt>
                <c:pt idx="426">
                  <c:v>-1.435E-2</c:v>
                </c:pt>
                <c:pt idx="427">
                  <c:v>-1.4324999999999999E-2</c:v>
                </c:pt>
                <c:pt idx="428">
                  <c:v>-1.43E-2</c:v>
                </c:pt>
                <c:pt idx="429">
                  <c:v>-1.4274999999999999E-2</c:v>
                </c:pt>
                <c:pt idx="430">
                  <c:v>-1.4250000000000001E-2</c:v>
                </c:pt>
                <c:pt idx="431">
                  <c:v>-1.4225E-2</c:v>
                </c:pt>
                <c:pt idx="432">
                  <c:v>-1.4200000000000001E-2</c:v>
                </c:pt>
                <c:pt idx="433">
                  <c:v>-1.4175E-2</c:v>
                </c:pt>
                <c:pt idx="434">
                  <c:v>-1.4149999999999999E-2</c:v>
                </c:pt>
                <c:pt idx="435">
                  <c:v>-1.4125E-2</c:v>
                </c:pt>
                <c:pt idx="436">
                  <c:v>-1.41E-2</c:v>
                </c:pt>
                <c:pt idx="437">
                  <c:v>-1.4075000000000001E-2</c:v>
                </c:pt>
                <c:pt idx="438">
                  <c:v>-1.405E-2</c:v>
                </c:pt>
                <c:pt idx="439">
                  <c:v>-1.4024999999999999E-2</c:v>
                </c:pt>
                <c:pt idx="440">
                  <c:v>-1.4E-2</c:v>
                </c:pt>
                <c:pt idx="441">
                  <c:v>-1.3975E-2</c:v>
                </c:pt>
                <c:pt idx="442">
                  <c:v>-1.3950000000000001E-2</c:v>
                </c:pt>
                <c:pt idx="443">
                  <c:v>-1.3925E-2</c:v>
                </c:pt>
                <c:pt idx="444">
                  <c:v>-1.3899999999999999E-2</c:v>
                </c:pt>
                <c:pt idx="445">
                  <c:v>-1.3875E-2</c:v>
                </c:pt>
                <c:pt idx="446">
                  <c:v>-1.3849999999999999E-2</c:v>
                </c:pt>
                <c:pt idx="447">
                  <c:v>-1.3825E-2</c:v>
                </c:pt>
                <c:pt idx="448">
                  <c:v>-1.38E-2</c:v>
                </c:pt>
                <c:pt idx="449">
                  <c:v>-1.3775000000000001E-2</c:v>
                </c:pt>
                <c:pt idx="450">
                  <c:v>-1.375E-2</c:v>
                </c:pt>
                <c:pt idx="451">
                  <c:v>-1.3724999999999999E-2</c:v>
                </c:pt>
                <c:pt idx="452">
                  <c:v>-1.37E-2</c:v>
                </c:pt>
                <c:pt idx="453">
                  <c:v>-1.3675E-2</c:v>
                </c:pt>
                <c:pt idx="454">
                  <c:v>-1.3650000000000001E-2</c:v>
                </c:pt>
                <c:pt idx="455">
                  <c:v>-1.3625E-2</c:v>
                </c:pt>
                <c:pt idx="456">
                  <c:v>-1.3599999999999999E-2</c:v>
                </c:pt>
                <c:pt idx="457">
                  <c:v>-1.3575E-2</c:v>
                </c:pt>
                <c:pt idx="458">
                  <c:v>-1.355E-2</c:v>
                </c:pt>
                <c:pt idx="459">
                  <c:v>-1.3525000000000001E-2</c:v>
                </c:pt>
                <c:pt idx="460">
                  <c:v>-1.35E-2</c:v>
                </c:pt>
                <c:pt idx="461">
                  <c:v>-1.3475000000000001E-2</c:v>
                </c:pt>
                <c:pt idx="462">
                  <c:v>-1.345E-2</c:v>
                </c:pt>
                <c:pt idx="463">
                  <c:v>-1.3424999999999999E-2</c:v>
                </c:pt>
                <c:pt idx="464">
                  <c:v>-1.34E-2</c:v>
                </c:pt>
                <c:pt idx="465">
                  <c:v>-1.3375E-2</c:v>
                </c:pt>
                <c:pt idx="466">
                  <c:v>-1.3350000000000001E-2</c:v>
                </c:pt>
                <c:pt idx="467">
                  <c:v>-1.3325E-2</c:v>
                </c:pt>
                <c:pt idx="468">
                  <c:v>-1.3299999999999999E-2</c:v>
                </c:pt>
                <c:pt idx="469">
                  <c:v>-1.3275E-2</c:v>
                </c:pt>
                <c:pt idx="470">
                  <c:v>-1.325E-2</c:v>
                </c:pt>
                <c:pt idx="471">
                  <c:v>-1.3225000000000001E-2</c:v>
                </c:pt>
                <c:pt idx="472">
                  <c:v>-1.32E-2</c:v>
                </c:pt>
                <c:pt idx="473">
                  <c:v>-1.3174999999999999E-2</c:v>
                </c:pt>
                <c:pt idx="474">
                  <c:v>-1.315E-2</c:v>
                </c:pt>
                <c:pt idx="475">
                  <c:v>-1.3125E-2</c:v>
                </c:pt>
                <c:pt idx="476">
                  <c:v>-1.3100000000000001E-2</c:v>
                </c:pt>
                <c:pt idx="477">
                  <c:v>-1.3075E-2</c:v>
                </c:pt>
                <c:pt idx="478">
                  <c:v>-1.3050000000000001E-2</c:v>
                </c:pt>
                <c:pt idx="479">
                  <c:v>-1.3025E-2</c:v>
                </c:pt>
                <c:pt idx="480">
                  <c:v>-1.2999999999999999E-2</c:v>
                </c:pt>
                <c:pt idx="481">
                  <c:v>-1.2975E-2</c:v>
                </c:pt>
                <c:pt idx="482">
                  <c:v>-1.295E-2</c:v>
                </c:pt>
                <c:pt idx="483">
                  <c:v>-1.2925000000000001E-2</c:v>
                </c:pt>
                <c:pt idx="484">
                  <c:v>-1.29E-2</c:v>
                </c:pt>
                <c:pt idx="485">
                  <c:v>-1.2874999999999999E-2</c:v>
                </c:pt>
                <c:pt idx="486">
                  <c:v>-1.285E-2</c:v>
                </c:pt>
                <c:pt idx="487">
                  <c:v>-1.2825E-2</c:v>
                </c:pt>
                <c:pt idx="488">
                  <c:v>-1.2800000000000001E-2</c:v>
                </c:pt>
                <c:pt idx="489">
                  <c:v>-1.2775E-2</c:v>
                </c:pt>
                <c:pt idx="490">
                  <c:v>-1.2749999999999999E-2</c:v>
                </c:pt>
                <c:pt idx="491">
                  <c:v>-1.2725E-2</c:v>
                </c:pt>
                <c:pt idx="492">
                  <c:v>-1.2699999999999999E-2</c:v>
                </c:pt>
                <c:pt idx="493">
                  <c:v>-1.2675000000000001E-2</c:v>
                </c:pt>
                <c:pt idx="494">
                  <c:v>-1.265E-2</c:v>
                </c:pt>
                <c:pt idx="495">
                  <c:v>-1.2625000000000001E-2</c:v>
                </c:pt>
                <c:pt idx="496">
                  <c:v>-1.26E-2</c:v>
                </c:pt>
                <c:pt idx="497">
                  <c:v>-1.2574999999999999E-2</c:v>
                </c:pt>
                <c:pt idx="498">
                  <c:v>-1.255E-2</c:v>
                </c:pt>
                <c:pt idx="499">
                  <c:v>-1.2525E-2</c:v>
                </c:pt>
                <c:pt idx="500">
                  <c:v>-1.2500000000000001E-2</c:v>
                </c:pt>
                <c:pt idx="501">
                  <c:v>-1.2475E-2</c:v>
                </c:pt>
                <c:pt idx="502">
                  <c:v>-1.2449999999999999E-2</c:v>
                </c:pt>
                <c:pt idx="503">
                  <c:v>-1.2425E-2</c:v>
                </c:pt>
                <c:pt idx="504">
                  <c:v>-1.24E-2</c:v>
                </c:pt>
                <c:pt idx="505">
                  <c:v>-1.2375000000000001E-2</c:v>
                </c:pt>
                <c:pt idx="506">
                  <c:v>-1.235E-2</c:v>
                </c:pt>
                <c:pt idx="507">
                  <c:v>-1.2324999999999999E-2</c:v>
                </c:pt>
                <c:pt idx="508">
                  <c:v>-1.23E-2</c:v>
                </c:pt>
                <c:pt idx="509">
                  <c:v>-1.2274999999999999E-2</c:v>
                </c:pt>
                <c:pt idx="510">
                  <c:v>-1.225E-2</c:v>
                </c:pt>
                <c:pt idx="511">
                  <c:v>-1.2225E-2</c:v>
                </c:pt>
                <c:pt idx="512">
                  <c:v>-1.2200000000000001E-2</c:v>
                </c:pt>
                <c:pt idx="513">
                  <c:v>-1.2175E-2</c:v>
                </c:pt>
                <c:pt idx="514">
                  <c:v>-1.2149999999999999E-2</c:v>
                </c:pt>
                <c:pt idx="515">
                  <c:v>-1.2125E-2</c:v>
                </c:pt>
                <c:pt idx="516">
                  <c:v>-1.21E-2</c:v>
                </c:pt>
                <c:pt idx="517">
                  <c:v>-1.2075000000000001E-2</c:v>
                </c:pt>
                <c:pt idx="518">
                  <c:v>-1.205E-2</c:v>
                </c:pt>
                <c:pt idx="519">
                  <c:v>-1.2024999999999999E-2</c:v>
                </c:pt>
                <c:pt idx="520">
                  <c:v>-1.2E-2</c:v>
                </c:pt>
                <c:pt idx="521">
                  <c:v>-1.1975E-2</c:v>
                </c:pt>
                <c:pt idx="522">
                  <c:v>-1.1950000000000001E-2</c:v>
                </c:pt>
                <c:pt idx="523">
                  <c:v>-1.1925E-2</c:v>
                </c:pt>
                <c:pt idx="524">
                  <c:v>-1.1900000000000001E-2</c:v>
                </c:pt>
                <c:pt idx="525">
                  <c:v>-1.1875E-2</c:v>
                </c:pt>
                <c:pt idx="526">
                  <c:v>-1.1849999999999999E-2</c:v>
                </c:pt>
                <c:pt idx="527">
                  <c:v>-1.1825E-2</c:v>
                </c:pt>
                <c:pt idx="528">
                  <c:v>-1.18E-2</c:v>
                </c:pt>
                <c:pt idx="529">
                  <c:v>-1.1775000000000001E-2</c:v>
                </c:pt>
                <c:pt idx="530">
                  <c:v>-1.175E-2</c:v>
                </c:pt>
                <c:pt idx="531">
                  <c:v>-1.1724999999999999E-2</c:v>
                </c:pt>
                <c:pt idx="532">
                  <c:v>-1.17E-2</c:v>
                </c:pt>
                <c:pt idx="533">
                  <c:v>-1.1675E-2</c:v>
                </c:pt>
                <c:pt idx="534">
                  <c:v>-1.1650000000000001E-2</c:v>
                </c:pt>
                <c:pt idx="535">
                  <c:v>-1.1625E-2</c:v>
                </c:pt>
                <c:pt idx="536">
                  <c:v>-1.1599999999999999E-2</c:v>
                </c:pt>
                <c:pt idx="537">
                  <c:v>-1.1575E-2</c:v>
                </c:pt>
                <c:pt idx="538">
                  <c:v>-1.155E-2</c:v>
                </c:pt>
                <c:pt idx="539">
                  <c:v>-1.1525000000000001E-2</c:v>
                </c:pt>
                <c:pt idx="540">
                  <c:v>-1.15E-2</c:v>
                </c:pt>
                <c:pt idx="541">
                  <c:v>-1.1475000000000001E-2</c:v>
                </c:pt>
                <c:pt idx="542">
                  <c:v>-1.145E-2</c:v>
                </c:pt>
                <c:pt idx="543">
                  <c:v>-1.1424999999999999E-2</c:v>
                </c:pt>
                <c:pt idx="544">
                  <c:v>-1.14E-2</c:v>
                </c:pt>
                <c:pt idx="545">
                  <c:v>-1.1375E-2</c:v>
                </c:pt>
                <c:pt idx="546">
                  <c:v>-1.1350000000000001E-2</c:v>
                </c:pt>
                <c:pt idx="547">
                  <c:v>-1.1325E-2</c:v>
                </c:pt>
                <c:pt idx="548">
                  <c:v>-1.1299999999999999E-2</c:v>
                </c:pt>
                <c:pt idx="549">
                  <c:v>-1.1275E-2</c:v>
                </c:pt>
                <c:pt idx="550">
                  <c:v>-1.125E-2</c:v>
                </c:pt>
                <c:pt idx="551">
                  <c:v>-1.1225000000000001E-2</c:v>
                </c:pt>
                <c:pt idx="552">
                  <c:v>-1.12E-2</c:v>
                </c:pt>
                <c:pt idx="553">
                  <c:v>-1.1174999999999999E-2</c:v>
                </c:pt>
                <c:pt idx="554">
                  <c:v>-1.115E-2</c:v>
                </c:pt>
                <c:pt idx="555">
                  <c:v>-1.1124999999999999E-2</c:v>
                </c:pt>
                <c:pt idx="556">
                  <c:v>-1.11E-2</c:v>
                </c:pt>
                <c:pt idx="557">
                  <c:v>-1.1075E-2</c:v>
                </c:pt>
                <c:pt idx="558">
                  <c:v>-1.1050000000000001E-2</c:v>
                </c:pt>
                <c:pt idx="559">
                  <c:v>-1.1025E-2</c:v>
                </c:pt>
                <c:pt idx="560">
                  <c:v>-1.0999999999999999E-2</c:v>
                </c:pt>
                <c:pt idx="561">
                  <c:v>-1.0975E-2</c:v>
                </c:pt>
                <c:pt idx="562">
                  <c:v>-1.095E-2</c:v>
                </c:pt>
                <c:pt idx="563">
                  <c:v>-1.0925000000000001E-2</c:v>
                </c:pt>
                <c:pt idx="564">
                  <c:v>-1.09E-2</c:v>
                </c:pt>
                <c:pt idx="565">
                  <c:v>-1.0874999999999999E-2</c:v>
                </c:pt>
                <c:pt idx="566">
                  <c:v>-1.085E-2</c:v>
                </c:pt>
                <c:pt idx="567">
                  <c:v>-1.0825E-2</c:v>
                </c:pt>
                <c:pt idx="568">
                  <c:v>-1.0800000000000001E-2</c:v>
                </c:pt>
                <c:pt idx="569">
                  <c:v>-1.0775E-2</c:v>
                </c:pt>
                <c:pt idx="570">
                  <c:v>-1.0749999999999999E-2</c:v>
                </c:pt>
                <c:pt idx="571">
                  <c:v>-1.0725E-2</c:v>
                </c:pt>
                <c:pt idx="572">
                  <c:v>-1.0699999999999999E-2</c:v>
                </c:pt>
                <c:pt idx="573">
                  <c:v>-1.0675E-2</c:v>
                </c:pt>
                <c:pt idx="574">
                  <c:v>-1.065E-2</c:v>
                </c:pt>
                <c:pt idx="575">
                  <c:v>-1.0625000000000001E-2</c:v>
                </c:pt>
                <c:pt idx="576">
                  <c:v>-1.06E-2</c:v>
                </c:pt>
                <c:pt idx="577">
                  <c:v>-1.0574999999999999E-2</c:v>
                </c:pt>
                <c:pt idx="578">
                  <c:v>-1.055E-2</c:v>
                </c:pt>
                <c:pt idx="579">
                  <c:v>-1.0525E-2</c:v>
                </c:pt>
                <c:pt idx="580">
                  <c:v>-1.0500000000000001E-2</c:v>
                </c:pt>
                <c:pt idx="581">
                  <c:v>-1.0475E-2</c:v>
                </c:pt>
                <c:pt idx="582">
                  <c:v>-1.0449999999999999E-2</c:v>
                </c:pt>
                <c:pt idx="583">
                  <c:v>-1.0425E-2</c:v>
                </c:pt>
                <c:pt idx="584">
                  <c:v>-1.04E-2</c:v>
                </c:pt>
                <c:pt idx="585">
                  <c:v>-1.0375000000000001E-2</c:v>
                </c:pt>
                <c:pt idx="586">
                  <c:v>-1.035E-2</c:v>
                </c:pt>
                <c:pt idx="587">
                  <c:v>-1.0325000000000001E-2</c:v>
                </c:pt>
                <c:pt idx="588">
                  <c:v>-1.03E-2</c:v>
                </c:pt>
                <c:pt idx="589">
                  <c:v>-1.0274999999999999E-2</c:v>
                </c:pt>
                <c:pt idx="590">
                  <c:v>-1.025E-2</c:v>
                </c:pt>
                <c:pt idx="591">
                  <c:v>-1.0225E-2</c:v>
                </c:pt>
                <c:pt idx="592">
                  <c:v>-1.0200000000000001E-2</c:v>
                </c:pt>
                <c:pt idx="593">
                  <c:v>-1.0175E-2</c:v>
                </c:pt>
                <c:pt idx="594">
                  <c:v>-1.0149999999999999E-2</c:v>
                </c:pt>
                <c:pt idx="595">
                  <c:v>-1.0125E-2</c:v>
                </c:pt>
                <c:pt idx="596">
                  <c:v>-1.01E-2</c:v>
                </c:pt>
                <c:pt idx="597">
                  <c:v>-1.0075000000000001E-2</c:v>
                </c:pt>
                <c:pt idx="598">
                  <c:v>-1.005E-2</c:v>
                </c:pt>
                <c:pt idx="599">
                  <c:v>-1.0024999999999999E-2</c:v>
                </c:pt>
                <c:pt idx="600">
                  <c:v>-0.01</c:v>
                </c:pt>
                <c:pt idx="601">
                  <c:v>-9.9749999999999995E-3</c:v>
                </c:pt>
                <c:pt idx="602">
                  <c:v>-9.9500000000000005E-3</c:v>
                </c:pt>
                <c:pt idx="603">
                  <c:v>-9.9249999999999998E-3</c:v>
                </c:pt>
                <c:pt idx="604">
                  <c:v>-9.9000000000000008E-3</c:v>
                </c:pt>
                <c:pt idx="605">
                  <c:v>-9.8750000000000001E-3</c:v>
                </c:pt>
                <c:pt idx="606">
                  <c:v>-9.8499999999999994E-3</c:v>
                </c:pt>
                <c:pt idx="607">
                  <c:v>-9.8250000000000004E-3</c:v>
                </c:pt>
                <c:pt idx="608">
                  <c:v>-9.7999999999999997E-3</c:v>
                </c:pt>
                <c:pt idx="609">
                  <c:v>-9.7750000000000007E-3</c:v>
                </c:pt>
                <c:pt idx="610">
                  <c:v>-9.75E-3</c:v>
                </c:pt>
                <c:pt idx="611">
                  <c:v>-9.7249999999999993E-3</c:v>
                </c:pt>
                <c:pt idx="612">
                  <c:v>-9.7000000000000003E-3</c:v>
                </c:pt>
                <c:pt idx="613">
                  <c:v>-9.6749999999999996E-3</c:v>
                </c:pt>
                <c:pt idx="614">
                  <c:v>-9.6500000000000006E-3</c:v>
                </c:pt>
                <c:pt idx="615">
                  <c:v>-9.6249999999999999E-3</c:v>
                </c:pt>
                <c:pt idx="616">
                  <c:v>-9.5999999999999992E-3</c:v>
                </c:pt>
                <c:pt idx="617">
                  <c:v>-9.5750000000000002E-3</c:v>
                </c:pt>
                <c:pt idx="618">
                  <c:v>-9.5499999999999995E-3</c:v>
                </c:pt>
                <c:pt idx="619">
                  <c:v>-9.5250000000000005E-3</c:v>
                </c:pt>
                <c:pt idx="620">
                  <c:v>-9.4999999999999998E-3</c:v>
                </c:pt>
                <c:pt idx="621">
                  <c:v>-9.4750000000000008E-3</c:v>
                </c:pt>
                <c:pt idx="622">
                  <c:v>-9.4500000000000001E-3</c:v>
                </c:pt>
                <c:pt idx="623">
                  <c:v>-9.4249999999999994E-3</c:v>
                </c:pt>
                <c:pt idx="624">
                  <c:v>-9.4000000000000004E-3</c:v>
                </c:pt>
                <c:pt idx="625">
                  <c:v>-9.3749999999999997E-3</c:v>
                </c:pt>
                <c:pt idx="626">
                  <c:v>-9.3500000000000007E-3</c:v>
                </c:pt>
                <c:pt idx="627">
                  <c:v>-9.325E-3</c:v>
                </c:pt>
                <c:pt idx="628">
                  <c:v>-9.2999999999999992E-3</c:v>
                </c:pt>
                <c:pt idx="629">
                  <c:v>-9.2750000000000003E-3</c:v>
                </c:pt>
                <c:pt idx="630">
                  <c:v>-9.2499999999999995E-3</c:v>
                </c:pt>
                <c:pt idx="631">
                  <c:v>-9.2250000000000006E-3</c:v>
                </c:pt>
                <c:pt idx="632">
                  <c:v>-9.1999999999999998E-3</c:v>
                </c:pt>
                <c:pt idx="633">
                  <c:v>-9.1750000000000009E-3</c:v>
                </c:pt>
                <c:pt idx="634">
                  <c:v>-9.1500000000000001E-3</c:v>
                </c:pt>
                <c:pt idx="635">
                  <c:v>-9.1249999999999994E-3</c:v>
                </c:pt>
                <c:pt idx="636">
                  <c:v>-9.1000000000000004E-3</c:v>
                </c:pt>
                <c:pt idx="637">
                  <c:v>-9.0749999999999997E-3</c:v>
                </c:pt>
                <c:pt idx="638">
                  <c:v>-9.0500000000000008E-3</c:v>
                </c:pt>
                <c:pt idx="639">
                  <c:v>-9.025E-3</c:v>
                </c:pt>
                <c:pt idx="640">
                  <c:v>-8.9999999999999993E-3</c:v>
                </c:pt>
                <c:pt idx="641">
                  <c:v>-8.9750000000000003E-3</c:v>
                </c:pt>
                <c:pt idx="642">
                  <c:v>-8.9499999999999996E-3</c:v>
                </c:pt>
                <c:pt idx="643">
                  <c:v>-8.9250000000000006E-3</c:v>
                </c:pt>
                <c:pt idx="644">
                  <c:v>-8.8999999999999999E-3</c:v>
                </c:pt>
                <c:pt idx="645">
                  <c:v>-8.8749999999999992E-3</c:v>
                </c:pt>
                <c:pt idx="646">
                  <c:v>-8.8500000000000002E-3</c:v>
                </c:pt>
                <c:pt idx="647">
                  <c:v>-8.8249999999999995E-3</c:v>
                </c:pt>
                <c:pt idx="648">
                  <c:v>-8.8000000000000005E-3</c:v>
                </c:pt>
                <c:pt idx="649">
                  <c:v>-8.7749999999999998E-3</c:v>
                </c:pt>
                <c:pt idx="650">
                  <c:v>-8.7500000000000008E-3</c:v>
                </c:pt>
                <c:pt idx="651">
                  <c:v>-8.7250000000000001E-3</c:v>
                </c:pt>
                <c:pt idx="652">
                  <c:v>-8.6999999999999994E-3</c:v>
                </c:pt>
                <c:pt idx="653">
                  <c:v>-8.6750000000000004E-3</c:v>
                </c:pt>
                <c:pt idx="654">
                  <c:v>-8.6499999999999997E-3</c:v>
                </c:pt>
                <c:pt idx="655">
                  <c:v>-8.6250000000000007E-3</c:v>
                </c:pt>
                <c:pt idx="656">
                  <c:v>-8.6E-3</c:v>
                </c:pt>
                <c:pt idx="657">
                  <c:v>-8.5749999999999993E-3</c:v>
                </c:pt>
                <c:pt idx="658">
                  <c:v>-8.5500000000000003E-3</c:v>
                </c:pt>
                <c:pt idx="659">
                  <c:v>-8.5249999999999996E-3</c:v>
                </c:pt>
                <c:pt idx="660">
                  <c:v>-8.5000000000000006E-3</c:v>
                </c:pt>
                <c:pt idx="661">
                  <c:v>-8.4749999999999999E-3</c:v>
                </c:pt>
                <c:pt idx="662">
                  <c:v>-8.4499999999999992E-3</c:v>
                </c:pt>
                <c:pt idx="663">
                  <c:v>-8.4250000000000002E-3</c:v>
                </c:pt>
                <c:pt idx="664">
                  <c:v>-8.3999999999999995E-3</c:v>
                </c:pt>
                <c:pt idx="665">
                  <c:v>-8.3750000000000005E-3</c:v>
                </c:pt>
                <c:pt idx="666">
                  <c:v>-8.3499999999999998E-3</c:v>
                </c:pt>
                <c:pt idx="667">
                  <c:v>-8.3250000000000008E-3</c:v>
                </c:pt>
                <c:pt idx="668">
                  <c:v>-8.3000000000000001E-3</c:v>
                </c:pt>
                <c:pt idx="669">
                  <c:v>-8.2749999999999994E-3</c:v>
                </c:pt>
                <c:pt idx="670">
                  <c:v>-8.2500000000000004E-3</c:v>
                </c:pt>
                <c:pt idx="671">
                  <c:v>-8.2249999999999997E-3</c:v>
                </c:pt>
                <c:pt idx="672">
                  <c:v>-8.2000000000000007E-3</c:v>
                </c:pt>
                <c:pt idx="673">
                  <c:v>-8.175E-3</c:v>
                </c:pt>
                <c:pt idx="674">
                  <c:v>-8.1499999999999993E-3</c:v>
                </c:pt>
                <c:pt idx="675">
                  <c:v>-8.1250000000000003E-3</c:v>
                </c:pt>
                <c:pt idx="676">
                  <c:v>-8.0999999999999996E-3</c:v>
                </c:pt>
                <c:pt idx="677">
                  <c:v>-8.0750000000000006E-3</c:v>
                </c:pt>
                <c:pt idx="678">
                  <c:v>-8.0499999999999999E-3</c:v>
                </c:pt>
                <c:pt idx="679">
                  <c:v>-8.0249999999999991E-3</c:v>
                </c:pt>
                <c:pt idx="680">
                  <c:v>-8.0000000000000002E-3</c:v>
                </c:pt>
                <c:pt idx="681">
                  <c:v>-7.9749999999999995E-3</c:v>
                </c:pt>
                <c:pt idx="682">
                  <c:v>-7.9500000000000005E-3</c:v>
                </c:pt>
                <c:pt idx="683">
                  <c:v>-7.9249999999999998E-3</c:v>
                </c:pt>
                <c:pt idx="684">
                  <c:v>-7.9000000000000008E-3</c:v>
                </c:pt>
                <c:pt idx="685">
                  <c:v>-7.8750000000000001E-3</c:v>
                </c:pt>
                <c:pt idx="686">
                  <c:v>-7.8499999999999993E-3</c:v>
                </c:pt>
                <c:pt idx="687">
                  <c:v>-7.8250000000000004E-3</c:v>
                </c:pt>
                <c:pt idx="688">
                  <c:v>-7.7999999999999996E-3</c:v>
                </c:pt>
                <c:pt idx="689">
                  <c:v>-7.7749999999999998E-3</c:v>
                </c:pt>
                <c:pt idx="690">
                  <c:v>-7.7499999999999999E-3</c:v>
                </c:pt>
                <c:pt idx="691">
                  <c:v>-7.7250000000000001E-3</c:v>
                </c:pt>
                <c:pt idx="692">
                  <c:v>-7.7000000000000002E-3</c:v>
                </c:pt>
                <c:pt idx="693">
                  <c:v>-7.6750000000000004E-3</c:v>
                </c:pt>
                <c:pt idx="694">
                  <c:v>-7.6499999999999997E-3</c:v>
                </c:pt>
                <c:pt idx="695">
                  <c:v>-7.6249999999999998E-3</c:v>
                </c:pt>
                <c:pt idx="696">
                  <c:v>-7.6E-3</c:v>
                </c:pt>
                <c:pt idx="697">
                  <c:v>-7.5750000000000001E-3</c:v>
                </c:pt>
                <c:pt idx="698">
                  <c:v>-7.5500000000000003E-3</c:v>
                </c:pt>
                <c:pt idx="699">
                  <c:v>-7.5249999999999996E-3</c:v>
                </c:pt>
                <c:pt idx="700">
                  <c:v>-7.4999999999999997E-3</c:v>
                </c:pt>
                <c:pt idx="701">
                  <c:v>-7.4749999999999999E-3</c:v>
                </c:pt>
                <c:pt idx="702">
                  <c:v>-7.45E-3</c:v>
                </c:pt>
                <c:pt idx="703">
                  <c:v>-7.4250000000000002E-3</c:v>
                </c:pt>
                <c:pt idx="704">
                  <c:v>-7.4000000000000003E-3</c:v>
                </c:pt>
                <c:pt idx="705">
                  <c:v>-7.3749999999999996E-3</c:v>
                </c:pt>
                <c:pt idx="706">
                  <c:v>-7.3499999999999998E-3</c:v>
                </c:pt>
                <c:pt idx="707">
                  <c:v>-7.3249999999999999E-3</c:v>
                </c:pt>
                <c:pt idx="708">
                  <c:v>-7.3000000000000001E-3</c:v>
                </c:pt>
                <c:pt idx="709">
                  <c:v>-7.2750000000000002E-3</c:v>
                </c:pt>
                <c:pt idx="710">
                  <c:v>-7.2500000000000004E-3</c:v>
                </c:pt>
                <c:pt idx="711">
                  <c:v>-7.2249999999999997E-3</c:v>
                </c:pt>
                <c:pt idx="712">
                  <c:v>-7.1999999999999998E-3</c:v>
                </c:pt>
                <c:pt idx="713">
                  <c:v>-7.175E-3</c:v>
                </c:pt>
                <c:pt idx="714">
                  <c:v>-7.1500000000000001E-3</c:v>
                </c:pt>
                <c:pt idx="715">
                  <c:v>-7.1250000000000003E-3</c:v>
                </c:pt>
                <c:pt idx="716">
                  <c:v>-7.1000000000000004E-3</c:v>
                </c:pt>
                <c:pt idx="717">
                  <c:v>-7.0749999999999997E-3</c:v>
                </c:pt>
                <c:pt idx="718">
                  <c:v>-7.0499999999999998E-3</c:v>
                </c:pt>
                <c:pt idx="719">
                  <c:v>-7.025E-3</c:v>
                </c:pt>
                <c:pt idx="720">
                  <c:v>-7.0000000000000001E-3</c:v>
                </c:pt>
                <c:pt idx="721">
                  <c:v>-6.9750000000000003E-3</c:v>
                </c:pt>
                <c:pt idx="722">
                  <c:v>-6.9499999999999996E-3</c:v>
                </c:pt>
                <c:pt idx="723">
                  <c:v>-6.9249999999999997E-3</c:v>
                </c:pt>
                <c:pt idx="724">
                  <c:v>-6.8999999999999999E-3</c:v>
                </c:pt>
                <c:pt idx="725">
                  <c:v>-6.875E-3</c:v>
                </c:pt>
                <c:pt idx="726">
                  <c:v>-6.8500000000000002E-3</c:v>
                </c:pt>
                <c:pt idx="727">
                  <c:v>-6.8250000000000003E-3</c:v>
                </c:pt>
                <c:pt idx="728">
                  <c:v>-6.7999999999999996E-3</c:v>
                </c:pt>
                <c:pt idx="729">
                  <c:v>-6.7749999999999998E-3</c:v>
                </c:pt>
                <c:pt idx="730">
                  <c:v>-6.7499999999999999E-3</c:v>
                </c:pt>
                <c:pt idx="731">
                  <c:v>-6.7250000000000001E-3</c:v>
                </c:pt>
                <c:pt idx="732">
                  <c:v>-6.7000000000000002E-3</c:v>
                </c:pt>
                <c:pt idx="733">
                  <c:v>-6.6750000000000004E-3</c:v>
                </c:pt>
                <c:pt idx="734">
                  <c:v>-6.6499999999999997E-3</c:v>
                </c:pt>
                <c:pt idx="735">
                  <c:v>-6.6249999999999998E-3</c:v>
                </c:pt>
                <c:pt idx="736">
                  <c:v>-6.6E-3</c:v>
                </c:pt>
                <c:pt idx="737">
                  <c:v>-6.5750000000000001E-3</c:v>
                </c:pt>
                <c:pt idx="738">
                  <c:v>-6.5500000000000003E-3</c:v>
                </c:pt>
                <c:pt idx="739">
                  <c:v>-6.5250000000000004E-3</c:v>
                </c:pt>
                <c:pt idx="740">
                  <c:v>-6.4999999999999997E-3</c:v>
                </c:pt>
                <c:pt idx="741">
                  <c:v>-6.4749999999999999E-3</c:v>
                </c:pt>
                <c:pt idx="742">
                  <c:v>-6.45E-3</c:v>
                </c:pt>
                <c:pt idx="743">
                  <c:v>-6.4250000000000002E-3</c:v>
                </c:pt>
                <c:pt idx="744">
                  <c:v>-6.4000000000000003E-3</c:v>
                </c:pt>
                <c:pt idx="745">
                  <c:v>-6.3749999999999996E-3</c:v>
                </c:pt>
                <c:pt idx="746">
                  <c:v>-6.3499999999999997E-3</c:v>
                </c:pt>
                <c:pt idx="747">
                  <c:v>-6.3249999999999999E-3</c:v>
                </c:pt>
                <c:pt idx="748">
                  <c:v>-6.3E-3</c:v>
                </c:pt>
                <c:pt idx="749">
                  <c:v>-6.2750000000000002E-3</c:v>
                </c:pt>
                <c:pt idx="750">
                  <c:v>-6.2500000000000003E-3</c:v>
                </c:pt>
                <c:pt idx="751">
                  <c:v>-6.2249999999999996E-3</c:v>
                </c:pt>
                <c:pt idx="752">
                  <c:v>-6.1999999999999998E-3</c:v>
                </c:pt>
                <c:pt idx="753">
                  <c:v>-6.1749999999999999E-3</c:v>
                </c:pt>
                <c:pt idx="754">
                  <c:v>-6.1500000000000001E-3</c:v>
                </c:pt>
                <c:pt idx="755">
                  <c:v>-6.1250000000000002E-3</c:v>
                </c:pt>
                <c:pt idx="756">
                  <c:v>-6.1000000000000004E-3</c:v>
                </c:pt>
                <c:pt idx="757">
                  <c:v>-6.0749999999999997E-3</c:v>
                </c:pt>
                <c:pt idx="758">
                  <c:v>-6.0499999999999998E-3</c:v>
                </c:pt>
                <c:pt idx="759">
                  <c:v>-6.025E-3</c:v>
                </c:pt>
                <c:pt idx="760">
                  <c:v>-6.0000000000000001E-3</c:v>
                </c:pt>
                <c:pt idx="761">
                  <c:v>-5.9750000000000003E-3</c:v>
                </c:pt>
                <c:pt idx="762">
                  <c:v>-5.9500000000000004E-3</c:v>
                </c:pt>
                <c:pt idx="763">
                  <c:v>-5.9249999999999997E-3</c:v>
                </c:pt>
                <c:pt idx="764">
                  <c:v>-5.8999999999999999E-3</c:v>
                </c:pt>
                <c:pt idx="765">
                  <c:v>-5.875E-3</c:v>
                </c:pt>
                <c:pt idx="766">
                  <c:v>-5.8500000000000002E-3</c:v>
                </c:pt>
                <c:pt idx="767">
                  <c:v>-5.8250000000000003E-3</c:v>
                </c:pt>
                <c:pt idx="768">
                  <c:v>-5.7999999999999996E-3</c:v>
                </c:pt>
                <c:pt idx="769">
                  <c:v>-5.7749999999999998E-3</c:v>
                </c:pt>
                <c:pt idx="770">
                  <c:v>-5.7499999999999999E-3</c:v>
                </c:pt>
                <c:pt idx="771">
                  <c:v>-5.7250000000000001E-3</c:v>
                </c:pt>
                <c:pt idx="772">
                  <c:v>-5.7000000000000002E-3</c:v>
                </c:pt>
                <c:pt idx="773">
                  <c:v>-5.6750000000000004E-3</c:v>
                </c:pt>
                <c:pt idx="774">
                  <c:v>-5.6499999999999996E-3</c:v>
                </c:pt>
                <c:pt idx="775">
                  <c:v>-5.6249999999999998E-3</c:v>
                </c:pt>
                <c:pt idx="776">
                  <c:v>-5.5999999999999999E-3</c:v>
                </c:pt>
                <c:pt idx="777">
                  <c:v>-5.5750000000000001E-3</c:v>
                </c:pt>
                <c:pt idx="778">
                  <c:v>-5.5500000000000002E-3</c:v>
                </c:pt>
                <c:pt idx="779">
                  <c:v>-5.5250000000000004E-3</c:v>
                </c:pt>
                <c:pt idx="780">
                  <c:v>-5.4999999999999997E-3</c:v>
                </c:pt>
                <c:pt idx="781">
                  <c:v>-5.4749999999999998E-3</c:v>
                </c:pt>
                <c:pt idx="782">
                  <c:v>-5.45E-3</c:v>
                </c:pt>
                <c:pt idx="783">
                  <c:v>-5.4250000000000001E-3</c:v>
                </c:pt>
                <c:pt idx="784">
                  <c:v>-5.4000000000000003E-3</c:v>
                </c:pt>
                <c:pt idx="785">
                  <c:v>-5.3749999999999996E-3</c:v>
                </c:pt>
                <c:pt idx="786">
                  <c:v>-5.3499999999999997E-3</c:v>
                </c:pt>
                <c:pt idx="787">
                  <c:v>-5.3249999999999999E-3</c:v>
                </c:pt>
                <c:pt idx="788">
                  <c:v>-5.3E-3</c:v>
                </c:pt>
                <c:pt idx="789">
                  <c:v>-5.2750000000000002E-3</c:v>
                </c:pt>
                <c:pt idx="790">
                  <c:v>-5.2500000000000003E-3</c:v>
                </c:pt>
                <c:pt idx="791">
                  <c:v>-5.2249999999999996E-3</c:v>
                </c:pt>
                <c:pt idx="792">
                  <c:v>-5.1999999999999998E-3</c:v>
                </c:pt>
                <c:pt idx="793">
                  <c:v>-5.1749999999999999E-3</c:v>
                </c:pt>
                <c:pt idx="794">
                  <c:v>-5.1500000000000001E-3</c:v>
                </c:pt>
                <c:pt idx="795">
                  <c:v>-5.1250000000000002E-3</c:v>
                </c:pt>
                <c:pt idx="796">
                  <c:v>-5.1000000000000004E-3</c:v>
                </c:pt>
                <c:pt idx="797">
                  <c:v>-5.0749999999999997E-3</c:v>
                </c:pt>
                <c:pt idx="798">
                  <c:v>-5.0499999999999998E-3</c:v>
                </c:pt>
                <c:pt idx="799">
                  <c:v>-5.025E-3</c:v>
                </c:pt>
                <c:pt idx="800">
                  <c:v>-5.0000000000000001E-3</c:v>
                </c:pt>
                <c:pt idx="801">
                  <c:v>-4.9750000000000003E-3</c:v>
                </c:pt>
                <c:pt idx="802">
                  <c:v>-4.9500000000000004E-3</c:v>
                </c:pt>
                <c:pt idx="803">
                  <c:v>-4.9249999999999997E-3</c:v>
                </c:pt>
                <c:pt idx="804">
                  <c:v>-4.8999999999999998E-3</c:v>
                </c:pt>
                <c:pt idx="805">
                  <c:v>-4.875E-3</c:v>
                </c:pt>
                <c:pt idx="806">
                  <c:v>-4.8500000000000001E-3</c:v>
                </c:pt>
                <c:pt idx="807">
                  <c:v>-4.8250000000000003E-3</c:v>
                </c:pt>
                <c:pt idx="808">
                  <c:v>-4.7999999999999996E-3</c:v>
                </c:pt>
                <c:pt idx="809">
                  <c:v>-4.7749999999999997E-3</c:v>
                </c:pt>
                <c:pt idx="810">
                  <c:v>-4.7499999999999999E-3</c:v>
                </c:pt>
                <c:pt idx="811">
                  <c:v>-4.725E-3</c:v>
                </c:pt>
                <c:pt idx="812">
                  <c:v>-4.7000000000000002E-3</c:v>
                </c:pt>
                <c:pt idx="813">
                  <c:v>-4.6750000000000003E-3</c:v>
                </c:pt>
                <c:pt idx="814">
                  <c:v>-4.6499999999999996E-3</c:v>
                </c:pt>
                <c:pt idx="815">
                  <c:v>-4.6249999999999998E-3</c:v>
                </c:pt>
                <c:pt idx="816">
                  <c:v>-4.5999999999999999E-3</c:v>
                </c:pt>
                <c:pt idx="817">
                  <c:v>-4.5750000000000001E-3</c:v>
                </c:pt>
                <c:pt idx="818">
                  <c:v>-4.5500000000000002E-3</c:v>
                </c:pt>
                <c:pt idx="819">
                  <c:v>-4.5250000000000004E-3</c:v>
                </c:pt>
                <c:pt idx="820">
                  <c:v>-4.4999999999999997E-3</c:v>
                </c:pt>
                <c:pt idx="821">
                  <c:v>-4.4749999999999998E-3</c:v>
                </c:pt>
                <c:pt idx="822">
                  <c:v>-4.45E-3</c:v>
                </c:pt>
                <c:pt idx="823">
                  <c:v>-4.4250000000000001E-3</c:v>
                </c:pt>
                <c:pt idx="824">
                  <c:v>-4.4000000000000003E-3</c:v>
                </c:pt>
                <c:pt idx="825">
                  <c:v>-4.3750000000000004E-3</c:v>
                </c:pt>
                <c:pt idx="826">
                  <c:v>-4.3499999999999997E-3</c:v>
                </c:pt>
                <c:pt idx="827">
                  <c:v>-4.3249999999999999E-3</c:v>
                </c:pt>
                <c:pt idx="828">
                  <c:v>-4.3E-3</c:v>
                </c:pt>
                <c:pt idx="829">
                  <c:v>-4.2750000000000002E-3</c:v>
                </c:pt>
                <c:pt idx="830">
                  <c:v>-4.2500000000000003E-3</c:v>
                </c:pt>
                <c:pt idx="831">
                  <c:v>-4.2249999999999996E-3</c:v>
                </c:pt>
                <c:pt idx="832">
                  <c:v>-4.1999999999999997E-3</c:v>
                </c:pt>
                <c:pt idx="833">
                  <c:v>-4.1749999999999999E-3</c:v>
                </c:pt>
                <c:pt idx="834">
                  <c:v>-4.15E-3</c:v>
                </c:pt>
                <c:pt idx="835">
                  <c:v>-4.1250000000000002E-3</c:v>
                </c:pt>
                <c:pt idx="836">
                  <c:v>-4.1000000000000003E-3</c:v>
                </c:pt>
                <c:pt idx="837">
                  <c:v>-4.0749999999999996E-3</c:v>
                </c:pt>
                <c:pt idx="838">
                  <c:v>-4.0499999999999998E-3</c:v>
                </c:pt>
                <c:pt idx="839">
                  <c:v>-4.0249999999999999E-3</c:v>
                </c:pt>
                <c:pt idx="840">
                  <c:v>-4.0000000000000001E-3</c:v>
                </c:pt>
                <c:pt idx="841">
                  <c:v>-3.9750000000000002E-3</c:v>
                </c:pt>
                <c:pt idx="842">
                  <c:v>-3.9500000000000004E-3</c:v>
                </c:pt>
                <c:pt idx="843">
                  <c:v>-3.9249999999999997E-3</c:v>
                </c:pt>
                <c:pt idx="844">
                  <c:v>-3.8999999999999998E-3</c:v>
                </c:pt>
                <c:pt idx="845">
                  <c:v>-3.875E-3</c:v>
                </c:pt>
                <c:pt idx="846">
                  <c:v>-3.8500000000000001E-3</c:v>
                </c:pt>
                <c:pt idx="847">
                  <c:v>-3.8249999999999998E-3</c:v>
                </c:pt>
                <c:pt idx="848">
                  <c:v>-3.8E-3</c:v>
                </c:pt>
                <c:pt idx="849">
                  <c:v>-3.7750000000000001E-3</c:v>
                </c:pt>
                <c:pt idx="850">
                  <c:v>-3.7499999999999999E-3</c:v>
                </c:pt>
                <c:pt idx="851">
                  <c:v>-3.725E-3</c:v>
                </c:pt>
                <c:pt idx="852">
                  <c:v>-3.7000000000000002E-3</c:v>
                </c:pt>
                <c:pt idx="853">
                  <c:v>-3.6749999999999999E-3</c:v>
                </c:pt>
                <c:pt idx="854">
                  <c:v>-3.65E-3</c:v>
                </c:pt>
                <c:pt idx="855">
                  <c:v>-3.6250000000000002E-3</c:v>
                </c:pt>
                <c:pt idx="856">
                  <c:v>-3.5999999999999999E-3</c:v>
                </c:pt>
                <c:pt idx="857">
                  <c:v>-3.5750000000000001E-3</c:v>
                </c:pt>
                <c:pt idx="858">
                  <c:v>-3.5500000000000002E-3</c:v>
                </c:pt>
                <c:pt idx="859">
                  <c:v>-3.5249999999999999E-3</c:v>
                </c:pt>
                <c:pt idx="860">
                  <c:v>-3.5000000000000001E-3</c:v>
                </c:pt>
                <c:pt idx="861">
                  <c:v>-3.4749999999999998E-3</c:v>
                </c:pt>
                <c:pt idx="862">
                  <c:v>-3.4499999999999999E-3</c:v>
                </c:pt>
                <c:pt idx="863">
                  <c:v>-3.4250000000000001E-3</c:v>
                </c:pt>
                <c:pt idx="864">
                  <c:v>-3.3999999999999998E-3</c:v>
                </c:pt>
                <c:pt idx="865">
                  <c:v>-3.375E-3</c:v>
                </c:pt>
                <c:pt idx="866">
                  <c:v>-3.3500000000000001E-3</c:v>
                </c:pt>
                <c:pt idx="867">
                  <c:v>-3.3249999999999998E-3</c:v>
                </c:pt>
                <c:pt idx="868">
                  <c:v>-3.3E-3</c:v>
                </c:pt>
                <c:pt idx="869">
                  <c:v>-3.2750000000000001E-3</c:v>
                </c:pt>
                <c:pt idx="870">
                  <c:v>-3.2499999999999999E-3</c:v>
                </c:pt>
                <c:pt idx="871">
                  <c:v>-3.225E-3</c:v>
                </c:pt>
                <c:pt idx="872">
                  <c:v>-3.2000000000000002E-3</c:v>
                </c:pt>
                <c:pt idx="873">
                  <c:v>-3.1749999999999999E-3</c:v>
                </c:pt>
                <c:pt idx="874">
                  <c:v>-3.15E-3</c:v>
                </c:pt>
                <c:pt idx="875">
                  <c:v>-3.1250000000000002E-3</c:v>
                </c:pt>
                <c:pt idx="876">
                  <c:v>-3.0999999999999999E-3</c:v>
                </c:pt>
                <c:pt idx="877">
                  <c:v>-3.075E-3</c:v>
                </c:pt>
                <c:pt idx="878">
                  <c:v>-3.0500000000000002E-3</c:v>
                </c:pt>
                <c:pt idx="879">
                  <c:v>-3.0249999999999999E-3</c:v>
                </c:pt>
                <c:pt idx="880">
                  <c:v>-3.0000000000000001E-3</c:v>
                </c:pt>
                <c:pt idx="881">
                  <c:v>-2.9750000000000002E-3</c:v>
                </c:pt>
                <c:pt idx="882">
                  <c:v>-2.9499999999999999E-3</c:v>
                </c:pt>
                <c:pt idx="883">
                  <c:v>-2.9250000000000001E-3</c:v>
                </c:pt>
                <c:pt idx="884">
                  <c:v>-2.8999999999999998E-3</c:v>
                </c:pt>
                <c:pt idx="885">
                  <c:v>-2.875E-3</c:v>
                </c:pt>
                <c:pt idx="886">
                  <c:v>-2.8500000000000001E-3</c:v>
                </c:pt>
                <c:pt idx="887">
                  <c:v>-2.8249999999999998E-3</c:v>
                </c:pt>
                <c:pt idx="888">
                  <c:v>-2.8E-3</c:v>
                </c:pt>
                <c:pt idx="889">
                  <c:v>-2.7750000000000001E-3</c:v>
                </c:pt>
                <c:pt idx="890">
                  <c:v>-2.7499999999999998E-3</c:v>
                </c:pt>
                <c:pt idx="891">
                  <c:v>-2.725E-3</c:v>
                </c:pt>
                <c:pt idx="892">
                  <c:v>-2.7000000000000001E-3</c:v>
                </c:pt>
                <c:pt idx="893">
                  <c:v>-2.6749999999999999E-3</c:v>
                </c:pt>
                <c:pt idx="894">
                  <c:v>-2.65E-3</c:v>
                </c:pt>
                <c:pt idx="895">
                  <c:v>-2.6250000000000002E-3</c:v>
                </c:pt>
                <c:pt idx="896">
                  <c:v>-2.5999999999999999E-3</c:v>
                </c:pt>
                <c:pt idx="897">
                  <c:v>-2.575E-3</c:v>
                </c:pt>
                <c:pt idx="898">
                  <c:v>-2.5500000000000002E-3</c:v>
                </c:pt>
                <c:pt idx="899">
                  <c:v>-2.5249999999999999E-3</c:v>
                </c:pt>
                <c:pt idx="900">
                  <c:v>-2.5000000000000001E-3</c:v>
                </c:pt>
                <c:pt idx="901">
                  <c:v>-2.4750000000000002E-3</c:v>
                </c:pt>
                <c:pt idx="902">
                  <c:v>-2.4499999999999999E-3</c:v>
                </c:pt>
                <c:pt idx="903">
                  <c:v>-2.4250000000000001E-3</c:v>
                </c:pt>
                <c:pt idx="904">
                  <c:v>-2.3999999999999998E-3</c:v>
                </c:pt>
                <c:pt idx="905">
                  <c:v>-2.3749999999999999E-3</c:v>
                </c:pt>
                <c:pt idx="906">
                  <c:v>-2.3500000000000001E-3</c:v>
                </c:pt>
                <c:pt idx="907">
                  <c:v>-2.3249999999999998E-3</c:v>
                </c:pt>
                <c:pt idx="908">
                  <c:v>-2.3E-3</c:v>
                </c:pt>
                <c:pt idx="909">
                  <c:v>-2.2750000000000001E-3</c:v>
                </c:pt>
                <c:pt idx="910">
                  <c:v>-2.2499999999999998E-3</c:v>
                </c:pt>
                <c:pt idx="911">
                  <c:v>-2.225E-3</c:v>
                </c:pt>
                <c:pt idx="912">
                  <c:v>-2.2000000000000001E-3</c:v>
                </c:pt>
                <c:pt idx="913">
                  <c:v>-2.1749999999999999E-3</c:v>
                </c:pt>
                <c:pt idx="914">
                  <c:v>-2.15E-3</c:v>
                </c:pt>
                <c:pt idx="915">
                  <c:v>-2.1250000000000002E-3</c:v>
                </c:pt>
                <c:pt idx="916">
                  <c:v>-2.0999999999999999E-3</c:v>
                </c:pt>
                <c:pt idx="917">
                  <c:v>-2.075E-3</c:v>
                </c:pt>
                <c:pt idx="918">
                  <c:v>-2.0500000000000002E-3</c:v>
                </c:pt>
                <c:pt idx="919">
                  <c:v>-2.0249999999999999E-3</c:v>
                </c:pt>
                <c:pt idx="920">
                  <c:v>-2E-3</c:v>
                </c:pt>
                <c:pt idx="921">
                  <c:v>-1.9750000000000002E-3</c:v>
                </c:pt>
                <c:pt idx="922">
                  <c:v>-1.9499999999999999E-3</c:v>
                </c:pt>
                <c:pt idx="923">
                  <c:v>-1.9250000000000001E-3</c:v>
                </c:pt>
                <c:pt idx="924">
                  <c:v>-1.9E-3</c:v>
                </c:pt>
                <c:pt idx="925">
                  <c:v>-1.8749999999999999E-3</c:v>
                </c:pt>
                <c:pt idx="926">
                  <c:v>-1.8500000000000001E-3</c:v>
                </c:pt>
                <c:pt idx="927">
                  <c:v>-1.825E-3</c:v>
                </c:pt>
                <c:pt idx="928">
                  <c:v>-1.8E-3</c:v>
                </c:pt>
                <c:pt idx="929">
                  <c:v>-1.7750000000000001E-3</c:v>
                </c:pt>
                <c:pt idx="930">
                  <c:v>-1.75E-3</c:v>
                </c:pt>
                <c:pt idx="931">
                  <c:v>-1.725E-3</c:v>
                </c:pt>
                <c:pt idx="932">
                  <c:v>-1.6999999999999999E-3</c:v>
                </c:pt>
                <c:pt idx="933">
                  <c:v>-1.6750000000000001E-3</c:v>
                </c:pt>
                <c:pt idx="934">
                  <c:v>-1.65E-3</c:v>
                </c:pt>
                <c:pt idx="935">
                  <c:v>-1.6249999999999999E-3</c:v>
                </c:pt>
                <c:pt idx="936">
                  <c:v>-1.6000000000000001E-3</c:v>
                </c:pt>
                <c:pt idx="937">
                  <c:v>-1.575E-3</c:v>
                </c:pt>
                <c:pt idx="938">
                  <c:v>-1.5499999999999999E-3</c:v>
                </c:pt>
                <c:pt idx="939">
                  <c:v>-1.5250000000000001E-3</c:v>
                </c:pt>
                <c:pt idx="940">
                  <c:v>-1.5E-3</c:v>
                </c:pt>
                <c:pt idx="941">
                  <c:v>-1.475E-3</c:v>
                </c:pt>
                <c:pt idx="942">
                  <c:v>-1.4499999999999999E-3</c:v>
                </c:pt>
                <c:pt idx="943">
                  <c:v>-1.4250000000000001E-3</c:v>
                </c:pt>
                <c:pt idx="944">
                  <c:v>-1.4E-3</c:v>
                </c:pt>
                <c:pt idx="945">
                  <c:v>-1.3749999999999999E-3</c:v>
                </c:pt>
                <c:pt idx="946">
                  <c:v>-1.3500000000000001E-3</c:v>
                </c:pt>
                <c:pt idx="947">
                  <c:v>-1.325E-3</c:v>
                </c:pt>
                <c:pt idx="948">
                  <c:v>-1.2999999999999999E-3</c:v>
                </c:pt>
                <c:pt idx="949">
                  <c:v>-1.2750000000000001E-3</c:v>
                </c:pt>
                <c:pt idx="950">
                  <c:v>-1.25E-3</c:v>
                </c:pt>
                <c:pt idx="951">
                  <c:v>-1.225E-3</c:v>
                </c:pt>
                <c:pt idx="952">
                  <c:v>-1.1999999999999999E-3</c:v>
                </c:pt>
                <c:pt idx="953">
                  <c:v>-1.175E-3</c:v>
                </c:pt>
                <c:pt idx="954">
                  <c:v>-1.15E-3</c:v>
                </c:pt>
                <c:pt idx="955">
                  <c:v>-1.1249999999999999E-3</c:v>
                </c:pt>
                <c:pt idx="956">
                  <c:v>-1.1000000000000001E-3</c:v>
                </c:pt>
                <c:pt idx="957">
                  <c:v>-1.075E-3</c:v>
                </c:pt>
                <c:pt idx="958">
                  <c:v>-1.0499999999999999E-3</c:v>
                </c:pt>
                <c:pt idx="959">
                  <c:v>-1.0250000000000001E-3</c:v>
                </c:pt>
                <c:pt idx="960">
                  <c:v>-1E-3</c:v>
                </c:pt>
                <c:pt idx="961">
                  <c:v>-9.7499999999999996E-4</c:v>
                </c:pt>
                <c:pt idx="962">
                  <c:v>-9.5E-4</c:v>
                </c:pt>
                <c:pt idx="963">
                  <c:v>-9.2500000000000004E-4</c:v>
                </c:pt>
                <c:pt idx="964">
                  <c:v>-8.9999999999999998E-4</c:v>
                </c:pt>
                <c:pt idx="965">
                  <c:v>-8.7500000000000002E-4</c:v>
                </c:pt>
                <c:pt idx="966">
                  <c:v>-8.4999999999999995E-4</c:v>
                </c:pt>
                <c:pt idx="967">
                  <c:v>-8.25E-4</c:v>
                </c:pt>
                <c:pt idx="968">
                  <c:v>-8.0000000000000004E-4</c:v>
                </c:pt>
                <c:pt idx="969">
                  <c:v>-7.7499999999999997E-4</c:v>
                </c:pt>
                <c:pt idx="970">
                  <c:v>-7.5000000000000002E-4</c:v>
                </c:pt>
                <c:pt idx="971">
                  <c:v>-7.2499999999999995E-4</c:v>
                </c:pt>
                <c:pt idx="972">
                  <c:v>-6.9999999999999999E-4</c:v>
                </c:pt>
                <c:pt idx="973">
                  <c:v>-6.7500000000000004E-4</c:v>
                </c:pt>
                <c:pt idx="974">
                  <c:v>-6.4999999999999997E-4</c:v>
                </c:pt>
                <c:pt idx="975">
                  <c:v>-6.2500000000000001E-4</c:v>
                </c:pt>
                <c:pt idx="976">
                  <c:v>-5.9999999999999995E-4</c:v>
                </c:pt>
                <c:pt idx="977">
                  <c:v>-5.7499999999999999E-4</c:v>
                </c:pt>
                <c:pt idx="978">
                  <c:v>-5.5000000000000003E-4</c:v>
                </c:pt>
                <c:pt idx="979">
                  <c:v>-5.2499999999999997E-4</c:v>
                </c:pt>
                <c:pt idx="980">
                  <c:v>-5.0000000000000001E-4</c:v>
                </c:pt>
                <c:pt idx="981">
                  <c:v>-4.75E-4</c:v>
                </c:pt>
                <c:pt idx="982">
                  <c:v>-4.4999999999999999E-4</c:v>
                </c:pt>
                <c:pt idx="983">
                  <c:v>-4.2499999999999998E-4</c:v>
                </c:pt>
                <c:pt idx="984">
                  <c:v>-4.0000000000000002E-4</c:v>
                </c:pt>
                <c:pt idx="985">
                  <c:v>-3.7500000000000001E-4</c:v>
                </c:pt>
                <c:pt idx="986">
                  <c:v>-3.5E-4</c:v>
                </c:pt>
                <c:pt idx="987">
                  <c:v>-3.2499999999999999E-4</c:v>
                </c:pt>
                <c:pt idx="988">
                  <c:v>-2.9999999999999997E-4</c:v>
                </c:pt>
                <c:pt idx="989">
                  <c:v>-2.7500000000000002E-4</c:v>
                </c:pt>
                <c:pt idx="990">
                  <c:v>-2.5000000000000001E-4</c:v>
                </c:pt>
                <c:pt idx="991">
                  <c:v>-2.2499999999999999E-4</c:v>
                </c:pt>
                <c:pt idx="992">
                  <c:v>-2.0000000000000001E-4</c:v>
                </c:pt>
                <c:pt idx="993">
                  <c:v>-1.75E-4</c:v>
                </c:pt>
                <c:pt idx="994">
                  <c:v>-1.4999999999999999E-4</c:v>
                </c:pt>
                <c:pt idx="995">
                  <c:v>-1.25E-4</c:v>
                </c:pt>
                <c:pt idx="996">
                  <c:v>-1E-4</c:v>
                </c:pt>
                <c:pt idx="997">
                  <c:v>-7.4999999999999993E-5</c:v>
                </c:pt>
                <c:pt idx="998">
                  <c:v>-5.0000000000000002E-5</c:v>
                </c:pt>
                <c:pt idx="999">
                  <c:v>-2.5000000000000001E-5</c:v>
                </c:pt>
                <c:pt idx="1000">
                  <c:v>0</c:v>
                </c:pt>
                <c:pt idx="1001">
                  <c:v>2.5000000000000001E-5</c:v>
                </c:pt>
                <c:pt idx="1002">
                  <c:v>5.0000000000000002E-5</c:v>
                </c:pt>
                <c:pt idx="1003">
                  <c:v>7.4999999999999993E-5</c:v>
                </c:pt>
                <c:pt idx="1004">
                  <c:v>1E-4</c:v>
                </c:pt>
                <c:pt idx="1005">
                  <c:v>1.25E-4</c:v>
                </c:pt>
                <c:pt idx="1006">
                  <c:v>1.4999999999999999E-4</c:v>
                </c:pt>
                <c:pt idx="1007">
                  <c:v>1.75E-4</c:v>
                </c:pt>
                <c:pt idx="1008">
                  <c:v>2.0000000000000001E-4</c:v>
                </c:pt>
                <c:pt idx="1009">
                  <c:v>2.2499999999999999E-4</c:v>
                </c:pt>
                <c:pt idx="1010">
                  <c:v>2.5000000000000001E-4</c:v>
                </c:pt>
                <c:pt idx="1011">
                  <c:v>2.7500000000000002E-4</c:v>
                </c:pt>
                <c:pt idx="1012">
                  <c:v>2.9999999999999997E-4</c:v>
                </c:pt>
                <c:pt idx="1013">
                  <c:v>3.2499999999999999E-4</c:v>
                </c:pt>
                <c:pt idx="1014">
                  <c:v>3.5E-4</c:v>
                </c:pt>
                <c:pt idx="1015">
                  <c:v>3.7500000000000001E-4</c:v>
                </c:pt>
                <c:pt idx="1016">
                  <c:v>4.0000000000000002E-4</c:v>
                </c:pt>
                <c:pt idx="1017">
                  <c:v>4.2499999999999998E-4</c:v>
                </c:pt>
                <c:pt idx="1018">
                  <c:v>4.4999999999999999E-4</c:v>
                </c:pt>
                <c:pt idx="1019">
                  <c:v>4.75E-4</c:v>
                </c:pt>
                <c:pt idx="1020">
                  <c:v>5.0000000000000001E-4</c:v>
                </c:pt>
                <c:pt idx="1021">
                  <c:v>5.2499999999999997E-4</c:v>
                </c:pt>
                <c:pt idx="1022">
                  <c:v>5.5000000000000003E-4</c:v>
                </c:pt>
                <c:pt idx="1023">
                  <c:v>5.7499999999999999E-4</c:v>
                </c:pt>
                <c:pt idx="1024">
                  <c:v>5.9999999999999995E-4</c:v>
                </c:pt>
                <c:pt idx="1025">
                  <c:v>6.2500000000000001E-4</c:v>
                </c:pt>
                <c:pt idx="1026">
                  <c:v>6.4999999999999997E-4</c:v>
                </c:pt>
                <c:pt idx="1027">
                  <c:v>6.7500000000000004E-4</c:v>
                </c:pt>
                <c:pt idx="1028">
                  <c:v>6.9999999999999999E-4</c:v>
                </c:pt>
                <c:pt idx="1029">
                  <c:v>7.2499999999999995E-4</c:v>
                </c:pt>
                <c:pt idx="1030">
                  <c:v>7.5000000000000002E-4</c:v>
                </c:pt>
                <c:pt idx="1031">
                  <c:v>7.7499999999999997E-4</c:v>
                </c:pt>
                <c:pt idx="1032">
                  <c:v>8.0000000000000004E-4</c:v>
                </c:pt>
                <c:pt idx="1033">
                  <c:v>8.25E-4</c:v>
                </c:pt>
                <c:pt idx="1034">
                  <c:v>8.4999999999999995E-4</c:v>
                </c:pt>
                <c:pt idx="1035">
                  <c:v>8.7500000000000002E-4</c:v>
                </c:pt>
                <c:pt idx="1036">
                  <c:v>8.9999999999999998E-4</c:v>
                </c:pt>
                <c:pt idx="1037">
                  <c:v>9.2500000000000004E-4</c:v>
                </c:pt>
                <c:pt idx="1038">
                  <c:v>9.5E-4</c:v>
                </c:pt>
                <c:pt idx="1039">
                  <c:v>9.7499999999999996E-4</c:v>
                </c:pt>
                <c:pt idx="1040">
                  <c:v>1E-3</c:v>
                </c:pt>
                <c:pt idx="1041">
                  <c:v>1.0250000000000001E-3</c:v>
                </c:pt>
                <c:pt idx="1042">
                  <c:v>1.0499999999999999E-3</c:v>
                </c:pt>
                <c:pt idx="1043">
                  <c:v>1.075E-3</c:v>
                </c:pt>
                <c:pt idx="1044">
                  <c:v>1.1000000000000001E-3</c:v>
                </c:pt>
                <c:pt idx="1045">
                  <c:v>1.1249999999999999E-3</c:v>
                </c:pt>
                <c:pt idx="1046">
                  <c:v>1.15E-3</c:v>
                </c:pt>
                <c:pt idx="1047">
                  <c:v>1.175E-3</c:v>
                </c:pt>
                <c:pt idx="1048">
                  <c:v>1.1999999999999999E-3</c:v>
                </c:pt>
                <c:pt idx="1049">
                  <c:v>1.225E-3</c:v>
                </c:pt>
                <c:pt idx="1050">
                  <c:v>1.25E-3</c:v>
                </c:pt>
                <c:pt idx="1051">
                  <c:v>1.2750000000000001E-3</c:v>
                </c:pt>
                <c:pt idx="1052">
                  <c:v>1.2999999999999999E-3</c:v>
                </c:pt>
                <c:pt idx="1053">
                  <c:v>1.325E-3</c:v>
                </c:pt>
                <c:pt idx="1054">
                  <c:v>1.3500000000000001E-3</c:v>
                </c:pt>
                <c:pt idx="1055">
                  <c:v>1.3749999999999999E-3</c:v>
                </c:pt>
                <c:pt idx="1056">
                  <c:v>1.4E-3</c:v>
                </c:pt>
                <c:pt idx="1057">
                  <c:v>1.4250000000000001E-3</c:v>
                </c:pt>
                <c:pt idx="1058">
                  <c:v>1.4499999999999999E-3</c:v>
                </c:pt>
                <c:pt idx="1059">
                  <c:v>1.475E-3</c:v>
                </c:pt>
                <c:pt idx="1060">
                  <c:v>1.5E-3</c:v>
                </c:pt>
                <c:pt idx="1061">
                  <c:v>1.5250000000000001E-3</c:v>
                </c:pt>
                <c:pt idx="1062">
                  <c:v>1.5499999999999999E-3</c:v>
                </c:pt>
                <c:pt idx="1063">
                  <c:v>1.575E-3</c:v>
                </c:pt>
                <c:pt idx="1064">
                  <c:v>1.6000000000000001E-3</c:v>
                </c:pt>
                <c:pt idx="1065">
                  <c:v>1.6249999999999999E-3</c:v>
                </c:pt>
                <c:pt idx="1066">
                  <c:v>1.65E-3</c:v>
                </c:pt>
                <c:pt idx="1067">
                  <c:v>1.6750000000000001E-3</c:v>
                </c:pt>
                <c:pt idx="1068">
                  <c:v>1.6999999999999999E-3</c:v>
                </c:pt>
                <c:pt idx="1069">
                  <c:v>1.725E-3</c:v>
                </c:pt>
                <c:pt idx="1070">
                  <c:v>1.75E-3</c:v>
                </c:pt>
                <c:pt idx="1071">
                  <c:v>1.7750000000000001E-3</c:v>
                </c:pt>
                <c:pt idx="1072">
                  <c:v>1.8E-3</c:v>
                </c:pt>
                <c:pt idx="1073">
                  <c:v>1.825E-3</c:v>
                </c:pt>
                <c:pt idx="1074">
                  <c:v>1.8500000000000001E-3</c:v>
                </c:pt>
                <c:pt idx="1075">
                  <c:v>1.8749999999999999E-3</c:v>
                </c:pt>
                <c:pt idx="1076">
                  <c:v>1.9E-3</c:v>
                </c:pt>
                <c:pt idx="1077">
                  <c:v>1.9250000000000001E-3</c:v>
                </c:pt>
                <c:pt idx="1078">
                  <c:v>1.9499999999999999E-3</c:v>
                </c:pt>
                <c:pt idx="1079">
                  <c:v>1.9750000000000002E-3</c:v>
                </c:pt>
                <c:pt idx="1080">
                  <c:v>2E-3</c:v>
                </c:pt>
                <c:pt idx="1081">
                  <c:v>2.0249999999999999E-3</c:v>
                </c:pt>
                <c:pt idx="1082">
                  <c:v>2.0500000000000002E-3</c:v>
                </c:pt>
                <c:pt idx="1083">
                  <c:v>2.075E-3</c:v>
                </c:pt>
                <c:pt idx="1084">
                  <c:v>2.0999999999999999E-3</c:v>
                </c:pt>
                <c:pt idx="1085">
                  <c:v>2.1250000000000002E-3</c:v>
                </c:pt>
                <c:pt idx="1086">
                  <c:v>2.15E-3</c:v>
                </c:pt>
                <c:pt idx="1087">
                  <c:v>2.1749999999999999E-3</c:v>
                </c:pt>
                <c:pt idx="1088">
                  <c:v>2.2000000000000001E-3</c:v>
                </c:pt>
                <c:pt idx="1089">
                  <c:v>2.225E-3</c:v>
                </c:pt>
                <c:pt idx="1090">
                  <c:v>2.2499999999999998E-3</c:v>
                </c:pt>
                <c:pt idx="1091">
                  <c:v>2.2750000000000001E-3</c:v>
                </c:pt>
                <c:pt idx="1092">
                  <c:v>2.3E-3</c:v>
                </c:pt>
                <c:pt idx="1093">
                  <c:v>2.3249999999999998E-3</c:v>
                </c:pt>
                <c:pt idx="1094">
                  <c:v>2.3500000000000001E-3</c:v>
                </c:pt>
                <c:pt idx="1095">
                  <c:v>2.3749999999999999E-3</c:v>
                </c:pt>
                <c:pt idx="1096">
                  <c:v>2.3999999999999998E-3</c:v>
                </c:pt>
                <c:pt idx="1097">
                  <c:v>2.4250000000000001E-3</c:v>
                </c:pt>
                <c:pt idx="1098">
                  <c:v>2.4499999999999999E-3</c:v>
                </c:pt>
                <c:pt idx="1099">
                  <c:v>2.4750000000000002E-3</c:v>
                </c:pt>
                <c:pt idx="1100">
                  <c:v>2.5000000000000001E-3</c:v>
                </c:pt>
                <c:pt idx="1101">
                  <c:v>2.5249999999999999E-3</c:v>
                </c:pt>
                <c:pt idx="1102">
                  <c:v>2.5500000000000002E-3</c:v>
                </c:pt>
                <c:pt idx="1103">
                  <c:v>2.575E-3</c:v>
                </c:pt>
                <c:pt idx="1104">
                  <c:v>2.5999999999999999E-3</c:v>
                </c:pt>
                <c:pt idx="1105">
                  <c:v>2.6250000000000002E-3</c:v>
                </c:pt>
                <c:pt idx="1106">
                  <c:v>2.65E-3</c:v>
                </c:pt>
                <c:pt idx="1107">
                  <c:v>2.6749999999999999E-3</c:v>
                </c:pt>
                <c:pt idx="1108">
                  <c:v>2.7000000000000001E-3</c:v>
                </c:pt>
                <c:pt idx="1109">
                  <c:v>2.725E-3</c:v>
                </c:pt>
                <c:pt idx="1110">
                  <c:v>2.7499999999999998E-3</c:v>
                </c:pt>
                <c:pt idx="1111">
                  <c:v>2.7750000000000001E-3</c:v>
                </c:pt>
                <c:pt idx="1112">
                  <c:v>2.8E-3</c:v>
                </c:pt>
                <c:pt idx="1113">
                  <c:v>2.8249999999999998E-3</c:v>
                </c:pt>
                <c:pt idx="1114">
                  <c:v>2.8500000000000001E-3</c:v>
                </c:pt>
                <c:pt idx="1115">
                  <c:v>2.875E-3</c:v>
                </c:pt>
                <c:pt idx="1116">
                  <c:v>2.8999999999999998E-3</c:v>
                </c:pt>
                <c:pt idx="1117">
                  <c:v>2.9250000000000001E-3</c:v>
                </c:pt>
                <c:pt idx="1118">
                  <c:v>2.9499999999999999E-3</c:v>
                </c:pt>
                <c:pt idx="1119">
                  <c:v>2.9750000000000002E-3</c:v>
                </c:pt>
                <c:pt idx="1120">
                  <c:v>3.0000000000000001E-3</c:v>
                </c:pt>
                <c:pt idx="1121">
                  <c:v>3.0249999999999999E-3</c:v>
                </c:pt>
                <c:pt idx="1122">
                  <c:v>3.0500000000000002E-3</c:v>
                </c:pt>
                <c:pt idx="1123">
                  <c:v>3.075E-3</c:v>
                </c:pt>
                <c:pt idx="1124">
                  <c:v>3.0999999999999999E-3</c:v>
                </c:pt>
                <c:pt idx="1125">
                  <c:v>3.1250000000000002E-3</c:v>
                </c:pt>
                <c:pt idx="1126">
                  <c:v>3.15E-3</c:v>
                </c:pt>
                <c:pt idx="1127">
                  <c:v>3.1749999999999999E-3</c:v>
                </c:pt>
                <c:pt idx="1128">
                  <c:v>3.2000000000000002E-3</c:v>
                </c:pt>
                <c:pt idx="1129">
                  <c:v>3.225E-3</c:v>
                </c:pt>
                <c:pt idx="1130">
                  <c:v>3.2499999999999999E-3</c:v>
                </c:pt>
                <c:pt idx="1131">
                  <c:v>3.2750000000000001E-3</c:v>
                </c:pt>
                <c:pt idx="1132">
                  <c:v>3.3E-3</c:v>
                </c:pt>
                <c:pt idx="1133">
                  <c:v>3.3249999999999998E-3</c:v>
                </c:pt>
                <c:pt idx="1134">
                  <c:v>3.3500000000000001E-3</c:v>
                </c:pt>
                <c:pt idx="1135">
                  <c:v>3.375E-3</c:v>
                </c:pt>
                <c:pt idx="1136">
                  <c:v>3.3999999999999998E-3</c:v>
                </c:pt>
                <c:pt idx="1137">
                  <c:v>3.4250000000000001E-3</c:v>
                </c:pt>
                <c:pt idx="1138">
                  <c:v>3.4499999999999999E-3</c:v>
                </c:pt>
                <c:pt idx="1139">
                  <c:v>3.4749999999999998E-3</c:v>
                </c:pt>
                <c:pt idx="1140">
                  <c:v>3.5000000000000001E-3</c:v>
                </c:pt>
                <c:pt idx="1141">
                  <c:v>3.5249999999999999E-3</c:v>
                </c:pt>
                <c:pt idx="1142">
                  <c:v>3.5500000000000002E-3</c:v>
                </c:pt>
                <c:pt idx="1143">
                  <c:v>3.5750000000000001E-3</c:v>
                </c:pt>
                <c:pt idx="1144">
                  <c:v>3.5999999999999999E-3</c:v>
                </c:pt>
                <c:pt idx="1145">
                  <c:v>3.6250000000000002E-3</c:v>
                </c:pt>
                <c:pt idx="1146">
                  <c:v>3.65E-3</c:v>
                </c:pt>
                <c:pt idx="1147">
                  <c:v>3.6749999999999999E-3</c:v>
                </c:pt>
                <c:pt idx="1148">
                  <c:v>3.7000000000000002E-3</c:v>
                </c:pt>
                <c:pt idx="1149">
                  <c:v>3.725E-3</c:v>
                </c:pt>
                <c:pt idx="1150">
                  <c:v>3.7499999999999999E-3</c:v>
                </c:pt>
                <c:pt idx="1151">
                  <c:v>3.7750000000000001E-3</c:v>
                </c:pt>
                <c:pt idx="1152">
                  <c:v>3.8E-3</c:v>
                </c:pt>
                <c:pt idx="1153">
                  <c:v>3.8249999999999998E-3</c:v>
                </c:pt>
                <c:pt idx="1154">
                  <c:v>3.8500000000000001E-3</c:v>
                </c:pt>
                <c:pt idx="1155">
                  <c:v>3.875E-3</c:v>
                </c:pt>
                <c:pt idx="1156">
                  <c:v>3.8999999999999998E-3</c:v>
                </c:pt>
                <c:pt idx="1157">
                  <c:v>3.9249999999999997E-3</c:v>
                </c:pt>
                <c:pt idx="1158">
                  <c:v>3.9500000000000004E-3</c:v>
                </c:pt>
                <c:pt idx="1159">
                  <c:v>3.9750000000000002E-3</c:v>
                </c:pt>
                <c:pt idx="1160">
                  <c:v>4.0000000000000001E-3</c:v>
                </c:pt>
                <c:pt idx="1161">
                  <c:v>4.0249999999999999E-3</c:v>
                </c:pt>
                <c:pt idx="1162">
                  <c:v>4.0499999999999998E-3</c:v>
                </c:pt>
                <c:pt idx="1163">
                  <c:v>4.0749999999999996E-3</c:v>
                </c:pt>
                <c:pt idx="1164">
                  <c:v>4.1000000000000003E-3</c:v>
                </c:pt>
                <c:pt idx="1165">
                  <c:v>4.1250000000000002E-3</c:v>
                </c:pt>
                <c:pt idx="1166">
                  <c:v>4.15E-3</c:v>
                </c:pt>
                <c:pt idx="1167">
                  <c:v>4.1749999999999999E-3</c:v>
                </c:pt>
                <c:pt idx="1168">
                  <c:v>4.1999999999999997E-3</c:v>
                </c:pt>
                <c:pt idx="1169">
                  <c:v>4.2249999999999996E-3</c:v>
                </c:pt>
                <c:pt idx="1170">
                  <c:v>4.2500000000000003E-3</c:v>
                </c:pt>
                <c:pt idx="1171">
                  <c:v>4.2750000000000002E-3</c:v>
                </c:pt>
                <c:pt idx="1172">
                  <c:v>4.3E-3</c:v>
                </c:pt>
                <c:pt idx="1173">
                  <c:v>4.3249999999999999E-3</c:v>
                </c:pt>
                <c:pt idx="1174">
                  <c:v>4.3499999999999997E-3</c:v>
                </c:pt>
                <c:pt idx="1175">
                  <c:v>4.3750000000000004E-3</c:v>
                </c:pt>
                <c:pt idx="1176">
                  <c:v>4.4000000000000003E-3</c:v>
                </c:pt>
                <c:pt idx="1177">
                  <c:v>4.4250000000000001E-3</c:v>
                </c:pt>
                <c:pt idx="1178">
                  <c:v>4.45E-3</c:v>
                </c:pt>
                <c:pt idx="1179">
                  <c:v>4.4749999999999998E-3</c:v>
                </c:pt>
                <c:pt idx="1180">
                  <c:v>4.4999999999999997E-3</c:v>
                </c:pt>
                <c:pt idx="1181">
                  <c:v>4.5250000000000004E-3</c:v>
                </c:pt>
                <c:pt idx="1182">
                  <c:v>4.5500000000000002E-3</c:v>
                </c:pt>
                <c:pt idx="1183">
                  <c:v>4.5750000000000001E-3</c:v>
                </c:pt>
                <c:pt idx="1184">
                  <c:v>4.5999999999999999E-3</c:v>
                </c:pt>
                <c:pt idx="1185">
                  <c:v>4.6249999999999998E-3</c:v>
                </c:pt>
                <c:pt idx="1186">
                  <c:v>4.6499999999999996E-3</c:v>
                </c:pt>
                <c:pt idx="1187">
                  <c:v>4.6750000000000003E-3</c:v>
                </c:pt>
                <c:pt idx="1188">
                  <c:v>4.7000000000000002E-3</c:v>
                </c:pt>
                <c:pt idx="1189">
                  <c:v>4.725E-3</c:v>
                </c:pt>
                <c:pt idx="1190">
                  <c:v>4.7499999999999999E-3</c:v>
                </c:pt>
                <c:pt idx="1191">
                  <c:v>4.7749999999999997E-3</c:v>
                </c:pt>
                <c:pt idx="1192">
                  <c:v>4.7999999999999996E-3</c:v>
                </c:pt>
                <c:pt idx="1193">
                  <c:v>4.8250000000000003E-3</c:v>
                </c:pt>
                <c:pt idx="1194">
                  <c:v>4.8500000000000001E-3</c:v>
                </c:pt>
                <c:pt idx="1195">
                  <c:v>4.875E-3</c:v>
                </c:pt>
                <c:pt idx="1196">
                  <c:v>4.8999999999999998E-3</c:v>
                </c:pt>
                <c:pt idx="1197">
                  <c:v>4.9249999999999997E-3</c:v>
                </c:pt>
                <c:pt idx="1198">
                  <c:v>4.9500000000000004E-3</c:v>
                </c:pt>
                <c:pt idx="1199">
                  <c:v>4.9750000000000003E-3</c:v>
                </c:pt>
                <c:pt idx="1200">
                  <c:v>5.0000000000000001E-3</c:v>
                </c:pt>
                <c:pt idx="1201">
                  <c:v>5.025E-3</c:v>
                </c:pt>
                <c:pt idx="1202">
                  <c:v>5.0499999999999998E-3</c:v>
                </c:pt>
                <c:pt idx="1203">
                  <c:v>5.0749999999999997E-3</c:v>
                </c:pt>
                <c:pt idx="1204">
                  <c:v>5.1000000000000004E-3</c:v>
                </c:pt>
                <c:pt idx="1205">
                  <c:v>5.1250000000000002E-3</c:v>
                </c:pt>
                <c:pt idx="1206">
                  <c:v>5.1500000000000001E-3</c:v>
                </c:pt>
                <c:pt idx="1207">
                  <c:v>5.1749999999999999E-3</c:v>
                </c:pt>
                <c:pt idx="1208">
                  <c:v>5.1999999999999998E-3</c:v>
                </c:pt>
                <c:pt idx="1209">
                  <c:v>5.2249999999999996E-3</c:v>
                </c:pt>
                <c:pt idx="1210">
                  <c:v>5.2500000000000003E-3</c:v>
                </c:pt>
                <c:pt idx="1211">
                  <c:v>5.2750000000000002E-3</c:v>
                </c:pt>
                <c:pt idx="1212">
                  <c:v>5.3E-3</c:v>
                </c:pt>
                <c:pt idx="1213">
                  <c:v>5.3249999999999999E-3</c:v>
                </c:pt>
                <c:pt idx="1214">
                  <c:v>5.3499999999999997E-3</c:v>
                </c:pt>
                <c:pt idx="1215">
                  <c:v>5.3749999999999996E-3</c:v>
                </c:pt>
                <c:pt idx="1216">
                  <c:v>5.4000000000000003E-3</c:v>
                </c:pt>
                <c:pt idx="1217">
                  <c:v>5.4250000000000001E-3</c:v>
                </c:pt>
                <c:pt idx="1218">
                  <c:v>5.45E-3</c:v>
                </c:pt>
                <c:pt idx="1219">
                  <c:v>5.4749999999999998E-3</c:v>
                </c:pt>
                <c:pt idx="1220">
                  <c:v>5.4999999999999997E-3</c:v>
                </c:pt>
                <c:pt idx="1221">
                  <c:v>5.5250000000000004E-3</c:v>
                </c:pt>
                <c:pt idx="1222">
                  <c:v>5.5500000000000002E-3</c:v>
                </c:pt>
                <c:pt idx="1223">
                  <c:v>5.5750000000000001E-3</c:v>
                </c:pt>
                <c:pt idx="1224">
                  <c:v>5.5999999999999999E-3</c:v>
                </c:pt>
                <c:pt idx="1225">
                  <c:v>5.6249999999999998E-3</c:v>
                </c:pt>
                <c:pt idx="1226">
                  <c:v>5.6499999999999996E-3</c:v>
                </c:pt>
                <c:pt idx="1227">
                  <c:v>5.6750000000000004E-3</c:v>
                </c:pt>
                <c:pt idx="1228">
                  <c:v>5.7000000000000002E-3</c:v>
                </c:pt>
                <c:pt idx="1229">
                  <c:v>5.7250000000000001E-3</c:v>
                </c:pt>
                <c:pt idx="1230">
                  <c:v>5.7499999999999999E-3</c:v>
                </c:pt>
                <c:pt idx="1231">
                  <c:v>5.7749999999999998E-3</c:v>
                </c:pt>
                <c:pt idx="1232">
                  <c:v>5.7999999999999996E-3</c:v>
                </c:pt>
                <c:pt idx="1233">
                  <c:v>5.8250000000000003E-3</c:v>
                </c:pt>
                <c:pt idx="1234">
                  <c:v>5.8500000000000002E-3</c:v>
                </c:pt>
                <c:pt idx="1235">
                  <c:v>5.875E-3</c:v>
                </c:pt>
                <c:pt idx="1236">
                  <c:v>5.8999999999999999E-3</c:v>
                </c:pt>
                <c:pt idx="1237">
                  <c:v>5.9249999999999997E-3</c:v>
                </c:pt>
                <c:pt idx="1238">
                  <c:v>5.9500000000000004E-3</c:v>
                </c:pt>
                <c:pt idx="1239">
                  <c:v>5.9750000000000003E-3</c:v>
                </c:pt>
                <c:pt idx="1240">
                  <c:v>6.0000000000000001E-3</c:v>
                </c:pt>
                <c:pt idx="1241">
                  <c:v>6.025E-3</c:v>
                </c:pt>
                <c:pt idx="1242">
                  <c:v>6.0499999999999998E-3</c:v>
                </c:pt>
                <c:pt idx="1243">
                  <c:v>6.0749999999999997E-3</c:v>
                </c:pt>
                <c:pt idx="1244">
                  <c:v>6.1000000000000004E-3</c:v>
                </c:pt>
                <c:pt idx="1245">
                  <c:v>6.1250000000000002E-3</c:v>
                </c:pt>
                <c:pt idx="1246">
                  <c:v>6.1500000000000001E-3</c:v>
                </c:pt>
                <c:pt idx="1247">
                  <c:v>6.1749999999999999E-3</c:v>
                </c:pt>
                <c:pt idx="1248">
                  <c:v>6.1999999999999998E-3</c:v>
                </c:pt>
                <c:pt idx="1249">
                  <c:v>6.2249999999999996E-3</c:v>
                </c:pt>
                <c:pt idx="1250">
                  <c:v>6.2500000000000003E-3</c:v>
                </c:pt>
                <c:pt idx="1251">
                  <c:v>6.2750000000000002E-3</c:v>
                </c:pt>
                <c:pt idx="1252">
                  <c:v>6.3E-3</c:v>
                </c:pt>
                <c:pt idx="1253">
                  <c:v>6.3249999999999999E-3</c:v>
                </c:pt>
                <c:pt idx="1254">
                  <c:v>6.3499999999999997E-3</c:v>
                </c:pt>
                <c:pt idx="1255">
                  <c:v>6.3749999999999996E-3</c:v>
                </c:pt>
                <c:pt idx="1256">
                  <c:v>6.4000000000000003E-3</c:v>
                </c:pt>
                <c:pt idx="1257">
                  <c:v>6.4250000000000002E-3</c:v>
                </c:pt>
                <c:pt idx="1258">
                  <c:v>6.45E-3</c:v>
                </c:pt>
                <c:pt idx="1259">
                  <c:v>6.4749999999999999E-3</c:v>
                </c:pt>
                <c:pt idx="1260">
                  <c:v>6.4999999999999997E-3</c:v>
                </c:pt>
                <c:pt idx="1261">
                  <c:v>6.5250000000000004E-3</c:v>
                </c:pt>
                <c:pt idx="1262">
                  <c:v>6.5500000000000003E-3</c:v>
                </c:pt>
                <c:pt idx="1263">
                  <c:v>6.5750000000000001E-3</c:v>
                </c:pt>
                <c:pt idx="1264">
                  <c:v>6.6E-3</c:v>
                </c:pt>
                <c:pt idx="1265">
                  <c:v>6.6249999999999998E-3</c:v>
                </c:pt>
                <c:pt idx="1266">
                  <c:v>6.6499999999999997E-3</c:v>
                </c:pt>
                <c:pt idx="1267">
                  <c:v>6.6750000000000004E-3</c:v>
                </c:pt>
                <c:pt idx="1268">
                  <c:v>6.7000000000000002E-3</c:v>
                </c:pt>
                <c:pt idx="1269">
                  <c:v>6.7250000000000001E-3</c:v>
                </c:pt>
                <c:pt idx="1270">
                  <c:v>6.7499999999999999E-3</c:v>
                </c:pt>
                <c:pt idx="1271">
                  <c:v>6.7749999999999998E-3</c:v>
                </c:pt>
                <c:pt idx="1272">
                  <c:v>6.7999999999999996E-3</c:v>
                </c:pt>
                <c:pt idx="1273">
                  <c:v>6.8250000000000003E-3</c:v>
                </c:pt>
                <c:pt idx="1274">
                  <c:v>6.8500000000000002E-3</c:v>
                </c:pt>
                <c:pt idx="1275">
                  <c:v>6.875E-3</c:v>
                </c:pt>
                <c:pt idx="1276">
                  <c:v>6.8999999999999999E-3</c:v>
                </c:pt>
                <c:pt idx="1277">
                  <c:v>6.9249999999999997E-3</c:v>
                </c:pt>
                <c:pt idx="1278">
                  <c:v>6.9499999999999996E-3</c:v>
                </c:pt>
                <c:pt idx="1279">
                  <c:v>6.9750000000000003E-3</c:v>
                </c:pt>
                <c:pt idx="1280">
                  <c:v>7.0000000000000001E-3</c:v>
                </c:pt>
                <c:pt idx="1281">
                  <c:v>7.025E-3</c:v>
                </c:pt>
                <c:pt idx="1282">
                  <c:v>7.0499999999999998E-3</c:v>
                </c:pt>
                <c:pt idx="1283">
                  <c:v>7.0749999999999997E-3</c:v>
                </c:pt>
                <c:pt idx="1284">
                  <c:v>7.1000000000000004E-3</c:v>
                </c:pt>
                <c:pt idx="1285">
                  <c:v>7.1250000000000003E-3</c:v>
                </c:pt>
                <c:pt idx="1286">
                  <c:v>7.1500000000000001E-3</c:v>
                </c:pt>
                <c:pt idx="1287">
                  <c:v>7.175E-3</c:v>
                </c:pt>
                <c:pt idx="1288">
                  <c:v>7.1999999999999998E-3</c:v>
                </c:pt>
                <c:pt idx="1289">
                  <c:v>7.2249999999999997E-3</c:v>
                </c:pt>
                <c:pt idx="1290">
                  <c:v>7.2500000000000004E-3</c:v>
                </c:pt>
                <c:pt idx="1291">
                  <c:v>7.2750000000000002E-3</c:v>
                </c:pt>
                <c:pt idx="1292">
                  <c:v>7.3000000000000001E-3</c:v>
                </c:pt>
                <c:pt idx="1293">
                  <c:v>7.3249999999999999E-3</c:v>
                </c:pt>
                <c:pt idx="1294">
                  <c:v>7.3499999999999998E-3</c:v>
                </c:pt>
                <c:pt idx="1295">
                  <c:v>7.3749999999999996E-3</c:v>
                </c:pt>
                <c:pt idx="1296">
                  <c:v>7.4000000000000003E-3</c:v>
                </c:pt>
                <c:pt idx="1297">
                  <c:v>7.4250000000000002E-3</c:v>
                </c:pt>
                <c:pt idx="1298">
                  <c:v>7.45E-3</c:v>
                </c:pt>
                <c:pt idx="1299">
                  <c:v>7.4749999999999999E-3</c:v>
                </c:pt>
                <c:pt idx="1300">
                  <c:v>7.4999999999999997E-3</c:v>
                </c:pt>
                <c:pt idx="1301">
                  <c:v>7.5249999999999996E-3</c:v>
                </c:pt>
                <c:pt idx="1302">
                  <c:v>7.5500000000000003E-3</c:v>
                </c:pt>
                <c:pt idx="1303">
                  <c:v>7.5750000000000001E-3</c:v>
                </c:pt>
                <c:pt idx="1304">
                  <c:v>7.6E-3</c:v>
                </c:pt>
                <c:pt idx="1305">
                  <c:v>7.6249999999999998E-3</c:v>
                </c:pt>
                <c:pt idx="1306">
                  <c:v>7.6499999999999997E-3</c:v>
                </c:pt>
                <c:pt idx="1307">
                  <c:v>7.6750000000000004E-3</c:v>
                </c:pt>
                <c:pt idx="1308">
                  <c:v>7.7000000000000002E-3</c:v>
                </c:pt>
                <c:pt idx="1309">
                  <c:v>7.7250000000000001E-3</c:v>
                </c:pt>
                <c:pt idx="1310">
                  <c:v>7.7499999999999999E-3</c:v>
                </c:pt>
                <c:pt idx="1311">
                  <c:v>7.7749999999999998E-3</c:v>
                </c:pt>
                <c:pt idx="1312">
                  <c:v>7.7999999999999996E-3</c:v>
                </c:pt>
                <c:pt idx="1313">
                  <c:v>7.8250000000000004E-3</c:v>
                </c:pt>
                <c:pt idx="1314">
                  <c:v>7.8499999999999993E-3</c:v>
                </c:pt>
                <c:pt idx="1315">
                  <c:v>7.8750000000000001E-3</c:v>
                </c:pt>
                <c:pt idx="1316">
                  <c:v>7.9000000000000008E-3</c:v>
                </c:pt>
                <c:pt idx="1317">
                  <c:v>7.9249999999999998E-3</c:v>
                </c:pt>
                <c:pt idx="1318">
                  <c:v>7.9500000000000005E-3</c:v>
                </c:pt>
                <c:pt idx="1319">
                  <c:v>7.9749999999999995E-3</c:v>
                </c:pt>
                <c:pt idx="1320">
                  <c:v>8.0000000000000002E-3</c:v>
                </c:pt>
                <c:pt idx="1321">
                  <c:v>8.0249999999999991E-3</c:v>
                </c:pt>
                <c:pt idx="1322">
                  <c:v>8.0499999999999999E-3</c:v>
                </c:pt>
                <c:pt idx="1323">
                  <c:v>8.0750000000000006E-3</c:v>
                </c:pt>
                <c:pt idx="1324">
                  <c:v>8.0999999999999996E-3</c:v>
                </c:pt>
                <c:pt idx="1325">
                  <c:v>8.1250000000000003E-3</c:v>
                </c:pt>
                <c:pt idx="1326">
                  <c:v>8.1499999999999993E-3</c:v>
                </c:pt>
                <c:pt idx="1327">
                  <c:v>8.175E-3</c:v>
                </c:pt>
                <c:pt idx="1328">
                  <c:v>8.2000000000000007E-3</c:v>
                </c:pt>
                <c:pt idx="1329">
                  <c:v>8.2249999999999997E-3</c:v>
                </c:pt>
                <c:pt idx="1330">
                  <c:v>8.2500000000000004E-3</c:v>
                </c:pt>
                <c:pt idx="1331">
                  <c:v>8.2749999999999994E-3</c:v>
                </c:pt>
                <c:pt idx="1332">
                  <c:v>8.3000000000000001E-3</c:v>
                </c:pt>
                <c:pt idx="1333">
                  <c:v>8.3250000000000008E-3</c:v>
                </c:pt>
                <c:pt idx="1334">
                  <c:v>8.3499999999999998E-3</c:v>
                </c:pt>
                <c:pt idx="1335">
                  <c:v>8.3750000000000005E-3</c:v>
                </c:pt>
                <c:pt idx="1336">
                  <c:v>8.3999999999999995E-3</c:v>
                </c:pt>
                <c:pt idx="1337">
                  <c:v>8.4250000000000002E-3</c:v>
                </c:pt>
                <c:pt idx="1338">
                  <c:v>8.4499999999999992E-3</c:v>
                </c:pt>
                <c:pt idx="1339">
                  <c:v>8.4749999999999999E-3</c:v>
                </c:pt>
                <c:pt idx="1340">
                  <c:v>8.5000000000000006E-3</c:v>
                </c:pt>
                <c:pt idx="1341">
                  <c:v>8.5249999999999996E-3</c:v>
                </c:pt>
                <c:pt idx="1342">
                  <c:v>8.5500000000000003E-3</c:v>
                </c:pt>
                <c:pt idx="1343">
                  <c:v>8.5749999999999993E-3</c:v>
                </c:pt>
                <c:pt idx="1344">
                  <c:v>8.6E-3</c:v>
                </c:pt>
                <c:pt idx="1345">
                  <c:v>8.6250000000000007E-3</c:v>
                </c:pt>
                <c:pt idx="1346">
                  <c:v>8.6499999999999997E-3</c:v>
                </c:pt>
                <c:pt idx="1347">
                  <c:v>8.6750000000000004E-3</c:v>
                </c:pt>
                <c:pt idx="1348">
                  <c:v>8.6999999999999994E-3</c:v>
                </c:pt>
                <c:pt idx="1349">
                  <c:v>8.7250000000000001E-3</c:v>
                </c:pt>
                <c:pt idx="1350">
                  <c:v>8.7500000000000008E-3</c:v>
                </c:pt>
                <c:pt idx="1351">
                  <c:v>8.7749999999999998E-3</c:v>
                </c:pt>
                <c:pt idx="1352">
                  <c:v>8.8000000000000005E-3</c:v>
                </c:pt>
                <c:pt idx="1353">
                  <c:v>8.8249999999999995E-3</c:v>
                </c:pt>
                <c:pt idx="1354">
                  <c:v>8.8500000000000002E-3</c:v>
                </c:pt>
                <c:pt idx="1355">
                  <c:v>8.8749999999999992E-3</c:v>
                </c:pt>
                <c:pt idx="1356">
                  <c:v>8.8999999999999999E-3</c:v>
                </c:pt>
                <c:pt idx="1357">
                  <c:v>8.9250000000000006E-3</c:v>
                </c:pt>
                <c:pt idx="1358">
                  <c:v>8.9499999999999996E-3</c:v>
                </c:pt>
                <c:pt idx="1359">
                  <c:v>8.9750000000000003E-3</c:v>
                </c:pt>
                <c:pt idx="1360">
                  <c:v>8.9999999999999993E-3</c:v>
                </c:pt>
                <c:pt idx="1361">
                  <c:v>9.025E-3</c:v>
                </c:pt>
                <c:pt idx="1362">
                  <c:v>9.0500000000000008E-3</c:v>
                </c:pt>
                <c:pt idx="1363">
                  <c:v>9.0749999999999997E-3</c:v>
                </c:pt>
                <c:pt idx="1364">
                  <c:v>9.1000000000000004E-3</c:v>
                </c:pt>
                <c:pt idx="1365">
                  <c:v>9.1249999999999994E-3</c:v>
                </c:pt>
                <c:pt idx="1366">
                  <c:v>9.1500000000000001E-3</c:v>
                </c:pt>
                <c:pt idx="1367">
                  <c:v>9.1750000000000009E-3</c:v>
                </c:pt>
                <c:pt idx="1368">
                  <c:v>9.1999999999999998E-3</c:v>
                </c:pt>
                <c:pt idx="1369">
                  <c:v>9.2250000000000006E-3</c:v>
                </c:pt>
                <c:pt idx="1370">
                  <c:v>9.2499999999999995E-3</c:v>
                </c:pt>
                <c:pt idx="1371">
                  <c:v>9.2750000000000003E-3</c:v>
                </c:pt>
                <c:pt idx="1372">
                  <c:v>9.2999999999999992E-3</c:v>
                </c:pt>
                <c:pt idx="1373">
                  <c:v>9.325E-3</c:v>
                </c:pt>
                <c:pt idx="1374">
                  <c:v>9.3500000000000007E-3</c:v>
                </c:pt>
                <c:pt idx="1375">
                  <c:v>9.3749999999999997E-3</c:v>
                </c:pt>
                <c:pt idx="1376">
                  <c:v>9.4000000000000004E-3</c:v>
                </c:pt>
                <c:pt idx="1377">
                  <c:v>9.4249999999999994E-3</c:v>
                </c:pt>
                <c:pt idx="1378">
                  <c:v>9.4500000000000001E-3</c:v>
                </c:pt>
                <c:pt idx="1379">
                  <c:v>9.4750000000000008E-3</c:v>
                </c:pt>
                <c:pt idx="1380">
                  <c:v>9.4999999999999998E-3</c:v>
                </c:pt>
                <c:pt idx="1381">
                  <c:v>9.5250000000000005E-3</c:v>
                </c:pt>
                <c:pt idx="1382">
                  <c:v>9.5499999999999995E-3</c:v>
                </c:pt>
                <c:pt idx="1383">
                  <c:v>9.5750000000000002E-3</c:v>
                </c:pt>
                <c:pt idx="1384">
                  <c:v>9.5999999999999992E-3</c:v>
                </c:pt>
                <c:pt idx="1385">
                  <c:v>9.6249999999999999E-3</c:v>
                </c:pt>
                <c:pt idx="1386">
                  <c:v>9.6500000000000006E-3</c:v>
                </c:pt>
                <c:pt idx="1387">
                  <c:v>9.6749999999999996E-3</c:v>
                </c:pt>
                <c:pt idx="1388">
                  <c:v>9.7000000000000003E-3</c:v>
                </c:pt>
                <c:pt idx="1389">
                  <c:v>9.7249999999999993E-3</c:v>
                </c:pt>
                <c:pt idx="1390">
                  <c:v>9.75E-3</c:v>
                </c:pt>
                <c:pt idx="1391">
                  <c:v>9.7750000000000007E-3</c:v>
                </c:pt>
                <c:pt idx="1392">
                  <c:v>9.7999999999999997E-3</c:v>
                </c:pt>
                <c:pt idx="1393">
                  <c:v>9.8250000000000004E-3</c:v>
                </c:pt>
                <c:pt idx="1394">
                  <c:v>9.8499999999999994E-3</c:v>
                </c:pt>
                <c:pt idx="1395">
                  <c:v>9.8750000000000001E-3</c:v>
                </c:pt>
                <c:pt idx="1396">
                  <c:v>9.9000000000000008E-3</c:v>
                </c:pt>
                <c:pt idx="1397">
                  <c:v>9.9249999999999998E-3</c:v>
                </c:pt>
                <c:pt idx="1398">
                  <c:v>9.9500000000000005E-3</c:v>
                </c:pt>
                <c:pt idx="1399">
                  <c:v>9.9749999999999995E-3</c:v>
                </c:pt>
                <c:pt idx="1400">
                  <c:v>0.01</c:v>
                </c:pt>
                <c:pt idx="1401">
                  <c:v>1.0024999999999999E-2</c:v>
                </c:pt>
                <c:pt idx="1402">
                  <c:v>1.005E-2</c:v>
                </c:pt>
                <c:pt idx="1403">
                  <c:v>1.0075000000000001E-2</c:v>
                </c:pt>
                <c:pt idx="1404">
                  <c:v>1.01E-2</c:v>
                </c:pt>
                <c:pt idx="1405">
                  <c:v>1.0125E-2</c:v>
                </c:pt>
                <c:pt idx="1406">
                  <c:v>1.0149999999999999E-2</c:v>
                </c:pt>
                <c:pt idx="1407">
                  <c:v>1.0175E-2</c:v>
                </c:pt>
                <c:pt idx="1408">
                  <c:v>1.0200000000000001E-2</c:v>
                </c:pt>
                <c:pt idx="1409">
                  <c:v>1.0225E-2</c:v>
                </c:pt>
                <c:pt idx="1410">
                  <c:v>1.025E-2</c:v>
                </c:pt>
                <c:pt idx="1411">
                  <c:v>1.0274999999999999E-2</c:v>
                </c:pt>
                <c:pt idx="1412">
                  <c:v>1.03E-2</c:v>
                </c:pt>
                <c:pt idx="1413">
                  <c:v>1.0325000000000001E-2</c:v>
                </c:pt>
                <c:pt idx="1414">
                  <c:v>1.035E-2</c:v>
                </c:pt>
                <c:pt idx="1415">
                  <c:v>1.0375000000000001E-2</c:v>
                </c:pt>
                <c:pt idx="1416">
                  <c:v>1.04E-2</c:v>
                </c:pt>
                <c:pt idx="1417">
                  <c:v>1.0425E-2</c:v>
                </c:pt>
                <c:pt idx="1418">
                  <c:v>1.0449999999999999E-2</c:v>
                </c:pt>
                <c:pt idx="1419">
                  <c:v>1.0475E-2</c:v>
                </c:pt>
                <c:pt idx="1420">
                  <c:v>1.0500000000000001E-2</c:v>
                </c:pt>
                <c:pt idx="1421">
                  <c:v>1.0525E-2</c:v>
                </c:pt>
                <c:pt idx="1422">
                  <c:v>1.055E-2</c:v>
                </c:pt>
                <c:pt idx="1423">
                  <c:v>1.0574999999999999E-2</c:v>
                </c:pt>
                <c:pt idx="1424">
                  <c:v>1.06E-2</c:v>
                </c:pt>
                <c:pt idx="1425">
                  <c:v>1.0625000000000001E-2</c:v>
                </c:pt>
                <c:pt idx="1426">
                  <c:v>1.065E-2</c:v>
                </c:pt>
                <c:pt idx="1427">
                  <c:v>1.0675E-2</c:v>
                </c:pt>
                <c:pt idx="1428">
                  <c:v>1.0699999999999999E-2</c:v>
                </c:pt>
                <c:pt idx="1429">
                  <c:v>1.0725E-2</c:v>
                </c:pt>
                <c:pt idx="1430">
                  <c:v>1.0749999999999999E-2</c:v>
                </c:pt>
                <c:pt idx="1431">
                  <c:v>1.0775E-2</c:v>
                </c:pt>
                <c:pt idx="1432">
                  <c:v>1.0800000000000001E-2</c:v>
                </c:pt>
                <c:pt idx="1433">
                  <c:v>1.0825E-2</c:v>
                </c:pt>
                <c:pt idx="1434">
                  <c:v>1.085E-2</c:v>
                </c:pt>
                <c:pt idx="1435">
                  <c:v>1.0874999999999999E-2</c:v>
                </c:pt>
                <c:pt idx="1436">
                  <c:v>1.09E-2</c:v>
                </c:pt>
                <c:pt idx="1437">
                  <c:v>1.0925000000000001E-2</c:v>
                </c:pt>
                <c:pt idx="1438">
                  <c:v>1.095E-2</c:v>
                </c:pt>
                <c:pt idx="1439">
                  <c:v>1.0975E-2</c:v>
                </c:pt>
                <c:pt idx="1440">
                  <c:v>1.0999999999999999E-2</c:v>
                </c:pt>
                <c:pt idx="1441">
                  <c:v>1.1025E-2</c:v>
                </c:pt>
                <c:pt idx="1442">
                  <c:v>1.1050000000000001E-2</c:v>
                </c:pt>
                <c:pt idx="1443">
                  <c:v>1.1075E-2</c:v>
                </c:pt>
                <c:pt idx="1444">
                  <c:v>1.11E-2</c:v>
                </c:pt>
                <c:pt idx="1445">
                  <c:v>1.1124999999999999E-2</c:v>
                </c:pt>
                <c:pt idx="1446">
                  <c:v>1.115E-2</c:v>
                </c:pt>
                <c:pt idx="1447">
                  <c:v>1.1174999999999999E-2</c:v>
                </c:pt>
                <c:pt idx="1448">
                  <c:v>1.12E-2</c:v>
                </c:pt>
                <c:pt idx="1449">
                  <c:v>1.1225000000000001E-2</c:v>
                </c:pt>
                <c:pt idx="1450">
                  <c:v>1.125E-2</c:v>
                </c:pt>
                <c:pt idx="1451">
                  <c:v>1.1275E-2</c:v>
                </c:pt>
                <c:pt idx="1452">
                  <c:v>1.1299999999999999E-2</c:v>
                </c:pt>
                <c:pt idx="1453">
                  <c:v>1.1325E-2</c:v>
                </c:pt>
                <c:pt idx="1454">
                  <c:v>1.1350000000000001E-2</c:v>
                </c:pt>
                <c:pt idx="1455">
                  <c:v>1.1375E-2</c:v>
                </c:pt>
                <c:pt idx="1456">
                  <c:v>1.14E-2</c:v>
                </c:pt>
                <c:pt idx="1457">
                  <c:v>1.1424999999999999E-2</c:v>
                </c:pt>
                <c:pt idx="1458">
                  <c:v>1.145E-2</c:v>
                </c:pt>
                <c:pt idx="1459">
                  <c:v>1.1475000000000001E-2</c:v>
                </c:pt>
                <c:pt idx="1460">
                  <c:v>1.15E-2</c:v>
                </c:pt>
                <c:pt idx="1461">
                  <c:v>1.1525000000000001E-2</c:v>
                </c:pt>
                <c:pt idx="1462">
                  <c:v>1.155E-2</c:v>
                </c:pt>
                <c:pt idx="1463">
                  <c:v>1.1575E-2</c:v>
                </c:pt>
                <c:pt idx="1464">
                  <c:v>1.1599999999999999E-2</c:v>
                </c:pt>
                <c:pt idx="1465">
                  <c:v>1.1625E-2</c:v>
                </c:pt>
                <c:pt idx="1466">
                  <c:v>1.1650000000000001E-2</c:v>
                </c:pt>
                <c:pt idx="1467">
                  <c:v>1.1675E-2</c:v>
                </c:pt>
                <c:pt idx="1468">
                  <c:v>1.17E-2</c:v>
                </c:pt>
                <c:pt idx="1469">
                  <c:v>1.1724999999999999E-2</c:v>
                </c:pt>
                <c:pt idx="1470">
                  <c:v>1.175E-2</c:v>
                </c:pt>
                <c:pt idx="1471">
                  <c:v>1.1775000000000001E-2</c:v>
                </c:pt>
                <c:pt idx="1472">
                  <c:v>1.18E-2</c:v>
                </c:pt>
                <c:pt idx="1473">
                  <c:v>1.1825E-2</c:v>
                </c:pt>
                <c:pt idx="1474">
                  <c:v>1.1849999999999999E-2</c:v>
                </c:pt>
                <c:pt idx="1475">
                  <c:v>1.1875E-2</c:v>
                </c:pt>
                <c:pt idx="1476">
                  <c:v>1.1900000000000001E-2</c:v>
                </c:pt>
                <c:pt idx="1477">
                  <c:v>1.1925E-2</c:v>
                </c:pt>
                <c:pt idx="1478">
                  <c:v>1.1950000000000001E-2</c:v>
                </c:pt>
                <c:pt idx="1479">
                  <c:v>1.1975E-2</c:v>
                </c:pt>
                <c:pt idx="1480">
                  <c:v>1.2E-2</c:v>
                </c:pt>
                <c:pt idx="1481">
                  <c:v>1.2024999999999999E-2</c:v>
                </c:pt>
                <c:pt idx="1482">
                  <c:v>1.205E-2</c:v>
                </c:pt>
                <c:pt idx="1483">
                  <c:v>1.2075000000000001E-2</c:v>
                </c:pt>
                <c:pt idx="1484">
                  <c:v>1.21E-2</c:v>
                </c:pt>
                <c:pt idx="1485">
                  <c:v>1.2125E-2</c:v>
                </c:pt>
                <c:pt idx="1486">
                  <c:v>1.2149999999999999E-2</c:v>
                </c:pt>
                <c:pt idx="1487">
                  <c:v>1.2175E-2</c:v>
                </c:pt>
                <c:pt idx="1488">
                  <c:v>1.2200000000000001E-2</c:v>
                </c:pt>
                <c:pt idx="1489">
                  <c:v>1.2225E-2</c:v>
                </c:pt>
                <c:pt idx="1490">
                  <c:v>1.225E-2</c:v>
                </c:pt>
                <c:pt idx="1491">
                  <c:v>1.2274999999999999E-2</c:v>
                </c:pt>
                <c:pt idx="1492">
                  <c:v>1.23E-2</c:v>
                </c:pt>
                <c:pt idx="1493">
                  <c:v>1.2324999999999999E-2</c:v>
                </c:pt>
                <c:pt idx="1494">
                  <c:v>1.235E-2</c:v>
                </c:pt>
                <c:pt idx="1495">
                  <c:v>1.2375000000000001E-2</c:v>
                </c:pt>
                <c:pt idx="1496">
                  <c:v>1.24E-2</c:v>
                </c:pt>
                <c:pt idx="1497">
                  <c:v>1.2425E-2</c:v>
                </c:pt>
                <c:pt idx="1498">
                  <c:v>1.2449999999999999E-2</c:v>
                </c:pt>
                <c:pt idx="1499">
                  <c:v>1.2475E-2</c:v>
                </c:pt>
                <c:pt idx="1500">
                  <c:v>1.2500000000000001E-2</c:v>
                </c:pt>
                <c:pt idx="1501">
                  <c:v>1.2525E-2</c:v>
                </c:pt>
                <c:pt idx="1502">
                  <c:v>1.255E-2</c:v>
                </c:pt>
                <c:pt idx="1503">
                  <c:v>1.2574999999999999E-2</c:v>
                </c:pt>
                <c:pt idx="1504">
                  <c:v>1.26E-2</c:v>
                </c:pt>
                <c:pt idx="1505">
                  <c:v>1.2625000000000001E-2</c:v>
                </c:pt>
                <c:pt idx="1506">
                  <c:v>1.265E-2</c:v>
                </c:pt>
                <c:pt idx="1507">
                  <c:v>1.2675000000000001E-2</c:v>
                </c:pt>
                <c:pt idx="1508">
                  <c:v>1.2699999999999999E-2</c:v>
                </c:pt>
                <c:pt idx="1509">
                  <c:v>1.2725E-2</c:v>
                </c:pt>
                <c:pt idx="1510">
                  <c:v>1.2749999999999999E-2</c:v>
                </c:pt>
                <c:pt idx="1511">
                  <c:v>1.2775E-2</c:v>
                </c:pt>
                <c:pt idx="1512">
                  <c:v>1.2800000000000001E-2</c:v>
                </c:pt>
                <c:pt idx="1513">
                  <c:v>1.2825E-2</c:v>
                </c:pt>
                <c:pt idx="1514">
                  <c:v>1.285E-2</c:v>
                </c:pt>
                <c:pt idx="1515">
                  <c:v>1.2874999999999999E-2</c:v>
                </c:pt>
                <c:pt idx="1516">
                  <c:v>1.29E-2</c:v>
                </c:pt>
                <c:pt idx="1517">
                  <c:v>1.2925000000000001E-2</c:v>
                </c:pt>
                <c:pt idx="1518">
                  <c:v>1.295E-2</c:v>
                </c:pt>
                <c:pt idx="1519">
                  <c:v>1.2975E-2</c:v>
                </c:pt>
                <c:pt idx="1520">
                  <c:v>1.2999999999999999E-2</c:v>
                </c:pt>
                <c:pt idx="1521">
                  <c:v>1.3025E-2</c:v>
                </c:pt>
                <c:pt idx="1522">
                  <c:v>1.3050000000000001E-2</c:v>
                </c:pt>
                <c:pt idx="1523">
                  <c:v>1.3075E-2</c:v>
                </c:pt>
                <c:pt idx="1524">
                  <c:v>1.3100000000000001E-2</c:v>
                </c:pt>
                <c:pt idx="1525">
                  <c:v>1.3125E-2</c:v>
                </c:pt>
                <c:pt idx="1526">
                  <c:v>1.315E-2</c:v>
                </c:pt>
                <c:pt idx="1527">
                  <c:v>1.3174999999999999E-2</c:v>
                </c:pt>
                <c:pt idx="1528">
                  <c:v>1.32E-2</c:v>
                </c:pt>
                <c:pt idx="1529">
                  <c:v>1.3225000000000001E-2</c:v>
                </c:pt>
                <c:pt idx="1530">
                  <c:v>1.325E-2</c:v>
                </c:pt>
                <c:pt idx="1531">
                  <c:v>1.3275E-2</c:v>
                </c:pt>
                <c:pt idx="1532">
                  <c:v>1.3299999999999999E-2</c:v>
                </c:pt>
                <c:pt idx="1533">
                  <c:v>1.3325E-2</c:v>
                </c:pt>
                <c:pt idx="1534">
                  <c:v>1.3350000000000001E-2</c:v>
                </c:pt>
                <c:pt idx="1535">
                  <c:v>1.3375E-2</c:v>
                </c:pt>
                <c:pt idx="1536">
                  <c:v>1.34E-2</c:v>
                </c:pt>
                <c:pt idx="1537">
                  <c:v>1.3424999999999999E-2</c:v>
                </c:pt>
                <c:pt idx="1538">
                  <c:v>1.345E-2</c:v>
                </c:pt>
                <c:pt idx="1539">
                  <c:v>1.3475000000000001E-2</c:v>
                </c:pt>
                <c:pt idx="1540">
                  <c:v>1.35E-2</c:v>
                </c:pt>
                <c:pt idx="1541">
                  <c:v>1.3525000000000001E-2</c:v>
                </c:pt>
                <c:pt idx="1542">
                  <c:v>1.355E-2</c:v>
                </c:pt>
                <c:pt idx="1543">
                  <c:v>1.3575E-2</c:v>
                </c:pt>
                <c:pt idx="1544">
                  <c:v>1.3599999999999999E-2</c:v>
                </c:pt>
                <c:pt idx="1545">
                  <c:v>1.3625E-2</c:v>
                </c:pt>
                <c:pt idx="1546">
                  <c:v>1.3650000000000001E-2</c:v>
                </c:pt>
                <c:pt idx="1547">
                  <c:v>1.3675E-2</c:v>
                </c:pt>
                <c:pt idx="1548">
                  <c:v>1.37E-2</c:v>
                </c:pt>
                <c:pt idx="1549">
                  <c:v>1.3724999999999999E-2</c:v>
                </c:pt>
                <c:pt idx="1550">
                  <c:v>1.375E-2</c:v>
                </c:pt>
                <c:pt idx="1551">
                  <c:v>1.3775000000000001E-2</c:v>
                </c:pt>
                <c:pt idx="1552">
                  <c:v>1.38E-2</c:v>
                </c:pt>
                <c:pt idx="1553">
                  <c:v>1.3825E-2</c:v>
                </c:pt>
                <c:pt idx="1554">
                  <c:v>1.3849999999999999E-2</c:v>
                </c:pt>
                <c:pt idx="1555">
                  <c:v>1.3875E-2</c:v>
                </c:pt>
                <c:pt idx="1556">
                  <c:v>1.3899999999999999E-2</c:v>
                </c:pt>
                <c:pt idx="1557">
                  <c:v>1.3925E-2</c:v>
                </c:pt>
                <c:pt idx="1558">
                  <c:v>1.3950000000000001E-2</c:v>
                </c:pt>
                <c:pt idx="1559">
                  <c:v>1.3975E-2</c:v>
                </c:pt>
                <c:pt idx="1560">
                  <c:v>1.4E-2</c:v>
                </c:pt>
                <c:pt idx="1561">
                  <c:v>1.4024999999999999E-2</c:v>
                </c:pt>
                <c:pt idx="1562">
                  <c:v>1.405E-2</c:v>
                </c:pt>
                <c:pt idx="1563">
                  <c:v>1.4075000000000001E-2</c:v>
                </c:pt>
                <c:pt idx="1564">
                  <c:v>1.41E-2</c:v>
                </c:pt>
                <c:pt idx="1565">
                  <c:v>1.4125E-2</c:v>
                </c:pt>
                <c:pt idx="1566">
                  <c:v>1.4149999999999999E-2</c:v>
                </c:pt>
                <c:pt idx="1567">
                  <c:v>1.4175E-2</c:v>
                </c:pt>
                <c:pt idx="1568">
                  <c:v>1.4200000000000001E-2</c:v>
                </c:pt>
                <c:pt idx="1569">
                  <c:v>1.4225E-2</c:v>
                </c:pt>
                <c:pt idx="1570">
                  <c:v>1.4250000000000001E-2</c:v>
                </c:pt>
                <c:pt idx="1571">
                  <c:v>1.4274999999999999E-2</c:v>
                </c:pt>
                <c:pt idx="1572">
                  <c:v>1.43E-2</c:v>
                </c:pt>
                <c:pt idx="1573">
                  <c:v>1.4324999999999999E-2</c:v>
                </c:pt>
                <c:pt idx="1574">
                  <c:v>1.435E-2</c:v>
                </c:pt>
                <c:pt idx="1575">
                  <c:v>1.4375000000000001E-2</c:v>
                </c:pt>
                <c:pt idx="1576">
                  <c:v>1.44E-2</c:v>
                </c:pt>
                <c:pt idx="1577">
                  <c:v>1.4425E-2</c:v>
                </c:pt>
                <c:pt idx="1578">
                  <c:v>1.4449999999999999E-2</c:v>
                </c:pt>
                <c:pt idx="1579">
                  <c:v>1.4475E-2</c:v>
                </c:pt>
                <c:pt idx="1580">
                  <c:v>1.4500000000000001E-2</c:v>
                </c:pt>
                <c:pt idx="1581">
                  <c:v>1.4525E-2</c:v>
                </c:pt>
                <c:pt idx="1582">
                  <c:v>1.455E-2</c:v>
                </c:pt>
                <c:pt idx="1583">
                  <c:v>1.4574999999999999E-2</c:v>
                </c:pt>
                <c:pt idx="1584">
                  <c:v>1.46E-2</c:v>
                </c:pt>
                <c:pt idx="1585">
                  <c:v>1.4625000000000001E-2</c:v>
                </c:pt>
                <c:pt idx="1586">
                  <c:v>1.465E-2</c:v>
                </c:pt>
                <c:pt idx="1587">
                  <c:v>1.4675000000000001E-2</c:v>
                </c:pt>
                <c:pt idx="1588">
                  <c:v>1.47E-2</c:v>
                </c:pt>
                <c:pt idx="1589">
                  <c:v>1.4725E-2</c:v>
                </c:pt>
                <c:pt idx="1590">
                  <c:v>1.4749999999999999E-2</c:v>
                </c:pt>
                <c:pt idx="1591">
                  <c:v>1.4775E-2</c:v>
                </c:pt>
                <c:pt idx="1592">
                  <c:v>1.4800000000000001E-2</c:v>
                </c:pt>
                <c:pt idx="1593">
                  <c:v>1.4825E-2</c:v>
                </c:pt>
                <c:pt idx="1594">
                  <c:v>1.485E-2</c:v>
                </c:pt>
                <c:pt idx="1595">
                  <c:v>1.4874999999999999E-2</c:v>
                </c:pt>
                <c:pt idx="1596">
                  <c:v>1.49E-2</c:v>
                </c:pt>
                <c:pt idx="1597">
                  <c:v>1.4925000000000001E-2</c:v>
                </c:pt>
                <c:pt idx="1598">
                  <c:v>1.495E-2</c:v>
                </c:pt>
                <c:pt idx="1599">
                  <c:v>1.4975E-2</c:v>
                </c:pt>
                <c:pt idx="1600">
                  <c:v>1.4999999999999999E-2</c:v>
                </c:pt>
                <c:pt idx="1601">
                  <c:v>1.5025E-2</c:v>
                </c:pt>
                <c:pt idx="1602">
                  <c:v>1.5049999999999999E-2</c:v>
                </c:pt>
                <c:pt idx="1603">
                  <c:v>1.5075E-2</c:v>
                </c:pt>
                <c:pt idx="1604">
                  <c:v>1.5100000000000001E-2</c:v>
                </c:pt>
                <c:pt idx="1605">
                  <c:v>1.5125E-2</c:v>
                </c:pt>
                <c:pt idx="1606">
                  <c:v>1.515E-2</c:v>
                </c:pt>
                <c:pt idx="1607">
                  <c:v>1.5174999999999999E-2</c:v>
                </c:pt>
                <c:pt idx="1608">
                  <c:v>1.52E-2</c:v>
                </c:pt>
                <c:pt idx="1609">
                  <c:v>1.5225000000000001E-2</c:v>
                </c:pt>
                <c:pt idx="1610">
                  <c:v>1.525E-2</c:v>
                </c:pt>
                <c:pt idx="1611">
                  <c:v>1.5275E-2</c:v>
                </c:pt>
                <c:pt idx="1612">
                  <c:v>1.5299999999999999E-2</c:v>
                </c:pt>
                <c:pt idx="1613">
                  <c:v>1.5325E-2</c:v>
                </c:pt>
                <c:pt idx="1614">
                  <c:v>1.5350000000000001E-2</c:v>
                </c:pt>
                <c:pt idx="1615">
                  <c:v>1.5375E-2</c:v>
                </c:pt>
                <c:pt idx="1616">
                  <c:v>1.54E-2</c:v>
                </c:pt>
                <c:pt idx="1617">
                  <c:v>1.5424999999999999E-2</c:v>
                </c:pt>
                <c:pt idx="1618">
                  <c:v>1.545E-2</c:v>
                </c:pt>
                <c:pt idx="1619">
                  <c:v>1.5474999999999999E-2</c:v>
                </c:pt>
                <c:pt idx="1620">
                  <c:v>1.55E-2</c:v>
                </c:pt>
                <c:pt idx="1621">
                  <c:v>1.5525000000000001E-2</c:v>
                </c:pt>
                <c:pt idx="1622">
                  <c:v>1.555E-2</c:v>
                </c:pt>
                <c:pt idx="1623">
                  <c:v>1.5575E-2</c:v>
                </c:pt>
                <c:pt idx="1624">
                  <c:v>1.5599999999999999E-2</c:v>
                </c:pt>
                <c:pt idx="1625">
                  <c:v>1.5625E-2</c:v>
                </c:pt>
                <c:pt idx="1626">
                  <c:v>1.5650000000000001E-2</c:v>
                </c:pt>
                <c:pt idx="1627">
                  <c:v>1.5675000000000001E-2</c:v>
                </c:pt>
                <c:pt idx="1628">
                  <c:v>1.5699999999999999E-2</c:v>
                </c:pt>
                <c:pt idx="1629">
                  <c:v>1.5724999999999999E-2</c:v>
                </c:pt>
                <c:pt idx="1630">
                  <c:v>1.575E-2</c:v>
                </c:pt>
                <c:pt idx="1631">
                  <c:v>1.5775000000000001E-2</c:v>
                </c:pt>
                <c:pt idx="1632">
                  <c:v>1.5800000000000002E-2</c:v>
                </c:pt>
                <c:pt idx="1633">
                  <c:v>1.5824999999999999E-2</c:v>
                </c:pt>
                <c:pt idx="1634">
                  <c:v>1.585E-2</c:v>
                </c:pt>
                <c:pt idx="1635">
                  <c:v>1.5875E-2</c:v>
                </c:pt>
                <c:pt idx="1636">
                  <c:v>1.5900000000000001E-2</c:v>
                </c:pt>
                <c:pt idx="1637">
                  <c:v>1.5925000000000002E-2</c:v>
                </c:pt>
                <c:pt idx="1638">
                  <c:v>1.5949999999999999E-2</c:v>
                </c:pt>
                <c:pt idx="1639">
                  <c:v>1.5975E-2</c:v>
                </c:pt>
                <c:pt idx="1640">
                  <c:v>1.6E-2</c:v>
                </c:pt>
                <c:pt idx="1641">
                  <c:v>1.6025000000000001E-2</c:v>
                </c:pt>
                <c:pt idx="1642">
                  <c:v>1.6049999999999998E-2</c:v>
                </c:pt>
                <c:pt idx="1643">
                  <c:v>1.6074999999999999E-2</c:v>
                </c:pt>
                <c:pt idx="1644">
                  <c:v>1.61E-2</c:v>
                </c:pt>
                <c:pt idx="1645">
                  <c:v>1.6125E-2</c:v>
                </c:pt>
                <c:pt idx="1646">
                  <c:v>1.6150000000000001E-2</c:v>
                </c:pt>
                <c:pt idx="1647">
                  <c:v>1.6174999999999998E-2</c:v>
                </c:pt>
                <c:pt idx="1648">
                  <c:v>1.6199999999999999E-2</c:v>
                </c:pt>
                <c:pt idx="1649">
                  <c:v>1.6225E-2</c:v>
                </c:pt>
                <c:pt idx="1650">
                  <c:v>1.6250000000000001E-2</c:v>
                </c:pt>
                <c:pt idx="1651">
                  <c:v>1.6275000000000001E-2</c:v>
                </c:pt>
                <c:pt idx="1652">
                  <c:v>1.6299999999999999E-2</c:v>
                </c:pt>
                <c:pt idx="1653">
                  <c:v>1.6324999999999999E-2</c:v>
                </c:pt>
                <c:pt idx="1654">
                  <c:v>1.635E-2</c:v>
                </c:pt>
                <c:pt idx="1655">
                  <c:v>1.6375000000000001E-2</c:v>
                </c:pt>
                <c:pt idx="1656">
                  <c:v>1.6400000000000001E-2</c:v>
                </c:pt>
                <c:pt idx="1657">
                  <c:v>1.6424999999999999E-2</c:v>
                </c:pt>
                <c:pt idx="1658">
                  <c:v>1.6449999999999999E-2</c:v>
                </c:pt>
                <c:pt idx="1659">
                  <c:v>1.6475E-2</c:v>
                </c:pt>
                <c:pt idx="1660">
                  <c:v>1.6500000000000001E-2</c:v>
                </c:pt>
                <c:pt idx="1661">
                  <c:v>1.6525000000000001E-2</c:v>
                </c:pt>
                <c:pt idx="1662">
                  <c:v>1.6549999999999999E-2</c:v>
                </c:pt>
                <c:pt idx="1663">
                  <c:v>1.6574999999999999E-2</c:v>
                </c:pt>
                <c:pt idx="1664">
                  <c:v>1.66E-2</c:v>
                </c:pt>
                <c:pt idx="1665">
                  <c:v>1.6625000000000001E-2</c:v>
                </c:pt>
                <c:pt idx="1666">
                  <c:v>1.6650000000000002E-2</c:v>
                </c:pt>
                <c:pt idx="1667">
                  <c:v>1.6674999999999999E-2</c:v>
                </c:pt>
                <c:pt idx="1668">
                  <c:v>1.67E-2</c:v>
                </c:pt>
                <c:pt idx="1669">
                  <c:v>1.6725E-2</c:v>
                </c:pt>
                <c:pt idx="1670">
                  <c:v>1.6750000000000001E-2</c:v>
                </c:pt>
                <c:pt idx="1671">
                  <c:v>1.6775000000000002E-2</c:v>
                </c:pt>
                <c:pt idx="1672">
                  <c:v>1.6799999999999999E-2</c:v>
                </c:pt>
                <c:pt idx="1673">
                  <c:v>1.6825E-2</c:v>
                </c:pt>
                <c:pt idx="1674">
                  <c:v>1.685E-2</c:v>
                </c:pt>
                <c:pt idx="1675">
                  <c:v>1.6875000000000001E-2</c:v>
                </c:pt>
                <c:pt idx="1676">
                  <c:v>1.6899999999999998E-2</c:v>
                </c:pt>
                <c:pt idx="1677">
                  <c:v>1.6924999999999999E-2</c:v>
                </c:pt>
                <c:pt idx="1678">
                  <c:v>1.695E-2</c:v>
                </c:pt>
                <c:pt idx="1679">
                  <c:v>1.6975000000000001E-2</c:v>
                </c:pt>
                <c:pt idx="1680">
                  <c:v>1.7000000000000001E-2</c:v>
                </c:pt>
                <c:pt idx="1681">
                  <c:v>1.7024999999999998E-2</c:v>
                </c:pt>
                <c:pt idx="1682">
                  <c:v>1.7049999999999999E-2</c:v>
                </c:pt>
                <c:pt idx="1683">
                  <c:v>1.7075E-2</c:v>
                </c:pt>
                <c:pt idx="1684">
                  <c:v>1.7100000000000001E-2</c:v>
                </c:pt>
                <c:pt idx="1685">
                  <c:v>1.7125000000000001E-2</c:v>
                </c:pt>
                <c:pt idx="1686">
                  <c:v>1.7149999999999999E-2</c:v>
                </c:pt>
                <c:pt idx="1687">
                  <c:v>1.7174999999999999E-2</c:v>
                </c:pt>
                <c:pt idx="1688">
                  <c:v>1.72E-2</c:v>
                </c:pt>
                <c:pt idx="1689">
                  <c:v>1.7225000000000001E-2</c:v>
                </c:pt>
                <c:pt idx="1690">
                  <c:v>1.7250000000000001E-2</c:v>
                </c:pt>
                <c:pt idx="1691">
                  <c:v>1.7274999999999999E-2</c:v>
                </c:pt>
                <c:pt idx="1692">
                  <c:v>1.7299999999999999E-2</c:v>
                </c:pt>
                <c:pt idx="1693">
                  <c:v>1.7325E-2</c:v>
                </c:pt>
                <c:pt idx="1694">
                  <c:v>1.7350000000000001E-2</c:v>
                </c:pt>
                <c:pt idx="1695">
                  <c:v>1.7375000000000002E-2</c:v>
                </c:pt>
                <c:pt idx="1696">
                  <c:v>1.7399999999999999E-2</c:v>
                </c:pt>
                <c:pt idx="1697">
                  <c:v>1.7425E-2</c:v>
                </c:pt>
                <c:pt idx="1698">
                  <c:v>1.745E-2</c:v>
                </c:pt>
                <c:pt idx="1699">
                  <c:v>1.7475000000000001E-2</c:v>
                </c:pt>
                <c:pt idx="1700">
                  <c:v>1.7500000000000002E-2</c:v>
                </c:pt>
                <c:pt idx="1701">
                  <c:v>1.7524999999999999E-2</c:v>
                </c:pt>
                <c:pt idx="1702">
                  <c:v>1.755E-2</c:v>
                </c:pt>
                <c:pt idx="1703">
                  <c:v>1.7575E-2</c:v>
                </c:pt>
                <c:pt idx="1704">
                  <c:v>1.7600000000000001E-2</c:v>
                </c:pt>
                <c:pt idx="1705">
                  <c:v>1.7624999999999998E-2</c:v>
                </c:pt>
                <c:pt idx="1706">
                  <c:v>1.7649999999999999E-2</c:v>
                </c:pt>
                <c:pt idx="1707">
                  <c:v>1.7675E-2</c:v>
                </c:pt>
                <c:pt idx="1708">
                  <c:v>1.77E-2</c:v>
                </c:pt>
                <c:pt idx="1709">
                  <c:v>1.7725000000000001E-2</c:v>
                </c:pt>
                <c:pt idx="1710">
                  <c:v>1.7749999999999998E-2</c:v>
                </c:pt>
                <c:pt idx="1711">
                  <c:v>1.7774999999999999E-2</c:v>
                </c:pt>
                <c:pt idx="1712">
                  <c:v>1.78E-2</c:v>
                </c:pt>
                <c:pt idx="1713">
                  <c:v>1.7825000000000001E-2</c:v>
                </c:pt>
                <c:pt idx="1714">
                  <c:v>1.7850000000000001E-2</c:v>
                </c:pt>
                <c:pt idx="1715">
                  <c:v>1.7874999999999999E-2</c:v>
                </c:pt>
                <c:pt idx="1716">
                  <c:v>1.7899999999999999E-2</c:v>
                </c:pt>
                <c:pt idx="1717">
                  <c:v>1.7925E-2</c:v>
                </c:pt>
                <c:pt idx="1718">
                  <c:v>1.7950000000000001E-2</c:v>
                </c:pt>
                <c:pt idx="1719">
                  <c:v>1.7975000000000001E-2</c:v>
                </c:pt>
                <c:pt idx="1720">
                  <c:v>1.7999999999999999E-2</c:v>
                </c:pt>
                <c:pt idx="1721">
                  <c:v>1.8024999999999999E-2</c:v>
                </c:pt>
                <c:pt idx="1722">
                  <c:v>1.805E-2</c:v>
                </c:pt>
                <c:pt idx="1723">
                  <c:v>1.8075000000000001E-2</c:v>
                </c:pt>
                <c:pt idx="1724">
                  <c:v>1.8100000000000002E-2</c:v>
                </c:pt>
                <c:pt idx="1725">
                  <c:v>1.8124999999999999E-2</c:v>
                </c:pt>
                <c:pt idx="1726">
                  <c:v>1.8149999999999999E-2</c:v>
                </c:pt>
                <c:pt idx="1727">
                  <c:v>1.8175E-2</c:v>
                </c:pt>
                <c:pt idx="1728">
                  <c:v>1.8200000000000001E-2</c:v>
                </c:pt>
                <c:pt idx="1729">
                  <c:v>1.8225000000000002E-2</c:v>
                </c:pt>
                <c:pt idx="1730">
                  <c:v>1.8249999999999999E-2</c:v>
                </c:pt>
                <c:pt idx="1731">
                  <c:v>1.8275E-2</c:v>
                </c:pt>
                <c:pt idx="1732">
                  <c:v>1.83E-2</c:v>
                </c:pt>
                <c:pt idx="1733">
                  <c:v>1.8325000000000001E-2</c:v>
                </c:pt>
                <c:pt idx="1734">
                  <c:v>1.8350000000000002E-2</c:v>
                </c:pt>
                <c:pt idx="1735">
                  <c:v>1.8374999999999999E-2</c:v>
                </c:pt>
                <c:pt idx="1736">
                  <c:v>1.84E-2</c:v>
                </c:pt>
                <c:pt idx="1737">
                  <c:v>1.8425E-2</c:v>
                </c:pt>
                <c:pt idx="1738">
                  <c:v>1.8450000000000001E-2</c:v>
                </c:pt>
                <c:pt idx="1739">
                  <c:v>1.8474999999999998E-2</c:v>
                </c:pt>
                <c:pt idx="1740">
                  <c:v>1.8499999999999999E-2</c:v>
                </c:pt>
                <c:pt idx="1741">
                  <c:v>1.8525E-2</c:v>
                </c:pt>
                <c:pt idx="1742">
                  <c:v>1.8550000000000001E-2</c:v>
                </c:pt>
                <c:pt idx="1743">
                  <c:v>1.8575000000000001E-2</c:v>
                </c:pt>
                <c:pt idx="1744">
                  <c:v>1.8599999999999998E-2</c:v>
                </c:pt>
                <c:pt idx="1745">
                  <c:v>1.8624999999999999E-2</c:v>
                </c:pt>
                <c:pt idx="1746">
                  <c:v>1.865E-2</c:v>
                </c:pt>
                <c:pt idx="1747">
                  <c:v>1.8675000000000001E-2</c:v>
                </c:pt>
                <c:pt idx="1748">
                  <c:v>1.8700000000000001E-2</c:v>
                </c:pt>
                <c:pt idx="1749">
                  <c:v>1.8724999999999999E-2</c:v>
                </c:pt>
                <c:pt idx="1750">
                  <c:v>1.8749999999999999E-2</c:v>
                </c:pt>
                <c:pt idx="1751">
                  <c:v>1.8775E-2</c:v>
                </c:pt>
                <c:pt idx="1752">
                  <c:v>1.8800000000000001E-2</c:v>
                </c:pt>
                <c:pt idx="1753">
                  <c:v>1.8825000000000001E-2</c:v>
                </c:pt>
                <c:pt idx="1754">
                  <c:v>1.8849999999999999E-2</c:v>
                </c:pt>
                <c:pt idx="1755">
                  <c:v>1.8874999999999999E-2</c:v>
                </c:pt>
                <c:pt idx="1756">
                  <c:v>1.89E-2</c:v>
                </c:pt>
                <c:pt idx="1757">
                  <c:v>1.8925000000000001E-2</c:v>
                </c:pt>
                <c:pt idx="1758">
                  <c:v>1.8950000000000002E-2</c:v>
                </c:pt>
                <c:pt idx="1759">
                  <c:v>1.8974999999999999E-2</c:v>
                </c:pt>
                <c:pt idx="1760">
                  <c:v>1.9E-2</c:v>
                </c:pt>
                <c:pt idx="1761">
                  <c:v>1.9025E-2</c:v>
                </c:pt>
                <c:pt idx="1762">
                  <c:v>1.9050000000000001E-2</c:v>
                </c:pt>
                <c:pt idx="1763">
                  <c:v>1.9075000000000002E-2</c:v>
                </c:pt>
                <c:pt idx="1764">
                  <c:v>1.9099999999999999E-2</c:v>
                </c:pt>
                <c:pt idx="1765">
                  <c:v>1.9125E-2</c:v>
                </c:pt>
                <c:pt idx="1766">
                  <c:v>1.915E-2</c:v>
                </c:pt>
                <c:pt idx="1767">
                  <c:v>1.9175000000000001E-2</c:v>
                </c:pt>
                <c:pt idx="1768">
                  <c:v>1.9199999999999998E-2</c:v>
                </c:pt>
                <c:pt idx="1769">
                  <c:v>1.9224999999999999E-2</c:v>
                </c:pt>
                <c:pt idx="1770">
                  <c:v>1.925E-2</c:v>
                </c:pt>
                <c:pt idx="1771">
                  <c:v>1.9275E-2</c:v>
                </c:pt>
                <c:pt idx="1772">
                  <c:v>1.9300000000000001E-2</c:v>
                </c:pt>
                <c:pt idx="1773">
                  <c:v>1.9324999999999998E-2</c:v>
                </c:pt>
                <c:pt idx="1774">
                  <c:v>1.9349999999999999E-2</c:v>
                </c:pt>
                <c:pt idx="1775">
                  <c:v>1.9375E-2</c:v>
                </c:pt>
                <c:pt idx="1776">
                  <c:v>1.9400000000000001E-2</c:v>
                </c:pt>
                <c:pt idx="1777">
                  <c:v>1.9425000000000001E-2</c:v>
                </c:pt>
                <c:pt idx="1778">
                  <c:v>1.9449999999999999E-2</c:v>
                </c:pt>
                <c:pt idx="1779">
                  <c:v>1.9474999999999999E-2</c:v>
                </c:pt>
                <c:pt idx="1780">
                  <c:v>1.95E-2</c:v>
                </c:pt>
                <c:pt idx="1781">
                  <c:v>1.9525000000000001E-2</c:v>
                </c:pt>
                <c:pt idx="1782">
                  <c:v>1.9550000000000001E-2</c:v>
                </c:pt>
                <c:pt idx="1783">
                  <c:v>1.9574999999999999E-2</c:v>
                </c:pt>
                <c:pt idx="1784">
                  <c:v>1.9599999999999999E-2</c:v>
                </c:pt>
                <c:pt idx="1785">
                  <c:v>1.9625E-2</c:v>
                </c:pt>
                <c:pt idx="1786">
                  <c:v>1.9650000000000001E-2</c:v>
                </c:pt>
                <c:pt idx="1787">
                  <c:v>1.9675000000000002E-2</c:v>
                </c:pt>
                <c:pt idx="1788">
                  <c:v>1.9699999999999999E-2</c:v>
                </c:pt>
                <c:pt idx="1789">
                  <c:v>1.9724999999999999E-2</c:v>
                </c:pt>
                <c:pt idx="1790">
                  <c:v>1.975E-2</c:v>
                </c:pt>
                <c:pt idx="1791">
                  <c:v>1.9775000000000001E-2</c:v>
                </c:pt>
                <c:pt idx="1792">
                  <c:v>1.9800000000000002E-2</c:v>
                </c:pt>
                <c:pt idx="1793">
                  <c:v>1.9824999999999999E-2</c:v>
                </c:pt>
                <c:pt idx="1794">
                  <c:v>1.985E-2</c:v>
                </c:pt>
                <c:pt idx="1795">
                  <c:v>1.9875E-2</c:v>
                </c:pt>
                <c:pt idx="1796">
                  <c:v>1.9900000000000001E-2</c:v>
                </c:pt>
                <c:pt idx="1797">
                  <c:v>1.9924999999999998E-2</c:v>
                </c:pt>
                <c:pt idx="1798">
                  <c:v>1.9949999999999999E-2</c:v>
                </c:pt>
                <c:pt idx="1799">
                  <c:v>1.9975E-2</c:v>
                </c:pt>
                <c:pt idx="1800">
                  <c:v>0.02</c:v>
                </c:pt>
                <c:pt idx="1801">
                  <c:v>2.0025000000000001E-2</c:v>
                </c:pt>
                <c:pt idx="1802">
                  <c:v>2.0049999999999998E-2</c:v>
                </c:pt>
                <c:pt idx="1803">
                  <c:v>2.0074999999999999E-2</c:v>
                </c:pt>
                <c:pt idx="1804">
                  <c:v>2.01E-2</c:v>
                </c:pt>
                <c:pt idx="1805">
                  <c:v>2.0125000000000001E-2</c:v>
                </c:pt>
                <c:pt idx="1806">
                  <c:v>2.0150000000000001E-2</c:v>
                </c:pt>
                <c:pt idx="1807">
                  <c:v>2.0174999999999998E-2</c:v>
                </c:pt>
                <c:pt idx="1808">
                  <c:v>2.0199999999999999E-2</c:v>
                </c:pt>
                <c:pt idx="1809">
                  <c:v>2.0225E-2</c:v>
                </c:pt>
                <c:pt idx="1810">
                  <c:v>2.0250000000000001E-2</c:v>
                </c:pt>
                <c:pt idx="1811">
                  <c:v>2.0275000000000001E-2</c:v>
                </c:pt>
                <c:pt idx="1812">
                  <c:v>2.0299999999999999E-2</c:v>
                </c:pt>
                <c:pt idx="1813">
                  <c:v>2.0324999999999999E-2</c:v>
                </c:pt>
                <c:pt idx="1814">
                  <c:v>2.035E-2</c:v>
                </c:pt>
                <c:pt idx="1815">
                  <c:v>2.0375000000000001E-2</c:v>
                </c:pt>
                <c:pt idx="1816">
                  <c:v>2.0400000000000001E-2</c:v>
                </c:pt>
                <c:pt idx="1817">
                  <c:v>2.0424999999999999E-2</c:v>
                </c:pt>
                <c:pt idx="1818">
                  <c:v>2.0449999999999999E-2</c:v>
                </c:pt>
                <c:pt idx="1819">
                  <c:v>2.0475E-2</c:v>
                </c:pt>
                <c:pt idx="1820">
                  <c:v>2.0500000000000001E-2</c:v>
                </c:pt>
                <c:pt idx="1821">
                  <c:v>2.0525000000000002E-2</c:v>
                </c:pt>
                <c:pt idx="1822">
                  <c:v>2.0549999999999999E-2</c:v>
                </c:pt>
                <c:pt idx="1823">
                  <c:v>2.0575E-2</c:v>
                </c:pt>
                <c:pt idx="1824">
                  <c:v>2.06E-2</c:v>
                </c:pt>
                <c:pt idx="1825">
                  <c:v>2.0625000000000001E-2</c:v>
                </c:pt>
                <c:pt idx="1826">
                  <c:v>2.0650000000000002E-2</c:v>
                </c:pt>
                <c:pt idx="1827">
                  <c:v>2.0674999999999999E-2</c:v>
                </c:pt>
                <c:pt idx="1828">
                  <c:v>2.07E-2</c:v>
                </c:pt>
                <c:pt idx="1829">
                  <c:v>2.0725E-2</c:v>
                </c:pt>
                <c:pt idx="1830">
                  <c:v>2.0750000000000001E-2</c:v>
                </c:pt>
                <c:pt idx="1831">
                  <c:v>2.0774999999999998E-2</c:v>
                </c:pt>
                <c:pt idx="1832">
                  <c:v>2.0799999999999999E-2</c:v>
                </c:pt>
                <c:pt idx="1833">
                  <c:v>2.0825E-2</c:v>
                </c:pt>
                <c:pt idx="1834">
                  <c:v>2.085E-2</c:v>
                </c:pt>
                <c:pt idx="1835">
                  <c:v>2.0875000000000001E-2</c:v>
                </c:pt>
                <c:pt idx="1836">
                  <c:v>2.0899999999999998E-2</c:v>
                </c:pt>
                <c:pt idx="1837">
                  <c:v>2.0924999999999999E-2</c:v>
                </c:pt>
                <c:pt idx="1838">
                  <c:v>2.095E-2</c:v>
                </c:pt>
                <c:pt idx="1839">
                  <c:v>2.0975000000000001E-2</c:v>
                </c:pt>
                <c:pt idx="1840">
                  <c:v>2.1000000000000001E-2</c:v>
                </c:pt>
                <c:pt idx="1841">
                  <c:v>2.1024999999999999E-2</c:v>
                </c:pt>
                <c:pt idx="1842">
                  <c:v>2.1049999999999999E-2</c:v>
                </c:pt>
                <c:pt idx="1843">
                  <c:v>2.1075E-2</c:v>
                </c:pt>
                <c:pt idx="1844">
                  <c:v>2.1100000000000001E-2</c:v>
                </c:pt>
                <c:pt idx="1845">
                  <c:v>2.1125000000000001E-2</c:v>
                </c:pt>
                <c:pt idx="1846">
                  <c:v>2.1149999999999999E-2</c:v>
                </c:pt>
                <c:pt idx="1847">
                  <c:v>2.1174999999999999E-2</c:v>
                </c:pt>
                <c:pt idx="1848">
                  <c:v>2.12E-2</c:v>
                </c:pt>
                <c:pt idx="1849">
                  <c:v>2.1225000000000001E-2</c:v>
                </c:pt>
                <c:pt idx="1850">
                  <c:v>2.1250000000000002E-2</c:v>
                </c:pt>
                <c:pt idx="1851">
                  <c:v>2.1274999999999999E-2</c:v>
                </c:pt>
                <c:pt idx="1852">
                  <c:v>2.1299999999999999E-2</c:v>
                </c:pt>
                <c:pt idx="1853">
                  <c:v>2.1325E-2</c:v>
                </c:pt>
                <c:pt idx="1854">
                  <c:v>2.1350000000000001E-2</c:v>
                </c:pt>
                <c:pt idx="1855">
                  <c:v>2.1375000000000002E-2</c:v>
                </c:pt>
                <c:pt idx="1856">
                  <c:v>2.1399999999999999E-2</c:v>
                </c:pt>
                <c:pt idx="1857">
                  <c:v>2.1425E-2</c:v>
                </c:pt>
                <c:pt idx="1858">
                  <c:v>2.145E-2</c:v>
                </c:pt>
                <c:pt idx="1859">
                  <c:v>2.1475000000000001E-2</c:v>
                </c:pt>
                <c:pt idx="1860">
                  <c:v>2.1499999999999998E-2</c:v>
                </c:pt>
                <c:pt idx="1861">
                  <c:v>2.1524999999999999E-2</c:v>
                </c:pt>
                <c:pt idx="1862">
                  <c:v>2.155E-2</c:v>
                </c:pt>
                <c:pt idx="1863">
                  <c:v>2.1575E-2</c:v>
                </c:pt>
                <c:pt idx="1864">
                  <c:v>2.1600000000000001E-2</c:v>
                </c:pt>
                <c:pt idx="1865">
                  <c:v>2.1624999999999998E-2</c:v>
                </c:pt>
                <c:pt idx="1866">
                  <c:v>2.1649999999999999E-2</c:v>
                </c:pt>
                <c:pt idx="1867">
                  <c:v>2.1675E-2</c:v>
                </c:pt>
                <c:pt idx="1868">
                  <c:v>2.1700000000000001E-2</c:v>
                </c:pt>
                <c:pt idx="1869">
                  <c:v>2.1725000000000001E-2</c:v>
                </c:pt>
                <c:pt idx="1870">
                  <c:v>2.1749999999999999E-2</c:v>
                </c:pt>
                <c:pt idx="1871">
                  <c:v>2.1774999999999999E-2</c:v>
                </c:pt>
                <c:pt idx="1872">
                  <c:v>2.18E-2</c:v>
                </c:pt>
                <c:pt idx="1873">
                  <c:v>2.1825000000000001E-2</c:v>
                </c:pt>
                <c:pt idx="1874">
                  <c:v>2.1850000000000001E-2</c:v>
                </c:pt>
                <c:pt idx="1875">
                  <c:v>2.1874999999999999E-2</c:v>
                </c:pt>
                <c:pt idx="1876">
                  <c:v>2.1899999999999999E-2</c:v>
                </c:pt>
                <c:pt idx="1877">
                  <c:v>2.1925E-2</c:v>
                </c:pt>
                <c:pt idx="1878">
                  <c:v>2.1950000000000001E-2</c:v>
                </c:pt>
                <c:pt idx="1879">
                  <c:v>2.1975000000000001E-2</c:v>
                </c:pt>
                <c:pt idx="1880">
                  <c:v>2.1999999999999999E-2</c:v>
                </c:pt>
                <c:pt idx="1881">
                  <c:v>2.2024999999999999E-2</c:v>
                </c:pt>
                <c:pt idx="1882">
                  <c:v>2.205E-2</c:v>
                </c:pt>
                <c:pt idx="1883">
                  <c:v>2.2075000000000001E-2</c:v>
                </c:pt>
                <c:pt idx="1884">
                  <c:v>2.2100000000000002E-2</c:v>
                </c:pt>
                <c:pt idx="1885">
                  <c:v>2.2124999999999999E-2</c:v>
                </c:pt>
                <c:pt idx="1886">
                  <c:v>2.215E-2</c:v>
                </c:pt>
                <c:pt idx="1887">
                  <c:v>2.2175E-2</c:v>
                </c:pt>
                <c:pt idx="1888">
                  <c:v>2.2200000000000001E-2</c:v>
                </c:pt>
                <c:pt idx="1889">
                  <c:v>2.2225000000000002E-2</c:v>
                </c:pt>
                <c:pt idx="1890">
                  <c:v>2.2249999999999999E-2</c:v>
                </c:pt>
                <c:pt idx="1891">
                  <c:v>2.2275E-2</c:v>
                </c:pt>
                <c:pt idx="1892">
                  <c:v>2.23E-2</c:v>
                </c:pt>
                <c:pt idx="1893">
                  <c:v>2.2325000000000001E-2</c:v>
                </c:pt>
                <c:pt idx="1894">
                  <c:v>2.2349999999999998E-2</c:v>
                </c:pt>
                <c:pt idx="1895">
                  <c:v>2.2374999999999999E-2</c:v>
                </c:pt>
                <c:pt idx="1896">
                  <c:v>2.24E-2</c:v>
                </c:pt>
                <c:pt idx="1897">
                  <c:v>2.2425E-2</c:v>
                </c:pt>
                <c:pt idx="1898">
                  <c:v>2.2450000000000001E-2</c:v>
                </c:pt>
                <c:pt idx="1899">
                  <c:v>2.2474999999999998E-2</c:v>
                </c:pt>
                <c:pt idx="1900">
                  <c:v>2.2499999999999999E-2</c:v>
                </c:pt>
                <c:pt idx="1901">
                  <c:v>2.2525E-2</c:v>
                </c:pt>
                <c:pt idx="1902">
                  <c:v>2.2550000000000001E-2</c:v>
                </c:pt>
                <c:pt idx="1903">
                  <c:v>2.2575000000000001E-2</c:v>
                </c:pt>
                <c:pt idx="1904">
                  <c:v>2.2599999999999999E-2</c:v>
                </c:pt>
                <c:pt idx="1905">
                  <c:v>2.2624999999999999E-2</c:v>
                </c:pt>
                <c:pt idx="1906">
                  <c:v>2.265E-2</c:v>
                </c:pt>
                <c:pt idx="1907">
                  <c:v>2.2675000000000001E-2</c:v>
                </c:pt>
                <c:pt idx="1908">
                  <c:v>2.2700000000000001E-2</c:v>
                </c:pt>
                <c:pt idx="1909">
                  <c:v>2.2724999999999999E-2</c:v>
                </c:pt>
                <c:pt idx="1910">
                  <c:v>2.2749999999999999E-2</c:v>
                </c:pt>
                <c:pt idx="1911">
                  <c:v>2.2775E-2</c:v>
                </c:pt>
                <c:pt idx="1912">
                  <c:v>2.2800000000000001E-2</c:v>
                </c:pt>
                <c:pt idx="1913">
                  <c:v>2.2825000000000002E-2</c:v>
                </c:pt>
                <c:pt idx="1914">
                  <c:v>2.2849999999999999E-2</c:v>
                </c:pt>
                <c:pt idx="1915">
                  <c:v>2.2875E-2</c:v>
                </c:pt>
                <c:pt idx="1916">
                  <c:v>2.29E-2</c:v>
                </c:pt>
                <c:pt idx="1917">
                  <c:v>2.2925000000000001E-2</c:v>
                </c:pt>
                <c:pt idx="1918">
                  <c:v>2.2950000000000002E-2</c:v>
                </c:pt>
                <c:pt idx="1919">
                  <c:v>2.2974999999999999E-2</c:v>
                </c:pt>
                <c:pt idx="1920">
                  <c:v>2.3E-2</c:v>
                </c:pt>
                <c:pt idx="1921">
                  <c:v>2.3025E-2</c:v>
                </c:pt>
                <c:pt idx="1922">
                  <c:v>2.3050000000000001E-2</c:v>
                </c:pt>
                <c:pt idx="1923">
                  <c:v>2.3074999999999998E-2</c:v>
                </c:pt>
                <c:pt idx="1924">
                  <c:v>2.3099999999999999E-2</c:v>
                </c:pt>
                <c:pt idx="1925">
                  <c:v>2.3125E-2</c:v>
                </c:pt>
                <c:pt idx="1926">
                  <c:v>2.315E-2</c:v>
                </c:pt>
                <c:pt idx="1927">
                  <c:v>2.3175000000000001E-2</c:v>
                </c:pt>
                <c:pt idx="1928">
                  <c:v>2.3199999999999998E-2</c:v>
                </c:pt>
                <c:pt idx="1929">
                  <c:v>2.3224999999999999E-2</c:v>
                </c:pt>
                <c:pt idx="1930">
                  <c:v>2.325E-2</c:v>
                </c:pt>
                <c:pt idx="1931">
                  <c:v>2.3275000000000001E-2</c:v>
                </c:pt>
                <c:pt idx="1932">
                  <c:v>2.3300000000000001E-2</c:v>
                </c:pt>
                <c:pt idx="1933">
                  <c:v>2.3324999999999999E-2</c:v>
                </c:pt>
                <c:pt idx="1934">
                  <c:v>2.3349999999999999E-2</c:v>
                </c:pt>
                <c:pt idx="1935">
                  <c:v>2.3375E-2</c:v>
                </c:pt>
                <c:pt idx="1936">
                  <c:v>2.3400000000000001E-2</c:v>
                </c:pt>
                <c:pt idx="1937">
                  <c:v>2.3425000000000001E-2</c:v>
                </c:pt>
                <c:pt idx="1938">
                  <c:v>2.3449999999999999E-2</c:v>
                </c:pt>
                <c:pt idx="1939">
                  <c:v>2.3474999999999999E-2</c:v>
                </c:pt>
                <c:pt idx="1940">
                  <c:v>2.35E-2</c:v>
                </c:pt>
                <c:pt idx="1941">
                  <c:v>2.3525000000000001E-2</c:v>
                </c:pt>
                <c:pt idx="1942">
                  <c:v>2.3550000000000001E-2</c:v>
                </c:pt>
                <c:pt idx="1943">
                  <c:v>2.3574999999999999E-2</c:v>
                </c:pt>
                <c:pt idx="1944">
                  <c:v>2.3599999999999999E-2</c:v>
                </c:pt>
                <c:pt idx="1945">
                  <c:v>2.3625E-2</c:v>
                </c:pt>
                <c:pt idx="1946">
                  <c:v>2.3650000000000001E-2</c:v>
                </c:pt>
                <c:pt idx="1947">
                  <c:v>2.3675000000000002E-2</c:v>
                </c:pt>
                <c:pt idx="1948">
                  <c:v>2.3699999999999999E-2</c:v>
                </c:pt>
                <c:pt idx="1949">
                  <c:v>2.3725E-2</c:v>
                </c:pt>
                <c:pt idx="1950">
                  <c:v>2.375E-2</c:v>
                </c:pt>
                <c:pt idx="1951">
                  <c:v>2.3775000000000001E-2</c:v>
                </c:pt>
                <c:pt idx="1952">
                  <c:v>2.3800000000000002E-2</c:v>
                </c:pt>
                <c:pt idx="1953">
                  <c:v>2.3824999999999999E-2</c:v>
                </c:pt>
                <c:pt idx="1954">
                  <c:v>2.385E-2</c:v>
                </c:pt>
                <c:pt idx="1955">
                  <c:v>2.3875E-2</c:v>
                </c:pt>
                <c:pt idx="1956">
                  <c:v>2.3900000000000001E-2</c:v>
                </c:pt>
                <c:pt idx="1957">
                  <c:v>2.3924999999999998E-2</c:v>
                </c:pt>
                <c:pt idx="1958">
                  <c:v>2.3949999999999999E-2</c:v>
                </c:pt>
                <c:pt idx="1959">
                  <c:v>2.3975E-2</c:v>
                </c:pt>
                <c:pt idx="1960">
                  <c:v>2.4E-2</c:v>
                </c:pt>
                <c:pt idx="1961">
                  <c:v>2.4025000000000001E-2</c:v>
                </c:pt>
                <c:pt idx="1962">
                  <c:v>2.4049999999999998E-2</c:v>
                </c:pt>
                <c:pt idx="1963">
                  <c:v>2.4074999999999999E-2</c:v>
                </c:pt>
                <c:pt idx="1964">
                  <c:v>2.41E-2</c:v>
                </c:pt>
                <c:pt idx="1965">
                  <c:v>2.4125000000000001E-2</c:v>
                </c:pt>
                <c:pt idx="1966">
                  <c:v>2.4150000000000001E-2</c:v>
                </c:pt>
                <c:pt idx="1967">
                  <c:v>2.4174999999999999E-2</c:v>
                </c:pt>
                <c:pt idx="1968">
                  <c:v>2.4199999999999999E-2</c:v>
                </c:pt>
                <c:pt idx="1969">
                  <c:v>2.4225E-2</c:v>
                </c:pt>
                <c:pt idx="1970">
                  <c:v>2.4250000000000001E-2</c:v>
                </c:pt>
                <c:pt idx="1971">
                  <c:v>2.4275000000000001E-2</c:v>
                </c:pt>
                <c:pt idx="1972">
                  <c:v>2.4299999999999999E-2</c:v>
                </c:pt>
                <c:pt idx="1973">
                  <c:v>2.4324999999999999E-2</c:v>
                </c:pt>
                <c:pt idx="1974">
                  <c:v>2.435E-2</c:v>
                </c:pt>
                <c:pt idx="1975">
                  <c:v>2.4375000000000001E-2</c:v>
                </c:pt>
                <c:pt idx="1976">
                  <c:v>2.4400000000000002E-2</c:v>
                </c:pt>
                <c:pt idx="1977">
                  <c:v>2.4424999999999999E-2</c:v>
                </c:pt>
                <c:pt idx="1978">
                  <c:v>2.445E-2</c:v>
                </c:pt>
                <c:pt idx="1979">
                  <c:v>2.4475E-2</c:v>
                </c:pt>
                <c:pt idx="1980">
                  <c:v>2.4500000000000001E-2</c:v>
                </c:pt>
                <c:pt idx="1981">
                  <c:v>2.4525000000000002E-2</c:v>
                </c:pt>
                <c:pt idx="1982">
                  <c:v>2.4549999999999999E-2</c:v>
                </c:pt>
                <c:pt idx="1983">
                  <c:v>2.4575E-2</c:v>
                </c:pt>
                <c:pt idx="1984">
                  <c:v>2.46E-2</c:v>
                </c:pt>
                <c:pt idx="1985">
                  <c:v>2.4625000000000001E-2</c:v>
                </c:pt>
                <c:pt idx="1986">
                  <c:v>2.4649999999999998E-2</c:v>
                </c:pt>
                <c:pt idx="1987">
                  <c:v>2.4674999999999999E-2</c:v>
                </c:pt>
                <c:pt idx="1988">
                  <c:v>2.47E-2</c:v>
                </c:pt>
                <c:pt idx="1989">
                  <c:v>2.4725E-2</c:v>
                </c:pt>
                <c:pt idx="1990">
                  <c:v>2.4750000000000001E-2</c:v>
                </c:pt>
                <c:pt idx="1991">
                  <c:v>2.4774999999999998E-2</c:v>
                </c:pt>
                <c:pt idx="1992">
                  <c:v>2.4799999999999999E-2</c:v>
                </c:pt>
                <c:pt idx="1993">
                  <c:v>2.4825E-2</c:v>
                </c:pt>
                <c:pt idx="1994">
                  <c:v>2.4850000000000001E-2</c:v>
                </c:pt>
                <c:pt idx="1995">
                  <c:v>2.4875000000000001E-2</c:v>
                </c:pt>
                <c:pt idx="1996">
                  <c:v>2.4899999999999999E-2</c:v>
                </c:pt>
                <c:pt idx="1997">
                  <c:v>2.4924999999999999E-2</c:v>
                </c:pt>
                <c:pt idx="1998">
                  <c:v>2.495E-2</c:v>
                </c:pt>
                <c:pt idx="1999">
                  <c:v>2.4975000000000001E-2</c:v>
                </c:pt>
              </c:numCache>
            </c:numRef>
          </c:xVal>
          <c:yVal>
            <c:numRef>
              <c:f>'SP6'!$H$4:$H$2003</c:f>
              <c:numCache>
                <c:formatCode>0.00E+00</c:formatCode>
                <c:ptCount val="2000"/>
                <c:pt idx="0">
                  <c:v>-11.371338870000001</c:v>
                </c:pt>
                <c:pt idx="1">
                  <c:v>-11.38179912</c:v>
                </c:pt>
                <c:pt idx="2">
                  <c:v>-11.277196610000001</c:v>
                </c:pt>
                <c:pt idx="3">
                  <c:v>-11.25627611</c:v>
                </c:pt>
                <c:pt idx="4">
                  <c:v>-11.298117120000001</c:v>
                </c:pt>
                <c:pt idx="5">
                  <c:v>-11.35041837</c:v>
                </c:pt>
                <c:pt idx="6">
                  <c:v>-11.183054350000001</c:v>
                </c:pt>
                <c:pt idx="7">
                  <c:v>-11.099372349999999</c:v>
                </c:pt>
                <c:pt idx="8">
                  <c:v>-11.1307531</c:v>
                </c:pt>
                <c:pt idx="9">
                  <c:v>-11.057531340000001</c:v>
                </c:pt>
                <c:pt idx="10">
                  <c:v>-11.02615059</c:v>
                </c:pt>
                <c:pt idx="11">
                  <c:v>-10.91108783</c:v>
                </c:pt>
                <c:pt idx="12">
                  <c:v>-10.93200833</c:v>
                </c:pt>
                <c:pt idx="13">
                  <c:v>-10.91108783</c:v>
                </c:pt>
                <c:pt idx="14">
                  <c:v>-10.80648532</c:v>
                </c:pt>
                <c:pt idx="15">
                  <c:v>-10.84832632</c:v>
                </c:pt>
                <c:pt idx="16">
                  <c:v>-10.796025070000001</c:v>
                </c:pt>
                <c:pt idx="17">
                  <c:v>-10.81694557</c:v>
                </c:pt>
                <c:pt idx="18">
                  <c:v>-10.6600418</c:v>
                </c:pt>
                <c:pt idx="19">
                  <c:v>-10.576359800000001</c:v>
                </c:pt>
                <c:pt idx="20">
                  <c:v>-10.5972803</c:v>
                </c:pt>
                <c:pt idx="21">
                  <c:v>-10.576359800000001</c:v>
                </c:pt>
                <c:pt idx="22">
                  <c:v>-10.555439290000001</c:v>
                </c:pt>
                <c:pt idx="23">
                  <c:v>-10.388075280000001</c:v>
                </c:pt>
                <c:pt idx="24">
                  <c:v>-10.44037653</c:v>
                </c:pt>
                <c:pt idx="25">
                  <c:v>-10.377615029999999</c:v>
                </c:pt>
                <c:pt idx="26">
                  <c:v>-10.199790760000001</c:v>
                </c:pt>
                <c:pt idx="27">
                  <c:v>-10.18933051</c:v>
                </c:pt>
                <c:pt idx="28">
                  <c:v>-10.199790760000001</c:v>
                </c:pt>
                <c:pt idx="29">
                  <c:v>-10.199790760000001</c:v>
                </c:pt>
                <c:pt idx="30">
                  <c:v>-10.03242674</c:v>
                </c:pt>
                <c:pt idx="31">
                  <c:v>-10.021966490000001</c:v>
                </c:pt>
                <c:pt idx="32">
                  <c:v>-10.04288699</c:v>
                </c:pt>
                <c:pt idx="33">
                  <c:v>-9.9173639799999993</c:v>
                </c:pt>
                <c:pt idx="34">
                  <c:v>-9.9069037299999998</c:v>
                </c:pt>
                <c:pt idx="35">
                  <c:v>-9.8127614699999999</c:v>
                </c:pt>
                <c:pt idx="36">
                  <c:v>-9.7604602200000006</c:v>
                </c:pt>
                <c:pt idx="37">
                  <c:v>-9.6767782100000002</c:v>
                </c:pt>
                <c:pt idx="38">
                  <c:v>-9.5826359500000002</c:v>
                </c:pt>
                <c:pt idx="39">
                  <c:v>-9.5617154499999994</c:v>
                </c:pt>
                <c:pt idx="40">
                  <c:v>-9.5303346999999992</c:v>
                </c:pt>
                <c:pt idx="41">
                  <c:v>-9.5407949500000004</c:v>
                </c:pt>
                <c:pt idx="42">
                  <c:v>-9.3420501799999993</c:v>
                </c:pt>
                <c:pt idx="43">
                  <c:v>-9.2479079199999994</c:v>
                </c:pt>
                <c:pt idx="44">
                  <c:v>-9.2792886699999997</c:v>
                </c:pt>
                <c:pt idx="45">
                  <c:v>-9.1851464099999998</c:v>
                </c:pt>
                <c:pt idx="46">
                  <c:v>-9.14330541</c:v>
                </c:pt>
                <c:pt idx="47">
                  <c:v>-9.1014643999999993</c:v>
                </c:pt>
                <c:pt idx="48">
                  <c:v>-9.1223849099999992</c:v>
                </c:pt>
                <c:pt idx="49">
                  <c:v>-8.9968618899999999</c:v>
                </c:pt>
                <c:pt idx="50">
                  <c:v>-8.8190376300000004</c:v>
                </c:pt>
                <c:pt idx="51">
                  <c:v>-8.8294978799999999</c:v>
                </c:pt>
                <c:pt idx="52">
                  <c:v>-8.7667363700000003</c:v>
                </c:pt>
                <c:pt idx="53">
                  <c:v>-8.7144351199999992</c:v>
                </c:pt>
                <c:pt idx="54">
                  <c:v>-8.5470711000000001</c:v>
                </c:pt>
                <c:pt idx="55">
                  <c:v>-8.5261505999999994</c:v>
                </c:pt>
                <c:pt idx="56">
                  <c:v>-8.5052301000000003</c:v>
                </c:pt>
                <c:pt idx="57">
                  <c:v>-8.3797070799999993</c:v>
                </c:pt>
                <c:pt idx="58">
                  <c:v>-8.4006275899999991</c:v>
                </c:pt>
                <c:pt idx="59">
                  <c:v>-8.2437238199999996</c:v>
                </c:pt>
                <c:pt idx="60">
                  <c:v>-8.2437238199999996</c:v>
                </c:pt>
                <c:pt idx="61">
                  <c:v>-8.1391213100000002</c:v>
                </c:pt>
                <c:pt idx="62">
                  <c:v>-8.0031380500000004</c:v>
                </c:pt>
                <c:pt idx="63">
                  <c:v>-7.9717572900000002</c:v>
                </c:pt>
                <c:pt idx="64">
                  <c:v>-7.9822175499999997</c:v>
                </c:pt>
                <c:pt idx="65">
                  <c:v>-7.9299162900000004</c:v>
                </c:pt>
                <c:pt idx="66">
                  <c:v>-7.7102510200000003</c:v>
                </c:pt>
                <c:pt idx="67">
                  <c:v>-7.6579497600000002</c:v>
                </c:pt>
                <c:pt idx="68">
                  <c:v>-7.6684100199999996</c:v>
                </c:pt>
                <c:pt idx="69">
                  <c:v>-7.4592049999999999</c:v>
                </c:pt>
                <c:pt idx="70">
                  <c:v>-7.3964434900000002</c:v>
                </c:pt>
                <c:pt idx="71">
                  <c:v>-7.3755229900000003</c:v>
                </c:pt>
                <c:pt idx="72">
                  <c:v>-7.3755229900000003</c:v>
                </c:pt>
                <c:pt idx="73">
                  <c:v>-7.1872384699999996</c:v>
                </c:pt>
                <c:pt idx="74">
                  <c:v>-7.1349372100000004</c:v>
                </c:pt>
                <c:pt idx="75">
                  <c:v>-7.0826359600000002</c:v>
                </c:pt>
                <c:pt idx="76">
                  <c:v>-7.0198744499999997</c:v>
                </c:pt>
                <c:pt idx="77">
                  <c:v>-6.95711295</c:v>
                </c:pt>
                <c:pt idx="78">
                  <c:v>-6.8420501900000001</c:v>
                </c:pt>
                <c:pt idx="79">
                  <c:v>-6.7792886799999996</c:v>
                </c:pt>
                <c:pt idx="80">
                  <c:v>-6.6851464199999997</c:v>
                </c:pt>
                <c:pt idx="81">
                  <c:v>-6.6014644100000002</c:v>
                </c:pt>
                <c:pt idx="82">
                  <c:v>-6.5073221500000002</c:v>
                </c:pt>
                <c:pt idx="83">
                  <c:v>-6.4968618999999999</c:v>
                </c:pt>
                <c:pt idx="84">
                  <c:v>-6.4131798900000003</c:v>
                </c:pt>
                <c:pt idx="85">
                  <c:v>-6.2458158800000003</c:v>
                </c:pt>
                <c:pt idx="86">
                  <c:v>-6.0993723600000003</c:v>
                </c:pt>
                <c:pt idx="87">
                  <c:v>-6.0889121099999999</c:v>
                </c:pt>
                <c:pt idx="88">
                  <c:v>-6.0366108599999997</c:v>
                </c:pt>
                <c:pt idx="89">
                  <c:v>-5.9843095999999996</c:v>
                </c:pt>
                <c:pt idx="90">
                  <c:v>-5.8587865900000002</c:v>
                </c:pt>
                <c:pt idx="91">
                  <c:v>-5.8483263399999998</c:v>
                </c:pt>
                <c:pt idx="92">
                  <c:v>-5.7228033299999996</c:v>
                </c:pt>
                <c:pt idx="93">
                  <c:v>-5.58682006</c:v>
                </c:pt>
                <c:pt idx="94">
                  <c:v>-5.5240585600000003</c:v>
                </c:pt>
                <c:pt idx="95">
                  <c:v>-5.4508368000000003</c:v>
                </c:pt>
                <c:pt idx="96">
                  <c:v>-5.3566945400000003</c:v>
                </c:pt>
                <c:pt idx="97">
                  <c:v>-5.1579497700000001</c:v>
                </c:pt>
                <c:pt idx="98">
                  <c:v>-5.1474895199999997</c:v>
                </c:pt>
                <c:pt idx="99">
                  <c:v>-5.0428870100000003</c:v>
                </c:pt>
                <c:pt idx="100">
                  <c:v>-5.01150626</c:v>
                </c:pt>
                <c:pt idx="101">
                  <c:v>-4.9382845</c:v>
                </c:pt>
                <c:pt idx="102">
                  <c:v>-4.8232217400000001</c:v>
                </c:pt>
                <c:pt idx="103">
                  <c:v>-4.7290794800000002</c:v>
                </c:pt>
                <c:pt idx="104">
                  <c:v>-4.6663179799999996</c:v>
                </c:pt>
                <c:pt idx="105">
                  <c:v>-4.53033471</c:v>
                </c:pt>
                <c:pt idx="106">
                  <c:v>-4.4675732100000003</c:v>
                </c:pt>
                <c:pt idx="107">
                  <c:v>-4.3943514500000003</c:v>
                </c:pt>
                <c:pt idx="108">
                  <c:v>-4.3629707</c:v>
                </c:pt>
                <c:pt idx="109">
                  <c:v>-4.1433054199999999</c:v>
                </c:pt>
                <c:pt idx="110">
                  <c:v>-4.0596234200000003</c:v>
                </c:pt>
                <c:pt idx="111">
                  <c:v>-4.0177824099999997</c:v>
                </c:pt>
                <c:pt idx="112">
                  <c:v>-3.8922593999999999</c:v>
                </c:pt>
                <c:pt idx="113">
                  <c:v>-3.80857739</c:v>
                </c:pt>
                <c:pt idx="114">
                  <c:v>-3.6830543800000002</c:v>
                </c:pt>
                <c:pt idx="115">
                  <c:v>-3.6516736299999999</c:v>
                </c:pt>
                <c:pt idx="116">
                  <c:v>-3.5261506100000002</c:v>
                </c:pt>
                <c:pt idx="117">
                  <c:v>-3.46338911</c:v>
                </c:pt>
                <c:pt idx="118">
                  <c:v>-3.3797071000000001</c:v>
                </c:pt>
                <c:pt idx="119">
                  <c:v>-3.31694559</c:v>
                </c:pt>
                <c:pt idx="120">
                  <c:v>-3.23326359</c:v>
                </c:pt>
                <c:pt idx="121">
                  <c:v>-3.0868200699999999</c:v>
                </c:pt>
                <c:pt idx="122">
                  <c:v>-2.9299163099999999</c:v>
                </c:pt>
                <c:pt idx="123">
                  <c:v>-2.8880753000000001</c:v>
                </c:pt>
                <c:pt idx="124">
                  <c:v>-2.7834727899999998</c:v>
                </c:pt>
                <c:pt idx="125">
                  <c:v>-2.6893305299999999</c:v>
                </c:pt>
                <c:pt idx="126">
                  <c:v>-2.6265690300000002</c:v>
                </c:pt>
                <c:pt idx="127">
                  <c:v>-2.5219665199999999</c:v>
                </c:pt>
                <c:pt idx="128">
                  <c:v>-2.42782426</c:v>
                </c:pt>
                <c:pt idx="129">
                  <c:v>-2.26046024</c:v>
                </c:pt>
                <c:pt idx="130">
                  <c:v>-2.17677823</c:v>
                </c:pt>
                <c:pt idx="131">
                  <c:v>-2.17677823</c:v>
                </c:pt>
                <c:pt idx="132">
                  <c:v>-2.09309623</c:v>
                </c:pt>
                <c:pt idx="133">
                  <c:v>-1.9257322100000001</c:v>
                </c:pt>
                <c:pt idx="134">
                  <c:v>-1.8734309600000001</c:v>
                </c:pt>
                <c:pt idx="135">
                  <c:v>-1.76882845</c:v>
                </c:pt>
                <c:pt idx="136">
                  <c:v>-1.65376568</c:v>
                </c:pt>
                <c:pt idx="137">
                  <c:v>-1.57008368</c:v>
                </c:pt>
                <c:pt idx="138">
                  <c:v>-1.5073221699999999</c:v>
                </c:pt>
                <c:pt idx="139">
                  <c:v>-1.3504183999999999</c:v>
                </c:pt>
                <c:pt idx="140">
                  <c:v>-1.24581589</c:v>
                </c:pt>
                <c:pt idx="141">
                  <c:v>-1.1098326300000001</c:v>
                </c:pt>
                <c:pt idx="142">
                  <c:v>-1.0366108700000001</c:v>
                </c:pt>
                <c:pt idx="143">
                  <c:v>-1.0261506199999999</c:v>
                </c:pt>
                <c:pt idx="144">
                  <c:v>-0.98430962</c:v>
                </c:pt>
                <c:pt idx="145">
                  <c:v>-0.79602510000000004</c:v>
                </c:pt>
                <c:pt idx="146">
                  <c:v>-0.64958159000000004</c:v>
                </c:pt>
                <c:pt idx="147">
                  <c:v>-0.61820083000000003</c:v>
                </c:pt>
                <c:pt idx="148">
                  <c:v>-0.49267781999999999</c:v>
                </c:pt>
                <c:pt idx="149">
                  <c:v>-0.41945606000000002</c:v>
                </c:pt>
                <c:pt idx="150">
                  <c:v>-0.33577405999999999</c:v>
                </c:pt>
                <c:pt idx="151">
                  <c:v>-0.27301255000000002</c:v>
                </c:pt>
                <c:pt idx="152">
                  <c:v>-0.10564853</c:v>
                </c:pt>
                <c:pt idx="153">
                  <c:v>-1.0460199999999999E-3</c:v>
                </c:pt>
                <c:pt idx="154">
                  <c:v>9.3096230000000002E-2</c:v>
                </c:pt>
                <c:pt idx="155">
                  <c:v>0.11401674000000001</c:v>
                </c:pt>
                <c:pt idx="156">
                  <c:v>0.25</c:v>
                </c:pt>
                <c:pt idx="157">
                  <c:v>0.40690377</c:v>
                </c:pt>
                <c:pt idx="158">
                  <c:v>0.45920502000000002</c:v>
                </c:pt>
                <c:pt idx="159">
                  <c:v>0.51150627999999998</c:v>
                </c:pt>
                <c:pt idx="160">
                  <c:v>0.65794978999999998</c:v>
                </c:pt>
                <c:pt idx="161">
                  <c:v>0.69979079</c:v>
                </c:pt>
                <c:pt idx="162">
                  <c:v>0.78347279999999997</c:v>
                </c:pt>
                <c:pt idx="163">
                  <c:v>0.85669455999999999</c:v>
                </c:pt>
                <c:pt idx="164">
                  <c:v>1.0031380700000001</c:v>
                </c:pt>
                <c:pt idx="165">
                  <c:v>1.1600418400000001</c:v>
                </c:pt>
                <c:pt idx="166">
                  <c:v>1.2437238500000001</c:v>
                </c:pt>
                <c:pt idx="167">
                  <c:v>1.3169455999999999</c:v>
                </c:pt>
                <c:pt idx="168">
                  <c:v>1.3483263599999999</c:v>
                </c:pt>
                <c:pt idx="169">
                  <c:v>1.54707113</c:v>
                </c:pt>
                <c:pt idx="170">
                  <c:v>1.66213389</c:v>
                </c:pt>
                <c:pt idx="171">
                  <c:v>1.6412133799999999</c:v>
                </c:pt>
                <c:pt idx="172">
                  <c:v>1.8190376500000001</c:v>
                </c:pt>
                <c:pt idx="173">
                  <c:v>1.8922594100000001</c:v>
                </c:pt>
                <c:pt idx="174">
                  <c:v>1.9654811700000001</c:v>
                </c:pt>
                <c:pt idx="175">
                  <c:v>2.02824267</c:v>
                </c:pt>
                <c:pt idx="176">
                  <c:v>2.10146443</c:v>
                </c:pt>
                <c:pt idx="177">
                  <c:v>2.3211297000000002</c:v>
                </c:pt>
                <c:pt idx="178">
                  <c:v>2.3002091999999998</c:v>
                </c:pt>
                <c:pt idx="179">
                  <c:v>2.4257322100000001</c:v>
                </c:pt>
                <c:pt idx="180">
                  <c:v>2.50941422</c:v>
                </c:pt>
                <c:pt idx="181">
                  <c:v>2.67677823</c:v>
                </c:pt>
                <c:pt idx="182">
                  <c:v>2.8127615000000001</c:v>
                </c:pt>
                <c:pt idx="183">
                  <c:v>2.7918409999999998</c:v>
                </c:pt>
                <c:pt idx="184">
                  <c:v>2.9696652600000002</c:v>
                </c:pt>
                <c:pt idx="185">
                  <c:v>3.0533472700000002</c:v>
                </c:pt>
                <c:pt idx="186">
                  <c:v>3.1161087799999998</c:v>
                </c:pt>
                <c:pt idx="187">
                  <c:v>3.1893305299999999</c:v>
                </c:pt>
                <c:pt idx="188">
                  <c:v>3.2730125399999999</c:v>
                </c:pt>
                <c:pt idx="189">
                  <c:v>3.4508368100000002</c:v>
                </c:pt>
                <c:pt idx="190">
                  <c:v>3.49267781</c:v>
                </c:pt>
                <c:pt idx="191">
                  <c:v>3.5554393200000001</c:v>
                </c:pt>
                <c:pt idx="192">
                  <c:v>3.6600418299999999</c:v>
                </c:pt>
                <c:pt idx="193">
                  <c:v>3.8064853400000001</c:v>
                </c:pt>
                <c:pt idx="194">
                  <c:v>3.8797071000000001</c:v>
                </c:pt>
                <c:pt idx="195">
                  <c:v>3.9215480999999999</c:v>
                </c:pt>
                <c:pt idx="196">
                  <c:v>4.0679916199999999</c:v>
                </c:pt>
                <c:pt idx="197">
                  <c:v>4.1935146300000001</c:v>
                </c:pt>
                <c:pt idx="198">
                  <c:v>4.2039748799999996</c:v>
                </c:pt>
                <c:pt idx="199">
                  <c:v>4.3294978899999998</c:v>
                </c:pt>
                <c:pt idx="200">
                  <c:v>4.45502091</c:v>
                </c:pt>
                <c:pt idx="201">
                  <c:v>4.5491631699999999</c:v>
                </c:pt>
                <c:pt idx="202">
                  <c:v>4.5805439200000002</c:v>
                </c:pt>
                <c:pt idx="203">
                  <c:v>4.6328451700000004</c:v>
                </c:pt>
                <c:pt idx="204">
                  <c:v>4.7479079300000002</c:v>
                </c:pt>
                <c:pt idx="205">
                  <c:v>4.8106694399999999</c:v>
                </c:pt>
                <c:pt idx="206">
                  <c:v>4.9361924500000001</c:v>
                </c:pt>
                <c:pt idx="207">
                  <c:v>5.0094142100000001</c:v>
                </c:pt>
                <c:pt idx="208">
                  <c:v>5.17677823</c:v>
                </c:pt>
                <c:pt idx="209">
                  <c:v>5.2499999800000001</c:v>
                </c:pt>
                <c:pt idx="210">
                  <c:v>5.3232217400000001</c:v>
                </c:pt>
                <c:pt idx="211">
                  <c:v>5.3232217400000001</c:v>
                </c:pt>
                <c:pt idx="212">
                  <c:v>5.4905857600000001</c:v>
                </c:pt>
                <c:pt idx="213">
                  <c:v>5.6265690199999998</c:v>
                </c:pt>
                <c:pt idx="214">
                  <c:v>5.6579497700000001</c:v>
                </c:pt>
                <c:pt idx="215">
                  <c:v>5.75209203</c:v>
                </c:pt>
                <c:pt idx="216">
                  <c:v>5.8148535399999997</c:v>
                </c:pt>
                <c:pt idx="217">
                  <c:v>5.9299163000000004</c:v>
                </c:pt>
                <c:pt idx="218">
                  <c:v>5.9822175499999997</c:v>
                </c:pt>
                <c:pt idx="219">
                  <c:v>6.0345188099999998</c:v>
                </c:pt>
                <c:pt idx="220">
                  <c:v>6.1809623199999999</c:v>
                </c:pt>
                <c:pt idx="221">
                  <c:v>6.2541840799999999</c:v>
                </c:pt>
                <c:pt idx="222">
                  <c:v>6.3064853400000001</c:v>
                </c:pt>
                <c:pt idx="223">
                  <c:v>6.3483263399999998</c:v>
                </c:pt>
                <c:pt idx="224">
                  <c:v>6.49476985</c:v>
                </c:pt>
                <c:pt idx="225">
                  <c:v>6.64121337</c:v>
                </c:pt>
                <c:pt idx="226">
                  <c:v>6.6516736200000004</c:v>
                </c:pt>
                <c:pt idx="227">
                  <c:v>6.7667363800000002</c:v>
                </c:pt>
                <c:pt idx="228">
                  <c:v>6.8294978899999998</c:v>
                </c:pt>
                <c:pt idx="229">
                  <c:v>6.88179914</c:v>
                </c:pt>
                <c:pt idx="230">
                  <c:v>6.9341004000000002</c:v>
                </c:pt>
                <c:pt idx="231">
                  <c:v>6.9759414</c:v>
                </c:pt>
                <c:pt idx="232">
                  <c:v>7.1433054199999999</c:v>
                </c:pt>
                <c:pt idx="233">
                  <c:v>7.2060669199999996</c:v>
                </c:pt>
                <c:pt idx="234">
                  <c:v>7.1851464199999997</c:v>
                </c:pt>
                <c:pt idx="235">
                  <c:v>7.2583681799999997</c:v>
                </c:pt>
                <c:pt idx="236">
                  <c:v>7.4257321899999997</c:v>
                </c:pt>
                <c:pt idx="237">
                  <c:v>7.5721757099999998</c:v>
                </c:pt>
                <c:pt idx="238">
                  <c:v>7.5617154600000003</c:v>
                </c:pt>
                <c:pt idx="239">
                  <c:v>7.6140167099999996</c:v>
                </c:pt>
                <c:pt idx="240">
                  <c:v>7.7395397199999998</c:v>
                </c:pt>
                <c:pt idx="241">
                  <c:v>7.8023012300000003</c:v>
                </c:pt>
                <c:pt idx="242">
                  <c:v>7.8964434900000002</c:v>
                </c:pt>
                <c:pt idx="243">
                  <c:v>7.93828449</c:v>
                </c:pt>
                <c:pt idx="244">
                  <c:v>8.0951882600000005</c:v>
                </c:pt>
                <c:pt idx="245">
                  <c:v>8.1265690100000008</c:v>
                </c:pt>
                <c:pt idx="246">
                  <c:v>8.0533472499999998</c:v>
                </c:pt>
                <c:pt idx="247">
                  <c:v>8.1788702700000009</c:v>
                </c:pt>
                <c:pt idx="248">
                  <c:v>8.3043932799999993</c:v>
                </c:pt>
                <c:pt idx="249">
                  <c:v>8.3985355399999992</c:v>
                </c:pt>
                <c:pt idx="250">
                  <c:v>8.3776150400000002</c:v>
                </c:pt>
                <c:pt idx="251">
                  <c:v>8.5031380500000004</c:v>
                </c:pt>
                <c:pt idx="252">
                  <c:v>8.5763598000000005</c:v>
                </c:pt>
                <c:pt idx="253">
                  <c:v>8.6391213100000002</c:v>
                </c:pt>
                <c:pt idx="254">
                  <c:v>8.68096231</c:v>
                </c:pt>
                <c:pt idx="255">
                  <c:v>8.7646443200000004</c:v>
                </c:pt>
                <c:pt idx="256">
                  <c:v>8.9424685900000007</c:v>
                </c:pt>
                <c:pt idx="257">
                  <c:v>8.9006275899999991</c:v>
                </c:pt>
                <c:pt idx="258">
                  <c:v>8.9424685900000007</c:v>
                </c:pt>
                <c:pt idx="259">
                  <c:v>8.9947698500000008</c:v>
                </c:pt>
                <c:pt idx="260">
                  <c:v>9.1830543599999999</c:v>
                </c:pt>
                <c:pt idx="261">
                  <c:v>9.1725941100000004</c:v>
                </c:pt>
                <c:pt idx="262">
                  <c:v>9.1516736099999996</c:v>
                </c:pt>
                <c:pt idx="263">
                  <c:v>9.2876568699999993</c:v>
                </c:pt>
                <c:pt idx="264">
                  <c:v>9.3399581299999994</c:v>
                </c:pt>
                <c:pt idx="265">
                  <c:v>9.3922593800000005</c:v>
                </c:pt>
                <c:pt idx="266">
                  <c:v>9.4341003899999993</c:v>
                </c:pt>
                <c:pt idx="267">
                  <c:v>9.5282426499999993</c:v>
                </c:pt>
                <c:pt idx="268">
                  <c:v>9.6537656599999995</c:v>
                </c:pt>
                <c:pt idx="269">
                  <c:v>9.6956066599999993</c:v>
                </c:pt>
                <c:pt idx="270">
                  <c:v>9.6642259100000008</c:v>
                </c:pt>
                <c:pt idx="271">
                  <c:v>9.7479079199999994</c:v>
                </c:pt>
                <c:pt idx="272">
                  <c:v>9.8629706800000001</c:v>
                </c:pt>
                <c:pt idx="273">
                  <c:v>9.9048116799999999</c:v>
                </c:pt>
                <c:pt idx="274">
                  <c:v>9.9152719299999994</c:v>
                </c:pt>
                <c:pt idx="275">
                  <c:v>10.009414189999999</c:v>
                </c:pt>
                <c:pt idx="276">
                  <c:v>10.072175700000001</c:v>
                </c:pt>
                <c:pt idx="277">
                  <c:v>10.072175700000001</c:v>
                </c:pt>
                <c:pt idx="278">
                  <c:v>10.08263595</c:v>
                </c:pt>
                <c:pt idx="279">
                  <c:v>10.17677821</c:v>
                </c:pt>
                <c:pt idx="280">
                  <c:v>10.31276147</c:v>
                </c:pt>
                <c:pt idx="281">
                  <c:v>10.27092047</c:v>
                </c:pt>
                <c:pt idx="282">
                  <c:v>10.30230122</c:v>
                </c:pt>
                <c:pt idx="283">
                  <c:v>10.36506273</c:v>
                </c:pt>
                <c:pt idx="284">
                  <c:v>10.469665239999999</c:v>
                </c:pt>
                <c:pt idx="285">
                  <c:v>10.480125490000001</c:v>
                </c:pt>
                <c:pt idx="286">
                  <c:v>10.49058574</c:v>
                </c:pt>
                <c:pt idx="287">
                  <c:v>10.637029249999999</c:v>
                </c:pt>
                <c:pt idx="288">
                  <c:v>10.657949759999999</c:v>
                </c:pt>
                <c:pt idx="289">
                  <c:v>10.605648499999999</c:v>
                </c:pt>
                <c:pt idx="290">
                  <c:v>10.657949759999999</c:v>
                </c:pt>
                <c:pt idx="291">
                  <c:v>10.699790760000001</c:v>
                </c:pt>
                <c:pt idx="292">
                  <c:v>10.84623427</c:v>
                </c:pt>
                <c:pt idx="293">
                  <c:v>10.825313769999999</c:v>
                </c:pt>
                <c:pt idx="294">
                  <c:v>10.86715478</c:v>
                </c:pt>
                <c:pt idx="295">
                  <c:v>10.89853553</c:v>
                </c:pt>
                <c:pt idx="296">
                  <c:v>10.971757289999999</c:v>
                </c:pt>
                <c:pt idx="297">
                  <c:v>11.013598289999999</c:v>
                </c:pt>
                <c:pt idx="298">
                  <c:v>10.99267779</c:v>
                </c:pt>
                <c:pt idx="299">
                  <c:v>11.149581550000001</c:v>
                </c:pt>
                <c:pt idx="300">
                  <c:v>11.1600418</c:v>
                </c:pt>
                <c:pt idx="301">
                  <c:v>11.149581550000001</c:v>
                </c:pt>
                <c:pt idx="302">
                  <c:v>11.18096231</c:v>
                </c:pt>
                <c:pt idx="303">
                  <c:v>11.243723810000001</c:v>
                </c:pt>
                <c:pt idx="304">
                  <c:v>11.31694557</c:v>
                </c:pt>
                <c:pt idx="305">
                  <c:v>11.191422559999999</c:v>
                </c:pt>
                <c:pt idx="306">
                  <c:v>11.296025070000001</c:v>
                </c:pt>
                <c:pt idx="307">
                  <c:v>11.285564819999999</c:v>
                </c:pt>
                <c:pt idx="308">
                  <c:v>11.34832632</c:v>
                </c:pt>
                <c:pt idx="309">
                  <c:v>11.463389080000001</c:v>
                </c:pt>
                <c:pt idx="310">
                  <c:v>11.40062758</c:v>
                </c:pt>
                <c:pt idx="311">
                  <c:v>11.557531340000001</c:v>
                </c:pt>
                <c:pt idx="312">
                  <c:v>11.56799159</c:v>
                </c:pt>
                <c:pt idx="313">
                  <c:v>11.57845184</c:v>
                </c:pt>
                <c:pt idx="314">
                  <c:v>11.50523009</c:v>
                </c:pt>
                <c:pt idx="315">
                  <c:v>11.57845184</c:v>
                </c:pt>
                <c:pt idx="316">
                  <c:v>11.693514609999999</c:v>
                </c:pt>
                <c:pt idx="317">
                  <c:v>11.599372349999999</c:v>
                </c:pt>
                <c:pt idx="318">
                  <c:v>11.66213385</c:v>
                </c:pt>
                <c:pt idx="319">
                  <c:v>11.71443511</c:v>
                </c:pt>
                <c:pt idx="320">
                  <c:v>11.71443511</c:v>
                </c:pt>
                <c:pt idx="321">
                  <c:v>11.66213385</c:v>
                </c:pt>
                <c:pt idx="322">
                  <c:v>11.693514609999999</c:v>
                </c:pt>
                <c:pt idx="323">
                  <c:v>11.85041837</c:v>
                </c:pt>
                <c:pt idx="324">
                  <c:v>11.80857737</c:v>
                </c:pt>
                <c:pt idx="325">
                  <c:v>11.71443511</c:v>
                </c:pt>
                <c:pt idx="326">
                  <c:v>11.81903762</c:v>
                </c:pt>
                <c:pt idx="327">
                  <c:v>11.923640130000001</c:v>
                </c:pt>
                <c:pt idx="328">
                  <c:v>11.94456063</c:v>
                </c:pt>
                <c:pt idx="329">
                  <c:v>11.83995812</c:v>
                </c:pt>
                <c:pt idx="330">
                  <c:v>11.89225938</c:v>
                </c:pt>
                <c:pt idx="331">
                  <c:v>11.913179879999999</c:v>
                </c:pt>
                <c:pt idx="332">
                  <c:v>11.89225938</c:v>
                </c:pt>
                <c:pt idx="333">
                  <c:v>11.88179912</c:v>
                </c:pt>
                <c:pt idx="334">
                  <c:v>11.913179879999999</c:v>
                </c:pt>
                <c:pt idx="335">
                  <c:v>11.99686189</c:v>
                </c:pt>
                <c:pt idx="336">
                  <c:v>12.007322139999999</c:v>
                </c:pt>
                <c:pt idx="337">
                  <c:v>11.94456063</c:v>
                </c:pt>
                <c:pt idx="338">
                  <c:v>11.965481130000001</c:v>
                </c:pt>
                <c:pt idx="339">
                  <c:v>12.05962339</c:v>
                </c:pt>
                <c:pt idx="340">
                  <c:v>12.08054389</c:v>
                </c:pt>
                <c:pt idx="341">
                  <c:v>11.98640163</c:v>
                </c:pt>
                <c:pt idx="342">
                  <c:v>11.99686189</c:v>
                </c:pt>
                <c:pt idx="343">
                  <c:v>12.08054389</c:v>
                </c:pt>
                <c:pt idx="344">
                  <c:v>11.99686189</c:v>
                </c:pt>
                <c:pt idx="345">
                  <c:v>12.017782390000001</c:v>
                </c:pt>
                <c:pt idx="346">
                  <c:v>12.017782390000001</c:v>
                </c:pt>
                <c:pt idx="347">
                  <c:v>12.1223849</c:v>
                </c:pt>
                <c:pt idx="348">
                  <c:v>12.007322139999999</c:v>
                </c:pt>
                <c:pt idx="349">
                  <c:v>11.99686189</c:v>
                </c:pt>
                <c:pt idx="350">
                  <c:v>11.98640163</c:v>
                </c:pt>
                <c:pt idx="351">
                  <c:v>11.99686189</c:v>
                </c:pt>
                <c:pt idx="352">
                  <c:v>12.03870289</c:v>
                </c:pt>
                <c:pt idx="353">
                  <c:v>12.03870289</c:v>
                </c:pt>
                <c:pt idx="354">
                  <c:v>12.111924650000001</c:v>
                </c:pt>
                <c:pt idx="355">
                  <c:v>12.03870289</c:v>
                </c:pt>
                <c:pt idx="356">
                  <c:v>12.03870289</c:v>
                </c:pt>
                <c:pt idx="357">
                  <c:v>12.017782390000001</c:v>
                </c:pt>
                <c:pt idx="358">
                  <c:v>11.99686189</c:v>
                </c:pt>
                <c:pt idx="359">
                  <c:v>12.049163139999999</c:v>
                </c:pt>
                <c:pt idx="360">
                  <c:v>12.03870289</c:v>
                </c:pt>
                <c:pt idx="361">
                  <c:v>11.923640130000001</c:v>
                </c:pt>
                <c:pt idx="362">
                  <c:v>11.955020879999999</c:v>
                </c:pt>
                <c:pt idx="363">
                  <c:v>11.97594138</c:v>
                </c:pt>
                <c:pt idx="364">
                  <c:v>11.965481130000001</c:v>
                </c:pt>
                <c:pt idx="365">
                  <c:v>11.90271963</c:v>
                </c:pt>
                <c:pt idx="366">
                  <c:v>11.97594138</c:v>
                </c:pt>
                <c:pt idx="367">
                  <c:v>11.99686189</c:v>
                </c:pt>
                <c:pt idx="368">
                  <c:v>11.88179912</c:v>
                </c:pt>
                <c:pt idx="369">
                  <c:v>11.829497870000001</c:v>
                </c:pt>
                <c:pt idx="370">
                  <c:v>11.923640130000001</c:v>
                </c:pt>
                <c:pt idx="371">
                  <c:v>11.98640163</c:v>
                </c:pt>
                <c:pt idx="372">
                  <c:v>11.860878619999999</c:v>
                </c:pt>
                <c:pt idx="373">
                  <c:v>11.83995812</c:v>
                </c:pt>
                <c:pt idx="374">
                  <c:v>11.83995812</c:v>
                </c:pt>
                <c:pt idx="375">
                  <c:v>11.74581586</c:v>
                </c:pt>
                <c:pt idx="376">
                  <c:v>11.766736359999999</c:v>
                </c:pt>
                <c:pt idx="377">
                  <c:v>11.71443511</c:v>
                </c:pt>
                <c:pt idx="378">
                  <c:v>11.787656869999999</c:v>
                </c:pt>
                <c:pt idx="379">
                  <c:v>11.72489536</c:v>
                </c:pt>
                <c:pt idx="380">
                  <c:v>11.66213385</c:v>
                </c:pt>
                <c:pt idx="381">
                  <c:v>11.641213349999999</c:v>
                </c:pt>
                <c:pt idx="382">
                  <c:v>11.703974860000001</c:v>
                </c:pt>
                <c:pt idx="383">
                  <c:v>11.693514609999999</c:v>
                </c:pt>
                <c:pt idx="384">
                  <c:v>11.6307531</c:v>
                </c:pt>
                <c:pt idx="385">
                  <c:v>11.56799159</c:v>
                </c:pt>
                <c:pt idx="386">
                  <c:v>11.56799159</c:v>
                </c:pt>
                <c:pt idx="387">
                  <c:v>11.557531340000001</c:v>
                </c:pt>
                <c:pt idx="388">
                  <c:v>11.53661084</c:v>
                </c:pt>
                <c:pt idx="389">
                  <c:v>11.44246858</c:v>
                </c:pt>
                <c:pt idx="390">
                  <c:v>11.52615059</c:v>
                </c:pt>
                <c:pt idx="391">
                  <c:v>11.452928829999999</c:v>
                </c:pt>
                <c:pt idx="392">
                  <c:v>11.285564819999999</c:v>
                </c:pt>
                <c:pt idx="393">
                  <c:v>11.31694557</c:v>
                </c:pt>
                <c:pt idx="394">
                  <c:v>11.358786569999999</c:v>
                </c:pt>
                <c:pt idx="395">
                  <c:v>11.327405819999999</c:v>
                </c:pt>
                <c:pt idx="396">
                  <c:v>11.296025070000001</c:v>
                </c:pt>
                <c:pt idx="397">
                  <c:v>11.27510457</c:v>
                </c:pt>
                <c:pt idx="398">
                  <c:v>11.25418406</c:v>
                </c:pt>
                <c:pt idx="399">
                  <c:v>11.18096231</c:v>
                </c:pt>
                <c:pt idx="400">
                  <c:v>11.17050206</c:v>
                </c:pt>
                <c:pt idx="401">
                  <c:v>11.065899549999999</c:v>
                </c:pt>
                <c:pt idx="402">
                  <c:v>11.055439290000001</c:v>
                </c:pt>
                <c:pt idx="403">
                  <c:v>11.044979039999999</c:v>
                </c:pt>
                <c:pt idx="404">
                  <c:v>10.89853553</c:v>
                </c:pt>
                <c:pt idx="405">
                  <c:v>10.92991628</c:v>
                </c:pt>
                <c:pt idx="406">
                  <c:v>10.92991628</c:v>
                </c:pt>
                <c:pt idx="407">
                  <c:v>10.971757289999999</c:v>
                </c:pt>
                <c:pt idx="408">
                  <c:v>10.825313769999999</c:v>
                </c:pt>
                <c:pt idx="409">
                  <c:v>10.77301252</c:v>
                </c:pt>
                <c:pt idx="410">
                  <c:v>10.80439327</c:v>
                </c:pt>
                <c:pt idx="411">
                  <c:v>10.699790760000001</c:v>
                </c:pt>
                <c:pt idx="412">
                  <c:v>10.67887026</c:v>
                </c:pt>
                <c:pt idx="413">
                  <c:v>10.637029249999999</c:v>
                </c:pt>
                <c:pt idx="414">
                  <c:v>10.68933051</c:v>
                </c:pt>
                <c:pt idx="415">
                  <c:v>10.59518825</c:v>
                </c:pt>
                <c:pt idx="416">
                  <c:v>10.469665239999999</c:v>
                </c:pt>
                <c:pt idx="417">
                  <c:v>10.44874474</c:v>
                </c:pt>
                <c:pt idx="418">
                  <c:v>10.37552298</c:v>
                </c:pt>
                <c:pt idx="419">
                  <c:v>10.344142229999999</c:v>
                </c:pt>
                <c:pt idx="420">
                  <c:v>10.28138072</c:v>
                </c:pt>
                <c:pt idx="421">
                  <c:v>10.23953972</c:v>
                </c:pt>
                <c:pt idx="422">
                  <c:v>10.260460220000001</c:v>
                </c:pt>
                <c:pt idx="423">
                  <c:v>10.166317960000001</c:v>
                </c:pt>
                <c:pt idx="424">
                  <c:v>10.166317960000001</c:v>
                </c:pt>
                <c:pt idx="425">
                  <c:v>10.0930962</c:v>
                </c:pt>
                <c:pt idx="426">
                  <c:v>10.114016700000001</c:v>
                </c:pt>
                <c:pt idx="427">
                  <c:v>10.04079495</c:v>
                </c:pt>
                <c:pt idx="428">
                  <c:v>9.8315899299999998</c:v>
                </c:pt>
                <c:pt idx="429">
                  <c:v>9.8734309299999996</c:v>
                </c:pt>
                <c:pt idx="430">
                  <c:v>9.8211296800000003</c:v>
                </c:pt>
                <c:pt idx="431">
                  <c:v>9.8002091700000005</c:v>
                </c:pt>
                <c:pt idx="432">
                  <c:v>9.6851464099999998</c:v>
                </c:pt>
                <c:pt idx="433">
                  <c:v>9.7165271600000001</c:v>
                </c:pt>
                <c:pt idx="434">
                  <c:v>9.5700836500000008</c:v>
                </c:pt>
                <c:pt idx="435">
                  <c:v>9.4968618899999999</c:v>
                </c:pt>
                <c:pt idx="436">
                  <c:v>9.4864016400000004</c:v>
                </c:pt>
                <c:pt idx="437">
                  <c:v>9.40271963</c:v>
                </c:pt>
                <c:pt idx="438">
                  <c:v>9.4236401399999998</c:v>
                </c:pt>
                <c:pt idx="439">
                  <c:v>9.3504183800000007</c:v>
                </c:pt>
                <c:pt idx="440">
                  <c:v>9.2667363700000003</c:v>
                </c:pt>
                <c:pt idx="441">
                  <c:v>9.1830543599999999</c:v>
                </c:pt>
                <c:pt idx="442">
                  <c:v>9.1621338600000009</c:v>
                </c:pt>
                <c:pt idx="443">
                  <c:v>9.1516736099999996</c:v>
                </c:pt>
                <c:pt idx="444">
                  <c:v>8.9843095900000005</c:v>
                </c:pt>
                <c:pt idx="445">
                  <c:v>8.9320083399999994</c:v>
                </c:pt>
                <c:pt idx="446">
                  <c:v>8.9006275899999991</c:v>
                </c:pt>
                <c:pt idx="447">
                  <c:v>8.7437238199999996</c:v>
                </c:pt>
                <c:pt idx="448">
                  <c:v>8.7437238199999996</c:v>
                </c:pt>
                <c:pt idx="449">
                  <c:v>8.6914225700000003</c:v>
                </c:pt>
                <c:pt idx="450">
                  <c:v>8.7123430699999993</c:v>
                </c:pt>
                <c:pt idx="451">
                  <c:v>8.5449790500000002</c:v>
                </c:pt>
                <c:pt idx="452">
                  <c:v>8.4717572899999993</c:v>
                </c:pt>
                <c:pt idx="453">
                  <c:v>8.4612970399999998</c:v>
                </c:pt>
                <c:pt idx="454">
                  <c:v>8.3671547799999999</c:v>
                </c:pt>
                <c:pt idx="455">
                  <c:v>8.3671547799999999</c:v>
                </c:pt>
                <c:pt idx="456">
                  <c:v>8.2416317699999997</c:v>
                </c:pt>
                <c:pt idx="457">
                  <c:v>8.2416317699999997</c:v>
                </c:pt>
                <c:pt idx="458">
                  <c:v>8.1265690100000008</c:v>
                </c:pt>
                <c:pt idx="459">
                  <c:v>8.0219664999999996</c:v>
                </c:pt>
                <c:pt idx="460">
                  <c:v>7.9487447400000004</c:v>
                </c:pt>
                <c:pt idx="461">
                  <c:v>7.8650627399999999</c:v>
                </c:pt>
                <c:pt idx="462">
                  <c:v>7.8546024799999996</c:v>
                </c:pt>
                <c:pt idx="463">
                  <c:v>7.77092048</c:v>
                </c:pt>
                <c:pt idx="464">
                  <c:v>7.6349372100000004</c:v>
                </c:pt>
                <c:pt idx="465">
                  <c:v>7.6140167099999996</c:v>
                </c:pt>
                <c:pt idx="466">
                  <c:v>7.5512552099999999</c:v>
                </c:pt>
                <c:pt idx="467">
                  <c:v>7.5303347</c:v>
                </c:pt>
                <c:pt idx="468">
                  <c:v>7.3838911899999999</c:v>
                </c:pt>
                <c:pt idx="469">
                  <c:v>7.3943514400000003</c:v>
                </c:pt>
                <c:pt idx="470">
                  <c:v>7.3002091800000004</c:v>
                </c:pt>
                <c:pt idx="471">
                  <c:v>7.1328451700000004</c:v>
                </c:pt>
                <c:pt idx="472">
                  <c:v>7.0805439100000003</c:v>
                </c:pt>
                <c:pt idx="473">
                  <c:v>7.0387029099999996</c:v>
                </c:pt>
                <c:pt idx="474">
                  <c:v>6.9864016500000004</c:v>
                </c:pt>
                <c:pt idx="475">
                  <c:v>6.8922593900000004</c:v>
                </c:pt>
                <c:pt idx="476">
                  <c:v>6.8190376300000004</c:v>
                </c:pt>
                <c:pt idx="477">
                  <c:v>6.7248953800000004</c:v>
                </c:pt>
                <c:pt idx="478">
                  <c:v>6.6516736200000004</c:v>
                </c:pt>
                <c:pt idx="479">
                  <c:v>6.5784518600000004</c:v>
                </c:pt>
                <c:pt idx="480">
                  <c:v>6.5052301000000003</c:v>
                </c:pt>
                <c:pt idx="481">
                  <c:v>6.4633890999999997</c:v>
                </c:pt>
                <c:pt idx="482">
                  <c:v>6.3797070900000001</c:v>
                </c:pt>
                <c:pt idx="483">
                  <c:v>6.2228033299999996</c:v>
                </c:pt>
                <c:pt idx="484">
                  <c:v>6.1914225700000003</c:v>
                </c:pt>
                <c:pt idx="485">
                  <c:v>6.1286610699999997</c:v>
                </c:pt>
                <c:pt idx="486">
                  <c:v>6.0763598099999996</c:v>
                </c:pt>
                <c:pt idx="487">
                  <c:v>5.9717573000000002</c:v>
                </c:pt>
                <c:pt idx="488">
                  <c:v>5.8776150400000002</c:v>
                </c:pt>
                <c:pt idx="489">
                  <c:v>5.7834727800000003</c:v>
                </c:pt>
                <c:pt idx="490">
                  <c:v>5.67887027</c:v>
                </c:pt>
                <c:pt idx="491">
                  <c:v>5.5951882700000004</c:v>
                </c:pt>
                <c:pt idx="492">
                  <c:v>5.5324267599999999</c:v>
                </c:pt>
                <c:pt idx="493">
                  <c:v>5.5219665100000004</c:v>
                </c:pt>
                <c:pt idx="494">
                  <c:v>5.4069037499999997</c:v>
                </c:pt>
                <c:pt idx="495">
                  <c:v>5.2918409899999999</c:v>
                </c:pt>
                <c:pt idx="496">
                  <c:v>5.1976987299999999</c:v>
                </c:pt>
                <c:pt idx="497">
                  <c:v>5.1453974699999998</c:v>
                </c:pt>
                <c:pt idx="498">
                  <c:v>5.0617154700000002</c:v>
                </c:pt>
                <c:pt idx="499">
                  <c:v>4.9675732100000003</c:v>
                </c:pt>
                <c:pt idx="500">
                  <c:v>4.8838911999999999</c:v>
                </c:pt>
                <c:pt idx="501">
                  <c:v>4.7792886899999996</c:v>
                </c:pt>
                <c:pt idx="502">
                  <c:v>4.6746861800000001</c:v>
                </c:pt>
                <c:pt idx="503">
                  <c:v>4.6119246699999996</c:v>
                </c:pt>
                <c:pt idx="504">
                  <c:v>4.5491631699999999</c:v>
                </c:pt>
                <c:pt idx="505">
                  <c:v>4.4864016600000003</c:v>
                </c:pt>
                <c:pt idx="506">
                  <c:v>4.4131799000000003</c:v>
                </c:pt>
                <c:pt idx="507">
                  <c:v>4.2353556399999999</c:v>
                </c:pt>
                <c:pt idx="508">
                  <c:v>4.1516736300000003</c:v>
                </c:pt>
                <c:pt idx="509">
                  <c:v>4.1202928700000001</c:v>
                </c:pt>
                <c:pt idx="510">
                  <c:v>4.0889121199999998</c:v>
                </c:pt>
                <c:pt idx="511">
                  <c:v>3.97384936</c:v>
                </c:pt>
                <c:pt idx="512">
                  <c:v>3.8797071000000001</c:v>
                </c:pt>
                <c:pt idx="513">
                  <c:v>3.7960250900000001</c:v>
                </c:pt>
                <c:pt idx="514">
                  <c:v>3.63912133</c:v>
                </c:pt>
                <c:pt idx="515">
                  <c:v>3.5449790700000001</c:v>
                </c:pt>
                <c:pt idx="516">
                  <c:v>3.4717573100000001</c:v>
                </c:pt>
                <c:pt idx="517">
                  <c:v>3.4508368100000002</c:v>
                </c:pt>
                <c:pt idx="518">
                  <c:v>3.3462342999999999</c:v>
                </c:pt>
                <c:pt idx="519">
                  <c:v>3.16841003</c:v>
                </c:pt>
                <c:pt idx="520">
                  <c:v>3.1370292800000001</c:v>
                </c:pt>
                <c:pt idx="521">
                  <c:v>3.09518827</c:v>
                </c:pt>
                <c:pt idx="522">
                  <c:v>2.9801255100000001</c:v>
                </c:pt>
                <c:pt idx="523">
                  <c:v>2.8964435100000001</c:v>
                </c:pt>
                <c:pt idx="524">
                  <c:v>2.8023012500000002</c:v>
                </c:pt>
                <c:pt idx="525">
                  <c:v>2.7186192400000002</c:v>
                </c:pt>
                <c:pt idx="526">
                  <c:v>2.59309623</c:v>
                </c:pt>
                <c:pt idx="527">
                  <c:v>2.51987447</c:v>
                </c:pt>
                <c:pt idx="528">
                  <c:v>2.43619246</c:v>
                </c:pt>
                <c:pt idx="529">
                  <c:v>2.3838912099999998</c:v>
                </c:pt>
                <c:pt idx="530">
                  <c:v>2.2897489499999999</c:v>
                </c:pt>
                <c:pt idx="531">
                  <c:v>2.10146443</c:v>
                </c:pt>
                <c:pt idx="532">
                  <c:v>2.0177824200000001</c:v>
                </c:pt>
                <c:pt idx="533">
                  <c:v>1.95502091</c:v>
                </c:pt>
                <c:pt idx="534">
                  <c:v>1.8817991599999999</c:v>
                </c:pt>
                <c:pt idx="535">
                  <c:v>1.7667364000000001</c:v>
                </c:pt>
                <c:pt idx="536">
                  <c:v>1.71443514</c:v>
                </c:pt>
                <c:pt idx="537">
                  <c:v>1.67259414</c:v>
                </c:pt>
                <c:pt idx="538">
                  <c:v>1.5261506199999999</c:v>
                </c:pt>
                <c:pt idx="539">
                  <c:v>1.43200836</c:v>
                </c:pt>
                <c:pt idx="540">
                  <c:v>1.3587866099999999</c:v>
                </c:pt>
                <c:pt idx="541">
                  <c:v>1.2960251</c:v>
                </c:pt>
                <c:pt idx="542">
                  <c:v>1.18096234</c:v>
                </c:pt>
                <c:pt idx="543">
                  <c:v>1.0449790800000001</c:v>
                </c:pt>
                <c:pt idx="544">
                  <c:v>0.96129706999999998</c:v>
                </c:pt>
                <c:pt idx="545">
                  <c:v>0.89853556000000001</c:v>
                </c:pt>
                <c:pt idx="546">
                  <c:v>0.82531381000000004</c:v>
                </c:pt>
                <c:pt idx="547">
                  <c:v>0.71025103999999994</c:v>
                </c:pt>
                <c:pt idx="548">
                  <c:v>0.63702928999999997</c:v>
                </c:pt>
                <c:pt idx="549">
                  <c:v>0.56380752999999995</c:v>
                </c:pt>
                <c:pt idx="550">
                  <c:v>0.39644351</c:v>
                </c:pt>
                <c:pt idx="551">
                  <c:v>0.31276151000000002</c:v>
                </c:pt>
                <c:pt idx="552">
                  <c:v>0.30230126000000002</c:v>
                </c:pt>
                <c:pt idx="553">
                  <c:v>0.28138075000000001</c:v>
                </c:pt>
                <c:pt idx="554">
                  <c:v>0.12447699</c:v>
                </c:pt>
                <c:pt idx="555">
                  <c:v>-1.1506280000000001E-2</c:v>
                </c:pt>
                <c:pt idx="556">
                  <c:v>-7.4267780000000005E-2</c:v>
                </c:pt>
                <c:pt idx="557">
                  <c:v>-0.19979079</c:v>
                </c:pt>
                <c:pt idx="558">
                  <c:v>-0.30439329999999998</c:v>
                </c:pt>
                <c:pt idx="559">
                  <c:v>-0.44037657000000002</c:v>
                </c:pt>
                <c:pt idx="560">
                  <c:v>-0.42991632000000002</c:v>
                </c:pt>
                <c:pt idx="561">
                  <c:v>-0.53451883</c:v>
                </c:pt>
                <c:pt idx="562">
                  <c:v>-0.69142258999999995</c:v>
                </c:pt>
                <c:pt idx="563">
                  <c:v>-0.74372384999999996</c:v>
                </c:pt>
                <c:pt idx="564">
                  <c:v>-0.78556484999999998</c:v>
                </c:pt>
                <c:pt idx="565">
                  <c:v>-0.85878661000000001</c:v>
                </c:pt>
                <c:pt idx="566">
                  <c:v>-0.99476986999999994</c:v>
                </c:pt>
                <c:pt idx="567">
                  <c:v>-1.0993723799999999</c:v>
                </c:pt>
                <c:pt idx="568">
                  <c:v>-1.20397489</c:v>
                </c:pt>
                <c:pt idx="569">
                  <c:v>-1.24581589</c:v>
                </c:pt>
                <c:pt idx="570">
                  <c:v>-1.36087866</c:v>
                </c:pt>
                <c:pt idx="571">
                  <c:v>-1.4654811700000001</c:v>
                </c:pt>
                <c:pt idx="572">
                  <c:v>-1.48640167</c:v>
                </c:pt>
                <c:pt idx="573">
                  <c:v>-1.60146443</c:v>
                </c:pt>
                <c:pt idx="574">
                  <c:v>-1.8315899499999999</c:v>
                </c:pt>
                <c:pt idx="575">
                  <c:v>-1.88389121</c:v>
                </c:pt>
                <c:pt idx="576">
                  <c:v>-1.93619246</c:v>
                </c:pt>
                <c:pt idx="577">
                  <c:v>-1.9989539700000001</c:v>
                </c:pt>
                <c:pt idx="578">
                  <c:v>-2.1244769799999998</c:v>
                </c:pt>
                <c:pt idx="579">
                  <c:v>-2.1976987399999999</c:v>
                </c:pt>
                <c:pt idx="580">
                  <c:v>-2.2499999900000001</c:v>
                </c:pt>
                <c:pt idx="581">
                  <c:v>-2.3650627499999999</c:v>
                </c:pt>
                <c:pt idx="582">
                  <c:v>-2.4487447599999999</c:v>
                </c:pt>
                <c:pt idx="583">
                  <c:v>-2.5638075200000001</c:v>
                </c:pt>
                <c:pt idx="584">
                  <c:v>-2.6161087799999998</c:v>
                </c:pt>
                <c:pt idx="585">
                  <c:v>-2.74163179</c:v>
                </c:pt>
                <c:pt idx="586">
                  <c:v>-2.8671547999999998</c:v>
                </c:pt>
                <c:pt idx="587">
                  <c:v>-2.9612970600000001</c:v>
                </c:pt>
                <c:pt idx="588">
                  <c:v>-3.0031380599999999</c:v>
                </c:pt>
                <c:pt idx="589">
                  <c:v>-3.07635982</c:v>
                </c:pt>
                <c:pt idx="590">
                  <c:v>-3.1914225799999998</c:v>
                </c:pt>
                <c:pt idx="591">
                  <c:v>-3.3483263499999998</c:v>
                </c:pt>
                <c:pt idx="592">
                  <c:v>-3.3587866000000002</c:v>
                </c:pt>
                <c:pt idx="593">
                  <c:v>-3.5052301099999998</c:v>
                </c:pt>
                <c:pt idx="594">
                  <c:v>-3.5679916199999999</c:v>
                </c:pt>
                <c:pt idx="595">
                  <c:v>-3.6725941299999998</c:v>
                </c:pt>
                <c:pt idx="596">
                  <c:v>-3.6516736299999999</c:v>
                </c:pt>
                <c:pt idx="597">
                  <c:v>-3.7667363900000002</c:v>
                </c:pt>
                <c:pt idx="598">
                  <c:v>-3.9341004000000002</c:v>
                </c:pt>
                <c:pt idx="599">
                  <c:v>-3.9968619099999998</c:v>
                </c:pt>
                <c:pt idx="600">
                  <c:v>-4.0387029099999996</c:v>
                </c:pt>
                <c:pt idx="601">
                  <c:v>-4.1642259299999997</c:v>
                </c:pt>
                <c:pt idx="602">
                  <c:v>-4.3420501900000001</c:v>
                </c:pt>
                <c:pt idx="603">
                  <c:v>-4.3943514500000003</c:v>
                </c:pt>
                <c:pt idx="604">
                  <c:v>-4.4152719500000002</c:v>
                </c:pt>
                <c:pt idx="605">
                  <c:v>-4.5721757199999997</c:v>
                </c:pt>
                <c:pt idx="606">
                  <c:v>-4.6558577200000002</c:v>
                </c:pt>
                <c:pt idx="607">
                  <c:v>-4.7499999800000001</c:v>
                </c:pt>
                <c:pt idx="608">
                  <c:v>-4.7186192299999998</c:v>
                </c:pt>
                <c:pt idx="609">
                  <c:v>-4.8546024900000004</c:v>
                </c:pt>
                <c:pt idx="610">
                  <c:v>-5.0428870100000003</c:v>
                </c:pt>
                <c:pt idx="611">
                  <c:v>-5.0638075100000002</c:v>
                </c:pt>
                <c:pt idx="612">
                  <c:v>-5.0742677599999997</c:v>
                </c:pt>
                <c:pt idx="613">
                  <c:v>-5.1684100199999996</c:v>
                </c:pt>
                <c:pt idx="614">
                  <c:v>-5.3462342899999999</c:v>
                </c:pt>
                <c:pt idx="615">
                  <c:v>-5.3566945400000003</c:v>
                </c:pt>
                <c:pt idx="616">
                  <c:v>-5.4403765499999999</c:v>
                </c:pt>
                <c:pt idx="617">
                  <c:v>-5.6495815699999996</c:v>
                </c:pt>
                <c:pt idx="618">
                  <c:v>-5.7123430800000001</c:v>
                </c:pt>
                <c:pt idx="619">
                  <c:v>-5.7541840799999999</c:v>
                </c:pt>
                <c:pt idx="620">
                  <c:v>-5.7751045799999998</c:v>
                </c:pt>
                <c:pt idx="621">
                  <c:v>-5.9110878500000004</c:v>
                </c:pt>
                <c:pt idx="622">
                  <c:v>-6.0575313599999996</c:v>
                </c:pt>
                <c:pt idx="623">
                  <c:v>-6.0261506100000002</c:v>
                </c:pt>
                <c:pt idx="624">
                  <c:v>-6.0889121099999999</c:v>
                </c:pt>
                <c:pt idx="625">
                  <c:v>-6.2039748699999997</c:v>
                </c:pt>
                <c:pt idx="626">
                  <c:v>-6.30857738</c:v>
                </c:pt>
                <c:pt idx="627">
                  <c:v>-6.3713388899999996</c:v>
                </c:pt>
                <c:pt idx="628">
                  <c:v>-6.4236401399999998</c:v>
                </c:pt>
                <c:pt idx="629">
                  <c:v>-6.5910041599999998</c:v>
                </c:pt>
                <c:pt idx="630">
                  <c:v>-6.6642259199999998</c:v>
                </c:pt>
                <c:pt idx="631">
                  <c:v>-6.7060669199999996</c:v>
                </c:pt>
                <c:pt idx="632">
                  <c:v>-6.7479079300000002</c:v>
                </c:pt>
                <c:pt idx="633">
                  <c:v>-6.86297069</c:v>
                </c:pt>
                <c:pt idx="634">
                  <c:v>-7.0094142000000002</c:v>
                </c:pt>
                <c:pt idx="635">
                  <c:v>-7.0407949500000004</c:v>
                </c:pt>
                <c:pt idx="636">
                  <c:v>-7.1140167099999996</c:v>
                </c:pt>
                <c:pt idx="637">
                  <c:v>-7.1767782200000001</c:v>
                </c:pt>
                <c:pt idx="638">
                  <c:v>-7.3232217300000002</c:v>
                </c:pt>
                <c:pt idx="639">
                  <c:v>-7.2918409799999999</c:v>
                </c:pt>
                <c:pt idx="640">
                  <c:v>-7.3232217300000002</c:v>
                </c:pt>
                <c:pt idx="641">
                  <c:v>-7.5219664999999996</c:v>
                </c:pt>
                <c:pt idx="642">
                  <c:v>-7.5638075100000002</c:v>
                </c:pt>
                <c:pt idx="643">
                  <c:v>-7.6161087600000004</c:v>
                </c:pt>
                <c:pt idx="644">
                  <c:v>-7.7207112699999998</c:v>
                </c:pt>
                <c:pt idx="645">
                  <c:v>-7.8253137800000001</c:v>
                </c:pt>
                <c:pt idx="646">
                  <c:v>-7.9403765399999999</c:v>
                </c:pt>
                <c:pt idx="647">
                  <c:v>-7.9403765399999999</c:v>
                </c:pt>
                <c:pt idx="648">
                  <c:v>-8.0345188000000007</c:v>
                </c:pt>
                <c:pt idx="649">
                  <c:v>-8.0868200600000009</c:v>
                </c:pt>
                <c:pt idx="650">
                  <c:v>-8.1286610600000007</c:v>
                </c:pt>
                <c:pt idx="651">
                  <c:v>-8.2018828199999998</c:v>
                </c:pt>
                <c:pt idx="652">
                  <c:v>-8.2437238199999996</c:v>
                </c:pt>
                <c:pt idx="653">
                  <c:v>-8.4215480899999999</c:v>
                </c:pt>
                <c:pt idx="654">
                  <c:v>-8.4947698500000008</c:v>
                </c:pt>
                <c:pt idx="655">
                  <c:v>-8.5366108500000006</c:v>
                </c:pt>
                <c:pt idx="656">
                  <c:v>-8.5366108500000006</c:v>
                </c:pt>
                <c:pt idx="657">
                  <c:v>-8.6098326099999998</c:v>
                </c:pt>
                <c:pt idx="658">
                  <c:v>-8.8085773799999991</c:v>
                </c:pt>
                <c:pt idx="659">
                  <c:v>-8.7771966199999998</c:v>
                </c:pt>
                <c:pt idx="660">
                  <c:v>-8.8504183800000007</c:v>
                </c:pt>
                <c:pt idx="661">
                  <c:v>-8.9864016400000004</c:v>
                </c:pt>
                <c:pt idx="662">
                  <c:v>-9.0387029000000005</c:v>
                </c:pt>
                <c:pt idx="663">
                  <c:v>-9.0596233999999995</c:v>
                </c:pt>
                <c:pt idx="664">
                  <c:v>-9.0910041499999998</c:v>
                </c:pt>
                <c:pt idx="665">
                  <c:v>-9.2479079199999994</c:v>
                </c:pt>
                <c:pt idx="666">
                  <c:v>-9.2269874200000004</c:v>
                </c:pt>
                <c:pt idx="667">
                  <c:v>-9.2897489199999992</c:v>
                </c:pt>
                <c:pt idx="668">
                  <c:v>-9.3420501799999993</c:v>
                </c:pt>
                <c:pt idx="669">
                  <c:v>-9.4152719299999994</c:v>
                </c:pt>
                <c:pt idx="670">
                  <c:v>-9.5512551999999999</c:v>
                </c:pt>
                <c:pt idx="671">
                  <c:v>-9.5826359500000002</c:v>
                </c:pt>
                <c:pt idx="672">
                  <c:v>-9.6767782100000002</c:v>
                </c:pt>
                <c:pt idx="673">
                  <c:v>-9.7081589600000004</c:v>
                </c:pt>
                <c:pt idx="674">
                  <c:v>-9.8127614699999999</c:v>
                </c:pt>
                <c:pt idx="675">
                  <c:v>-9.8127614699999999</c:v>
                </c:pt>
                <c:pt idx="676">
                  <c:v>-9.7918409700000009</c:v>
                </c:pt>
                <c:pt idx="677">
                  <c:v>-10.011506239999999</c:v>
                </c:pt>
                <c:pt idx="678">
                  <c:v>-10.04288699</c:v>
                </c:pt>
                <c:pt idx="679">
                  <c:v>-10.021966490000001</c:v>
                </c:pt>
                <c:pt idx="680">
                  <c:v>-10.074267750000001</c:v>
                </c:pt>
                <c:pt idx="681">
                  <c:v>-10.157949759999999</c:v>
                </c:pt>
                <c:pt idx="682">
                  <c:v>-10.231171509999999</c:v>
                </c:pt>
                <c:pt idx="683">
                  <c:v>-10.17887026</c:v>
                </c:pt>
                <c:pt idx="684">
                  <c:v>-10.30439327</c:v>
                </c:pt>
                <c:pt idx="685">
                  <c:v>-10.39853553</c:v>
                </c:pt>
                <c:pt idx="686">
                  <c:v>-10.419456029999999</c:v>
                </c:pt>
                <c:pt idx="687">
                  <c:v>-10.482217540000001</c:v>
                </c:pt>
                <c:pt idx="688">
                  <c:v>-10.50313804</c:v>
                </c:pt>
                <c:pt idx="689">
                  <c:v>-10.67050206</c:v>
                </c:pt>
                <c:pt idx="690">
                  <c:v>-10.6600418</c:v>
                </c:pt>
                <c:pt idx="691">
                  <c:v>-10.67050206</c:v>
                </c:pt>
                <c:pt idx="692">
                  <c:v>-10.701882810000001</c:v>
                </c:pt>
                <c:pt idx="693">
                  <c:v>-10.71234306</c:v>
                </c:pt>
                <c:pt idx="694">
                  <c:v>-10.84832632</c:v>
                </c:pt>
                <c:pt idx="695">
                  <c:v>-10.81694557</c:v>
                </c:pt>
                <c:pt idx="696">
                  <c:v>-10.90062758</c:v>
                </c:pt>
                <c:pt idx="697">
                  <c:v>-10.963389080000001</c:v>
                </c:pt>
                <c:pt idx="698">
                  <c:v>-10.99476984</c:v>
                </c:pt>
                <c:pt idx="699">
                  <c:v>-10.93200833</c:v>
                </c:pt>
                <c:pt idx="700">
                  <c:v>-10.963389080000001</c:v>
                </c:pt>
                <c:pt idx="701">
                  <c:v>-11.193514609999999</c:v>
                </c:pt>
                <c:pt idx="702">
                  <c:v>-11.151673600000001</c:v>
                </c:pt>
                <c:pt idx="703">
                  <c:v>-11.16213385</c:v>
                </c:pt>
                <c:pt idx="704">
                  <c:v>-11.24581586</c:v>
                </c:pt>
                <c:pt idx="705">
                  <c:v>-11.287656869999999</c:v>
                </c:pt>
                <c:pt idx="706">
                  <c:v>-11.31903762</c:v>
                </c:pt>
                <c:pt idx="707">
                  <c:v>-11.298117120000001</c:v>
                </c:pt>
                <c:pt idx="708">
                  <c:v>-11.38179912</c:v>
                </c:pt>
                <c:pt idx="709">
                  <c:v>-11.371338870000001</c:v>
                </c:pt>
                <c:pt idx="710">
                  <c:v>-11.371338870000001</c:v>
                </c:pt>
                <c:pt idx="711">
                  <c:v>-11.413179879999999</c:v>
                </c:pt>
                <c:pt idx="712">
                  <c:v>-11.43410038</c:v>
                </c:pt>
                <c:pt idx="713">
                  <c:v>-11.58054389</c:v>
                </c:pt>
                <c:pt idx="714">
                  <c:v>-11.58054389</c:v>
                </c:pt>
                <c:pt idx="715">
                  <c:v>-11.55962339</c:v>
                </c:pt>
                <c:pt idx="716">
                  <c:v>-11.611924650000001</c:v>
                </c:pt>
                <c:pt idx="717">
                  <c:v>-11.643305399999999</c:v>
                </c:pt>
                <c:pt idx="718">
                  <c:v>-11.685146400000001</c:v>
                </c:pt>
                <c:pt idx="719">
                  <c:v>-11.6223849</c:v>
                </c:pt>
                <c:pt idx="720">
                  <c:v>-11.80020916</c:v>
                </c:pt>
                <c:pt idx="721">
                  <c:v>-11.821129669999999</c:v>
                </c:pt>
                <c:pt idx="722">
                  <c:v>-11.768828409999999</c:v>
                </c:pt>
                <c:pt idx="723">
                  <c:v>-11.75836816</c:v>
                </c:pt>
                <c:pt idx="724">
                  <c:v>-11.779288660000001</c:v>
                </c:pt>
                <c:pt idx="725">
                  <c:v>-11.88389117</c:v>
                </c:pt>
                <c:pt idx="726">
                  <c:v>-11.80020916</c:v>
                </c:pt>
                <c:pt idx="727">
                  <c:v>-11.831589920000001</c:v>
                </c:pt>
                <c:pt idx="728">
                  <c:v>-11.89435142</c:v>
                </c:pt>
                <c:pt idx="729">
                  <c:v>-11.915271929999999</c:v>
                </c:pt>
                <c:pt idx="730">
                  <c:v>-11.96757318</c:v>
                </c:pt>
                <c:pt idx="731">
                  <c:v>-11.94665268</c:v>
                </c:pt>
                <c:pt idx="732">
                  <c:v>-12.051255189999999</c:v>
                </c:pt>
                <c:pt idx="733">
                  <c:v>-12.03033469</c:v>
                </c:pt>
                <c:pt idx="734">
                  <c:v>-12.00941418</c:v>
                </c:pt>
                <c:pt idx="735">
                  <c:v>-11.988493679999999</c:v>
                </c:pt>
                <c:pt idx="736">
                  <c:v>-11.96757318</c:v>
                </c:pt>
                <c:pt idx="737">
                  <c:v>-12.1349372</c:v>
                </c:pt>
                <c:pt idx="738">
                  <c:v>-12.07217569</c:v>
                </c:pt>
                <c:pt idx="739">
                  <c:v>-12.06171544</c:v>
                </c:pt>
                <c:pt idx="740">
                  <c:v>-12.093096190000001</c:v>
                </c:pt>
                <c:pt idx="741">
                  <c:v>-12.11401669</c:v>
                </c:pt>
                <c:pt idx="742">
                  <c:v>-12.07217569</c:v>
                </c:pt>
                <c:pt idx="743">
                  <c:v>-12.019874440000001</c:v>
                </c:pt>
                <c:pt idx="744">
                  <c:v>-12.187238450000001</c:v>
                </c:pt>
                <c:pt idx="745">
                  <c:v>-12.1558577</c:v>
                </c:pt>
                <c:pt idx="746">
                  <c:v>-12.1349372</c:v>
                </c:pt>
                <c:pt idx="747">
                  <c:v>-12.16631795</c:v>
                </c:pt>
                <c:pt idx="748">
                  <c:v>-12.16631795</c:v>
                </c:pt>
                <c:pt idx="749">
                  <c:v>-12.229079459999999</c:v>
                </c:pt>
                <c:pt idx="750">
                  <c:v>-12.1558577</c:v>
                </c:pt>
                <c:pt idx="751">
                  <c:v>-12.1349372</c:v>
                </c:pt>
                <c:pt idx="752">
                  <c:v>-12.145397450000001</c:v>
                </c:pt>
                <c:pt idx="753">
                  <c:v>-12.11401669</c:v>
                </c:pt>
                <c:pt idx="754">
                  <c:v>-12.1558577</c:v>
                </c:pt>
                <c:pt idx="755">
                  <c:v>-12.10355644</c:v>
                </c:pt>
                <c:pt idx="756">
                  <c:v>-12.229079459999999</c:v>
                </c:pt>
                <c:pt idx="757">
                  <c:v>-12.20815895</c:v>
                </c:pt>
                <c:pt idx="758">
                  <c:v>-12.1349372</c:v>
                </c:pt>
                <c:pt idx="759">
                  <c:v>-12.1349372</c:v>
                </c:pt>
                <c:pt idx="760">
                  <c:v>-12.12447695</c:v>
                </c:pt>
                <c:pt idx="761">
                  <c:v>-12.239539710000001</c:v>
                </c:pt>
                <c:pt idx="762">
                  <c:v>-12.1349372</c:v>
                </c:pt>
                <c:pt idx="763">
                  <c:v>-12.187238450000001</c:v>
                </c:pt>
                <c:pt idx="764">
                  <c:v>-12.187238450000001</c:v>
                </c:pt>
                <c:pt idx="765">
                  <c:v>-12.145397450000001</c:v>
                </c:pt>
                <c:pt idx="766">
                  <c:v>-12.10355644</c:v>
                </c:pt>
                <c:pt idx="767">
                  <c:v>-12.051255189999999</c:v>
                </c:pt>
                <c:pt idx="768">
                  <c:v>-12.1349372</c:v>
                </c:pt>
                <c:pt idx="769">
                  <c:v>-12.051255189999999</c:v>
                </c:pt>
                <c:pt idx="770">
                  <c:v>-12.00941418</c:v>
                </c:pt>
                <c:pt idx="771">
                  <c:v>-12.04079494</c:v>
                </c:pt>
                <c:pt idx="772">
                  <c:v>-12.04079494</c:v>
                </c:pt>
                <c:pt idx="773">
                  <c:v>-12.11401669</c:v>
                </c:pt>
                <c:pt idx="774">
                  <c:v>-12.04079494</c:v>
                </c:pt>
                <c:pt idx="775">
                  <c:v>-12.03033469</c:v>
                </c:pt>
                <c:pt idx="776">
                  <c:v>-11.998953930000001</c:v>
                </c:pt>
                <c:pt idx="777">
                  <c:v>-11.97803343</c:v>
                </c:pt>
                <c:pt idx="778">
                  <c:v>-11.96757318</c:v>
                </c:pt>
                <c:pt idx="779">
                  <c:v>-11.862970669999999</c:v>
                </c:pt>
                <c:pt idx="780">
                  <c:v>-12.00941418</c:v>
                </c:pt>
                <c:pt idx="781">
                  <c:v>-11.94665268</c:v>
                </c:pt>
                <c:pt idx="782">
                  <c:v>-11.84205017</c:v>
                </c:pt>
                <c:pt idx="783">
                  <c:v>-11.831589920000001</c:v>
                </c:pt>
                <c:pt idx="784">
                  <c:v>-11.821129669999999</c:v>
                </c:pt>
                <c:pt idx="785">
                  <c:v>-11.821129669999999</c:v>
                </c:pt>
                <c:pt idx="786">
                  <c:v>-11.706066910000001</c:v>
                </c:pt>
                <c:pt idx="787">
                  <c:v>-11.78974891</c:v>
                </c:pt>
                <c:pt idx="788">
                  <c:v>-11.779288660000001</c:v>
                </c:pt>
                <c:pt idx="789">
                  <c:v>-11.768828409999999</c:v>
                </c:pt>
                <c:pt idx="790">
                  <c:v>-11.71652716</c:v>
                </c:pt>
                <c:pt idx="791">
                  <c:v>-11.65376565</c:v>
                </c:pt>
                <c:pt idx="792">
                  <c:v>-11.706066910000001</c:v>
                </c:pt>
                <c:pt idx="793">
                  <c:v>-11.611924650000001</c:v>
                </c:pt>
                <c:pt idx="794">
                  <c:v>-11.52824264</c:v>
                </c:pt>
                <c:pt idx="795">
                  <c:v>-11.52824264</c:v>
                </c:pt>
                <c:pt idx="796">
                  <c:v>-11.465481130000001</c:v>
                </c:pt>
                <c:pt idx="797">
                  <c:v>-11.52824264</c:v>
                </c:pt>
                <c:pt idx="798">
                  <c:v>-11.413179879999999</c:v>
                </c:pt>
                <c:pt idx="799">
                  <c:v>-11.455020879999999</c:v>
                </c:pt>
                <c:pt idx="800">
                  <c:v>-11.43410038</c:v>
                </c:pt>
                <c:pt idx="801">
                  <c:v>-11.35041837</c:v>
                </c:pt>
                <c:pt idx="802">
                  <c:v>-11.287656869999999</c:v>
                </c:pt>
                <c:pt idx="803">
                  <c:v>-11.21443511</c:v>
                </c:pt>
                <c:pt idx="804">
                  <c:v>-11.35041837</c:v>
                </c:pt>
                <c:pt idx="805">
                  <c:v>-11.24581586</c:v>
                </c:pt>
                <c:pt idx="806">
                  <c:v>-11.203974860000001</c:v>
                </c:pt>
                <c:pt idx="807">
                  <c:v>-11.16213385</c:v>
                </c:pt>
                <c:pt idx="808">
                  <c:v>-11.151673600000001</c:v>
                </c:pt>
                <c:pt idx="809">
                  <c:v>-11.07845184</c:v>
                </c:pt>
                <c:pt idx="810">
                  <c:v>-10.952928829999999</c:v>
                </c:pt>
                <c:pt idx="811">
                  <c:v>-10.963389080000001</c:v>
                </c:pt>
                <c:pt idx="812">
                  <c:v>-10.921548080000001</c:v>
                </c:pt>
                <c:pt idx="813">
                  <c:v>-10.83786607</c:v>
                </c:pt>
                <c:pt idx="814">
                  <c:v>-10.83786607</c:v>
                </c:pt>
                <c:pt idx="815">
                  <c:v>-10.785564819999999</c:v>
                </c:pt>
                <c:pt idx="816">
                  <c:v>-10.83786607</c:v>
                </c:pt>
                <c:pt idx="817">
                  <c:v>-10.76464431</c:v>
                </c:pt>
                <c:pt idx="818">
                  <c:v>-10.6600418</c:v>
                </c:pt>
                <c:pt idx="819">
                  <c:v>-10.649581550000001</c:v>
                </c:pt>
                <c:pt idx="820">
                  <c:v>-10.565899549999999</c:v>
                </c:pt>
                <c:pt idx="821">
                  <c:v>-10.58682005</c:v>
                </c:pt>
                <c:pt idx="822">
                  <c:v>-10.42991628</c:v>
                </c:pt>
                <c:pt idx="823">
                  <c:v>-10.50313804</c:v>
                </c:pt>
                <c:pt idx="824">
                  <c:v>-10.44037653</c:v>
                </c:pt>
                <c:pt idx="825">
                  <c:v>-10.325313769999999</c:v>
                </c:pt>
                <c:pt idx="826">
                  <c:v>-10.26255227</c:v>
                </c:pt>
                <c:pt idx="827">
                  <c:v>-10.17887026</c:v>
                </c:pt>
                <c:pt idx="828">
                  <c:v>-10.21025101</c:v>
                </c:pt>
                <c:pt idx="829">
                  <c:v>-10.105648499999999</c:v>
                </c:pt>
                <c:pt idx="830">
                  <c:v>-10.05334725</c:v>
                </c:pt>
                <c:pt idx="831">
                  <c:v>-10.04288699</c:v>
                </c:pt>
                <c:pt idx="832">
                  <c:v>-10.021966490000001</c:v>
                </c:pt>
                <c:pt idx="833">
                  <c:v>-9.9382844800000001</c:v>
                </c:pt>
                <c:pt idx="834">
                  <c:v>-9.8546024800000005</c:v>
                </c:pt>
                <c:pt idx="835">
                  <c:v>-9.86506273</c:v>
                </c:pt>
                <c:pt idx="836">
                  <c:v>-9.7918409700000009</c:v>
                </c:pt>
                <c:pt idx="837">
                  <c:v>-9.6558577099999994</c:v>
                </c:pt>
                <c:pt idx="838">
                  <c:v>-9.62447695</c:v>
                </c:pt>
                <c:pt idx="839">
                  <c:v>-9.5198744400000006</c:v>
                </c:pt>
                <c:pt idx="840">
                  <c:v>-9.5826359500000002</c:v>
                </c:pt>
                <c:pt idx="841">
                  <c:v>-9.4675731899999995</c:v>
                </c:pt>
                <c:pt idx="842">
                  <c:v>-9.3734309299999996</c:v>
                </c:pt>
                <c:pt idx="843">
                  <c:v>-9.3211296800000003</c:v>
                </c:pt>
                <c:pt idx="844">
                  <c:v>-9.2479079199999994</c:v>
                </c:pt>
                <c:pt idx="845">
                  <c:v>-9.1956066599999993</c:v>
                </c:pt>
                <c:pt idx="846">
                  <c:v>-9.0282426499999993</c:v>
                </c:pt>
                <c:pt idx="847">
                  <c:v>-9.14330541</c:v>
                </c:pt>
                <c:pt idx="848">
                  <c:v>-9.0700836500000008</c:v>
                </c:pt>
                <c:pt idx="849">
                  <c:v>-8.9654811399999996</c:v>
                </c:pt>
                <c:pt idx="850">
                  <c:v>-8.90271963</c:v>
                </c:pt>
                <c:pt idx="851">
                  <c:v>-8.8190376300000004</c:v>
                </c:pt>
                <c:pt idx="852">
                  <c:v>-8.7981171200000006</c:v>
                </c:pt>
                <c:pt idx="853">
                  <c:v>-8.6621338600000009</c:v>
                </c:pt>
                <c:pt idx="854">
                  <c:v>-8.5784518500000004</c:v>
                </c:pt>
                <c:pt idx="855">
                  <c:v>-8.5470711000000001</c:v>
                </c:pt>
                <c:pt idx="856">
                  <c:v>-8.4424685900000007</c:v>
                </c:pt>
                <c:pt idx="857">
                  <c:v>-8.4215480899999999</c:v>
                </c:pt>
                <c:pt idx="858">
                  <c:v>-8.2960250799999997</c:v>
                </c:pt>
                <c:pt idx="859">
                  <c:v>-8.32740583</c:v>
                </c:pt>
                <c:pt idx="860">
                  <c:v>-8.2541840700000009</c:v>
                </c:pt>
                <c:pt idx="861">
                  <c:v>-8.0868200600000009</c:v>
                </c:pt>
                <c:pt idx="862">
                  <c:v>-8.0345188000000007</c:v>
                </c:pt>
                <c:pt idx="863">
                  <c:v>-7.9508367900000003</c:v>
                </c:pt>
                <c:pt idx="864">
                  <c:v>-7.9822175499999997</c:v>
                </c:pt>
                <c:pt idx="865">
                  <c:v>-7.84623428</c:v>
                </c:pt>
                <c:pt idx="866">
                  <c:v>-7.8043932800000002</c:v>
                </c:pt>
                <c:pt idx="867">
                  <c:v>-7.7416317699999997</c:v>
                </c:pt>
                <c:pt idx="868">
                  <c:v>-7.6474895099999998</c:v>
                </c:pt>
                <c:pt idx="869">
                  <c:v>-7.5219664999999996</c:v>
                </c:pt>
                <c:pt idx="870">
                  <c:v>-7.3650627399999999</c:v>
                </c:pt>
                <c:pt idx="871">
                  <c:v>-7.4487447400000004</c:v>
                </c:pt>
                <c:pt idx="872">
                  <c:v>-7.3232217300000002</c:v>
                </c:pt>
                <c:pt idx="873">
                  <c:v>-7.2081589700000004</c:v>
                </c:pt>
                <c:pt idx="874">
                  <c:v>-7.1663179699999997</c:v>
                </c:pt>
                <c:pt idx="875">
                  <c:v>-7.0826359600000002</c:v>
                </c:pt>
                <c:pt idx="876">
                  <c:v>-7.0512552099999999</c:v>
                </c:pt>
                <c:pt idx="877">
                  <c:v>-6.9257321899999997</c:v>
                </c:pt>
                <c:pt idx="878">
                  <c:v>-6.8838911899999999</c:v>
                </c:pt>
                <c:pt idx="879">
                  <c:v>-6.78974893</c:v>
                </c:pt>
                <c:pt idx="880">
                  <c:v>-6.7479079300000002</c:v>
                </c:pt>
                <c:pt idx="881">
                  <c:v>-6.5282426600000001</c:v>
                </c:pt>
                <c:pt idx="882">
                  <c:v>-6.4654811499999996</c:v>
                </c:pt>
                <c:pt idx="883">
                  <c:v>-6.4864016500000004</c:v>
                </c:pt>
                <c:pt idx="884">
                  <c:v>-6.4236401399999998</c:v>
                </c:pt>
                <c:pt idx="885">
                  <c:v>-6.2353556299999999</c:v>
                </c:pt>
                <c:pt idx="886">
                  <c:v>-6.1621338699999999</c:v>
                </c:pt>
                <c:pt idx="887">
                  <c:v>-6.14121337</c:v>
                </c:pt>
                <c:pt idx="888">
                  <c:v>-6.0366108599999997</c:v>
                </c:pt>
                <c:pt idx="889">
                  <c:v>-5.8901673399999996</c:v>
                </c:pt>
                <c:pt idx="890">
                  <c:v>-5.8797070900000001</c:v>
                </c:pt>
                <c:pt idx="891">
                  <c:v>-5.8587865900000002</c:v>
                </c:pt>
                <c:pt idx="892">
                  <c:v>-5.7123430800000001</c:v>
                </c:pt>
                <c:pt idx="893">
                  <c:v>-5.6077405699999998</c:v>
                </c:pt>
                <c:pt idx="894">
                  <c:v>-5.4822175499999997</c:v>
                </c:pt>
                <c:pt idx="895">
                  <c:v>-5.5449790600000002</c:v>
                </c:pt>
                <c:pt idx="896">
                  <c:v>-5.3566945400000003</c:v>
                </c:pt>
                <c:pt idx="897">
                  <c:v>-5.2416317799999996</c:v>
                </c:pt>
                <c:pt idx="898">
                  <c:v>-5.0951882700000004</c:v>
                </c:pt>
                <c:pt idx="899">
                  <c:v>-5.0742677599999997</c:v>
                </c:pt>
                <c:pt idx="900">
                  <c:v>-4.9801255099999997</c:v>
                </c:pt>
                <c:pt idx="901">
                  <c:v>-4.8650627399999999</c:v>
                </c:pt>
                <c:pt idx="902">
                  <c:v>-4.8546024900000004</c:v>
                </c:pt>
                <c:pt idx="903">
                  <c:v>-4.8023012400000002</c:v>
                </c:pt>
                <c:pt idx="904">
                  <c:v>-4.67677823</c:v>
                </c:pt>
                <c:pt idx="905">
                  <c:v>-4.4884937100000002</c:v>
                </c:pt>
                <c:pt idx="906">
                  <c:v>-4.4361924500000001</c:v>
                </c:pt>
                <c:pt idx="907">
                  <c:v>-4.4361924500000001</c:v>
                </c:pt>
                <c:pt idx="908">
                  <c:v>-4.3002091900000003</c:v>
                </c:pt>
                <c:pt idx="909">
                  <c:v>-4.1014644200000001</c:v>
                </c:pt>
                <c:pt idx="910">
                  <c:v>-4.1014644200000001</c:v>
                </c:pt>
                <c:pt idx="911">
                  <c:v>-4.0177824099999997</c:v>
                </c:pt>
                <c:pt idx="912">
                  <c:v>-3.9131798999999998</c:v>
                </c:pt>
                <c:pt idx="913">
                  <c:v>-3.7353556399999999</c:v>
                </c:pt>
                <c:pt idx="914">
                  <c:v>-3.7876568900000001</c:v>
                </c:pt>
                <c:pt idx="915">
                  <c:v>-3.6516736299999999</c:v>
                </c:pt>
                <c:pt idx="916">
                  <c:v>-3.4947698599999999</c:v>
                </c:pt>
                <c:pt idx="917">
                  <c:v>-3.39016735</c:v>
                </c:pt>
                <c:pt idx="918">
                  <c:v>-3.3378660999999998</c:v>
                </c:pt>
                <c:pt idx="919">
                  <c:v>-3.3587866000000002</c:v>
                </c:pt>
                <c:pt idx="920">
                  <c:v>-3.1914225799999998</c:v>
                </c:pt>
                <c:pt idx="921">
                  <c:v>-3.0972803199999999</c:v>
                </c:pt>
                <c:pt idx="922">
                  <c:v>-2.99267781</c:v>
                </c:pt>
                <c:pt idx="923">
                  <c:v>-2.9194560599999999</c:v>
                </c:pt>
                <c:pt idx="924">
                  <c:v>-2.7207112900000001</c:v>
                </c:pt>
                <c:pt idx="925">
                  <c:v>-2.65794978</c:v>
                </c:pt>
                <c:pt idx="926">
                  <c:v>-2.59518827</c:v>
                </c:pt>
                <c:pt idx="927">
                  <c:v>-2.5742677700000001</c:v>
                </c:pt>
                <c:pt idx="928">
                  <c:v>-2.3859832499999998</c:v>
                </c:pt>
                <c:pt idx="929">
                  <c:v>-2.3023012500000002</c:v>
                </c:pt>
                <c:pt idx="930">
                  <c:v>-2.2499999900000001</c:v>
                </c:pt>
                <c:pt idx="931">
                  <c:v>-2.1872384899999999</c:v>
                </c:pt>
                <c:pt idx="932">
                  <c:v>-2.01987447</c:v>
                </c:pt>
                <c:pt idx="933">
                  <c:v>-1.89435146</c:v>
                </c:pt>
                <c:pt idx="934">
                  <c:v>-1.89435146</c:v>
                </c:pt>
                <c:pt idx="935">
                  <c:v>-1.7792886999999999</c:v>
                </c:pt>
                <c:pt idx="936">
                  <c:v>-1.65376568</c:v>
                </c:pt>
                <c:pt idx="937">
                  <c:v>-1.48640167</c:v>
                </c:pt>
                <c:pt idx="938">
                  <c:v>-1.5177824200000001</c:v>
                </c:pt>
                <c:pt idx="939">
                  <c:v>-1.45502091</c:v>
                </c:pt>
                <c:pt idx="940">
                  <c:v>-1.1830543899999999</c:v>
                </c:pt>
                <c:pt idx="941">
                  <c:v>-1.12029288</c:v>
                </c:pt>
                <c:pt idx="942">
                  <c:v>-1.0993723799999999</c:v>
                </c:pt>
                <c:pt idx="943">
                  <c:v>-0.96338911999999999</c:v>
                </c:pt>
                <c:pt idx="944">
                  <c:v>-0.90062761000000002</c:v>
                </c:pt>
                <c:pt idx="945">
                  <c:v>-0.77510460000000003</c:v>
                </c:pt>
                <c:pt idx="946">
                  <c:v>-0.73326360000000002</c:v>
                </c:pt>
                <c:pt idx="947">
                  <c:v>-0.63912133999999998</c:v>
                </c:pt>
                <c:pt idx="948">
                  <c:v>-0.50313806999999999</c:v>
                </c:pt>
                <c:pt idx="949">
                  <c:v>-0.38807531000000001</c:v>
                </c:pt>
                <c:pt idx="950">
                  <c:v>-0.32531380999999998</c:v>
                </c:pt>
                <c:pt idx="951">
                  <c:v>-0.28347280000000002</c:v>
                </c:pt>
                <c:pt idx="952">
                  <c:v>-8.4728029999999996E-2</c:v>
                </c:pt>
                <c:pt idx="953">
                  <c:v>9.4142300000000009E-3</c:v>
                </c:pt>
                <c:pt idx="954">
                  <c:v>7.2175729999999994E-2</c:v>
                </c:pt>
                <c:pt idx="955">
                  <c:v>0.11401674000000001</c:v>
                </c:pt>
                <c:pt idx="956">
                  <c:v>0.23953975</c:v>
                </c:pt>
                <c:pt idx="957">
                  <c:v>0.37552300999999999</c:v>
                </c:pt>
                <c:pt idx="958">
                  <c:v>0.41736402</c:v>
                </c:pt>
                <c:pt idx="959">
                  <c:v>0.51150627999999998</c:v>
                </c:pt>
                <c:pt idx="960">
                  <c:v>0.66841004000000004</c:v>
                </c:pt>
                <c:pt idx="961">
                  <c:v>0.76255229999999996</c:v>
                </c:pt>
                <c:pt idx="962">
                  <c:v>0.73117155</c:v>
                </c:pt>
                <c:pt idx="963">
                  <c:v>0.82531381000000004</c:v>
                </c:pt>
                <c:pt idx="964">
                  <c:v>1.0449790800000001</c:v>
                </c:pt>
                <c:pt idx="965">
                  <c:v>1.1182008299999999</c:v>
                </c:pt>
                <c:pt idx="966">
                  <c:v>1.22280334</c:v>
                </c:pt>
                <c:pt idx="967">
                  <c:v>1.2960251</c:v>
                </c:pt>
                <c:pt idx="968">
                  <c:v>1.4424686200000001</c:v>
                </c:pt>
                <c:pt idx="969">
                  <c:v>1.51569037</c:v>
                </c:pt>
                <c:pt idx="970">
                  <c:v>1.5679916300000001</c:v>
                </c:pt>
                <c:pt idx="971">
                  <c:v>1.70397489</c:v>
                </c:pt>
                <c:pt idx="972">
                  <c:v>1.8085773999999999</c:v>
                </c:pt>
                <c:pt idx="973">
                  <c:v>1.86087866</c:v>
                </c:pt>
                <c:pt idx="974">
                  <c:v>1.9341004100000001</c:v>
                </c:pt>
                <c:pt idx="975">
                  <c:v>1.9759414200000001</c:v>
                </c:pt>
                <c:pt idx="976">
                  <c:v>2.2269874399999998</c:v>
                </c:pt>
                <c:pt idx="977">
                  <c:v>2.2374476900000002</c:v>
                </c:pt>
                <c:pt idx="978">
                  <c:v>2.3211297000000002</c:v>
                </c:pt>
                <c:pt idx="979">
                  <c:v>2.44665271</c:v>
                </c:pt>
                <c:pt idx="980">
                  <c:v>2.5407949699999999</c:v>
                </c:pt>
                <c:pt idx="981">
                  <c:v>2.6453974800000002</c:v>
                </c:pt>
                <c:pt idx="982">
                  <c:v>2.7186192400000002</c:v>
                </c:pt>
                <c:pt idx="983">
                  <c:v>2.91736401</c:v>
                </c:pt>
                <c:pt idx="984">
                  <c:v>2.9592050099999998</c:v>
                </c:pt>
                <c:pt idx="985">
                  <c:v>3.0324267699999998</c:v>
                </c:pt>
                <c:pt idx="986">
                  <c:v>3.09518827</c:v>
                </c:pt>
                <c:pt idx="987">
                  <c:v>3.15794978</c:v>
                </c:pt>
                <c:pt idx="988">
                  <c:v>3.3253138</c:v>
                </c:pt>
                <c:pt idx="989">
                  <c:v>3.3671547999999998</c:v>
                </c:pt>
                <c:pt idx="990">
                  <c:v>3.4403765599999998</c:v>
                </c:pt>
                <c:pt idx="991">
                  <c:v>3.5554393200000001</c:v>
                </c:pt>
                <c:pt idx="992">
                  <c:v>3.6705020799999999</c:v>
                </c:pt>
                <c:pt idx="993">
                  <c:v>3.7960250900000001</c:v>
                </c:pt>
                <c:pt idx="994">
                  <c:v>3.8064853400000001</c:v>
                </c:pt>
                <c:pt idx="995">
                  <c:v>3.96338911</c:v>
                </c:pt>
                <c:pt idx="996">
                  <c:v>4.1098326199999997</c:v>
                </c:pt>
                <c:pt idx="997">
                  <c:v>4.1725941300000002</c:v>
                </c:pt>
                <c:pt idx="998">
                  <c:v>4.1516736300000003</c:v>
                </c:pt>
                <c:pt idx="999">
                  <c:v>4.2981171399999996</c:v>
                </c:pt>
                <c:pt idx="1000">
                  <c:v>4.4759414099999999</c:v>
                </c:pt>
                <c:pt idx="1001">
                  <c:v>4.5282426600000001</c:v>
                </c:pt>
                <c:pt idx="1002">
                  <c:v>4.5491631699999999</c:v>
                </c:pt>
                <c:pt idx="1003">
                  <c:v>4.69560668</c:v>
                </c:pt>
                <c:pt idx="1004">
                  <c:v>4.7583681899999997</c:v>
                </c:pt>
                <c:pt idx="1005">
                  <c:v>4.8211296900000002</c:v>
                </c:pt>
                <c:pt idx="1006">
                  <c:v>4.8420501900000001</c:v>
                </c:pt>
                <c:pt idx="1007">
                  <c:v>5.0407949600000004</c:v>
                </c:pt>
                <c:pt idx="1008">
                  <c:v>5.1558577200000002</c:v>
                </c:pt>
                <c:pt idx="1009">
                  <c:v>5.2499999800000001</c:v>
                </c:pt>
                <c:pt idx="1010">
                  <c:v>5.2499999800000001</c:v>
                </c:pt>
                <c:pt idx="1011">
                  <c:v>5.4069037499999997</c:v>
                </c:pt>
                <c:pt idx="1012">
                  <c:v>5.51150626</c:v>
                </c:pt>
                <c:pt idx="1013">
                  <c:v>5.5533472599999998</c:v>
                </c:pt>
                <c:pt idx="1014">
                  <c:v>5.6370292700000002</c:v>
                </c:pt>
                <c:pt idx="1015">
                  <c:v>5.75209203</c:v>
                </c:pt>
                <c:pt idx="1016">
                  <c:v>5.8566945400000003</c:v>
                </c:pt>
                <c:pt idx="1017">
                  <c:v>5.8671547899999998</c:v>
                </c:pt>
                <c:pt idx="1018">
                  <c:v>5.9508368000000003</c:v>
                </c:pt>
                <c:pt idx="1019">
                  <c:v>6.1077405699999998</c:v>
                </c:pt>
                <c:pt idx="1020">
                  <c:v>6.1914225700000003</c:v>
                </c:pt>
                <c:pt idx="1021">
                  <c:v>6.2228033299999996</c:v>
                </c:pt>
                <c:pt idx="1022">
                  <c:v>6.2960250799999997</c:v>
                </c:pt>
                <c:pt idx="1023">
                  <c:v>6.3901673399999996</c:v>
                </c:pt>
                <c:pt idx="1024">
                  <c:v>6.5156903599999998</c:v>
                </c:pt>
                <c:pt idx="1025">
                  <c:v>6.5470711100000001</c:v>
                </c:pt>
                <c:pt idx="1026">
                  <c:v>6.7039748699999997</c:v>
                </c:pt>
                <c:pt idx="1027">
                  <c:v>6.7562761299999998</c:v>
                </c:pt>
                <c:pt idx="1028">
                  <c:v>6.8399581400000002</c:v>
                </c:pt>
                <c:pt idx="1029">
                  <c:v>6.8713388899999996</c:v>
                </c:pt>
                <c:pt idx="1030">
                  <c:v>6.9027196399999999</c:v>
                </c:pt>
                <c:pt idx="1031">
                  <c:v>7.0387029099999996</c:v>
                </c:pt>
                <c:pt idx="1032">
                  <c:v>7.0700836599999999</c:v>
                </c:pt>
                <c:pt idx="1033">
                  <c:v>7.1746861700000002</c:v>
                </c:pt>
                <c:pt idx="1034">
                  <c:v>7.21652717</c:v>
                </c:pt>
                <c:pt idx="1035">
                  <c:v>7.28974893</c:v>
                </c:pt>
                <c:pt idx="1036">
                  <c:v>7.4361924400000001</c:v>
                </c:pt>
                <c:pt idx="1037">
                  <c:v>7.5198744499999997</c:v>
                </c:pt>
                <c:pt idx="1038">
                  <c:v>7.5617154600000003</c:v>
                </c:pt>
                <c:pt idx="1039">
                  <c:v>7.6558577200000002</c:v>
                </c:pt>
                <c:pt idx="1040">
                  <c:v>7.7290794700000003</c:v>
                </c:pt>
                <c:pt idx="1041">
                  <c:v>7.7395397199999998</c:v>
                </c:pt>
                <c:pt idx="1042">
                  <c:v>7.8232217300000002</c:v>
                </c:pt>
                <c:pt idx="1043">
                  <c:v>7.9801254999999998</c:v>
                </c:pt>
                <c:pt idx="1044">
                  <c:v>8.0638075100000002</c:v>
                </c:pt>
                <c:pt idx="1045">
                  <c:v>8.0847280099999992</c:v>
                </c:pt>
                <c:pt idx="1046">
                  <c:v>8.1579497599999993</c:v>
                </c:pt>
                <c:pt idx="1047">
                  <c:v>8.1997907699999999</c:v>
                </c:pt>
                <c:pt idx="1048">
                  <c:v>8.3148535300000006</c:v>
                </c:pt>
                <c:pt idx="1049">
                  <c:v>8.3671547799999999</c:v>
                </c:pt>
                <c:pt idx="1050">
                  <c:v>8.41945604</c:v>
                </c:pt>
                <c:pt idx="1051">
                  <c:v>8.5031380500000004</c:v>
                </c:pt>
                <c:pt idx="1052">
                  <c:v>8.6286610600000007</c:v>
                </c:pt>
                <c:pt idx="1053">
                  <c:v>8.6705020600000005</c:v>
                </c:pt>
                <c:pt idx="1054">
                  <c:v>8.7018828199999998</c:v>
                </c:pt>
                <c:pt idx="1055">
                  <c:v>8.8378660799999995</c:v>
                </c:pt>
                <c:pt idx="1056">
                  <c:v>8.8901673399999996</c:v>
                </c:pt>
                <c:pt idx="1057">
                  <c:v>8.9424685900000007</c:v>
                </c:pt>
                <c:pt idx="1058">
                  <c:v>8.8797070799999993</c:v>
                </c:pt>
                <c:pt idx="1059">
                  <c:v>9.0470711000000001</c:v>
                </c:pt>
                <c:pt idx="1060">
                  <c:v>9.1307531100000006</c:v>
                </c:pt>
                <c:pt idx="1061">
                  <c:v>9.1621338600000009</c:v>
                </c:pt>
                <c:pt idx="1062">
                  <c:v>9.2039748699999997</c:v>
                </c:pt>
                <c:pt idx="1063">
                  <c:v>9.3190376300000004</c:v>
                </c:pt>
                <c:pt idx="1064">
                  <c:v>9.3504183800000007</c:v>
                </c:pt>
                <c:pt idx="1065">
                  <c:v>9.3399581299999994</c:v>
                </c:pt>
                <c:pt idx="1066">
                  <c:v>9.4341003899999993</c:v>
                </c:pt>
                <c:pt idx="1067">
                  <c:v>9.54916315</c:v>
                </c:pt>
                <c:pt idx="1068">
                  <c:v>9.6223849099999992</c:v>
                </c:pt>
                <c:pt idx="1069">
                  <c:v>9.6746861600000003</c:v>
                </c:pt>
                <c:pt idx="1070">
                  <c:v>9.7479079199999994</c:v>
                </c:pt>
                <c:pt idx="1071">
                  <c:v>9.7479079199999994</c:v>
                </c:pt>
                <c:pt idx="1072">
                  <c:v>9.8734309299999996</c:v>
                </c:pt>
                <c:pt idx="1073">
                  <c:v>9.8420501799999993</c:v>
                </c:pt>
                <c:pt idx="1074">
                  <c:v>9.9048116799999999</c:v>
                </c:pt>
                <c:pt idx="1075">
                  <c:v>9.95711294</c:v>
                </c:pt>
                <c:pt idx="1076">
                  <c:v>10.072175700000001</c:v>
                </c:pt>
                <c:pt idx="1077">
                  <c:v>10.061715449999999</c:v>
                </c:pt>
                <c:pt idx="1078">
                  <c:v>10.0512552</c:v>
                </c:pt>
                <c:pt idx="1079">
                  <c:v>10.229079459999999</c:v>
                </c:pt>
                <c:pt idx="1080">
                  <c:v>10.23953972</c:v>
                </c:pt>
                <c:pt idx="1081">
                  <c:v>10.291840970000001</c:v>
                </c:pt>
                <c:pt idx="1082">
                  <c:v>10.31276147</c:v>
                </c:pt>
                <c:pt idx="1083">
                  <c:v>10.385983230000001</c:v>
                </c:pt>
                <c:pt idx="1084">
                  <c:v>10.45920499</c:v>
                </c:pt>
                <c:pt idx="1085">
                  <c:v>10.45920499</c:v>
                </c:pt>
                <c:pt idx="1086">
                  <c:v>10.54288699</c:v>
                </c:pt>
                <c:pt idx="1087">
                  <c:v>10.647489500000001</c:v>
                </c:pt>
                <c:pt idx="1088">
                  <c:v>10.647489500000001</c:v>
                </c:pt>
                <c:pt idx="1089">
                  <c:v>10.647489500000001</c:v>
                </c:pt>
                <c:pt idx="1090">
                  <c:v>10.59518825</c:v>
                </c:pt>
                <c:pt idx="1091">
                  <c:v>10.76255227</c:v>
                </c:pt>
                <c:pt idx="1092">
                  <c:v>10.76255227</c:v>
                </c:pt>
                <c:pt idx="1093">
                  <c:v>10.825313769999999</c:v>
                </c:pt>
                <c:pt idx="1094">
                  <c:v>10.86715478</c:v>
                </c:pt>
                <c:pt idx="1095">
                  <c:v>10.94037653</c:v>
                </c:pt>
                <c:pt idx="1096">
                  <c:v>11.044979039999999</c:v>
                </c:pt>
                <c:pt idx="1097">
                  <c:v>10.96129704</c:v>
                </c:pt>
                <c:pt idx="1098">
                  <c:v>11.065899549999999</c:v>
                </c:pt>
                <c:pt idx="1099">
                  <c:v>11.12866105</c:v>
                </c:pt>
                <c:pt idx="1100">
                  <c:v>11.149581550000001</c:v>
                </c:pt>
                <c:pt idx="1101">
                  <c:v>11.055439290000001</c:v>
                </c:pt>
                <c:pt idx="1102">
                  <c:v>11.139121299999999</c:v>
                </c:pt>
                <c:pt idx="1103">
                  <c:v>11.285564819999999</c:v>
                </c:pt>
                <c:pt idx="1104">
                  <c:v>11.17050206</c:v>
                </c:pt>
                <c:pt idx="1105">
                  <c:v>11.285564819999999</c:v>
                </c:pt>
                <c:pt idx="1106">
                  <c:v>11.33786607</c:v>
                </c:pt>
                <c:pt idx="1107">
                  <c:v>11.369246820000001</c:v>
                </c:pt>
                <c:pt idx="1108">
                  <c:v>11.369246820000001</c:v>
                </c:pt>
                <c:pt idx="1109">
                  <c:v>11.358786569999999</c:v>
                </c:pt>
                <c:pt idx="1110">
                  <c:v>11.43200833</c:v>
                </c:pt>
                <c:pt idx="1111">
                  <c:v>11.53661084</c:v>
                </c:pt>
                <c:pt idx="1112">
                  <c:v>11.609832600000001</c:v>
                </c:pt>
                <c:pt idx="1113">
                  <c:v>11.53661084</c:v>
                </c:pt>
                <c:pt idx="1114">
                  <c:v>11.515690340000001</c:v>
                </c:pt>
                <c:pt idx="1115">
                  <c:v>11.6725941</c:v>
                </c:pt>
                <c:pt idx="1116">
                  <c:v>11.609832600000001</c:v>
                </c:pt>
                <c:pt idx="1117">
                  <c:v>11.599372349999999</c:v>
                </c:pt>
                <c:pt idx="1118">
                  <c:v>11.599372349999999</c:v>
                </c:pt>
                <c:pt idx="1119">
                  <c:v>11.72489536</c:v>
                </c:pt>
                <c:pt idx="1120">
                  <c:v>11.693514609999999</c:v>
                </c:pt>
                <c:pt idx="1121">
                  <c:v>11.6307531</c:v>
                </c:pt>
                <c:pt idx="1122">
                  <c:v>11.787656869999999</c:v>
                </c:pt>
                <c:pt idx="1123">
                  <c:v>11.83995812</c:v>
                </c:pt>
                <c:pt idx="1124">
                  <c:v>11.85041837</c:v>
                </c:pt>
                <c:pt idx="1125">
                  <c:v>11.777196610000001</c:v>
                </c:pt>
                <c:pt idx="1126">
                  <c:v>11.81903762</c:v>
                </c:pt>
                <c:pt idx="1127">
                  <c:v>11.88179912</c:v>
                </c:pt>
                <c:pt idx="1128">
                  <c:v>11.85041837</c:v>
                </c:pt>
                <c:pt idx="1129">
                  <c:v>11.88179912</c:v>
                </c:pt>
                <c:pt idx="1130">
                  <c:v>11.913179879999999</c:v>
                </c:pt>
                <c:pt idx="1131">
                  <c:v>11.923640130000001</c:v>
                </c:pt>
                <c:pt idx="1132">
                  <c:v>11.90271963</c:v>
                </c:pt>
                <c:pt idx="1133">
                  <c:v>11.860878619999999</c:v>
                </c:pt>
                <c:pt idx="1134">
                  <c:v>11.94456063</c:v>
                </c:pt>
                <c:pt idx="1135">
                  <c:v>11.955020879999999</c:v>
                </c:pt>
                <c:pt idx="1136">
                  <c:v>11.99686189</c:v>
                </c:pt>
                <c:pt idx="1137">
                  <c:v>11.955020879999999</c:v>
                </c:pt>
                <c:pt idx="1138">
                  <c:v>11.94456063</c:v>
                </c:pt>
                <c:pt idx="1139">
                  <c:v>12.049163139999999</c:v>
                </c:pt>
                <c:pt idx="1140">
                  <c:v>12.02824264</c:v>
                </c:pt>
                <c:pt idx="1141">
                  <c:v>12.017782390000001</c:v>
                </c:pt>
                <c:pt idx="1142">
                  <c:v>12.07008364</c:v>
                </c:pt>
                <c:pt idx="1143">
                  <c:v>12.07008364</c:v>
                </c:pt>
                <c:pt idx="1144">
                  <c:v>11.98640163</c:v>
                </c:pt>
                <c:pt idx="1145">
                  <c:v>11.93410038</c:v>
                </c:pt>
                <c:pt idx="1146">
                  <c:v>12.049163139999999</c:v>
                </c:pt>
                <c:pt idx="1147">
                  <c:v>12.08054389</c:v>
                </c:pt>
                <c:pt idx="1148">
                  <c:v>11.97594138</c:v>
                </c:pt>
                <c:pt idx="1149">
                  <c:v>11.965481130000001</c:v>
                </c:pt>
                <c:pt idx="1150">
                  <c:v>12.03870289</c:v>
                </c:pt>
                <c:pt idx="1151">
                  <c:v>12.07008364</c:v>
                </c:pt>
                <c:pt idx="1152">
                  <c:v>12.017782390000001</c:v>
                </c:pt>
                <c:pt idx="1153">
                  <c:v>12.007322139999999</c:v>
                </c:pt>
                <c:pt idx="1154">
                  <c:v>12.049163139999999</c:v>
                </c:pt>
                <c:pt idx="1155">
                  <c:v>12.091004140000001</c:v>
                </c:pt>
                <c:pt idx="1156">
                  <c:v>12.017782390000001</c:v>
                </c:pt>
                <c:pt idx="1157">
                  <c:v>11.99686189</c:v>
                </c:pt>
                <c:pt idx="1158">
                  <c:v>12.03870289</c:v>
                </c:pt>
                <c:pt idx="1159">
                  <c:v>12.017782390000001</c:v>
                </c:pt>
                <c:pt idx="1160">
                  <c:v>11.965481130000001</c:v>
                </c:pt>
                <c:pt idx="1161">
                  <c:v>11.923640130000001</c:v>
                </c:pt>
                <c:pt idx="1162">
                  <c:v>11.965481130000001</c:v>
                </c:pt>
                <c:pt idx="1163">
                  <c:v>11.97594138</c:v>
                </c:pt>
                <c:pt idx="1164">
                  <c:v>11.923640130000001</c:v>
                </c:pt>
                <c:pt idx="1165">
                  <c:v>11.923640130000001</c:v>
                </c:pt>
                <c:pt idx="1166">
                  <c:v>12.017782390000001</c:v>
                </c:pt>
                <c:pt idx="1167">
                  <c:v>11.955020879999999</c:v>
                </c:pt>
                <c:pt idx="1168">
                  <c:v>11.923640130000001</c:v>
                </c:pt>
                <c:pt idx="1169">
                  <c:v>11.860878619999999</c:v>
                </c:pt>
                <c:pt idx="1170">
                  <c:v>11.97594138</c:v>
                </c:pt>
                <c:pt idx="1171">
                  <c:v>11.88179912</c:v>
                </c:pt>
                <c:pt idx="1172">
                  <c:v>11.860878619999999</c:v>
                </c:pt>
                <c:pt idx="1173">
                  <c:v>11.89225938</c:v>
                </c:pt>
                <c:pt idx="1174">
                  <c:v>11.798117120000001</c:v>
                </c:pt>
                <c:pt idx="1175">
                  <c:v>11.81903762</c:v>
                </c:pt>
                <c:pt idx="1176">
                  <c:v>11.683054350000001</c:v>
                </c:pt>
                <c:pt idx="1177">
                  <c:v>11.74581586</c:v>
                </c:pt>
                <c:pt idx="1178">
                  <c:v>11.787656869999999</c:v>
                </c:pt>
                <c:pt idx="1179">
                  <c:v>11.75627611</c:v>
                </c:pt>
                <c:pt idx="1180">
                  <c:v>11.651673600000001</c:v>
                </c:pt>
                <c:pt idx="1181">
                  <c:v>11.66213385</c:v>
                </c:pt>
                <c:pt idx="1182">
                  <c:v>11.74581586</c:v>
                </c:pt>
                <c:pt idx="1183">
                  <c:v>11.66213385</c:v>
                </c:pt>
                <c:pt idx="1184">
                  <c:v>11.6307531</c:v>
                </c:pt>
                <c:pt idx="1185">
                  <c:v>11.6307531</c:v>
                </c:pt>
                <c:pt idx="1186">
                  <c:v>11.609832600000001</c:v>
                </c:pt>
                <c:pt idx="1187">
                  <c:v>11.484309590000001</c:v>
                </c:pt>
                <c:pt idx="1188">
                  <c:v>11.41108783</c:v>
                </c:pt>
                <c:pt idx="1189">
                  <c:v>11.52615059</c:v>
                </c:pt>
                <c:pt idx="1190">
                  <c:v>11.52615059</c:v>
                </c:pt>
                <c:pt idx="1191">
                  <c:v>11.40062758</c:v>
                </c:pt>
                <c:pt idx="1192">
                  <c:v>11.379707079999999</c:v>
                </c:pt>
                <c:pt idx="1193">
                  <c:v>11.369246820000001</c:v>
                </c:pt>
                <c:pt idx="1194">
                  <c:v>11.369246820000001</c:v>
                </c:pt>
                <c:pt idx="1195">
                  <c:v>11.31694557</c:v>
                </c:pt>
                <c:pt idx="1196">
                  <c:v>11.25418406</c:v>
                </c:pt>
                <c:pt idx="1197">
                  <c:v>11.296025070000001</c:v>
                </c:pt>
                <c:pt idx="1198">
                  <c:v>11.233263559999999</c:v>
                </c:pt>
                <c:pt idx="1199">
                  <c:v>11.18096231</c:v>
                </c:pt>
                <c:pt idx="1200">
                  <c:v>11.12866105</c:v>
                </c:pt>
                <c:pt idx="1201">
                  <c:v>11.1182008</c:v>
                </c:pt>
                <c:pt idx="1202">
                  <c:v>11.12866105</c:v>
                </c:pt>
                <c:pt idx="1203">
                  <c:v>11.00313804</c:v>
                </c:pt>
                <c:pt idx="1204">
                  <c:v>10.950836779999999</c:v>
                </c:pt>
                <c:pt idx="1205">
                  <c:v>10.86715478</c:v>
                </c:pt>
                <c:pt idx="1206">
                  <c:v>10.950836779999999</c:v>
                </c:pt>
                <c:pt idx="1207">
                  <c:v>10.888075280000001</c:v>
                </c:pt>
                <c:pt idx="1208">
                  <c:v>10.81485352</c:v>
                </c:pt>
                <c:pt idx="1209">
                  <c:v>10.89853553</c:v>
                </c:pt>
                <c:pt idx="1210">
                  <c:v>10.81485352</c:v>
                </c:pt>
                <c:pt idx="1211">
                  <c:v>10.731171509999999</c:v>
                </c:pt>
                <c:pt idx="1212">
                  <c:v>10.626569</c:v>
                </c:pt>
                <c:pt idx="1213">
                  <c:v>10.657949759999999</c:v>
                </c:pt>
                <c:pt idx="1214">
                  <c:v>10.61610875</c:v>
                </c:pt>
                <c:pt idx="1215">
                  <c:v>10.53242674</c:v>
                </c:pt>
                <c:pt idx="1216">
                  <c:v>10.50104599</c:v>
                </c:pt>
                <c:pt idx="1217">
                  <c:v>10.427824230000001</c:v>
                </c:pt>
                <c:pt idx="1218">
                  <c:v>10.417363979999999</c:v>
                </c:pt>
                <c:pt idx="1219">
                  <c:v>10.36506273</c:v>
                </c:pt>
                <c:pt idx="1220">
                  <c:v>10.27092047</c:v>
                </c:pt>
                <c:pt idx="1221">
                  <c:v>10.291840970000001</c:v>
                </c:pt>
                <c:pt idx="1222">
                  <c:v>10.21861921</c:v>
                </c:pt>
                <c:pt idx="1223">
                  <c:v>10.166317960000001</c:v>
                </c:pt>
                <c:pt idx="1224">
                  <c:v>10.0930962</c:v>
                </c:pt>
                <c:pt idx="1225">
                  <c:v>10.12447695</c:v>
                </c:pt>
                <c:pt idx="1226">
                  <c:v>10.14539746</c:v>
                </c:pt>
                <c:pt idx="1227">
                  <c:v>9.9675731899999995</c:v>
                </c:pt>
                <c:pt idx="1228">
                  <c:v>9.9466526900000005</c:v>
                </c:pt>
                <c:pt idx="1229">
                  <c:v>9.8525104300000006</c:v>
                </c:pt>
                <c:pt idx="1230">
                  <c:v>9.8420501799999993</c:v>
                </c:pt>
                <c:pt idx="1231">
                  <c:v>9.6851464099999998</c:v>
                </c:pt>
                <c:pt idx="1232">
                  <c:v>9.7060669100000005</c:v>
                </c:pt>
                <c:pt idx="1233">
                  <c:v>9.7165271600000001</c:v>
                </c:pt>
                <c:pt idx="1234">
                  <c:v>9.5910041499999998</c:v>
                </c:pt>
                <c:pt idx="1235">
                  <c:v>9.5073221399999994</c:v>
                </c:pt>
                <c:pt idx="1236">
                  <c:v>9.4131798900000003</c:v>
                </c:pt>
                <c:pt idx="1237">
                  <c:v>9.4968618899999999</c:v>
                </c:pt>
                <c:pt idx="1238">
                  <c:v>9.3713388799999997</c:v>
                </c:pt>
                <c:pt idx="1239">
                  <c:v>9.3294978799999999</c:v>
                </c:pt>
                <c:pt idx="1240">
                  <c:v>9.2981171200000006</c:v>
                </c:pt>
                <c:pt idx="1241">
                  <c:v>9.2039748699999997</c:v>
                </c:pt>
                <c:pt idx="1242">
                  <c:v>9.1621338600000009</c:v>
                </c:pt>
                <c:pt idx="1243">
                  <c:v>9.0575313499999996</c:v>
                </c:pt>
                <c:pt idx="1244">
                  <c:v>9.0156903499999999</c:v>
                </c:pt>
                <c:pt idx="1245">
                  <c:v>9.0052301000000003</c:v>
                </c:pt>
                <c:pt idx="1246">
                  <c:v>8.8587865800000003</c:v>
                </c:pt>
                <c:pt idx="1247">
                  <c:v>8.7751045699999999</c:v>
                </c:pt>
                <c:pt idx="1248">
                  <c:v>8.68096231</c:v>
                </c:pt>
                <c:pt idx="1249">
                  <c:v>8.7437238199999996</c:v>
                </c:pt>
                <c:pt idx="1250">
                  <c:v>8.6600418099999992</c:v>
                </c:pt>
                <c:pt idx="1251">
                  <c:v>8.5135983</c:v>
                </c:pt>
                <c:pt idx="1252">
                  <c:v>8.6077405599999999</c:v>
                </c:pt>
                <c:pt idx="1253">
                  <c:v>8.4508367900000003</c:v>
                </c:pt>
                <c:pt idx="1254">
                  <c:v>8.3985355399999992</c:v>
                </c:pt>
                <c:pt idx="1255">
                  <c:v>8.2730125300000008</c:v>
                </c:pt>
                <c:pt idx="1256">
                  <c:v>8.2939330299999998</c:v>
                </c:pt>
                <c:pt idx="1257">
                  <c:v>8.1997907699999999</c:v>
                </c:pt>
                <c:pt idx="1258">
                  <c:v>8.10564851</c:v>
                </c:pt>
                <c:pt idx="1259">
                  <c:v>8.0219664999999996</c:v>
                </c:pt>
                <c:pt idx="1260">
                  <c:v>7.9069037399999997</c:v>
                </c:pt>
                <c:pt idx="1261">
                  <c:v>7.9173639900000001</c:v>
                </c:pt>
                <c:pt idx="1262">
                  <c:v>7.8023012300000003</c:v>
                </c:pt>
                <c:pt idx="1263">
                  <c:v>7.7290794700000003</c:v>
                </c:pt>
                <c:pt idx="1264">
                  <c:v>7.69769872</c:v>
                </c:pt>
                <c:pt idx="1265">
                  <c:v>7.6140167099999996</c:v>
                </c:pt>
                <c:pt idx="1266">
                  <c:v>7.5512552099999999</c:v>
                </c:pt>
                <c:pt idx="1267">
                  <c:v>7.4466526999999996</c:v>
                </c:pt>
                <c:pt idx="1268">
                  <c:v>7.4257321899999997</c:v>
                </c:pt>
                <c:pt idx="1269">
                  <c:v>7.45711295</c:v>
                </c:pt>
                <c:pt idx="1270">
                  <c:v>7.2792886799999996</c:v>
                </c:pt>
                <c:pt idx="1271">
                  <c:v>7.1433054199999999</c:v>
                </c:pt>
                <c:pt idx="1272">
                  <c:v>7.0805439100000003</c:v>
                </c:pt>
                <c:pt idx="1273">
                  <c:v>7.0700836599999999</c:v>
                </c:pt>
                <c:pt idx="1274">
                  <c:v>6.9236401399999998</c:v>
                </c:pt>
                <c:pt idx="1275">
                  <c:v>6.8608786400000001</c:v>
                </c:pt>
                <c:pt idx="1276">
                  <c:v>6.8399581400000002</c:v>
                </c:pt>
                <c:pt idx="1277">
                  <c:v>6.7458158800000003</c:v>
                </c:pt>
                <c:pt idx="1278">
                  <c:v>6.6307531199999996</c:v>
                </c:pt>
                <c:pt idx="1279">
                  <c:v>6.56799161</c:v>
                </c:pt>
                <c:pt idx="1280">
                  <c:v>6.5575313599999996</c:v>
                </c:pt>
                <c:pt idx="1281">
                  <c:v>6.5156903599999998</c:v>
                </c:pt>
                <c:pt idx="1282">
                  <c:v>6.3587865900000002</c:v>
                </c:pt>
                <c:pt idx="1283">
                  <c:v>6.2437238300000004</c:v>
                </c:pt>
                <c:pt idx="1284">
                  <c:v>6.1705020700000004</c:v>
                </c:pt>
                <c:pt idx="1285">
                  <c:v>6.1391213200000001</c:v>
                </c:pt>
                <c:pt idx="1286">
                  <c:v>6.0240585600000003</c:v>
                </c:pt>
                <c:pt idx="1287">
                  <c:v>5.91945605</c:v>
                </c:pt>
                <c:pt idx="1288">
                  <c:v>5.91945605</c:v>
                </c:pt>
                <c:pt idx="1289">
                  <c:v>5.82531379</c:v>
                </c:pt>
                <c:pt idx="1290">
                  <c:v>5.6579497700000001</c:v>
                </c:pt>
                <c:pt idx="1291">
                  <c:v>5.5638075100000002</c:v>
                </c:pt>
                <c:pt idx="1292">
                  <c:v>5.58472802</c:v>
                </c:pt>
                <c:pt idx="1293">
                  <c:v>5.51150626</c:v>
                </c:pt>
                <c:pt idx="1294">
                  <c:v>5.3755230000000003</c:v>
                </c:pt>
                <c:pt idx="1295">
                  <c:v>5.2918409899999999</c:v>
                </c:pt>
                <c:pt idx="1296">
                  <c:v>5.2499999800000001</c:v>
                </c:pt>
                <c:pt idx="1297">
                  <c:v>5.1663179799999996</c:v>
                </c:pt>
                <c:pt idx="1298">
                  <c:v>5.0407949600000004</c:v>
                </c:pt>
                <c:pt idx="1299">
                  <c:v>4.95711295</c:v>
                </c:pt>
                <c:pt idx="1300">
                  <c:v>4.9361924500000001</c:v>
                </c:pt>
                <c:pt idx="1301">
                  <c:v>4.78974894</c:v>
                </c:pt>
                <c:pt idx="1302">
                  <c:v>4.6433054199999999</c:v>
                </c:pt>
                <c:pt idx="1303">
                  <c:v>4.5596234200000003</c:v>
                </c:pt>
                <c:pt idx="1304">
                  <c:v>4.5596234200000003</c:v>
                </c:pt>
                <c:pt idx="1305">
                  <c:v>4.4759414099999999</c:v>
                </c:pt>
                <c:pt idx="1306">
                  <c:v>4.3713388999999996</c:v>
                </c:pt>
                <c:pt idx="1307">
                  <c:v>4.2876568900000001</c:v>
                </c:pt>
                <c:pt idx="1308">
                  <c:v>4.2039748799999996</c:v>
                </c:pt>
                <c:pt idx="1309">
                  <c:v>4.1098326199999997</c:v>
                </c:pt>
                <c:pt idx="1310">
                  <c:v>4.0052301100000003</c:v>
                </c:pt>
                <c:pt idx="1311">
                  <c:v>3.9215480999999999</c:v>
                </c:pt>
                <c:pt idx="1312">
                  <c:v>3.9215480999999999</c:v>
                </c:pt>
                <c:pt idx="1313">
                  <c:v>3.81694559</c:v>
                </c:pt>
                <c:pt idx="1314">
                  <c:v>3.6286610800000001</c:v>
                </c:pt>
                <c:pt idx="1315">
                  <c:v>3.5554393200000001</c:v>
                </c:pt>
                <c:pt idx="1316">
                  <c:v>3.5135983199999998</c:v>
                </c:pt>
                <c:pt idx="1317">
                  <c:v>3.4403765599999998</c:v>
                </c:pt>
                <c:pt idx="1318">
                  <c:v>3.2730125399999999</c:v>
                </c:pt>
                <c:pt idx="1319">
                  <c:v>3.2311715400000001</c:v>
                </c:pt>
                <c:pt idx="1320">
                  <c:v>3.1474895300000001</c:v>
                </c:pt>
                <c:pt idx="1321">
                  <c:v>3.0533472700000002</c:v>
                </c:pt>
                <c:pt idx="1322">
                  <c:v>2.9696652600000002</c:v>
                </c:pt>
                <c:pt idx="1323">
                  <c:v>2.91736401</c:v>
                </c:pt>
                <c:pt idx="1324">
                  <c:v>2.8755229999999998</c:v>
                </c:pt>
                <c:pt idx="1325">
                  <c:v>2.7395397400000001</c:v>
                </c:pt>
                <c:pt idx="1326">
                  <c:v>2.5617154700000002</c:v>
                </c:pt>
                <c:pt idx="1327">
                  <c:v>2.4675732099999999</c:v>
                </c:pt>
                <c:pt idx="1328">
                  <c:v>2.4257322100000001</c:v>
                </c:pt>
                <c:pt idx="1329">
                  <c:v>2.3420502000000001</c:v>
                </c:pt>
                <c:pt idx="1330">
                  <c:v>2.2374476900000002</c:v>
                </c:pt>
                <c:pt idx="1331">
                  <c:v>2.1642259400000001</c:v>
                </c:pt>
                <c:pt idx="1332">
                  <c:v>2.0596234199999999</c:v>
                </c:pt>
                <c:pt idx="1333">
                  <c:v>1.95502091</c:v>
                </c:pt>
                <c:pt idx="1334">
                  <c:v>1.8504183999999999</c:v>
                </c:pt>
                <c:pt idx="1335">
                  <c:v>1.7876569</c:v>
                </c:pt>
                <c:pt idx="1336">
                  <c:v>1.7667364000000001</c:v>
                </c:pt>
                <c:pt idx="1337">
                  <c:v>1.6412133799999999</c:v>
                </c:pt>
                <c:pt idx="1338">
                  <c:v>1.4947698700000001</c:v>
                </c:pt>
                <c:pt idx="1339">
                  <c:v>1.4424686200000001</c:v>
                </c:pt>
                <c:pt idx="1340">
                  <c:v>1.39016736</c:v>
                </c:pt>
                <c:pt idx="1341">
                  <c:v>1.2960251</c:v>
                </c:pt>
                <c:pt idx="1342">
                  <c:v>1.1705020900000001</c:v>
                </c:pt>
                <c:pt idx="1343">
                  <c:v>1.0763598299999999</c:v>
                </c:pt>
                <c:pt idx="1344">
                  <c:v>0.94037656999999997</c:v>
                </c:pt>
                <c:pt idx="1345">
                  <c:v>0.83577405999999999</c:v>
                </c:pt>
                <c:pt idx="1346">
                  <c:v>0.75209205000000001</c:v>
                </c:pt>
                <c:pt idx="1347">
                  <c:v>0.71025103999999994</c:v>
                </c:pt>
                <c:pt idx="1348">
                  <c:v>0.67887028999999999</c:v>
                </c:pt>
                <c:pt idx="1349">
                  <c:v>0.57426778000000001</c:v>
                </c:pt>
                <c:pt idx="1350">
                  <c:v>0.41736402</c:v>
                </c:pt>
                <c:pt idx="1351">
                  <c:v>0.32322176000000002</c:v>
                </c:pt>
                <c:pt idx="1352">
                  <c:v>0.29184100000000002</c:v>
                </c:pt>
                <c:pt idx="1353">
                  <c:v>0.19769874000000001</c:v>
                </c:pt>
                <c:pt idx="1354">
                  <c:v>7.2175729999999994E-2</c:v>
                </c:pt>
                <c:pt idx="1355">
                  <c:v>4.0794980000000002E-2</c:v>
                </c:pt>
                <c:pt idx="1356">
                  <c:v>-7.4267780000000005E-2</c:v>
                </c:pt>
                <c:pt idx="1357">
                  <c:v>-0.17887028999999999</c:v>
                </c:pt>
                <c:pt idx="1358">
                  <c:v>-0.32531380999999998</c:v>
                </c:pt>
                <c:pt idx="1359">
                  <c:v>-0.35669455999999999</c:v>
                </c:pt>
                <c:pt idx="1360">
                  <c:v>-0.46129706999999998</c:v>
                </c:pt>
                <c:pt idx="1361">
                  <c:v>-0.58682007999999997</c:v>
                </c:pt>
                <c:pt idx="1362">
                  <c:v>-0.68096234</c:v>
                </c:pt>
                <c:pt idx="1363">
                  <c:v>-0.77510460000000003</c:v>
                </c:pt>
                <c:pt idx="1364">
                  <c:v>-0.77510460000000003</c:v>
                </c:pt>
                <c:pt idx="1365">
                  <c:v>-0.84832635999999995</c:v>
                </c:pt>
                <c:pt idx="1366">
                  <c:v>-0.96338911999999999</c:v>
                </c:pt>
                <c:pt idx="1367">
                  <c:v>-1.04707113</c:v>
                </c:pt>
                <c:pt idx="1368">
                  <c:v>-1.1516736400000001</c:v>
                </c:pt>
                <c:pt idx="1369">
                  <c:v>-1.2876569</c:v>
                </c:pt>
                <c:pt idx="1370">
                  <c:v>-1.4759414200000001</c:v>
                </c:pt>
                <c:pt idx="1371">
                  <c:v>-1.48640167</c:v>
                </c:pt>
                <c:pt idx="1372">
                  <c:v>-1.5073221699999999</c:v>
                </c:pt>
                <c:pt idx="1373">
                  <c:v>-1.6433054300000001</c:v>
                </c:pt>
                <c:pt idx="1374">
                  <c:v>-1.7897489499999999</c:v>
                </c:pt>
                <c:pt idx="1375">
                  <c:v>-1.8734309600000001</c:v>
                </c:pt>
                <c:pt idx="1376">
                  <c:v>-1.9048117099999999</c:v>
                </c:pt>
                <c:pt idx="1377">
                  <c:v>-2.0407949699999999</c:v>
                </c:pt>
                <c:pt idx="1378">
                  <c:v>-2.1244769799999998</c:v>
                </c:pt>
                <c:pt idx="1379">
                  <c:v>-2.1453974800000002</c:v>
                </c:pt>
                <c:pt idx="1380">
                  <c:v>-2.27092049</c:v>
                </c:pt>
                <c:pt idx="1381">
                  <c:v>-2.3755229999999998</c:v>
                </c:pt>
                <c:pt idx="1382">
                  <c:v>-2.4696652600000002</c:v>
                </c:pt>
                <c:pt idx="1383">
                  <c:v>-2.5219665199999999</c:v>
                </c:pt>
                <c:pt idx="1384">
                  <c:v>-2.6056485299999999</c:v>
                </c:pt>
                <c:pt idx="1385">
                  <c:v>-2.7311715400000001</c:v>
                </c:pt>
                <c:pt idx="1386">
                  <c:v>-2.8880753000000001</c:v>
                </c:pt>
                <c:pt idx="1387">
                  <c:v>-3.0135983199999998</c:v>
                </c:pt>
                <c:pt idx="1388">
                  <c:v>-3.0240585699999998</c:v>
                </c:pt>
                <c:pt idx="1389">
                  <c:v>-3.0972803199999999</c:v>
                </c:pt>
                <c:pt idx="1390">
                  <c:v>-3.2123430800000001</c:v>
                </c:pt>
                <c:pt idx="1391">
                  <c:v>-3.2646443399999998</c:v>
                </c:pt>
                <c:pt idx="1392">
                  <c:v>-3.3378660999999998</c:v>
                </c:pt>
                <c:pt idx="1393">
                  <c:v>-3.4529288600000001</c:v>
                </c:pt>
                <c:pt idx="1394">
                  <c:v>-3.6202928700000001</c:v>
                </c:pt>
                <c:pt idx="1395">
                  <c:v>-3.6098326200000002</c:v>
                </c:pt>
                <c:pt idx="1396">
                  <c:v>-3.6412133799999999</c:v>
                </c:pt>
                <c:pt idx="1397">
                  <c:v>-3.79811714</c:v>
                </c:pt>
                <c:pt idx="1398">
                  <c:v>-3.9236401500000002</c:v>
                </c:pt>
                <c:pt idx="1399">
                  <c:v>-3.9864016599999998</c:v>
                </c:pt>
                <c:pt idx="1400">
                  <c:v>-4.0700836699999998</c:v>
                </c:pt>
                <c:pt idx="1401">
                  <c:v>-4.1851464299999996</c:v>
                </c:pt>
                <c:pt idx="1402">
                  <c:v>-4.3002091900000003</c:v>
                </c:pt>
                <c:pt idx="1403">
                  <c:v>-4.3525104399999996</c:v>
                </c:pt>
                <c:pt idx="1404">
                  <c:v>-4.45711295</c:v>
                </c:pt>
                <c:pt idx="1405">
                  <c:v>-4.5512552099999999</c:v>
                </c:pt>
                <c:pt idx="1406">
                  <c:v>-4.6976987299999999</c:v>
                </c:pt>
                <c:pt idx="1407">
                  <c:v>-4.6976987299999999</c:v>
                </c:pt>
                <c:pt idx="1408">
                  <c:v>-4.6872384800000004</c:v>
                </c:pt>
                <c:pt idx="1409">
                  <c:v>-4.8232217400000001</c:v>
                </c:pt>
                <c:pt idx="1410">
                  <c:v>-4.9487447500000004</c:v>
                </c:pt>
                <c:pt idx="1411">
                  <c:v>-5.08472802</c:v>
                </c:pt>
                <c:pt idx="1412">
                  <c:v>-5.1056485199999999</c:v>
                </c:pt>
                <c:pt idx="1413">
                  <c:v>-5.2311715300000001</c:v>
                </c:pt>
                <c:pt idx="1414">
                  <c:v>-5.3985355500000001</c:v>
                </c:pt>
                <c:pt idx="1415">
                  <c:v>-5.32531379</c:v>
                </c:pt>
                <c:pt idx="1416">
                  <c:v>-5.4403765499999999</c:v>
                </c:pt>
                <c:pt idx="1417">
                  <c:v>-5.6182008200000002</c:v>
                </c:pt>
                <c:pt idx="1418">
                  <c:v>-5.7437238300000004</c:v>
                </c:pt>
                <c:pt idx="1419">
                  <c:v>-5.6914225700000003</c:v>
                </c:pt>
                <c:pt idx="1420">
                  <c:v>-5.7437238300000004</c:v>
                </c:pt>
                <c:pt idx="1421">
                  <c:v>-5.8901673399999996</c:v>
                </c:pt>
                <c:pt idx="1422">
                  <c:v>-5.99476985</c:v>
                </c:pt>
                <c:pt idx="1423">
                  <c:v>-6.0784518600000004</c:v>
                </c:pt>
                <c:pt idx="1424">
                  <c:v>-6.1098326099999998</c:v>
                </c:pt>
                <c:pt idx="1425">
                  <c:v>-6.2353556299999999</c:v>
                </c:pt>
                <c:pt idx="1426">
                  <c:v>-6.3504183899999997</c:v>
                </c:pt>
                <c:pt idx="1427">
                  <c:v>-6.30857738</c:v>
                </c:pt>
                <c:pt idx="1428">
                  <c:v>-6.4445606499999997</c:v>
                </c:pt>
                <c:pt idx="1429">
                  <c:v>-6.6223849100000001</c:v>
                </c:pt>
                <c:pt idx="1430">
                  <c:v>-6.6851464199999997</c:v>
                </c:pt>
                <c:pt idx="1431">
                  <c:v>-6.71652717</c:v>
                </c:pt>
                <c:pt idx="1432">
                  <c:v>-6.78974893</c:v>
                </c:pt>
                <c:pt idx="1433">
                  <c:v>-6.9152719400000002</c:v>
                </c:pt>
                <c:pt idx="1434">
                  <c:v>-6.9780334499999999</c:v>
                </c:pt>
                <c:pt idx="1435">
                  <c:v>-7.0198744499999997</c:v>
                </c:pt>
                <c:pt idx="1436">
                  <c:v>-7.0407949500000004</c:v>
                </c:pt>
                <c:pt idx="1437">
                  <c:v>-7.19769872</c:v>
                </c:pt>
                <c:pt idx="1438">
                  <c:v>-7.27092048</c:v>
                </c:pt>
                <c:pt idx="1439">
                  <c:v>-7.2813807300000004</c:v>
                </c:pt>
                <c:pt idx="1440">
                  <c:v>-7.3859832399999998</c:v>
                </c:pt>
                <c:pt idx="1441">
                  <c:v>-7.5324267499999999</c:v>
                </c:pt>
                <c:pt idx="1442">
                  <c:v>-7.6474895099999998</c:v>
                </c:pt>
                <c:pt idx="1443">
                  <c:v>-7.6370292600000003</c:v>
                </c:pt>
                <c:pt idx="1444">
                  <c:v>-7.6997907699999999</c:v>
                </c:pt>
                <c:pt idx="1445">
                  <c:v>-7.8148535299999997</c:v>
                </c:pt>
                <c:pt idx="1446">
                  <c:v>-7.8671547799999999</c:v>
                </c:pt>
                <c:pt idx="1447">
                  <c:v>-7.9926778000000001</c:v>
                </c:pt>
                <c:pt idx="1448">
                  <c:v>-8.0345188000000007</c:v>
                </c:pt>
                <c:pt idx="1449">
                  <c:v>-8.1182008099999994</c:v>
                </c:pt>
                <c:pt idx="1450">
                  <c:v>-8.1914225700000003</c:v>
                </c:pt>
                <c:pt idx="1451">
                  <c:v>-8.1391213100000002</c:v>
                </c:pt>
                <c:pt idx="1452">
                  <c:v>-8.2646443200000004</c:v>
                </c:pt>
                <c:pt idx="1453">
                  <c:v>-8.3692468299999998</c:v>
                </c:pt>
                <c:pt idx="1454">
                  <c:v>-8.4633890899999997</c:v>
                </c:pt>
                <c:pt idx="1455">
                  <c:v>-8.5156903499999999</c:v>
                </c:pt>
                <c:pt idx="1456">
                  <c:v>-8.5575313499999996</c:v>
                </c:pt>
                <c:pt idx="1457">
                  <c:v>-8.7562761200000008</c:v>
                </c:pt>
                <c:pt idx="1458">
                  <c:v>-8.6935146099999994</c:v>
                </c:pt>
                <c:pt idx="1459">
                  <c:v>-8.8085773799999991</c:v>
                </c:pt>
                <c:pt idx="1460">
                  <c:v>-8.8608786300000002</c:v>
                </c:pt>
                <c:pt idx="1461">
                  <c:v>-8.9654811399999996</c:v>
                </c:pt>
                <c:pt idx="1462">
                  <c:v>-9.0282426499999993</c:v>
                </c:pt>
                <c:pt idx="1463">
                  <c:v>-8.9654811399999996</c:v>
                </c:pt>
                <c:pt idx="1464">
                  <c:v>-9.1328451600000005</c:v>
                </c:pt>
                <c:pt idx="1465">
                  <c:v>-9.2269874200000004</c:v>
                </c:pt>
                <c:pt idx="1466">
                  <c:v>-9.3002091700000005</c:v>
                </c:pt>
                <c:pt idx="1467">
                  <c:v>-9.2897489199999992</c:v>
                </c:pt>
                <c:pt idx="1468">
                  <c:v>-9.3420501799999993</c:v>
                </c:pt>
                <c:pt idx="1469">
                  <c:v>-9.45711294</c:v>
                </c:pt>
                <c:pt idx="1470">
                  <c:v>-9.4884936900000003</c:v>
                </c:pt>
                <c:pt idx="1471">
                  <c:v>-9.5930961999999997</c:v>
                </c:pt>
                <c:pt idx="1472">
                  <c:v>-9.6663179600000007</c:v>
                </c:pt>
                <c:pt idx="1473">
                  <c:v>-9.7709204700000001</c:v>
                </c:pt>
                <c:pt idx="1474">
                  <c:v>-9.8336819700000007</c:v>
                </c:pt>
                <c:pt idx="1475">
                  <c:v>-9.7499999699999993</c:v>
                </c:pt>
                <c:pt idx="1476">
                  <c:v>-9.8859832300000008</c:v>
                </c:pt>
                <c:pt idx="1477">
                  <c:v>-9.9696652399999994</c:v>
                </c:pt>
                <c:pt idx="1478">
                  <c:v>-10.00104599</c:v>
                </c:pt>
                <c:pt idx="1479">
                  <c:v>-10.011506239999999</c:v>
                </c:pt>
                <c:pt idx="1480">
                  <c:v>-10.074267750000001</c:v>
                </c:pt>
                <c:pt idx="1481">
                  <c:v>-10.22071126</c:v>
                </c:pt>
                <c:pt idx="1482">
                  <c:v>-10.157949759999999</c:v>
                </c:pt>
                <c:pt idx="1483">
                  <c:v>-10.26255227</c:v>
                </c:pt>
                <c:pt idx="1484">
                  <c:v>-10.325313769999999</c:v>
                </c:pt>
                <c:pt idx="1485">
                  <c:v>-10.40899578</c:v>
                </c:pt>
                <c:pt idx="1486">
                  <c:v>-10.42991628</c:v>
                </c:pt>
                <c:pt idx="1487">
                  <c:v>-10.40899578</c:v>
                </c:pt>
                <c:pt idx="1488">
                  <c:v>-10.555439290000001</c:v>
                </c:pt>
                <c:pt idx="1489">
                  <c:v>-10.607740550000001</c:v>
                </c:pt>
                <c:pt idx="1490">
                  <c:v>-10.68096231</c:v>
                </c:pt>
                <c:pt idx="1491">
                  <c:v>-10.67050206</c:v>
                </c:pt>
                <c:pt idx="1492">
                  <c:v>-10.71234306</c:v>
                </c:pt>
                <c:pt idx="1493">
                  <c:v>-10.796025070000001</c:v>
                </c:pt>
                <c:pt idx="1494">
                  <c:v>-10.743723810000001</c:v>
                </c:pt>
                <c:pt idx="1495">
                  <c:v>-10.77510457</c:v>
                </c:pt>
                <c:pt idx="1496">
                  <c:v>-10.879707079999999</c:v>
                </c:pt>
                <c:pt idx="1497">
                  <c:v>-10.97384933</c:v>
                </c:pt>
                <c:pt idx="1498">
                  <c:v>-10.99476984</c:v>
                </c:pt>
                <c:pt idx="1499">
                  <c:v>-10.952928829999999</c:v>
                </c:pt>
                <c:pt idx="1500">
                  <c:v>-11.109832600000001</c:v>
                </c:pt>
                <c:pt idx="1501">
                  <c:v>-11.12029285</c:v>
                </c:pt>
                <c:pt idx="1502">
                  <c:v>-11.16213385</c:v>
                </c:pt>
                <c:pt idx="1503">
                  <c:v>-11.151673600000001</c:v>
                </c:pt>
                <c:pt idx="1504">
                  <c:v>-11.21443511</c:v>
                </c:pt>
                <c:pt idx="1505">
                  <c:v>-11.30857737</c:v>
                </c:pt>
                <c:pt idx="1506">
                  <c:v>-11.22489536</c:v>
                </c:pt>
                <c:pt idx="1507">
                  <c:v>-11.30857737</c:v>
                </c:pt>
                <c:pt idx="1508">
                  <c:v>-11.39225938</c:v>
                </c:pt>
                <c:pt idx="1509">
                  <c:v>-11.43410038</c:v>
                </c:pt>
                <c:pt idx="1510">
                  <c:v>-11.39225938</c:v>
                </c:pt>
                <c:pt idx="1511">
                  <c:v>-11.360878619999999</c:v>
                </c:pt>
                <c:pt idx="1512">
                  <c:v>-11.47594138</c:v>
                </c:pt>
                <c:pt idx="1513">
                  <c:v>-11.507322139999999</c:v>
                </c:pt>
                <c:pt idx="1514">
                  <c:v>-11.57008364</c:v>
                </c:pt>
                <c:pt idx="1515">
                  <c:v>-11.601464399999999</c:v>
                </c:pt>
                <c:pt idx="1516">
                  <c:v>-11.6223849</c:v>
                </c:pt>
                <c:pt idx="1517">
                  <c:v>-11.71652716</c:v>
                </c:pt>
                <c:pt idx="1518">
                  <c:v>-11.6223849</c:v>
                </c:pt>
                <c:pt idx="1519">
                  <c:v>-11.6642259</c:v>
                </c:pt>
                <c:pt idx="1520">
                  <c:v>-11.75836816</c:v>
                </c:pt>
                <c:pt idx="1521">
                  <c:v>-11.779288660000001</c:v>
                </c:pt>
                <c:pt idx="1522">
                  <c:v>-11.768828409999999</c:v>
                </c:pt>
                <c:pt idx="1523">
                  <c:v>-11.69560665</c:v>
                </c:pt>
                <c:pt idx="1524">
                  <c:v>-11.88389117</c:v>
                </c:pt>
                <c:pt idx="1525">
                  <c:v>-11.821129669999999</c:v>
                </c:pt>
                <c:pt idx="1526">
                  <c:v>-11.862970669999999</c:v>
                </c:pt>
                <c:pt idx="1527">
                  <c:v>-11.84205017</c:v>
                </c:pt>
                <c:pt idx="1528">
                  <c:v>-11.904811670000001</c:v>
                </c:pt>
                <c:pt idx="1529">
                  <c:v>-11.93619243</c:v>
                </c:pt>
                <c:pt idx="1530">
                  <c:v>-11.873430920000001</c:v>
                </c:pt>
                <c:pt idx="1531">
                  <c:v>-11.96757318</c:v>
                </c:pt>
                <c:pt idx="1532">
                  <c:v>-12.04079494</c:v>
                </c:pt>
                <c:pt idx="1533">
                  <c:v>-12.06171544</c:v>
                </c:pt>
                <c:pt idx="1534">
                  <c:v>-12.019874440000001</c:v>
                </c:pt>
                <c:pt idx="1535">
                  <c:v>-11.988493679999999</c:v>
                </c:pt>
                <c:pt idx="1536">
                  <c:v>-12.051255189999999</c:v>
                </c:pt>
                <c:pt idx="1537">
                  <c:v>-12.00941418</c:v>
                </c:pt>
                <c:pt idx="1538">
                  <c:v>-12.019874440000001</c:v>
                </c:pt>
                <c:pt idx="1539">
                  <c:v>-12.04079494</c:v>
                </c:pt>
                <c:pt idx="1540">
                  <c:v>-12.082635939999999</c:v>
                </c:pt>
                <c:pt idx="1541">
                  <c:v>-12.176778199999999</c:v>
                </c:pt>
                <c:pt idx="1542">
                  <c:v>-12.019874440000001</c:v>
                </c:pt>
                <c:pt idx="1543">
                  <c:v>-12.11401669</c:v>
                </c:pt>
                <c:pt idx="1544">
                  <c:v>-12.176778199999999</c:v>
                </c:pt>
                <c:pt idx="1545">
                  <c:v>-12.187238450000001</c:v>
                </c:pt>
                <c:pt idx="1546">
                  <c:v>-12.11401669</c:v>
                </c:pt>
                <c:pt idx="1547">
                  <c:v>-12.10355644</c:v>
                </c:pt>
                <c:pt idx="1548">
                  <c:v>-12.20815895</c:v>
                </c:pt>
                <c:pt idx="1549">
                  <c:v>-12.12447695</c:v>
                </c:pt>
                <c:pt idx="1550">
                  <c:v>-12.176778199999999</c:v>
                </c:pt>
                <c:pt idx="1551">
                  <c:v>-12.187238450000001</c:v>
                </c:pt>
                <c:pt idx="1552">
                  <c:v>-12.176778199999999</c:v>
                </c:pt>
                <c:pt idx="1553">
                  <c:v>-12.1558577</c:v>
                </c:pt>
                <c:pt idx="1554">
                  <c:v>-12.06171544</c:v>
                </c:pt>
                <c:pt idx="1555">
                  <c:v>-12.11401669</c:v>
                </c:pt>
                <c:pt idx="1556">
                  <c:v>-12.1976987</c:v>
                </c:pt>
                <c:pt idx="1557">
                  <c:v>-12.20815895</c:v>
                </c:pt>
                <c:pt idx="1558">
                  <c:v>-12.176778199999999</c:v>
                </c:pt>
                <c:pt idx="1559">
                  <c:v>-12.1558577</c:v>
                </c:pt>
                <c:pt idx="1560">
                  <c:v>-12.239539710000001</c:v>
                </c:pt>
                <c:pt idx="1561">
                  <c:v>-12.145397450000001</c:v>
                </c:pt>
                <c:pt idx="1562">
                  <c:v>-12.1349372</c:v>
                </c:pt>
                <c:pt idx="1563">
                  <c:v>-12.145397450000001</c:v>
                </c:pt>
                <c:pt idx="1564">
                  <c:v>-12.1558577</c:v>
                </c:pt>
                <c:pt idx="1565">
                  <c:v>-12.16631795</c:v>
                </c:pt>
                <c:pt idx="1566">
                  <c:v>-12.00941418</c:v>
                </c:pt>
                <c:pt idx="1567">
                  <c:v>-12.12447695</c:v>
                </c:pt>
                <c:pt idx="1568">
                  <c:v>-12.12447695</c:v>
                </c:pt>
                <c:pt idx="1569">
                  <c:v>-12.10355644</c:v>
                </c:pt>
                <c:pt idx="1570">
                  <c:v>-12.03033469</c:v>
                </c:pt>
                <c:pt idx="1571">
                  <c:v>-12.00941418</c:v>
                </c:pt>
                <c:pt idx="1572">
                  <c:v>-12.07217569</c:v>
                </c:pt>
                <c:pt idx="1573">
                  <c:v>-12.00941418</c:v>
                </c:pt>
                <c:pt idx="1574">
                  <c:v>-12.051255189999999</c:v>
                </c:pt>
                <c:pt idx="1575">
                  <c:v>-12.093096190000001</c:v>
                </c:pt>
                <c:pt idx="1576">
                  <c:v>-12.051255189999999</c:v>
                </c:pt>
                <c:pt idx="1577">
                  <c:v>-12.019874440000001</c:v>
                </c:pt>
                <c:pt idx="1578">
                  <c:v>-11.89435142</c:v>
                </c:pt>
                <c:pt idx="1579">
                  <c:v>-11.915271929999999</c:v>
                </c:pt>
                <c:pt idx="1580">
                  <c:v>-11.925732180000001</c:v>
                </c:pt>
                <c:pt idx="1581">
                  <c:v>-11.89435142</c:v>
                </c:pt>
                <c:pt idx="1582">
                  <c:v>-11.85251042</c:v>
                </c:pt>
                <c:pt idx="1583">
                  <c:v>-11.821129669999999</c:v>
                </c:pt>
                <c:pt idx="1584">
                  <c:v>-11.93619243</c:v>
                </c:pt>
                <c:pt idx="1585">
                  <c:v>-11.779288660000001</c:v>
                </c:pt>
                <c:pt idx="1586">
                  <c:v>-11.75836816</c:v>
                </c:pt>
                <c:pt idx="1587">
                  <c:v>-11.80020916</c:v>
                </c:pt>
                <c:pt idx="1588">
                  <c:v>-11.80020916</c:v>
                </c:pt>
                <c:pt idx="1589">
                  <c:v>-11.71652716</c:v>
                </c:pt>
                <c:pt idx="1590">
                  <c:v>-11.63284515</c:v>
                </c:pt>
                <c:pt idx="1591">
                  <c:v>-11.737447660000001</c:v>
                </c:pt>
                <c:pt idx="1592">
                  <c:v>-11.674686149999999</c:v>
                </c:pt>
                <c:pt idx="1593">
                  <c:v>-11.643305399999999</c:v>
                </c:pt>
                <c:pt idx="1594">
                  <c:v>-11.591004140000001</c:v>
                </c:pt>
                <c:pt idx="1595">
                  <c:v>-11.52824264</c:v>
                </c:pt>
                <c:pt idx="1596">
                  <c:v>-11.52824264</c:v>
                </c:pt>
                <c:pt idx="1597">
                  <c:v>-11.413179879999999</c:v>
                </c:pt>
                <c:pt idx="1598">
                  <c:v>-11.40271963</c:v>
                </c:pt>
                <c:pt idx="1599">
                  <c:v>-11.455020879999999</c:v>
                </c:pt>
                <c:pt idx="1600">
                  <c:v>-11.43410038</c:v>
                </c:pt>
                <c:pt idx="1601">
                  <c:v>-11.40271963</c:v>
                </c:pt>
                <c:pt idx="1602">
                  <c:v>-11.287656869999999</c:v>
                </c:pt>
                <c:pt idx="1603">
                  <c:v>-11.33995812</c:v>
                </c:pt>
                <c:pt idx="1604">
                  <c:v>-11.31903762</c:v>
                </c:pt>
                <c:pt idx="1605">
                  <c:v>-11.22489536</c:v>
                </c:pt>
                <c:pt idx="1606">
                  <c:v>-11.1725941</c:v>
                </c:pt>
                <c:pt idx="1607">
                  <c:v>-11.16213385</c:v>
                </c:pt>
                <c:pt idx="1608">
                  <c:v>-11.1725941</c:v>
                </c:pt>
                <c:pt idx="1609">
                  <c:v>-10.984309590000001</c:v>
                </c:pt>
                <c:pt idx="1610">
                  <c:v>-11.02615059</c:v>
                </c:pt>
                <c:pt idx="1611">
                  <c:v>-11.047071089999999</c:v>
                </c:pt>
                <c:pt idx="1612">
                  <c:v>-10.94246858</c:v>
                </c:pt>
                <c:pt idx="1613">
                  <c:v>-10.858786569999999</c:v>
                </c:pt>
                <c:pt idx="1614">
                  <c:v>-10.77510457</c:v>
                </c:pt>
                <c:pt idx="1615">
                  <c:v>-10.81694557</c:v>
                </c:pt>
                <c:pt idx="1616">
                  <c:v>-10.77510457</c:v>
                </c:pt>
                <c:pt idx="1617">
                  <c:v>-10.76464431</c:v>
                </c:pt>
                <c:pt idx="1618">
                  <c:v>-10.743723810000001</c:v>
                </c:pt>
                <c:pt idx="1619">
                  <c:v>-10.649581550000001</c:v>
                </c:pt>
                <c:pt idx="1620">
                  <c:v>-10.67050206</c:v>
                </c:pt>
                <c:pt idx="1621">
                  <c:v>-10.482217540000001</c:v>
                </c:pt>
                <c:pt idx="1622">
                  <c:v>-10.44037653</c:v>
                </c:pt>
                <c:pt idx="1623">
                  <c:v>-10.46129704</c:v>
                </c:pt>
                <c:pt idx="1624">
                  <c:v>-10.40899578</c:v>
                </c:pt>
                <c:pt idx="1625">
                  <c:v>-10.31485352</c:v>
                </c:pt>
                <c:pt idx="1626">
                  <c:v>-10.199790760000001</c:v>
                </c:pt>
                <c:pt idx="1627">
                  <c:v>-10.31485352</c:v>
                </c:pt>
                <c:pt idx="1628">
                  <c:v>-10.199790760000001</c:v>
                </c:pt>
                <c:pt idx="1629">
                  <c:v>-10.09518825</c:v>
                </c:pt>
                <c:pt idx="1630">
                  <c:v>-10.084728</c:v>
                </c:pt>
                <c:pt idx="1631">
                  <c:v>-10.05334725</c:v>
                </c:pt>
                <c:pt idx="1632">
                  <c:v>-10.011506239999999</c:v>
                </c:pt>
                <c:pt idx="1633">
                  <c:v>-9.8755229799999995</c:v>
                </c:pt>
                <c:pt idx="1634">
                  <c:v>-9.9069037299999998</c:v>
                </c:pt>
                <c:pt idx="1635">
                  <c:v>-9.8964434800000003</c:v>
                </c:pt>
                <c:pt idx="1636">
                  <c:v>-9.7918409700000009</c:v>
                </c:pt>
                <c:pt idx="1637">
                  <c:v>-9.7081589600000004</c:v>
                </c:pt>
                <c:pt idx="1638">
                  <c:v>-9.5721757000000007</c:v>
                </c:pt>
                <c:pt idx="1639">
                  <c:v>-9.5826359500000002</c:v>
                </c:pt>
                <c:pt idx="1640">
                  <c:v>-9.45711294</c:v>
                </c:pt>
                <c:pt idx="1641">
                  <c:v>-9.4048116799999999</c:v>
                </c:pt>
                <c:pt idx="1642">
                  <c:v>-9.3943514300000004</c:v>
                </c:pt>
                <c:pt idx="1643">
                  <c:v>-9.3315899299999998</c:v>
                </c:pt>
                <c:pt idx="1644">
                  <c:v>-9.3629706800000001</c:v>
                </c:pt>
                <c:pt idx="1645">
                  <c:v>-9.1537656599999995</c:v>
                </c:pt>
                <c:pt idx="1646">
                  <c:v>-9.1537656599999995</c:v>
                </c:pt>
                <c:pt idx="1647">
                  <c:v>-9.1537656599999995</c:v>
                </c:pt>
                <c:pt idx="1648">
                  <c:v>-9.04916315</c:v>
                </c:pt>
                <c:pt idx="1649">
                  <c:v>-8.9341003899999993</c:v>
                </c:pt>
                <c:pt idx="1650">
                  <c:v>-8.8817991299999992</c:v>
                </c:pt>
                <c:pt idx="1651">
                  <c:v>-8.90271963</c:v>
                </c:pt>
                <c:pt idx="1652">
                  <c:v>-8.7144351199999992</c:v>
                </c:pt>
                <c:pt idx="1653">
                  <c:v>-8.6725941100000004</c:v>
                </c:pt>
                <c:pt idx="1654">
                  <c:v>-8.6621338600000009</c:v>
                </c:pt>
                <c:pt idx="1655">
                  <c:v>-8.5366108500000006</c:v>
                </c:pt>
                <c:pt idx="1656">
                  <c:v>-8.4529288400000002</c:v>
                </c:pt>
                <c:pt idx="1657">
                  <c:v>-8.3169455800000005</c:v>
                </c:pt>
                <c:pt idx="1658">
                  <c:v>-8.3483263300000008</c:v>
                </c:pt>
                <c:pt idx="1659">
                  <c:v>-8.3064853299999992</c:v>
                </c:pt>
                <c:pt idx="1660">
                  <c:v>-8.2541840700000009</c:v>
                </c:pt>
                <c:pt idx="1661">
                  <c:v>-8.1705020600000005</c:v>
                </c:pt>
                <c:pt idx="1662">
                  <c:v>-8.0345188000000007</c:v>
                </c:pt>
                <c:pt idx="1663">
                  <c:v>-8.0554392999999997</c:v>
                </c:pt>
                <c:pt idx="1664">
                  <c:v>-7.8985355400000001</c:v>
                </c:pt>
                <c:pt idx="1665">
                  <c:v>-7.7939330299999998</c:v>
                </c:pt>
                <c:pt idx="1666">
                  <c:v>-7.7730125299999999</c:v>
                </c:pt>
                <c:pt idx="1667">
                  <c:v>-7.7416317699999997</c:v>
                </c:pt>
                <c:pt idx="1668">
                  <c:v>-7.6161087600000004</c:v>
                </c:pt>
                <c:pt idx="1669">
                  <c:v>-7.5115062500000001</c:v>
                </c:pt>
                <c:pt idx="1670">
                  <c:v>-7.43828449</c:v>
                </c:pt>
                <c:pt idx="1671">
                  <c:v>-7.4173639900000001</c:v>
                </c:pt>
                <c:pt idx="1672">
                  <c:v>-7.2813807300000004</c:v>
                </c:pt>
                <c:pt idx="1673">
                  <c:v>-7.2290794700000003</c:v>
                </c:pt>
                <c:pt idx="1674">
                  <c:v>-7.1453974599999999</c:v>
                </c:pt>
                <c:pt idx="1675">
                  <c:v>-7.1558577200000002</c:v>
                </c:pt>
                <c:pt idx="1676">
                  <c:v>-6.9884937000000003</c:v>
                </c:pt>
                <c:pt idx="1677">
                  <c:v>-6.9675732000000004</c:v>
                </c:pt>
                <c:pt idx="1678">
                  <c:v>-6.8838911899999999</c:v>
                </c:pt>
                <c:pt idx="1679">
                  <c:v>-6.8211296800000003</c:v>
                </c:pt>
                <c:pt idx="1680">
                  <c:v>-6.7060669199999996</c:v>
                </c:pt>
                <c:pt idx="1681">
                  <c:v>-6.54916316</c:v>
                </c:pt>
                <c:pt idx="1682">
                  <c:v>-6.4864016500000004</c:v>
                </c:pt>
                <c:pt idx="1683">
                  <c:v>-6.4131798900000003</c:v>
                </c:pt>
                <c:pt idx="1684">
                  <c:v>-6.3713388899999996</c:v>
                </c:pt>
                <c:pt idx="1685">
                  <c:v>-6.2248953800000004</c:v>
                </c:pt>
                <c:pt idx="1686">
                  <c:v>-6.2039748699999997</c:v>
                </c:pt>
                <c:pt idx="1687">
                  <c:v>-6.14121337</c:v>
                </c:pt>
                <c:pt idx="1688">
                  <c:v>-6.0052301000000003</c:v>
                </c:pt>
                <c:pt idx="1689">
                  <c:v>-5.9110878500000004</c:v>
                </c:pt>
                <c:pt idx="1690">
                  <c:v>-5.9110878500000004</c:v>
                </c:pt>
                <c:pt idx="1691">
                  <c:v>-5.8274058399999999</c:v>
                </c:pt>
                <c:pt idx="1692">
                  <c:v>-5.6914225700000003</c:v>
                </c:pt>
                <c:pt idx="1693">
                  <c:v>-5.5658995600000001</c:v>
                </c:pt>
                <c:pt idx="1694">
                  <c:v>-5.5449790600000002</c:v>
                </c:pt>
                <c:pt idx="1695">
                  <c:v>-5.4299163000000004</c:v>
                </c:pt>
                <c:pt idx="1696">
                  <c:v>-5.3671547899999998</c:v>
                </c:pt>
                <c:pt idx="1697">
                  <c:v>-5.2625522800000004</c:v>
                </c:pt>
                <c:pt idx="1698">
                  <c:v>-5.1370292700000002</c:v>
                </c:pt>
                <c:pt idx="1699">
                  <c:v>-5.0951882700000004</c:v>
                </c:pt>
                <c:pt idx="1700">
                  <c:v>-4.9173640000000001</c:v>
                </c:pt>
                <c:pt idx="1701">
                  <c:v>-4.8755230000000003</c:v>
                </c:pt>
                <c:pt idx="1702">
                  <c:v>-4.8232217400000001</c:v>
                </c:pt>
                <c:pt idx="1703">
                  <c:v>-4.8232217400000001</c:v>
                </c:pt>
                <c:pt idx="1704">
                  <c:v>-4.6558577200000002</c:v>
                </c:pt>
                <c:pt idx="1705">
                  <c:v>-4.5198744599999996</c:v>
                </c:pt>
                <c:pt idx="1706">
                  <c:v>-4.4780334599999998</c:v>
                </c:pt>
                <c:pt idx="1707">
                  <c:v>-4.4257321999999997</c:v>
                </c:pt>
                <c:pt idx="1708">
                  <c:v>-4.2792886899999996</c:v>
                </c:pt>
                <c:pt idx="1709">
                  <c:v>-4.1328451700000004</c:v>
                </c:pt>
                <c:pt idx="1710">
                  <c:v>-4.0910041699999997</c:v>
                </c:pt>
                <c:pt idx="1711">
                  <c:v>-4.0177824099999997</c:v>
                </c:pt>
                <c:pt idx="1712">
                  <c:v>-3.8294978899999998</c:v>
                </c:pt>
                <c:pt idx="1713">
                  <c:v>-3.7771966400000001</c:v>
                </c:pt>
                <c:pt idx="1714">
                  <c:v>-3.7876568900000001</c:v>
                </c:pt>
                <c:pt idx="1715">
                  <c:v>-3.7039748800000001</c:v>
                </c:pt>
                <c:pt idx="1716">
                  <c:v>-3.54707112</c:v>
                </c:pt>
                <c:pt idx="1717">
                  <c:v>-3.4215480999999999</c:v>
                </c:pt>
                <c:pt idx="1718">
                  <c:v>-3.4215480999999999</c:v>
                </c:pt>
                <c:pt idx="1719">
                  <c:v>-3.2437238399999999</c:v>
                </c:pt>
                <c:pt idx="1720">
                  <c:v>-3.2018828300000002</c:v>
                </c:pt>
                <c:pt idx="1721">
                  <c:v>-3.06589957</c:v>
                </c:pt>
                <c:pt idx="1722">
                  <c:v>-2.98221756</c:v>
                </c:pt>
                <c:pt idx="1723">
                  <c:v>-2.9299163099999999</c:v>
                </c:pt>
                <c:pt idx="1724">
                  <c:v>-2.74163179</c:v>
                </c:pt>
                <c:pt idx="1725">
                  <c:v>-2.6056485299999999</c:v>
                </c:pt>
                <c:pt idx="1726">
                  <c:v>-2.6474895300000001</c:v>
                </c:pt>
                <c:pt idx="1727">
                  <c:v>-2.5324267699999998</c:v>
                </c:pt>
                <c:pt idx="1728">
                  <c:v>-2.3650627499999999</c:v>
                </c:pt>
                <c:pt idx="1729">
                  <c:v>-2.27092049</c:v>
                </c:pt>
                <c:pt idx="1730">
                  <c:v>-2.26046024</c:v>
                </c:pt>
                <c:pt idx="1731">
                  <c:v>-2.2290794900000002</c:v>
                </c:pt>
                <c:pt idx="1732">
                  <c:v>-2.01987447</c:v>
                </c:pt>
                <c:pt idx="1733">
                  <c:v>-1.97803347</c:v>
                </c:pt>
                <c:pt idx="1734">
                  <c:v>-1.9257322100000001</c:v>
                </c:pt>
                <c:pt idx="1735">
                  <c:v>-1.7792886999999999</c:v>
                </c:pt>
                <c:pt idx="1736">
                  <c:v>-1.5596234200000001</c:v>
                </c:pt>
                <c:pt idx="1737">
                  <c:v>-1.52824267</c:v>
                </c:pt>
                <c:pt idx="1738">
                  <c:v>-1.5177824200000001</c:v>
                </c:pt>
                <c:pt idx="1739">
                  <c:v>-1.40271966</c:v>
                </c:pt>
                <c:pt idx="1740">
                  <c:v>-1.2876569</c:v>
                </c:pt>
                <c:pt idx="1741">
                  <c:v>-1.1412133799999999</c:v>
                </c:pt>
                <c:pt idx="1742">
                  <c:v>-1.12029288</c:v>
                </c:pt>
                <c:pt idx="1743">
                  <c:v>-0.95292887000000004</c:v>
                </c:pt>
                <c:pt idx="1744">
                  <c:v>-0.89016735999999996</c:v>
                </c:pt>
                <c:pt idx="1745">
                  <c:v>-0.82740585</c:v>
                </c:pt>
                <c:pt idx="1746">
                  <c:v>-0.76464434999999997</c:v>
                </c:pt>
                <c:pt idx="1747">
                  <c:v>-0.66004183999999999</c:v>
                </c:pt>
                <c:pt idx="1748">
                  <c:v>-0.46129706999999998</c:v>
                </c:pt>
                <c:pt idx="1749">
                  <c:v>-0.35669455999999999</c:v>
                </c:pt>
                <c:pt idx="1750">
                  <c:v>-0.38807531000000001</c:v>
                </c:pt>
                <c:pt idx="1751">
                  <c:v>-0.24163180000000001</c:v>
                </c:pt>
                <c:pt idx="1752">
                  <c:v>-8.4728029999999996E-2</c:v>
                </c:pt>
                <c:pt idx="1753">
                  <c:v>4.0794980000000002E-2</c:v>
                </c:pt>
                <c:pt idx="1754">
                  <c:v>6.1715480000000003E-2</c:v>
                </c:pt>
                <c:pt idx="1755">
                  <c:v>0.17677824</c:v>
                </c:pt>
                <c:pt idx="1756">
                  <c:v>0.29184100000000002</c:v>
                </c:pt>
                <c:pt idx="1757">
                  <c:v>0.29184100000000002</c:v>
                </c:pt>
                <c:pt idx="1758">
                  <c:v>0.34414225999999998</c:v>
                </c:pt>
                <c:pt idx="1759">
                  <c:v>0.50104601999999998</c:v>
                </c:pt>
                <c:pt idx="1760">
                  <c:v>0.67887028999999999</c:v>
                </c:pt>
                <c:pt idx="1761">
                  <c:v>0.73117155</c:v>
                </c:pt>
                <c:pt idx="1762">
                  <c:v>0.79393305000000003</c:v>
                </c:pt>
                <c:pt idx="1763">
                  <c:v>0.88807530999999995</c:v>
                </c:pt>
                <c:pt idx="1764">
                  <c:v>1.02405857</c:v>
                </c:pt>
                <c:pt idx="1765">
                  <c:v>1.1182008299999999</c:v>
                </c:pt>
                <c:pt idx="1766">
                  <c:v>1.1705020900000001</c:v>
                </c:pt>
                <c:pt idx="1767">
                  <c:v>1.3169455999999999</c:v>
                </c:pt>
                <c:pt idx="1768">
                  <c:v>1.46338912</c:v>
                </c:pt>
                <c:pt idx="1769">
                  <c:v>1.4843096200000001</c:v>
                </c:pt>
                <c:pt idx="1770">
                  <c:v>1.57845188</c:v>
                </c:pt>
                <c:pt idx="1771">
                  <c:v>1.6830543899999999</c:v>
                </c:pt>
                <c:pt idx="1772">
                  <c:v>1.86087866</c:v>
                </c:pt>
                <c:pt idx="1773">
                  <c:v>1.91317991</c:v>
                </c:pt>
                <c:pt idx="1774">
                  <c:v>1.8504183999999999</c:v>
                </c:pt>
                <c:pt idx="1775">
                  <c:v>2.0700836800000002</c:v>
                </c:pt>
                <c:pt idx="1776">
                  <c:v>2.18514644</c:v>
                </c:pt>
                <c:pt idx="1777">
                  <c:v>2.2479079400000002</c:v>
                </c:pt>
                <c:pt idx="1778">
                  <c:v>2.3211297000000002</c:v>
                </c:pt>
                <c:pt idx="1779">
                  <c:v>2.50941422</c:v>
                </c:pt>
                <c:pt idx="1780">
                  <c:v>2.6244769799999998</c:v>
                </c:pt>
                <c:pt idx="1781">
                  <c:v>2.5721757200000002</c:v>
                </c:pt>
                <c:pt idx="1782">
                  <c:v>2.6976987399999999</c:v>
                </c:pt>
                <c:pt idx="1783">
                  <c:v>2.8546024999999999</c:v>
                </c:pt>
                <c:pt idx="1784">
                  <c:v>3.00104602</c:v>
                </c:pt>
                <c:pt idx="1785">
                  <c:v>3.0219665199999999</c:v>
                </c:pt>
                <c:pt idx="1786">
                  <c:v>3.0742677700000001</c:v>
                </c:pt>
                <c:pt idx="1787">
                  <c:v>3.2311715400000001</c:v>
                </c:pt>
                <c:pt idx="1788">
                  <c:v>3.2730125399999999</c:v>
                </c:pt>
                <c:pt idx="1789">
                  <c:v>3.3776150500000002</c:v>
                </c:pt>
                <c:pt idx="1790">
                  <c:v>3.4403765599999998</c:v>
                </c:pt>
                <c:pt idx="1791">
                  <c:v>3.5554393200000001</c:v>
                </c:pt>
                <c:pt idx="1792">
                  <c:v>3.7437238399999999</c:v>
                </c:pt>
                <c:pt idx="1793">
                  <c:v>3.7018828300000002</c:v>
                </c:pt>
                <c:pt idx="1794">
                  <c:v>3.8274058499999999</c:v>
                </c:pt>
                <c:pt idx="1795">
                  <c:v>4.0052301100000003</c:v>
                </c:pt>
                <c:pt idx="1796">
                  <c:v>4.1725941300000002</c:v>
                </c:pt>
                <c:pt idx="1797">
                  <c:v>4.1516736300000003</c:v>
                </c:pt>
                <c:pt idx="1798">
                  <c:v>4.21443513</c:v>
                </c:pt>
                <c:pt idx="1799">
                  <c:v>4.30857739</c:v>
                </c:pt>
                <c:pt idx="1800">
                  <c:v>4.38179915</c:v>
                </c:pt>
                <c:pt idx="1801">
                  <c:v>4.45502091</c:v>
                </c:pt>
                <c:pt idx="1802">
                  <c:v>4.5491631699999999</c:v>
                </c:pt>
                <c:pt idx="1803">
                  <c:v>4.7165271799999999</c:v>
                </c:pt>
                <c:pt idx="1804">
                  <c:v>4.8002091900000003</c:v>
                </c:pt>
                <c:pt idx="1805">
                  <c:v>4.8315899399999997</c:v>
                </c:pt>
                <c:pt idx="1806">
                  <c:v>4.9048116999999998</c:v>
                </c:pt>
                <c:pt idx="1807">
                  <c:v>5.0930962199999996</c:v>
                </c:pt>
                <c:pt idx="1808">
                  <c:v>5.1558577200000002</c:v>
                </c:pt>
                <c:pt idx="1809">
                  <c:v>5.1976987299999999</c:v>
                </c:pt>
                <c:pt idx="1810">
                  <c:v>5.2604602299999996</c:v>
                </c:pt>
                <c:pt idx="1811">
                  <c:v>5.4487447500000004</c:v>
                </c:pt>
                <c:pt idx="1812">
                  <c:v>5.51150626</c:v>
                </c:pt>
                <c:pt idx="1813">
                  <c:v>5.5742677599999997</c:v>
                </c:pt>
                <c:pt idx="1814">
                  <c:v>5.6056485199999999</c:v>
                </c:pt>
                <c:pt idx="1815">
                  <c:v>5.8148535399999997</c:v>
                </c:pt>
                <c:pt idx="1816">
                  <c:v>5.8566945400000003</c:v>
                </c:pt>
                <c:pt idx="1817">
                  <c:v>5.8148535399999997</c:v>
                </c:pt>
                <c:pt idx="1818">
                  <c:v>5.9508368000000003</c:v>
                </c:pt>
                <c:pt idx="1819">
                  <c:v>6.1182008200000002</c:v>
                </c:pt>
                <c:pt idx="1820">
                  <c:v>6.2123430800000001</c:v>
                </c:pt>
                <c:pt idx="1821">
                  <c:v>6.1809623199999999</c:v>
                </c:pt>
                <c:pt idx="1822">
                  <c:v>6.3378660900000003</c:v>
                </c:pt>
                <c:pt idx="1823">
                  <c:v>6.4320083500000003</c:v>
                </c:pt>
                <c:pt idx="1824">
                  <c:v>6.4843095999999996</c:v>
                </c:pt>
                <c:pt idx="1825">
                  <c:v>6.5366108599999997</c:v>
                </c:pt>
                <c:pt idx="1826">
                  <c:v>6.6202928700000001</c:v>
                </c:pt>
                <c:pt idx="1827">
                  <c:v>6.7876568800000001</c:v>
                </c:pt>
                <c:pt idx="1828">
                  <c:v>6.8399581400000002</c:v>
                </c:pt>
                <c:pt idx="1829">
                  <c:v>6.8190376300000004</c:v>
                </c:pt>
                <c:pt idx="1830">
                  <c:v>6.8922593900000004</c:v>
                </c:pt>
                <c:pt idx="1831">
                  <c:v>7.0596234100000004</c:v>
                </c:pt>
                <c:pt idx="1832">
                  <c:v>7.1223849100000001</c:v>
                </c:pt>
                <c:pt idx="1833">
                  <c:v>7.1537656700000003</c:v>
                </c:pt>
                <c:pt idx="1834">
                  <c:v>7.1746861700000002</c:v>
                </c:pt>
                <c:pt idx="1835">
                  <c:v>7.3525104399999996</c:v>
                </c:pt>
                <c:pt idx="1836">
                  <c:v>7.3838911899999999</c:v>
                </c:pt>
                <c:pt idx="1837">
                  <c:v>7.4675732000000004</c:v>
                </c:pt>
                <c:pt idx="1838">
                  <c:v>7.5930962099999997</c:v>
                </c:pt>
                <c:pt idx="1839">
                  <c:v>7.7604602299999996</c:v>
                </c:pt>
                <c:pt idx="1840">
                  <c:v>7.7290794700000003</c:v>
                </c:pt>
                <c:pt idx="1841">
                  <c:v>7.7395397199999998</c:v>
                </c:pt>
                <c:pt idx="1842">
                  <c:v>7.8546024799999996</c:v>
                </c:pt>
                <c:pt idx="1843">
                  <c:v>7.9696652500000003</c:v>
                </c:pt>
                <c:pt idx="1844">
                  <c:v>8.0219664999999996</c:v>
                </c:pt>
                <c:pt idx="1845">
                  <c:v>8.0638075100000002</c:v>
                </c:pt>
                <c:pt idx="1846">
                  <c:v>8.1579497599999993</c:v>
                </c:pt>
                <c:pt idx="1847">
                  <c:v>8.2416317699999997</c:v>
                </c:pt>
                <c:pt idx="1848">
                  <c:v>8.2311715200000002</c:v>
                </c:pt>
                <c:pt idx="1849">
                  <c:v>8.3253137800000001</c:v>
                </c:pt>
                <c:pt idx="1850">
                  <c:v>8.4403765400000008</c:v>
                </c:pt>
                <c:pt idx="1851">
                  <c:v>8.5763598000000005</c:v>
                </c:pt>
                <c:pt idx="1852">
                  <c:v>8.6182008099999994</c:v>
                </c:pt>
                <c:pt idx="1853">
                  <c:v>8.5763598000000005</c:v>
                </c:pt>
                <c:pt idx="1854">
                  <c:v>8.7228033200000006</c:v>
                </c:pt>
                <c:pt idx="1855">
                  <c:v>8.82740583</c:v>
                </c:pt>
                <c:pt idx="1856">
                  <c:v>8.8901673399999996</c:v>
                </c:pt>
                <c:pt idx="1857">
                  <c:v>8.9110878400000004</c:v>
                </c:pt>
                <c:pt idx="1858">
                  <c:v>8.9947698500000008</c:v>
                </c:pt>
                <c:pt idx="1859">
                  <c:v>9.0366108500000006</c:v>
                </c:pt>
                <c:pt idx="1860">
                  <c:v>9.0156903499999999</c:v>
                </c:pt>
                <c:pt idx="1861">
                  <c:v>9.0993723600000003</c:v>
                </c:pt>
                <c:pt idx="1862">
                  <c:v>9.2458158699999995</c:v>
                </c:pt>
                <c:pt idx="1863">
                  <c:v>9.2981171200000006</c:v>
                </c:pt>
                <c:pt idx="1864">
                  <c:v>9.3399581299999994</c:v>
                </c:pt>
                <c:pt idx="1865">
                  <c:v>9.3294978799999999</c:v>
                </c:pt>
                <c:pt idx="1866">
                  <c:v>9.4968618899999999</c:v>
                </c:pt>
                <c:pt idx="1867">
                  <c:v>9.5910041499999998</c:v>
                </c:pt>
                <c:pt idx="1868">
                  <c:v>9.6223849099999992</c:v>
                </c:pt>
                <c:pt idx="1869">
                  <c:v>9.6328451600000005</c:v>
                </c:pt>
                <c:pt idx="1870">
                  <c:v>9.7583681700000007</c:v>
                </c:pt>
                <c:pt idx="1871">
                  <c:v>9.81066942</c:v>
                </c:pt>
                <c:pt idx="1872">
                  <c:v>9.7897489199999992</c:v>
                </c:pt>
                <c:pt idx="1873">
                  <c:v>9.8525104300000006</c:v>
                </c:pt>
                <c:pt idx="1874">
                  <c:v>9.9257321899999997</c:v>
                </c:pt>
                <c:pt idx="1875">
                  <c:v>9.9884936900000003</c:v>
                </c:pt>
                <c:pt idx="1876">
                  <c:v>10.04079495</c:v>
                </c:pt>
                <c:pt idx="1877">
                  <c:v>9.9989539399999998</c:v>
                </c:pt>
                <c:pt idx="1878">
                  <c:v>10.14539746</c:v>
                </c:pt>
                <c:pt idx="1879">
                  <c:v>10.155857709999999</c:v>
                </c:pt>
                <c:pt idx="1880">
                  <c:v>10.21861921</c:v>
                </c:pt>
                <c:pt idx="1881">
                  <c:v>10.27092047</c:v>
                </c:pt>
                <c:pt idx="1882">
                  <c:v>10.37552298</c:v>
                </c:pt>
                <c:pt idx="1883">
                  <c:v>10.43828448</c:v>
                </c:pt>
                <c:pt idx="1884">
                  <c:v>10.385983230000001</c:v>
                </c:pt>
                <c:pt idx="1885">
                  <c:v>10.49058574</c:v>
                </c:pt>
                <c:pt idx="1886">
                  <c:v>10.54288699</c:v>
                </c:pt>
                <c:pt idx="1887">
                  <c:v>10.605648499999999</c:v>
                </c:pt>
                <c:pt idx="1888">
                  <c:v>10.626569</c:v>
                </c:pt>
                <c:pt idx="1889">
                  <c:v>10.637029249999999</c:v>
                </c:pt>
                <c:pt idx="1890">
                  <c:v>10.699790760000001</c:v>
                </c:pt>
                <c:pt idx="1891">
                  <c:v>10.75209201</c:v>
                </c:pt>
                <c:pt idx="1892">
                  <c:v>10.793933020000001</c:v>
                </c:pt>
                <c:pt idx="1893">
                  <c:v>10.81485352</c:v>
                </c:pt>
                <c:pt idx="1894">
                  <c:v>10.888075280000001</c:v>
                </c:pt>
                <c:pt idx="1895">
                  <c:v>10.99267779</c:v>
                </c:pt>
                <c:pt idx="1896">
                  <c:v>10.89853553</c:v>
                </c:pt>
                <c:pt idx="1897">
                  <c:v>10.99267779</c:v>
                </c:pt>
                <c:pt idx="1898">
                  <c:v>11.065899549999999</c:v>
                </c:pt>
                <c:pt idx="1899">
                  <c:v>11.17050206</c:v>
                </c:pt>
                <c:pt idx="1900">
                  <c:v>11.08682005</c:v>
                </c:pt>
                <c:pt idx="1901">
                  <c:v>11.1182008</c:v>
                </c:pt>
                <c:pt idx="1902">
                  <c:v>11.201882810000001</c:v>
                </c:pt>
                <c:pt idx="1903">
                  <c:v>11.08682005</c:v>
                </c:pt>
                <c:pt idx="1904">
                  <c:v>11.243723810000001</c:v>
                </c:pt>
                <c:pt idx="1905">
                  <c:v>11.233263559999999</c:v>
                </c:pt>
                <c:pt idx="1906">
                  <c:v>11.358786569999999</c:v>
                </c:pt>
                <c:pt idx="1907">
                  <c:v>11.41108783</c:v>
                </c:pt>
                <c:pt idx="1908">
                  <c:v>11.33786607</c:v>
                </c:pt>
                <c:pt idx="1909">
                  <c:v>11.44246858</c:v>
                </c:pt>
                <c:pt idx="1910">
                  <c:v>11.50523009</c:v>
                </c:pt>
                <c:pt idx="1911">
                  <c:v>11.484309590000001</c:v>
                </c:pt>
                <c:pt idx="1912">
                  <c:v>11.49476984</c:v>
                </c:pt>
                <c:pt idx="1913">
                  <c:v>11.52615059</c:v>
                </c:pt>
                <c:pt idx="1914">
                  <c:v>11.5889121</c:v>
                </c:pt>
                <c:pt idx="1915">
                  <c:v>11.57845184</c:v>
                </c:pt>
                <c:pt idx="1916">
                  <c:v>11.651673600000001</c:v>
                </c:pt>
                <c:pt idx="1917">
                  <c:v>11.609832600000001</c:v>
                </c:pt>
                <c:pt idx="1918">
                  <c:v>11.66213385</c:v>
                </c:pt>
                <c:pt idx="1919">
                  <c:v>11.6725941</c:v>
                </c:pt>
                <c:pt idx="1920">
                  <c:v>11.609832600000001</c:v>
                </c:pt>
                <c:pt idx="1921">
                  <c:v>11.703974860000001</c:v>
                </c:pt>
                <c:pt idx="1922">
                  <c:v>11.735355609999999</c:v>
                </c:pt>
                <c:pt idx="1923">
                  <c:v>11.787656869999999</c:v>
                </c:pt>
                <c:pt idx="1924">
                  <c:v>11.80857737</c:v>
                </c:pt>
                <c:pt idx="1925">
                  <c:v>11.860878619999999</c:v>
                </c:pt>
                <c:pt idx="1926">
                  <c:v>11.89225938</c:v>
                </c:pt>
                <c:pt idx="1927">
                  <c:v>11.80857737</c:v>
                </c:pt>
                <c:pt idx="1928">
                  <c:v>11.860878619999999</c:v>
                </c:pt>
                <c:pt idx="1929">
                  <c:v>11.89225938</c:v>
                </c:pt>
                <c:pt idx="1930">
                  <c:v>11.90271963</c:v>
                </c:pt>
                <c:pt idx="1931">
                  <c:v>11.93410038</c:v>
                </c:pt>
                <c:pt idx="1932">
                  <c:v>11.85041837</c:v>
                </c:pt>
                <c:pt idx="1933">
                  <c:v>11.923640130000001</c:v>
                </c:pt>
                <c:pt idx="1934">
                  <c:v>11.965481130000001</c:v>
                </c:pt>
                <c:pt idx="1935">
                  <c:v>11.99686189</c:v>
                </c:pt>
                <c:pt idx="1936">
                  <c:v>11.97594138</c:v>
                </c:pt>
                <c:pt idx="1937">
                  <c:v>11.98640163</c:v>
                </c:pt>
                <c:pt idx="1938">
                  <c:v>12.017782390000001</c:v>
                </c:pt>
                <c:pt idx="1939">
                  <c:v>11.97594138</c:v>
                </c:pt>
                <c:pt idx="1940">
                  <c:v>11.99686189</c:v>
                </c:pt>
                <c:pt idx="1941">
                  <c:v>12.02824264</c:v>
                </c:pt>
                <c:pt idx="1942">
                  <c:v>12.091004140000001</c:v>
                </c:pt>
                <c:pt idx="1943">
                  <c:v>12.05962339</c:v>
                </c:pt>
                <c:pt idx="1944">
                  <c:v>11.97594138</c:v>
                </c:pt>
                <c:pt idx="1945">
                  <c:v>11.99686189</c:v>
                </c:pt>
                <c:pt idx="1946">
                  <c:v>12.049163139999999</c:v>
                </c:pt>
                <c:pt idx="1947">
                  <c:v>11.98640163</c:v>
                </c:pt>
                <c:pt idx="1948">
                  <c:v>12.017782390000001</c:v>
                </c:pt>
                <c:pt idx="1949">
                  <c:v>12.03870289</c:v>
                </c:pt>
                <c:pt idx="1950">
                  <c:v>12.05962339</c:v>
                </c:pt>
                <c:pt idx="1951">
                  <c:v>11.99686189</c:v>
                </c:pt>
                <c:pt idx="1952">
                  <c:v>12.05962339</c:v>
                </c:pt>
                <c:pt idx="1953">
                  <c:v>12.07008364</c:v>
                </c:pt>
                <c:pt idx="1954">
                  <c:v>12.111924650000001</c:v>
                </c:pt>
                <c:pt idx="1955">
                  <c:v>12.03870289</c:v>
                </c:pt>
                <c:pt idx="1956">
                  <c:v>11.97594138</c:v>
                </c:pt>
                <c:pt idx="1957">
                  <c:v>12.03870289</c:v>
                </c:pt>
                <c:pt idx="1958">
                  <c:v>12.017782390000001</c:v>
                </c:pt>
                <c:pt idx="1959">
                  <c:v>12.017782390000001</c:v>
                </c:pt>
                <c:pt idx="1960">
                  <c:v>11.965481130000001</c:v>
                </c:pt>
                <c:pt idx="1961">
                  <c:v>11.98640163</c:v>
                </c:pt>
                <c:pt idx="1962">
                  <c:v>12.017782390000001</c:v>
                </c:pt>
                <c:pt idx="1963">
                  <c:v>11.913179879999999</c:v>
                </c:pt>
                <c:pt idx="1964">
                  <c:v>11.913179879999999</c:v>
                </c:pt>
                <c:pt idx="1965">
                  <c:v>11.965481130000001</c:v>
                </c:pt>
                <c:pt idx="1966">
                  <c:v>11.98640163</c:v>
                </c:pt>
                <c:pt idx="1967">
                  <c:v>11.955020879999999</c:v>
                </c:pt>
                <c:pt idx="1968">
                  <c:v>11.90271963</c:v>
                </c:pt>
                <c:pt idx="1969">
                  <c:v>11.923640130000001</c:v>
                </c:pt>
                <c:pt idx="1970">
                  <c:v>11.923640130000001</c:v>
                </c:pt>
                <c:pt idx="1971">
                  <c:v>11.88179912</c:v>
                </c:pt>
                <c:pt idx="1972">
                  <c:v>11.83995812</c:v>
                </c:pt>
                <c:pt idx="1973">
                  <c:v>11.80857737</c:v>
                </c:pt>
                <c:pt idx="1974">
                  <c:v>11.89225938</c:v>
                </c:pt>
                <c:pt idx="1975">
                  <c:v>11.72489536</c:v>
                </c:pt>
                <c:pt idx="1976">
                  <c:v>11.766736359999999</c:v>
                </c:pt>
                <c:pt idx="1977">
                  <c:v>11.735355609999999</c:v>
                </c:pt>
                <c:pt idx="1978">
                  <c:v>11.777196610000001</c:v>
                </c:pt>
                <c:pt idx="1979">
                  <c:v>11.75627611</c:v>
                </c:pt>
                <c:pt idx="1980">
                  <c:v>11.651673600000001</c:v>
                </c:pt>
                <c:pt idx="1981">
                  <c:v>11.693514609999999</c:v>
                </c:pt>
                <c:pt idx="1982">
                  <c:v>11.693514609999999</c:v>
                </c:pt>
                <c:pt idx="1983">
                  <c:v>11.693514609999999</c:v>
                </c:pt>
                <c:pt idx="1984">
                  <c:v>11.599372349999999</c:v>
                </c:pt>
                <c:pt idx="1985">
                  <c:v>11.641213349999999</c:v>
                </c:pt>
                <c:pt idx="1986">
                  <c:v>11.6307531</c:v>
                </c:pt>
                <c:pt idx="1987">
                  <c:v>11.484309590000001</c:v>
                </c:pt>
                <c:pt idx="1988">
                  <c:v>11.421548080000001</c:v>
                </c:pt>
                <c:pt idx="1989">
                  <c:v>11.463389080000001</c:v>
                </c:pt>
                <c:pt idx="1990">
                  <c:v>11.421548080000001</c:v>
                </c:pt>
                <c:pt idx="1991">
                  <c:v>11.421548080000001</c:v>
                </c:pt>
                <c:pt idx="1992">
                  <c:v>11.358786569999999</c:v>
                </c:pt>
                <c:pt idx="1993">
                  <c:v>11.40062758</c:v>
                </c:pt>
                <c:pt idx="1994">
                  <c:v>11.358786569999999</c:v>
                </c:pt>
                <c:pt idx="1995">
                  <c:v>11.27510457</c:v>
                </c:pt>
                <c:pt idx="1996">
                  <c:v>11.30648532</c:v>
                </c:pt>
                <c:pt idx="1997">
                  <c:v>11.285564819999999</c:v>
                </c:pt>
                <c:pt idx="1998">
                  <c:v>11.25418406</c:v>
                </c:pt>
                <c:pt idx="1999">
                  <c:v>11.0972803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BE1-4FA0-AA3B-383D43178F99}"/>
            </c:ext>
          </c:extLst>
        </c:ser>
        <c:ser>
          <c:idx val="2"/>
          <c:order val="2"/>
          <c:tx>
            <c:v>Coil3 2022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'SP6'!$A$4:$A$2003</c:f>
              <c:numCache>
                <c:formatCode>0.00E+00</c:formatCode>
                <c:ptCount val="2000"/>
                <c:pt idx="0">
                  <c:v>-2.5000000000000001E-2</c:v>
                </c:pt>
                <c:pt idx="1">
                  <c:v>-2.4975000000000001E-2</c:v>
                </c:pt>
                <c:pt idx="2">
                  <c:v>-2.495E-2</c:v>
                </c:pt>
                <c:pt idx="3">
                  <c:v>-2.4924999999999999E-2</c:v>
                </c:pt>
                <c:pt idx="4">
                  <c:v>-2.4899999999999999E-2</c:v>
                </c:pt>
                <c:pt idx="5">
                  <c:v>-2.4875000000000001E-2</c:v>
                </c:pt>
                <c:pt idx="6">
                  <c:v>-2.4850000000000001E-2</c:v>
                </c:pt>
                <c:pt idx="7">
                  <c:v>-2.4825E-2</c:v>
                </c:pt>
                <c:pt idx="8">
                  <c:v>-2.4799999999999999E-2</c:v>
                </c:pt>
                <c:pt idx="9">
                  <c:v>-2.4774999999999998E-2</c:v>
                </c:pt>
                <c:pt idx="10">
                  <c:v>-2.4750000000000001E-2</c:v>
                </c:pt>
                <c:pt idx="11">
                  <c:v>-2.4725E-2</c:v>
                </c:pt>
                <c:pt idx="12">
                  <c:v>-2.47E-2</c:v>
                </c:pt>
                <c:pt idx="13">
                  <c:v>-2.4674999999999999E-2</c:v>
                </c:pt>
                <c:pt idx="14">
                  <c:v>-2.4649999999999998E-2</c:v>
                </c:pt>
                <c:pt idx="15">
                  <c:v>-2.4625000000000001E-2</c:v>
                </c:pt>
                <c:pt idx="16">
                  <c:v>-2.46E-2</c:v>
                </c:pt>
                <c:pt idx="17">
                  <c:v>-2.4575E-2</c:v>
                </c:pt>
                <c:pt idx="18">
                  <c:v>-2.4549999999999999E-2</c:v>
                </c:pt>
                <c:pt idx="19">
                  <c:v>-2.4525000000000002E-2</c:v>
                </c:pt>
                <c:pt idx="20">
                  <c:v>-2.4500000000000001E-2</c:v>
                </c:pt>
                <c:pt idx="21">
                  <c:v>-2.4475E-2</c:v>
                </c:pt>
                <c:pt idx="22">
                  <c:v>-2.445E-2</c:v>
                </c:pt>
                <c:pt idx="23">
                  <c:v>-2.4424999999999999E-2</c:v>
                </c:pt>
                <c:pt idx="24">
                  <c:v>-2.4400000000000002E-2</c:v>
                </c:pt>
                <c:pt idx="25">
                  <c:v>-2.4375000000000001E-2</c:v>
                </c:pt>
                <c:pt idx="26">
                  <c:v>-2.435E-2</c:v>
                </c:pt>
                <c:pt idx="27">
                  <c:v>-2.4324999999999999E-2</c:v>
                </c:pt>
                <c:pt idx="28">
                  <c:v>-2.4299999999999999E-2</c:v>
                </c:pt>
                <c:pt idx="29">
                  <c:v>-2.4275000000000001E-2</c:v>
                </c:pt>
                <c:pt idx="30">
                  <c:v>-2.4250000000000001E-2</c:v>
                </c:pt>
                <c:pt idx="31">
                  <c:v>-2.4225E-2</c:v>
                </c:pt>
                <c:pt idx="32">
                  <c:v>-2.4199999999999999E-2</c:v>
                </c:pt>
                <c:pt idx="33">
                  <c:v>-2.4174999999999999E-2</c:v>
                </c:pt>
                <c:pt idx="34">
                  <c:v>-2.4150000000000001E-2</c:v>
                </c:pt>
                <c:pt idx="35">
                  <c:v>-2.4125000000000001E-2</c:v>
                </c:pt>
                <c:pt idx="36">
                  <c:v>-2.41E-2</c:v>
                </c:pt>
                <c:pt idx="37">
                  <c:v>-2.4074999999999999E-2</c:v>
                </c:pt>
                <c:pt idx="38">
                  <c:v>-2.4049999999999998E-2</c:v>
                </c:pt>
                <c:pt idx="39">
                  <c:v>-2.4025000000000001E-2</c:v>
                </c:pt>
                <c:pt idx="40">
                  <c:v>-2.4E-2</c:v>
                </c:pt>
                <c:pt idx="41">
                  <c:v>-2.3975E-2</c:v>
                </c:pt>
                <c:pt idx="42">
                  <c:v>-2.3949999999999999E-2</c:v>
                </c:pt>
                <c:pt idx="43">
                  <c:v>-2.3924999999999998E-2</c:v>
                </c:pt>
                <c:pt idx="44">
                  <c:v>-2.3900000000000001E-2</c:v>
                </c:pt>
                <c:pt idx="45">
                  <c:v>-2.3875E-2</c:v>
                </c:pt>
                <c:pt idx="46">
                  <c:v>-2.385E-2</c:v>
                </c:pt>
                <c:pt idx="47">
                  <c:v>-2.3824999999999999E-2</c:v>
                </c:pt>
                <c:pt idx="48">
                  <c:v>-2.3800000000000002E-2</c:v>
                </c:pt>
                <c:pt idx="49">
                  <c:v>-2.3775000000000001E-2</c:v>
                </c:pt>
                <c:pt idx="50">
                  <c:v>-2.375E-2</c:v>
                </c:pt>
                <c:pt idx="51">
                  <c:v>-2.3725E-2</c:v>
                </c:pt>
                <c:pt idx="52">
                  <c:v>-2.3699999999999999E-2</c:v>
                </c:pt>
                <c:pt idx="53">
                  <c:v>-2.3675000000000002E-2</c:v>
                </c:pt>
                <c:pt idx="54">
                  <c:v>-2.3650000000000001E-2</c:v>
                </c:pt>
                <c:pt idx="55">
                  <c:v>-2.3625E-2</c:v>
                </c:pt>
                <c:pt idx="56">
                  <c:v>-2.3599999999999999E-2</c:v>
                </c:pt>
                <c:pt idx="57">
                  <c:v>-2.3574999999999999E-2</c:v>
                </c:pt>
                <c:pt idx="58">
                  <c:v>-2.3550000000000001E-2</c:v>
                </c:pt>
                <c:pt idx="59">
                  <c:v>-2.3525000000000001E-2</c:v>
                </c:pt>
                <c:pt idx="60">
                  <c:v>-2.35E-2</c:v>
                </c:pt>
                <c:pt idx="61">
                  <c:v>-2.3474999999999999E-2</c:v>
                </c:pt>
                <c:pt idx="62">
                  <c:v>-2.3449999999999999E-2</c:v>
                </c:pt>
                <c:pt idx="63">
                  <c:v>-2.3425000000000001E-2</c:v>
                </c:pt>
                <c:pt idx="64">
                  <c:v>-2.3400000000000001E-2</c:v>
                </c:pt>
                <c:pt idx="65">
                  <c:v>-2.3375E-2</c:v>
                </c:pt>
                <c:pt idx="66">
                  <c:v>-2.3349999999999999E-2</c:v>
                </c:pt>
                <c:pt idx="67">
                  <c:v>-2.3324999999999999E-2</c:v>
                </c:pt>
                <c:pt idx="68">
                  <c:v>-2.3300000000000001E-2</c:v>
                </c:pt>
                <c:pt idx="69">
                  <c:v>-2.3275000000000001E-2</c:v>
                </c:pt>
                <c:pt idx="70">
                  <c:v>-2.325E-2</c:v>
                </c:pt>
                <c:pt idx="71">
                  <c:v>-2.3224999999999999E-2</c:v>
                </c:pt>
                <c:pt idx="72">
                  <c:v>-2.3199999999999998E-2</c:v>
                </c:pt>
                <c:pt idx="73">
                  <c:v>-2.3175000000000001E-2</c:v>
                </c:pt>
                <c:pt idx="74">
                  <c:v>-2.315E-2</c:v>
                </c:pt>
                <c:pt idx="75">
                  <c:v>-2.3125E-2</c:v>
                </c:pt>
                <c:pt idx="76">
                  <c:v>-2.3099999999999999E-2</c:v>
                </c:pt>
                <c:pt idx="77">
                  <c:v>-2.3074999999999998E-2</c:v>
                </c:pt>
                <c:pt idx="78">
                  <c:v>-2.3050000000000001E-2</c:v>
                </c:pt>
                <c:pt idx="79">
                  <c:v>-2.3025E-2</c:v>
                </c:pt>
                <c:pt idx="80">
                  <c:v>-2.3E-2</c:v>
                </c:pt>
                <c:pt idx="81">
                  <c:v>-2.2974999999999999E-2</c:v>
                </c:pt>
                <c:pt idx="82">
                  <c:v>-2.2950000000000002E-2</c:v>
                </c:pt>
                <c:pt idx="83">
                  <c:v>-2.2925000000000001E-2</c:v>
                </c:pt>
                <c:pt idx="84">
                  <c:v>-2.29E-2</c:v>
                </c:pt>
                <c:pt idx="85">
                  <c:v>-2.2875E-2</c:v>
                </c:pt>
                <c:pt idx="86">
                  <c:v>-2.2849999999999999E-2</c:v>
                </c:pt>
                <c:pt idx="87">
                  <c:v>-2.2825000000000002E-2</c:v>
                </c:pt>
                <c:pt idx="88">
                  <c:v>-2.2800000000000001E-2</c:v>
                </c:pt>
                <c:pt idx="89">
                  <c:v>-2.2775E-2</c:v>
                </c:pt>
                <c:pt idx="90">
                  <c:v>-2.2749999999999999E-2</c:v>
                </c:pt>
                <c:pt idx="91">
                  <c:v>-2.2724999999999999E-2</c:v>
                </c:pt>
                <c:pt idx="92">
                  <c:v>-2.2700000000000001E-2</c:v>
                </c:pt>
                <c:pt idx="93">
                  <c:v>-2.2675000000000001E-2</c:v>
                </c:pt>
                <c:pt idx="94">
                  <c:v>-2.265E-2</c:v>
                </c:pt>
                <c:pt idx="95">
                  <c:v>-2.2624999999999999E-2</c:v>
                </c:pt>
                <c:pt idx="96">
                  <c:v>-2.2599999999999999E-2</c:v>
                </c:pt>
                <c:pt idx="97">
                  <c:v>-2.2575000000000001E-2</c:v>
                </c:pt>
                <c:pt idx="98">
                  <c:v>-2.2550000000000001E-2</c:v>
                </c:pt>
                <c:pt idx="99">
                  <c:v>-2.2525E-2</c:v>
                </c:pt>
                <c:pt idx="100">
                  <c:v>-2.2499999999999999E-2</c:v>
                </c:pt>
                <c:pt idx="101">
                  <c:v>-2.2474999999999998E-2</c:v>
                </c:pt>
                <c:pt idx="102">
                  <c:v>-2.2450000000000001E-2</c:v>
                </c:pt>
                <c:pt idx="103">
                  <c:v>-2.2425E-2</c:v>
                </c:pt>
                <c:pt idx="104">
                  <c:v>-2.24E-2</c:v>
                </c:pt>
                <c:pt idx="105">
                  <c:v>-2.2374999999999999E-2</c:v>
                </c:pt>
                <c:pt idx="106">
                  <c:v>-2.2349999999999998E-2</c:v>
                </c:pt>
                <c:pt idx="107">
                  <c:v>-2.2325000000000001E-2</c:v>
                </c:pt>
                <c:pt idx="108">
                  <c:v>-2.23E-2</c:v>
                </c:pt>
                <c:pt idx="109">
                  <c:v>-2.2275E-2</c:v>
                </c:pt>
                <c:pt idx="110">
                  <c:v>-2.2249999999999999E-2</c:v>
                </c:pt>
                <c:pt idx="111">
                  <c:v>-2.2225000000000002E-2</c:v>
                </c:pt>
                <c:pt idx="112">
                  <c:v>-2.2200000000000001E-2</c:v>
                </c:pt>
                <c:pt idx="113">
                  <c:v>-2.2175E-2</c:v>
                </c:pt>
                <c:pt idx="114">
                  <c:v>-2.215E-2</c:v>
                </c:pt>
                <c:pt idx="115">
                  <c:v>-2.2124999999999999E-2</c:v>
                </c:pt>
                <c:pt idx="116">
                  <c:v>-2.2100000000000002E-2</c:v>
                </c:pt>
                <c:pt idx="117">
                  <c:v>-2.2075000000000001E-2</c:v>
                </c:pt>
                <c:pt idx="118">
                  <c:v>-2.205E-2</c:v>
                </c:pt>
                <c:pt idx="119">
                  <c:v>-2.2024999999999999E-2</c:v>
                </c:pt>
                <c:pt idx="120">
                  <c:v>-2.1999999999999999E-2</c:v>
                </c:pt>
                <c:pt idx="121">
                  <c:v>-2.1975000000000001E-2</c:v>
                </c:pt>
                <c:pt idx="122">
                  <c:v>-2.1950000000000001E-2</c:v>
                </c:pt>
                <c:pt idx="123">
                  <c:v>-2.1925E-2</c:v>
                </c:pt>
                <c:pt idx="124">
                  <c:v>-2.1899999999999999E-2</c:v>
                </c:pt>
                <c:pt idx="125">
                  <c:v>-2.1874999999999999E-2</c:v>
                </c:pt>
                <c:pt idx="126">
                  <c:v>-2.1850000000000001E-2</c:v>
                </c:pt>
                <c:pt idx="127">
                  <c:v>-2.1825000000000001E-2</c:v>
                </c:pt>
                <c:pt idx="128">
                  <c:v>-2.18E-2</c:v>
                </c:pt>
                <c:pt idx="129">
                  <c:v>-2.1774999999999999E-2</c:v>
                </c:pt>
                <c:pt idx="130">
                  <c:v>-2.1749999999999999E-2</c:v>
                </c:pt>
                <c:pt idx="131">
                  <c:v>-2.1725000000000001E-2</c:v>
                </c:pt>
                <c:pt idx="132">
                  <c:v>-2.1700000000000001E-2</c:v>
                </c:pt>
                <c:pt idx="133">
                  <c:v>-2.1675E-2</c:v>
                </c:pt>
                <c:pt idx="134">
                  <c:v>-2.1649999999999999E-2</c:v>
                </c:pt>
                <c:pt idx="135">
                  <c:v>-2.1624999999999998E-2</c:v>
                </c:pt>
                <c:pt idx="136">
                  <c:v>-2.1600000000000001E-2</c:v>
                </c:pt>
                <c:pt idx="137">
                  <c:v>-2.1575E-2</c:v>
                </c:pt>
                <c:pt idx="138">
                  <c:v>-2.155E-2</c:v>
                </c:pt>
                <c:pt idx="139">
                  <c:v>-2.1524999999999999E-2</c:v>
                </c:pt>
                <c:pt idx="140">
                  <c:v>-2.1499999999999998E-2</c:v>
                </c:pt>
                <c:pt idx="141">
                  <c:v>-2.1475000000000001E-2</c:v>
                </c:pt>
                <c:pt idx="142">
                  <c:v>-2.145E-2</c:v>
                </c:pt>
                <c:pt idx="143">
                  <c:v>-2.1425E-2</c:v>
                </c:pt>
                <c:pt idx="144">
                  <c:v>-2.1399999999999999E-2</c:v>
                </c:pt>
                <c:pt idx="145">
                  <c:v>-2.1375000000000002E-2</c:v>
                </c:pt>
                <c:pt idx="146">
                  <c:v>-2.1350000000000001E-2</c:v>
                </c:pt>
                <c:pt idx="147">
                  <c:v>-2.1325E-2</c:v>
                </c:pt>
                <c:pt idx="148">
                  <c:v>-2.1299999999999999E-2</c:v>
                </c:pt>
                <c:pt idx="149">
                  <c:v>-2.1274999999999999E-2</c:v>
                </c:pt>
                <c:pt idx="150">
                  <c:v>-2.1250000000000002E-2</c:v>
                </c:pt>
                <c:pt idx="151">
                  <c:v>-2.1225000000000001E-2</c:v>
                </c:pt>
                <c:pt idx="152">
                  <c:v>-2.12E-2</c:v>
                </c:pt>
                <c:pt idx="153">
                  <c:v>-2.1174999999999999E-2</c:v>
                </c:pt>
                <c:pt idx="154">
                  <c:v>-2.1149999999999999E-2</c:v>
                </c:pt>
                <c:pt idx="155">
                  <c:v>-2.1125000000000001E-2</c:v>
                </c:pt>
                <c:pt idx="156">
                  <c:v>-2.1100000000000001E-2</c:v>
                </c:pt>
                <c:pt idx="157">
                  <c:v>-2.1075E-2</c:v>
                </c:pt>
                <c:pt idx="158">
                  <c:v>-2.1049999999999999E-2</c:v>
                </c:pt>
                <c:pt idx="159">
                  <c:v>-2.1024999999999999E-2</c:v>
                </c:pt>
                <c:pt idx="160">
                  <c:v>-2.1000000000000001E-2</c:v>
                </c:pt>
                <c:pt idx="161">
                  <c:v>-2.0975000000000001E-2</c:v>
                </c:pt>
                <c:pt idx="162">
                  <c:v>-2.095E-2</c:v>
                </c:pt>
                <c:pt idx="163">
                  <c:v>-2.0924999999999999E-2</c:v>
                </c:pt>
                <c:pt idx="164">
                  <c:v>-2.0899999999999998E-2</c:v>
                </c:pt>
                <c:pt idx="165">
                  <c:v>-2.0875000000000001E-2</c:v>
                </c:pt>
                <c:pt idx="166">
                  <c:v>-2.085E-2</c:v>
                </c:pt>
                <c:pt idx="167">
                  <c:v>-2.0825E-2</c:v>
                </c:pt>
                <c:pt idx="168">
                  <c:v>-2.0799999999999999E-2</c:v>
                </c:pt>
                <c:pt idx="169">
                  <c:v>-2.0774999999999998E-2</c:v>
                </c:pt>
                <c:pt idx="170">
                  <c:v>-2.0750000000000001E-2</c:v>
                </c:pt>
                <c:pt idx="171">
                  <c:v>-2.0725E-2</c:v>
                </c:pt>
                <c:pt idx="172">
                  <c:v>-2.07E-2</c:v>
                </c:pt>
                <c:pt idx="173">
                  <c:v>-2.0674999999999999E-2</c:v>
                </c:pt>
                <c:pt idx="174">
                  <c:v>-2.0650000000000002E-2</c:v>
                </c:pt>
                <c:pt idx="175">
                  <c:v>-2.0625000000000001E-2</c:v>
                </c:pt>
                <c:pt idx="176">
                  <c:v>-2.06E-2</c:v>
                </c:pt>
                <c:pt idx="177">
                  <c:v>-2.0575E-2</c:v>
                </c:pt>
                <c:pt idx="178">
                  <c:v>-2.0549999999999999E-2</c:v>
                </c:pt>
                <c:pt idx="179">
                  <c:v>-2.0525000000000002E-2</c:v>
                </c:pt>
                <c:pt idx="180">
                  <c:v>-2.0500000000000001E-2</c:v>
                </c:pt>
                <c:pt idx="181">
                  <c:v>-2.0475E-2</c:v>
                </c:pt>
                <c:pt idx="182">
                  <c:v>-2.0449999999999999E-2</c:v>
                </c:pt>
                <c:pt idx="183">
                  <c:v>-2.0424999999999999E-2</c:v>
                </c:pt>
                <c:pt idx="184">
                  <c:v>-2.0400000000000001E-2</c:v>
                </c:pt>
                <c:pt idx="185">
                  <c:v>-2.0375000000000001E-2</c:v>
                </c:pt>
                <c:pt idx="186">
                  <c:v>-2.035E-2</c:v>
                </c:pt>
                <c:pt idx="187">
                  <c:v>-2.0324999999999999E-2</c:v>
                </c:pt>
                <c:pt idx="188">
                  <c:v>-2.0299999999999999E-2</c:v>
                </c:pt>
                <c:pt idx="189">
                  <c:v>-2.0275000000000001E-2</c:v>
                </c:pt>
                <c:pt idx="190">
                  <c:v>-2.0250000000000001E-2</c:v>
                </c:pt>
                <c:pt idx="191">
                  <c:v>-2.0225E-2</c:v>
                </c:pt>
                <c:pt idx="192">
                  <c:v>-2.0199999999999999E-2</c:v>
                </c:pt>
                <c:pt idx="193">
                  <c:v>-2.0174999999999998E-2</c:v>
                </c:pt>
                <c:pt idx="194">
                  <c:v>-2.0150000000000001E-2</c:v>
                </c:pt>
                <c:pt idx="195">
                  <c:v>-2.0125000000000001E-2</c:v>
                </c:pt>
                <c:pt idx="196">
                  <c:v>-2.01E-2</c:v>
                </c:pt>
                <c:pt idx="197">
                  <c:v>-2.0074999999999999E-2</c:v>
                </c:pt>
                <c:pt idx="198">
                  <c:v>-2.0049999999999998E-2</c:v>
                </c:pt>
                <c:pt idx="199">
                  <c:v>-2.0025000000000001E-2</c:v>
                </c:pt>
                <c:pt idx="200">
                  <c:v>-0.02</c:v>
                </c:pt>
                <c:pt idx="201">
                  <c:v>-1.9975E-2</c:v>
                </c:pt>
                <c:pt idx="202">
                  <c:v>-1.9949999999999999E-2</c:v>
                </c:pt>
                <c:pt idx="203">
                  <c:v>-1.9924999999999998E-2</c:v>
                </c:pt>
                <c:pt idx="204">
                  <c:v>-1.9900000000000001E-2</c:v>
                </c:pt>
                <c:pt idx="205">
                  <c:v>-1.9875E-2</c:v>
                </c:pt>
                <c:pt idx="206">
                  <c:v>-1.985E-2</c:v>
                </c:pt>
                <c:pt idx="207">
                  <c:v>-1.9824999999999999E-2</c:v>
                </c:pt>
                <c:pt idx="208">
                  <c:v>-1.9800000000000002E-2</c:v>
                </c:pt>
                <c:pt idx="209">
                  <c:v>-1.9775000000000001E-2</c:v>
                </c:pt>
                <c:pt idx="210">
                  <c:v>-1.975E-2</c:v>
                </c:pt>
                <c:pt idx="211">
                  <c:v>-1.9724999999999999E-2</c:v>
                </c:pt>
                <c:pt idx="212">
                  <c:v>-1.9699999999999999E-2</c:v>
                </c:pt>
                <c:pt idx="213">
                  <c:v>-1.9675000000000002E-2</c:v>
                </c:pt>
                <c:pt idx="214">
                  <c:v>-1.9650000000000001E-2</c:v>
                </c:pt>
                <c:pt idx="215">
                  <c:v>-1.9625E-2</c:v>
                </c:pt>
                <c:pt idx="216">
                  <c:v>-1.9599999999999999E-2</c:v>
                </c:pt>
                <c:pt idx="217">
                  <c:v>-1.9574999999999999E-2</c:v>
                </c:pt>
                <c:pt idx="218">
                  <c:v>-1.9550000000000001E-2</c:v>
                </c:pt>
                <c:pt idx="219">
                  <c:v>-1.9525000000000001E-2</c:v>
                </c:pt>
                <c:pt idx="220">
                  <c:v>-1.95E-2</c:v>
                </c:pt>
                <c:pt idx="221">
                  <c:v>-1.9474999999999999E-2</c:v>
                </c:pt>
                <c:pt idx="222">
                  <c:v>-1.9449999999999999E-2</c:v>
                </c:pt>
                <c:pt idx="223">
                  <c:v>-1.9425000000000001E-2</c:v>
                </c:pt>
                <c:pt idx="224">
                  <c:v>-1.9400000000000001E-2</c:v>
                </c:pt>
                <c:pt idx="225">
                  <c:v>-1.9375E-2</c:v>
                </c:pt>
                <c:pt idx="226">
                  <c:v>-1.9349999999999999E-2</c:v>
                </c:pt>
                <c:pt idx="227">
                  <c:v>-1.9324999999999998E-2</c:v>
                </c:pt>
                <c:pt idx="228">
                  <c:v>-1.9300000000000001E-2</c:v>
                </c:pt>
                <c:pt idx="229">
                  <c:v>-1.9275E-2</c:v>
                </c:pt>
                <c:pt idx="230">
                  <c:v>-1.925E-2</c:v>
                </c:pt>
                <c:pt idx="231">
                  <c:v>-1.9224999999999999E-2</c:v>
                </c:pt>
                <c:pt idx="232">
                  <c:v>-1.9199999999999998E-2</c:v>
                </c:pt>
                <c:pt idx="233">
                  <c:v>-1.9175000000000001E-2</c:v>
                </c:pt>
                <c:pt idx="234">
                  <c:v>-1.915E-2</c:v>
                </c:pt>
                <c:pt idx="235">
                  <c:v>-1.9125E-2</c:v>
                </c:pt>
                <c:pt idx="236">
                  <c:v>-1.9099999999999999E-2</c:v>
                </c:pt>
                <c:pt idx="237">
                  <c:v>-1.9075000000000002E-2</c:v>
                </c:pt>
                <c:pt idx="238">
                  <c:v>-1.9050000000000001E-2</c:v>
                </c:pt>
                <c:pt idx="239">
                  <c:v>-1.9025E-2</c:v>
                </c:pt>
                <c:pt idx="240">
                  <c:v>-1.9E-2</c:v>
                </c:pt>
                <c:pt idx="241">
                  <c:v>-1.8974999999999999E-2</c:v>
                </c:pt>
                <c:pt idx="242">
                  <c:v>-1.8950000000000002E-2</c:v>
                </c:pt>
                <c:pt idx="243">
                  <c:v>-1.8925000000000001E-2</c:v>
                </c:pt>
                <c:pt idx="244">
                  <c:v>-1.89E-2</c:v>
                </c:pt>
                <c:pt idx="245">
                  <c:v>-1.8874999999999999E-2</c:v>
                </c:pt>
                <c:pt idx="246">
                  <c:v>-1.8849999999999999E-2</c:v>
                </c:pt>
                <c:pt idx="247">
                  <c:v>-1.8825000000000001E-2</c:v>
                </c:pt>
                <c:pt idx="248">
                  <c:v>-1.8800000000000001E-2</c:v>
                </c:pt>
                <c:pt idx="249">
                  <c:v>-1.8775E-2</c:v>
                </c:pt>
                <c:pt idx="250">
                  <c:v>-1.8749999999999999E-2</c:v>
                </c:pt>
                <c:pt idx="251">
                  <c:v>-1.8724999999999999E-2</c:v>
                </c:pt>
                <c:pt idx="252">
                  <c:v>-1.8700000000000001E-2</c:v>
                </c:pt>
                <c:pt idx="253">
                  <c:v>-1.8675000000000001E-2</c:v>
                </c:pt>
                <c:pt idx="254">
                  <c:v>-1.865E-2</c:v>
                </c:pt>
                <c:pt idx="255">
                  <c:v>-1.8624999999999999E-2</c:v>
                </c:pt>
                <c:pt idx="256">
                  <c:v>-1.8599999999999998E-2</c:v>
                </c:pt>
                <c:pt idx="257">
                  <c:v>-1.8575000000000001E-2</c:v>
                </c:pt>
                <c:pt idx="258">
                  <c:v>-1.8550000000000001E-2</c:v>
                </c:pt>
                <c:pt idx="259">
                  <c:v>-1.8525E-2</c:v>
                </c:pt>
                <c:pt idx="260">
                  <c:v>-1.8499999999999999E-2</c:v>
                </c:pt>
                <c:pt idx="261">
                  <c:v>-1.8474999999999998E-2</c:v>
                </c:pt>
                <c:pt idx="262">
                  <c:v>-1.8450000000000001E-2</c:v>
                </c:pt>
                <c:pt idx="263">
                  <c:v>-1.8425E-2</c:v>
                </c:pt>
                <c:pt idx="264">
                  <c:v>-1.84E-2</c:v>
                </c:pt>
                <c:pt idx="265">
                  <c:v>-1.8374999999999999E-2</c:v>
                </c:pt>
                <c:pt idx="266">
                  <c:v>-1.8350000000000002E-2</c:v>
                </c:pt>
                <c:pt idx="267">
                  <c:v>-1.8325000000000001E-2</c:v>
                </c:pt>
                <c:pt idx="268">
                  <c:v>-1.83E-2</c:v>
                </c:pt>
                <c:pt idx="269">
                  <c:v>-1.8275E-2</c:v>
                </c:pt>
                <c:pt idx="270">
                  <c:v>-1.8249999999999999E-2</c:v>
                </c:pt>
                <c:pt idx="271">
                  <c:v>-1.8225000000000002E-2</c:v>
                </c:pt>
                <c:pt idx="272">
                  <c:v>-1.8200000000000001E-2</c:v>
                </c:pt>
                <c:pt idx="273">
                  <c:v>-1.8175E-2</c:v>
                </c:pt>
                <c:pt idx="274">
                  <c:v>-1.8149999999999999E-2</c:v>
                </c:pt>
                <c:pt idx="275">
                  <c:v>-1.8124999999999999E-2</c:v>
                </c:pt>
                <c:pt idx="276">
                  <c:v>-1.8100000000000002E-2</c:v>
                </c:pt>
                <c:pt idx="277">
                  <c:v>-1.8075000000000001E-2</c:v>
                </c:pt>
                <c:pt idx="278">
                  <c:v>-1.805E-2</c:v>
                </c:pt>
                <c:pt idx="279">
                  <c:v>-1.8024999999999999E-2</c:v>
                </c:pt>
                <c:pt idx="280">
                  <c:v>-1.7999999999999999E-2</c:v>
                </c:pt>
                <c:pt idx="281">
                  <c:v>-1.7975000000000001E-2</c:v>
                </c:pt>
                <c:pt idx="282">
                  <c:v>-1.7950000000000001E-2</c:v>
                </c:pt>
                <c:pt idx="283">
                  <c:v>-1.7925E-2</c:v>
                </c:pt>
                <c:pt idx="284">
                  <c:v>-1.7899999999999999E-2</c:v>
                </c:pt>
                <c:pt idx="285">
                  <c:v>-1.7874999999999999E-2</c:v>
                </c:pt>
                <c:pt idx="286">
                  <c:v>-1.7850000000000001E-2</c:v>
                </c:pt>
                <c:pt idx="287">
                  <c:v>-1.7825000000000001E-2</c:v>
                </c:pt>
                <c:pt idx="288">
                  <c:v>-1.78E-2</c:v>
                </c:pt>
                <c:pt idx="289">
                  <c:v>-1.7774999999999999E-2</c:v>
                </c:pt>
                <c:pt idx="290">
                  <c:v>-1.7749999999999998E-2</c:v>
                </c:pt>
                <c:pt idx="291">
                  <c:v>-1.7725000000000001E-2</c:v>
                </c:pt>
                <c:pt idx="292">
                  <c:v>-1.77E-2</c:v>
                </c:pt>
                <c:pt idx="293">
                  <c:v>-1.7675E-2</c:v>
                </c:pt>
                <c:pt idx="294">
                  <c:v>-1.7649999999999999E-2</c:v>
                </c:pt>
                <c:pt idx="295">
                  <c:v>-1.7624999999999998E-2</c:v>
                </c:pt>
                <c:pt idx="296">
                  <c:v>-1.7600000000000001E-2</c:v>
                </c:pt>
                <c:pt idx="297">
                  <c:v>-1.7575E-2</c:v>
                </c:pt>
                <c:pt idx="298">
                  <c:v>-1.755E-2</c:v>
                </c:pt>
                <c:pt idx="299">
                  <c:v>-1.7524999999999999E-2</c:v>
                </c:pt>
                <c:pt idx="300">
                  <c:v>-1.7500000000000002E-2</c:v>
                </c:pt>
                <c:pt idx="301">
                  <c:v>-1.7475000000000001E-2</c:v>
                </c:pt>
                <c:pt idx="302">
                  <c:v>-1.745E-2</c:v>
                </c:pt>
                <c:pt idx="303">
                  <c:v>-1.7425E-2</c:v>
                </c:pt>
                <c:pt idx="304">
                  <c:v>-1.7399999999999999E-2</c:v>
                </c:pt>
                <c:pt idx="305">
                  <c:v>-1.7375000000000002E-2</c:v>
                </c:pt>
                <c:pt idx="306">
                  <c:v>-1.7350000000000001E-2</c:v>
                </c:pt>
                <c:pt idx="307">
                  <c:v>-1.7325E-2</c:v>
                </c:pt>
                <c:pt idx="308">
                  <c:v>-1.7299999999999999E-2</c:v>
                </c:pt>
                <c:pt idx="309">
                  <c:v>-1.7274999999999999E-2</c:v>
                </c:pt>
                <c:pt idx="310">
                  <c:v>-1.7250000000000001E-2</c:v>
                </c:pt>
                <c:pt idx="311">
                  <c:v>-1.7225000000000001E-2</c:v>
                </c:pt>
                <c:pt idx="312">
                  <c:v>-1.72E-2</c:v>
                </c:pt>
                <c:pt idx="313">
                  <c:v>-1.7174999999999999E-2</c:v>
                </c:pt>
                <c:pt idx="314">
                  <c:v>-1.7149999999999999E-2</c:v>
                </c:pt>
                <c:pt idx="315">
                  <c:v>-1.7125000000000001E-2</c:v>
                </c:pt>
                <c:pt idx="316">
                  <c:v>-1.7100000000000001E-2</c:v>
                </c:pt>
                <c:pt idx="317">
                  <c:v>-1.7075E-2</c:v>
                </c:pt>
                <c:pt idx="318">
                  <c:v>-1.7049999999999999E-2</c:v>
                </c:pt>
                <c:pt idx="319">
                  <c:v>-1.7024999999999998E-2</c:v>
                </c:pt>
                <c:pt idx="320">
                  <c:v>-1.7000000000000001E-2</c:v>
                </c:pt>
                <c:pt idx="321">
                  <c:v>-1.6975000000000001E-2</c:v>
                </c:pt>
                <c:pt idx="322">
                  <c:v>-1.695E-2</c:v>
                </c:pt>
                <c:pt idx="323">
                  <c:v>-1.6924999999999999E-2</c:v>
                </c:pt>
                <c:pt idx="324">
                  <c:v>-1.6899999999999998E-2</c:v>
                </c:pt>
                <c:pt idx="325">
                  <c:v>-1.6875000000000001E-2</c:v>
                </c:pt>
                <c:pt idx="326">
                  <c:v>-1.685E-2</c:v>
                </c:pt>
                <c:pt idx="327">
                  <c:v>-1.6825E-2</c:v>
                </c:pt>
                <c:pt idx="328">
                  <c:v>-1.6799999999999999E-2</c:v>
                </c:pt>
                <c:pt idx="329">
                  <c:v>-1.6775000000000002E-2</c:v>
                </c:pt>
                <c:pt idx="330">
                  <c:v>-1.6750000000000001E-2</c:v>
                </c:pt>
                <c:pt idx="331">
                  <c:v>-1.6725E-2</c:v>
                </c:pt>
                <c:pt idx="332">
                  <c:v>-1.67E-2</c:v>
                </c:pt>
                <c:pt idx="333">
                  <c:v>-1.6674999999999999E-2</c:v>
                </c:pt>
                <c:pt idx="334">
                  <c:v>-1.6650000000000002E-2</c:v>
                </c:pt>
                <c:pt idx="335">
                  <c:v>-1.6625000000000001E-2</c:v>
                </c:pt>
                <c:pt idx="336">
                  <c:v>-1.66E-2</c:v>
                </c:pt>
                <c:pt idx="337">
                  <c:v>-1.6574999999999999E-2</c:v>
                </c:pt>
                <c:pt idx="338">
                  <c:v>-1.6549999999999999E-2</c:v>
                </c:pt>
                <c:pt idx="339">
                  <c:v>-1.6525000000000001E-2</c:v>
                </c:pt>
                <c:pt idx="340">
                  <c:v>-1.6500000000000001E-2</c:v>
                </c:pt>
                <c:pt idx="341">
                  <c:v>-1.6475E-2</c:v>
                </c:pt>
                <c:pt idx="342">
                  <c:v>-1.6449999999999999E-2</c:v>
                </c:pt>
                <c:pt idx="343">
                  <c:v>-1.6424999999999999E-2</c:v>
                </c:pt>
                <c:pt idx="344">
                  <c:v>-1.6400000000000001E-2</c:v>
                </c:pt>
                <c:pt idx="345">
                  <c:v>-1.6375000000000001E-2</c:v>
                </c:pt>
                <c:pt idx="346">
                  <c:v>-1.635E-2</c:v>
                </c:pt>
                <c:pt idx="347">
                  <c:v>-1.6324999999999999E-2</c:v>
                </c:pt>
                <c:pt idx="348">
                  <c:v>-1.6299999999999999E-2</c:v>
                </c:pt>
                <c:pt idx="349">
                  <c:v>-1.6275000000000001E-2</c:v>
                </c:pt>
                <c:pt idx="350">
                  <c:v>-1.6250000000000001E-2</c:v>
                </c:pt>
                <c:pt idx="351">
                  <c:v>-1.6225E-2</c:v>
                </c:pt>
                <c:pt idx="352">
                  <c:v>-1.6199999999999999E-2</c:v>
                </c:pt>
                <c:pt idx="353">
                  <c:v>-1.6174999999999998E-2</c:v>
                </c:pt>
                <c:pt idx="354">
                  <c:v>-1.6150000000000001E-2</c:v>
                </c:pt>
                <c:pt idx="355">
                  <c:v>-1.6125E-2</c:v>
                </c:pt>
                <c:pt idx="356">
                  <c:v>-1.61E-2</c:v>
                </c:pt>
                <c:pt idx="357">
                  <c:v>-1.6074999999999999E-2</c:v>
                </c:pt>
                <c:pt idx="358">
                  <c:v>-1.6049999999999998E-2</c:v>
                </c:pt>
                <c:pt idx="359">
                  <c:v>-1.6025000000000001E-2</c:v>
                </c:pt>
                <c:pt idx="360">
                  <c:v>-1.6E-2</c:v>
                </c:pt>
                <c:pt idx="361">
                  <c:v>-1.5975E-2</c:v>
                </c:pt>
                <c:pt idx="362">
                  <c:v>-1.5949999999999999E-2</c:v>
                </c:pt>
                <c:pt idx="363">
                  <c:v>-1.5925000000000002E-2</c:v>
                </c:pt>
                <c:pt idx="364">
                  <c:v>-1.5900000000000001E-2</c:v>
                </c:pt>
                <c:pt idx="365">
                  <c:v>-1.5875E-2</c:v>
                </c:pt>
                <c:pt idx="366">
                  <c:v>-1.585E-2</c:v>
                </c:pt>
                <c:pt idx="367">
                  <c:v>-1.5824999999999999E-2</c:v>
                </c:pt>
                <c:pt idx="368">
                  <c:v>-1.5800000000000002E-2</c:v>
                </c:pt>
                <c:pt idx="369">
                  <c:v>-1.5775000000000001E-2</c:v>
                </c:pt>
                <c:pt idx="370">
                  <c:v>-1.575E-2</c:v>
                </c:pt>
                <c:pt idx="371">
                  <c:v>-1.5724999999999999E-2</c:v>
                </c:pt>
                <c:pt idx="372">
                  <c:v>-1.5699999999999999E-2</c:v>
                </c:pt>
                <c:pt idx="373">
                  <c:v>-1.5675000000000001E-2</c:v>
                </c:pt>
                <c:pt idx="374">
                  <c:v>-1.5650000000000001E-2</c:v>
                </c:pt>
                <c:pt idx="375">
                  <c:v>-1.5625E-2</c:v>
                </c:pt>
                <c:pt idx="376">
                  <c:v>-1.5599999999999999E-2</c:v>
                </c:pt>
                <c:pt idx="377">
                  <c:v>-1.5575E-2</c:v>
                </c:pt>
                <c:pt idx="378">
                  <c:v>-1.555E-2</c:v>
                </c:pt>
                <c:pt idx="379">
                  <c:v>-1.5525000000000001E-2</c:v>
                </c:pt>
                <c:pt idx="380">
                  <c:v>-1.55E-2</c:v>
                </c:pt>
                <c:pt idx="381">
                  <c:v>-1.5474999999999999E-2</c:v>
                </c:pt>
                <c:pt idx="382">
                  <c:v>-1.545E-2</c:v>
                </c:pt>
                <c:pt idx="383">
                  <c:v>-1.5424999999999999E-2</c:v>
                </c:pt>
                <c:pt idx="384">
                  <c:v>-1.54E-2</c:v>
                </c:pt>
                <c:pt idx="385">
                  <c:v>-1.5375E-2</c:v>
                </c:pt>
                <c:pt idx="386">
                  <c:v>-1.5350000000000001E-2</c:v>
                </c:pt>
                <c:pt idx="387">
                  <c:v>-1.5325E-2</c:v>
                </c:pt>
                <c:pt idx="388">
                  <c:v>-1.5299999999999999E-2</c:v>
                </c:pt>
                <c:pt idx="389">
                  <c:v>-1.5275E-2</c:v>
                </c:pt>
                <c:pt idx="390">
                  <c:v>-1.525E-2</c:v>
                </c:pt>
                <c:pt idx="391">
                  <c:v>-1.5225000000000001E-2</c:v>
                </c:pt>
                <c:pt idx="392">
                  <c:v>-1.52E-2</c:v>
                </c:pt>
                <c:pt idx="393">
                  <c:v>-1.5174999999999999E-2</c:v>
                </c:pt>
                <c:pt idx="394">
                  <c:v>-1.515E-2</c:v>
                </c:pt>
                <c:pt idx="395">
                  <c:v>-1.5125E-2</c:v>
                </c:pt>
                <c:pt idx="396">
                  <c:v>-1.5100000000000001E-2</c:v>
                </c:pt>
                <c:pt idx="397">
                  <c:v>-1.5075E-2</c:v>
                </c:pt>
                <c:pt idx="398">
                  <c:v>-1.5049999999999999E-2</c:v>
                </c:pt>
                <c:pt idx="399">
                  <c:v>-1.5025E-2</c:v>
                </c:pt>
                <c:pt idx="400">
                  <c:v>-1.4999999999999999E-2</c:v>
                </c:pt>
                <c:pt idx="401">
                  <c:v>-1.4975E-2</c:v>
                </c:pt>
                <c:pt idx="402">
                  <c:v>-1.495E-2</c:v>
                </c:pt>
                <c:pt idx="403">
                  <c:v>-1.4925000000000001E-2</c:v>
                </c:pt>
                <c:pt idx="404">
                  <c:v>-1.49E-2</c:v>
                </c:pt>
                <c:pt idx="405">
                  <c:v>-1.4874999999999999E-2</c:v>
                </c:pt>
                <c:pt idx="406">
                  <c:v>-1.485E-2</c:v>
                </c:pt>
                <c:pt idx="407">
                  <c:v>-1.4825E-2</c:v>
                </c:pt>
                <c:pt idx="408">
                  <c:v>-1.4800000000000001E-2</c:v>
                </c:pt>
                <c:pt idx="409">
                  <c:v>-1.4775E-2</c:v>
                </c:pt>
                <c:pt idx="410">
                  <c:v>-1.4749999999999999E-2</c:v>
                </c:pt>
                <c:pt idx="411">
                  <c:v>-1.4725E-2</c:v>
                </c:pt>
                <c:pt idx="412">
                  <c:v>-1.47E-2</c:v>
                </c:pt>
                <c:pt idx="413">
                  <c:v>-1.4675000000000001E-2</c:v>
                </c:pt>
                <c:pt idx="414">
                  <c:v>-1.465E-2</c:v>
                </c:pt>
                <c:pt idx="415">
                  <c:v>-1.4625000000000001E-2</c:v>
                </c:pt>
                <c:pt idx="416">
                  <c:v>-1.46E-2</c:v>
                </c:pt>
                <c:pt idx="417">
                  <c:v>-1.4574999999999999E-2</c:v>
                </c:pt>
                <c:pt idx="418">
                  <c:v>-1.455E-2</c:v>
                </c:pt>
                <c:pt idx="419">
                  <c:v>-1.4525E-2</c:v>
                </c:pt>
                <c:pt idx="420">
                  <c:v>-1.4500000000000001E-2</c:v>
                </c:pt>
                <c:pt idx="421">
                  <c:v>-1.4475E-2</c:v>
                </c:pt>
                <c:pt idx="422">
                  <c:v>-1.4449999999999999E-2</c:v>
                </c:pt>
                <c:pt idx="423">
                  <c:v>-1.4425E-2</c:v>
                </c:pt>
                <c:pt idx="424">
                  <c:v>-1.44E-2</c:v>
                </c:pt>
                <c:pt idx="425">
                  <c:v>-1.4375000000000001E-2</c:v>
                </c:pt>
                <c:pt idx="426">
                  <c:v>-1.435E-2</c:v>
                </c:pt>
                <c:pt idx="427">
                  <c:v>-1.4324999999999999E-2</c:v>
                </c:pt>
                <c:pt idx="428">
                  <c:v>-1.43E-2</c:v>
                </c:pt>
                <c:pt idx="429">
                  <c:v>-1.4274999999999999E-2</c:v>
                </c:pt>
                <c:pt idx="430">
                  <c:v>-1.4250000000000001E-2</c:v>
                </c:pt>
                <c:pt idx="431">
                  <c:v>-1.4225E-2</c:v>
                </c:pt>
                <c:pt idx="432">
                  <c:v>-1.4200000000000001E-2</c:v>
                </c:pt>
                <c:pt idx="433">
                  <c:v>-1.4175E-2</c:v>
                </c:pt>
                <c:pt idx="434">
                  <c:v>-1.4149999999999999E-2</c:v>
                </c:pt>
                <c:pt idx="435">
                  <c:v>-1.4125E-2</c:v>
                </c:pt>
                <c:pt idx="436">
                  <c:v>-1.41E-2</c:v>
                </c:pt>
                <c:pt idx="437">
                  <c:v>-1.4075000000000001E-2</c:v>
                </c:pt>
                <c:pt idx="438">
                  <c:v>-1.405E-2</c:v>
                </c:pt>
                <c:pt idx="439">
                  <c:v>-1.4024999999999999E-2</c:v>
                </c:pt>
                <c:pt idx="440">
                  <c:v>-1.4E-2</c:v>
                </c:pt>
                <c:pt idx="441">
                  <c:v>-1.3975E-2</c:v>
                </c:pt>
                <c:pt idx="442">
                  <c:v>-1.3950000000000001E-2</c:v>
                </c:pt>
                <c:pt idx="443">
                  <c:v>-1.3925E-2</c:v>
                </c:pt>
                <c:pt idx="444">
                  <c:v>-1.3899999999999999E-2</c:v>
                </c:pt>
                <c:pt idx="445">
                  <c:v>-1.3875E-2</c:v>
                </c:pt>
                <c:pt idx="446">
                  <c:v>-1.3849999999999999E-2</c:v>
                </c:pt>
                <c:pt idx="447">
                  <c:v>-1.3825E-2</c:v>
                </c:pt>
                <c:pt idx="448">
                  <c:v>-1.38E-2</c:v>
                </c:pt>
                <c:pt idx="449">
                  <c:v>-1.3775000000000001E-2</c:v>
                </c:pt>
                <c:pt idx="450">
                  <c:v>-1.375E-2</c:v>
                </c:pt>
                <c:pt idx="451">
                  <c:v>-1.3724999999999999E-2</c:v>
                </c:pt>
                <c:pt idx="452">
                  <c:v>-1.37E-2</c:v>
                </c:pt>
                <c:pt idx="453">
                  <c:v>-1.3675E-2</c:v>
                </c:pt>
                <c:pt idx="454">
                  <c:v>-1.3650000000000001E-2</c:v>
                </c:pt>
                <c:pt idx="455">
                  <c:v>-1.3625E-2</c:v>
                </c:pt>
                <c:pt idx="456">
                  <c:v>-1.3599999999999999E-2</c:v>
                </c:pt>
                <c:pt idx="457">
                  <c:v>-1.3575E-2</c:v>
                </c:pt>
                <c:pt idx="458">
                  <c:v>-1.355E-2</c:v>
                </c:pt>
                <c:pt idx="459">
                  <c:v>-1.3525000000000001E-2</c:v>
                </c:pt>
                <c:pt idx="460">
                  <c:v>-1.35E-2</c:v>
                </c:pt>
                <c:pt idx="461">
                  <c:v>-1.3475000000000001E-2</c:v>
                </c:pt>
                <c:pt idx="462">
                  <c:v>-1.345E-2</c:v>
                </c:pt>
                <c:pt idx="463">
                  <c:v>-1.3424999999999999E-2</c:v>
                </c:pt>
                <c:pt idx="464">
                  <c:v>-1.34E-2</c:v>
                </c:pt>
                <c:pt idx="465">
                  <c:v>-1.3375E-2</c:v>
                </c:pt>
                <c:pt idx="466">
                  <c:v>-1.3350000000000001E-2</c:v>
                </c:pt>
                <c:pt idx="467">
                  <c:v>-1.3325E-2</c:v>
                </c:pt>
                <c:pt idx="468">
                  <c:v>-1.3299999999999999E-2</c:v>
                </c:pt>
                <c:pt idx="469">
                  <c:v>-1.3275E-2</c:v>
                </c:pt>
                <c:pt idx="470">
                  <c:v>-1.325E-2</c:v>
                </c:pt>
                <c:pt idx="471">
                  <c:v>-1.3225000000000001E-2</c:v>
                </c:pt>
                <c:pt idx="472">
                  <c:v>-1.32E-2</c:v>
                </c:pt>
                <c:pt idx="473">
                  <c:v>-1.3174999999999999E-2</c:v>
                </c:pt>
                <c:pt idx="474">
                  <c:v>-1.315E-2</c:v>
                </c:pt>
                <c:pt idx="475">
                  <c:v>-1.3125E-2</c:v>
                </c:pt>
                <c:pt idx="476">
                  <c:v>-1.3100000000000001E-2</c:v>
                </c:pt>
                <c:pt idx="477">
                  <c:v>-1.3075E-2</c:v>
                </c:pt>
                <c:pt idx="478">
                  <c:v>-1.3050000000000001E-2</c:v>
                </c:pt>
                <c:pt idx="479">
                  <c:v>-1.3025E-2</c:v>
                </c:pt>
                <c:pt idx="480">
                  <c:v>-1.2999999999999999E-2</c:v>
                </c:pt>
                <c:pt idx="481">
                  <c:v>-1.2975E-2</c:v>
                </c:pt>
                <c:pt idx="482">
                  <c:v>-1.295E-2</c:v>
                </c:pt>
                <c:pt idx="483">
                  <c:v>-1.2925000000000001E-2</c:v>
                </c:pt>
                <c:pt idx="484">
                  <c:v>-1.29E-2</c:v>
                </c:pt>
                <c:pt idx="485">
                  <c:v>-1.2874999999999999E-2</c:v>
                </c:pt>
                <c:pt idx="486">
                  <c:v>-1.285E-2</c:v>
                </c:pt>
                <c:pt idx="487">
                  <c:v>-1.2825E-2</c:v>
                </c:pt>
                <c:pt idx="488">
                  <c:v>-1.2800000000000001E-2</c:v>
                </c:pt>
                <c:pt idx="489">
                  <c:v>-1.2775E-2</c:v>
                </c:pt>
                <c:pt idx="490">
                  <c:v>-1.2749999999999999E-2</c:v>
                </c:pt>
                <c:pt idx="491">
                  <c:v>-1.2725E-2</c:v>
                </c:pt>
                <c:pt idx="492">
                  <c:v>-1.2699999999999999E-2</c:v>
                </c:pt>
                <c:pt idx="493">
                  <c:v>-1.2675000000000001E-2</c:v>
                </c:pt>
                <c:pt idx="494">
                  <c:v>-1.265E-2</c:v>
                </c:pt>
                <c:pt idx="495">
                  <c:v>-1.2625000000000001E-2</c:v>
                </c:pt>
                <c:pt idx="496">
                  <c:v>-1.26E-2</c:v>
                </c:pt>
                <c:pt idx="497">
                  <c:v>-1.2574999999999999E-2</c:v>
                </c:pt>
                <c:pt idx="498">
                  <c:v>-1.255E-2</c:v>
                </c:pt>
                <c:pt idx="499">
                  <c:v>-1.2525E-2</c:v>
                </c:pt>
                <c:pt idx="500">
                  <c:v>-1.2500000000000001E-2</c:v>
                </c:pt>
                <c:pt idx="501">
                  <c:v>-1.2475E-2</c:v>
                </c:pt>
                <c:pt idx="502">
                  <c:v>-1.2449999999999999E-2</c:v>
                </c:pt>
                <c:pt idx="503">
                  <c:v>-1.2425E-2</c:v>
                </c:pt>
                <c:pt idx="504">
                  <c:v>-1.24E-2</c:v>
                </c:pt>
                <c:pt idx="505">
                  <c:v>-1.2375000000000001E-2</c:v>
                </c:pt>
                <c:pt idx="506">
                  <c:v>-1.235E-2</c:v>
                </c:pt>
                <c:pt idx="507">
                  <c:v>-1.2324999999999999E-2</c:v>
                </c:pt>
                <c:pt idx="508">
                  <c:v>-1.23E-2</c:v>
                </c:pt>
                <c:pt idx="509">
                  <c:v>-1.2274999999999999E-2</c:v>
                </c:pt>
                <c:pt idx="510">
                  <c:v>-1.225E-2</c:v>
                </c:pt>
                <c:pt idx="511">
                  <c:v>-1.2225E-2</c:v>
                </c:pt>
                <c:pt idx="512">
                  <c:v>-1.2200000000000001E-2</c:v>
                </c:pt>
                <c:pt idx="513">
                  <c:v>-1.2175E-2</c:v>
                </c:pt>
                <c:pt idx="514">
                  <c:v>-1.2149999999999999E-2</c:v>
                </c:pt>
                <c:pt idx="515">
                  <c:v>-1.2125E-2</c:v>
                </c:pt>
                <c:pt idx="516">
                  <c:v>-1.21E-2</c:v>
                </c:pt>
                <c:pt idx="517">
                  <c:v>-1.2075000000000001E-2</c:v>
                </c:pt>
                <c:pt idx="518">
                  <c:v>-1.205E-2</c:v>
                </c:pt>
                <c:pt idx="519">
                  <c:v>-1.2024999999999999E-2</c:v>
                </c:pt>
                <c:pt idx="520">
                  <c:v>-1.2E-2</c:v>
                </c:pt>
                <c:pt idx="521">
                  <c:v>-1.1975E-2</c:v>
                </c:pt>
                <c:pt idx="522">
                  <c:v>-1.1950000000000001E-2</c:v>
                </c:pt>
                <c:pt idx="523">
                  <c:v>-1.1925E-2</c:v>
                </c:pt>
                <c:pt idx="524">
                  <c:v>-1.1900000000000001E-2</c:v>
                </c:pt>
                <c:pt idx="525">
                  <c:v>-1.1875E-2</c:v>
                </c:pt>
                <c:pt idx="526">
                  <c:v>-1.1849999999999999E-2</c:v>
                </c:pt>
                <c:pt idx="527">
                  <c:v>-1.1825E-2</c:v>
                </c:pt>
                <c:pt idx="528">
                  <c:v>-1.18E-2</c:v>
                </c:pt>
                <c:pt idx="529">
                  <c:v>-1.1775000000000001E-2</c:v>
                </c:pt>
                <c:pt idx="530">
                  <c:v>-1.175E-2</c:v>
                </c:pt>
                <c:pt idx="531">
                  <c:v>-1.1724999999999999E-2</c:v>
                </c:pt>
                <c:pt idx="532">
                  <c:v>-1.17E-2</c:v>
                </c:pt>
                <c:pt idx="533">
                  <c:v>-1.1675E-2</c:v>
                </c:pt>
                <c:pt idx="534">
                  <c:v>-1.1650000000000001E-2</c:v>
                </c:pt>
                <c:pt idx="535">
                  <c:v>-1.1625E-2</c:v>
                </c:pt>
                <c:pt idx="536">
                  <c:v>-1.1599999999999999E-2</c:v>
                </c:pt>
                <c:pt idx="537">
                  <c:v>-1.1575E-2</c:v>
                </c:pt>
                <c:pt idx="538">
                  <c:v>-1.155E-2</c:v>
                </c:pt>
                <c:pt idx="539">
                  <c:v>-1.1525000000000001E-2</c:v>
                </c:pt>
                <c:pt idx="540">
                  <c:v>-1.15E-2</c:v>
                </c:pt>
                <c:pt idx="541">
                  <c:v>-1.1475000000000001E-2</c:v>
                </c:pt>
                <c:pt idx="542">
                  <c:v>-1.145E-2</c:v>
                </c:pt>
                <c:pt idx="543">
                  <c:v>-1.1424999999999999E-2</c:v>
                </c:pt>
                <c:pt idx="544">
                  <c:v>-1.14E-2</c:v>
                </c:pt>
                <c:pt idx="545">
                  <c:v>-1.1375E-2</c:v>
                </c:pt>
                <c:pt idx="546">
                  <c:v>-1.1350000000000001E-2</c:v>
                </c:pt>
                <c:pt idx="547">
                  <c:v>-1.1325E-2</c:v>
                </c:pt>
                <c:pt idx="548">
                  <c:v>-1.1299999999999999E-2</c:v>
                </c:pt>
                <c:pt idx="549">
                  <c:v>-1.1275E-2</c:v>
                </c:pt>
                <c:pt idx="550">
                  <c:v>-1.125E-2</c:v>
                </c:pt>
                <c:pt idx="551">
                  <c:v>-1.1225000000000001E-2</c:v>
                </c:pt>
                <c:pt idx="552">
                  <c:v>-1.12E-2</c:v>
                </c:pt>
                <c:pt idx="553">
                  <c:v>-1.1174999999999999E-2</c:v>
                </c:pt>
                <c:pt idx="554">
                  <c:v>-1.115E-2</c:v>
                </c:pt>
                <c:pt idx="555">
                  <c:v>-1.1124999999999999E-2</c:v>
                </c:pt>
                <c:pt idx="556">
                  <c:v>-1.11E-2</c:v>
                </c:pt>
                <c:pt idx="557">
                  <c:v>-1.1075E-2</c:v>
                </c:pt>
                <c:pt idx="558">
                  <c:v>-1.1050000000000001E-2</c:v>
                </c:pt>
                <c:pt idx="559">
                  <c:v>-1.1025E-2</c:v>
                </c:pt>
                <c:pt idx="560">
                  <c:v>-1.0999999999999999E-2</c:v>
                </c:pt>
                <c:pt idx="561">
                  <c:v>-1.0975E-2</c:v>
                </c:pt>
                <c:pt idx="562">
                  <c:v>-1.095E-2</c:v>
                </c:pt>
                <c:pt idx="563">
                  <c:v>-1.0925000000000001E-2</c:v>
                </c:pt>
                <c:pt idx="564">
                  <c:v>-1.09E-2</c:v>
                </c:pt>
                <c:pt idx="565">
                  <c:v>-1.0874999999999999E-2</c:v>
                </c:pt>
                <c:pt idx="566">
                  <c:v>-1.085E-2</c:v>
                </c:pt>
                <c:pt idx="567">
                  <c:v>-1.0825E-2</c:v>
                </c:pt>
                <c:pt idx="568">
                  <c:v>-1.0800000000000001E-2</c:v>
                </c:pt>
                <c:pt idx="569">
                  <c:v>-1.0775E-2</c:v>
                </c:pt>
                <c:pt idx="570">
                  <c:v>-1.0749999999999999E-2</c:v>
                </c:pt>
                <c:pt idx="571">
                  <c:v>-1.0725E-2</c:v>
                </c:pt>
                <c:pt idx="572">
                  <c:v>-1.0699999999999999E-2</c:v>
                </c:pt>
                <c:pt idx="573">
                  <c:v>-1.0675E-2</c:v>
                </c:pt>
                <c:pt idx="574">
                  <c:v>-1.065E-2</c:v>
                </c:pt>
                <c:pt idx="575">
                  <c:v>-1.0625000000000001E-2</c:v>
                </c:pt>
                <c:pt idx="576">
                  <c:v>-1.06E-2</c:v>
                </c:pt>
                <c:pt idx="577">
                  <c:v>-1.0574999999999999E-2</c:v>
                </c:pt>
                <c:pt idx="578">
                  <c:v>-1.055E-2</c:v>
                </c:pt>
                <c:pt idx="579">
                  <c:v>-1.0525E-2</c:v>
                </c:pt>
                <c:pt idx="580">
                  <c:v>-1.0500000000000001E-2</c:v>
                </c:pt>
                <c:pt idx="581">
                  <c:v>-1.0475E-2</c:v>
                </c:pt>
                <c:pt idx="582">
                  <c:v>-1.0449999999999999E-2</c:v>
                </c:pt>
                <c:pt idx="583">
                  <c:v>-1.0425E-2</c:v>
                </c:pt>
                <c:pt idx="584">
                  <c:v>-1.04E-2</c:v>
                </c:pt>
                <c:pt idx="585">
                  <c:v>-1.0375000000000001E-2</c:v>
                </c:pt>
                <c:pt idx="586">
                  <c:v>-1.035E-2</c:v>
                </c:pt>
                <c:pt idx="587">
                  <c:v>-1.0325000000000001E-2</c:v>
                </c:pt>
                <c:pt idx="588">
                  <c:v>-1.03E-2</c:v>
                </c:pt>
                <c:pt idx="589">
                  <c:v>-1.0274999999999999E-2</c:v>
                </c:pt>
                <c:pt idx="590">
                  <c:v>-1.025E-2</c:v>
                </c:pt>
                <c:pt idx="591">
                  <c:v>-1.0225E-2</c:v>
                </c:pt>
                <c:pt idx="592">
                  <c:v>-1.0200000000000001E-2</c:v>
                </c:pt>
                <c:pt idx="593">
                  <c:v>-1.0175E-2</c:v>
                </c:pt>
                <c:pt idx="594">
                  <c:v>-1.0149999999999999E-2</c:v>
                </c:pt>
                <c:pt idx="595">
                  <c:v>-1.0125E-2</c:v>
                </c:pt>
                <c:pt idx="596">
                  <c:v>-1.01E-2</c:v>
                </c:pt>
                <c:pt idx="597">
                  <c:v>-1.0075000000000001E-2</c:v>
                </c:pt>
                <c:pt idx="598">
                  <c:v>-1.005E-2</c:v>
                </c:pt>
                <c:pt idx="599">
                  <c:v>-1.0024999999999999E-2</c:v>
                </c:pt>
                <c:pt idx="600">
                  <c:v>-0.01</c:v>
                </c:pt>
                <c:pt idx="601">
                  <c:v>-9.9749999999999995E-3</c:v>
                </c:pt>
                <c:pt idx="602">
                  <c:v>-9.9500000000000005E-3</c:v>
                </c:pt>
                <c:pt idx="603">
                  <c:v>-9.9249999999999998E-3</c:v>
                </c:pt>
                <c:pt idx="604">
                  <c:v>-9.9000000000000008E-3</c:v>
                </c:pt>
                <c:pt idx="605">
                  <c:v>-9.8750000000000001E-3</c:v>
                </c:pt>
                <c:pt idx="606">
                  <c:v>-9.8499999999999994E-3</c:v>
                </c:pt>
                <c:pt idx="607">
                  <c:v>-9.8250000000000004E-3</c:v>
                </c:pt>
                <c:pt idx="608">
                  <c:v>-9.7999999999999997E-3</c:v>
                </c:pt>
                <c:pt idx="609">
                  <c:v>-9.7750000000000007E-3</c:v>
                </c:pt>
                <c:pt idx="610">
                  <c:v>-9.75E-3</c:v>
                </c:pt>
                <c:pt idx="611">
                  <c:v>-9.7249999999999993E-3</c:v>
                </c:pt>
                <c:pt idx="612">
                  <c:v>-9.7000000000000003E-3</c:v>
                </c:pt>
                <c:pt idx="613">
                  <c:v>-9.6749999999999996E-3</c:v>
                </c:pt>
                <c:pt idx="614">
                  <c:v>-9.6500000000000006E-3</c:v>
                </c:pt>
                <c:pt idx="615">
                  <c:v>-9.6249999999999999E-3</c:v>
                </c:pt>
                <c:pt idx="616">
                  <c:v>-9.5999999999999992E-3</c:v>
                </c:pt>
                <c:pt idx="617">
                  <c:v>-9.5750000000000002E-3</c:v>
                </c:pt>
                <c:pt idx="618">
                  <c:v>-9.5499999999999995E-3</c:v>
                </c:pt>
                <c:pt idx="619">
                  <c:v>-9.5250000000000005E-3</c:v>
                </c:pt>
                <c:pt idx="620">
                  <c:v>-9.4999999999999998E-3</c:v>
                </c:pt>
                <c:pt idx="621">
                  <c:v>-9.4750000000000008E-3</c:v>
                </c:pt>
                <c:pt idx="622">
                  <c:v>-9.4500000000000001E-3</c:v>
                </c:pt>
                <c:pt idx="623">
                  <c:v>-9.4249999999999994E-3</c:v>
                </c:pt>
                <c:pt idx="624">
                  <c:v>-9.4000000000000004E-3</c:v>
                </c:pt>
                <c:pt idx="625">
                  <c:v>-9.3749999999999997E-3</c:v>
                </c:pt>
                <c:pt idx="626">
                  <c:v>-9.3500000000000007E-3</c:v>
                </c:pt>
                <c:pt idx="627">
                  <c:v>-9.325E-3</c:v>
                </c:pt>
                <c:pt idx="628">
                  <c:v>-9.2999999999999992E-3</c:v>
                </c:pt>
                <c:pt idx="629">
                  <c:v>-9.2750000000000003E-3</c:v>
                </c:pt>
                <c:pt idx="630">
                  <c:v>-9.2499999999999995E-3</c:v>
                </c:pt>
                <c:pt idx="631">
                  <c:v>-9.2250000000000006E-3</c:v>
                </c:pt>
                <c:pt idx="632">
                  <c:v>-9.1999999999999998E-3</c:v>
                </c:pt>
                <c:pt idx="633">
                  <c:v>-9.1750000000000009E-3</c:v>
                </c:pt>
                <c:pt idx="634">
                  <c:v>-9.1500000000000001E-3</c:v>
                </c:pt>
                <c:pt idx="635">
                  <c:v>-9.1249999999999994E-3</c:v>
                </c:pt>
                <c:pt idx="636">
                  <c:v>-9.1000000000000004E-3</c:v>
                </c:pt>
                <c:pt idx="637">
                  <c:v>-9.0749999999999997E-3</c:v>
                </c:pt>
                <c:pt idx="638">
                  <c:v>-9.0500000000000008E-3</c:v>
                </c:pt>
                <c:pt idx="639">
                  <c:v>-9.025E-3</c:v>
                </c:pt>
                <c:pt idx="640">
                  <c:v>-8.9999999999999993E-3</c:v>
                </c:pt>
                <c:pt idx="641">
                  <c:v>-8.9750000000000003E-3</c:v>
                </c:pt>
                <c:pt idx="642">
                  <c:v>-8.9499999999999996E-3</c:v>
                </c:pt>
                <c:pt idx="643">
                  <c:v>-8.9250000000000006E-3</c:v>
                </c:pt>
                <c:pt idx="644">
                  <c:v>-8.8999999999999999E-3</c:v>
                </c:pt>
                <c:pt idx="645">
                  <c:v>-8.8749999999999992E-3</c:v>
                </c:pt>
                <c:pt idx="646">
                  <c:v>-8.8500000000000002E-3</c:v>
                </c:pt>
                <c:pt idx="647">
                  <c:v>-8.8249999999999995E-3</c:v>
                </c:pt>
                <c:pt idx="648">
                  <c:v>-8.8000000000000005E-3</c:v>
                </c:pt>
                <c:pt idx="649">
                  <c:v>-8.7749999999999998E-3</c:v>
                </c:pt>
                <c:pt idx="650">
                  <c:v>-8.7500000000000008E-3</c:v>
                </c:pt>
                <c:pt idx="651">
                  <c:v>-8.7250000000000001E-3</c:v>
                </c:pt>
                <c:pt idx="652">
                  <c:v>-8.6999999999999994E-3</c:v>
                </c:pt>
                <c:pt idx="653">
                  <c:v>-8.6750000000000004E-3</c:v>
                </c:pt>
                <c:pt idx="654">
                  <c:v>-8.6499999999999997E-3</c:v>
                </c:pt>
                <c:pt idx="655">
                  <c:v>-8.6250000000000007E-3</c:v>
                </c:pt>
                <c:pt idx="656">
                  <c:v>-8.6E-3</c:v>
                </c:pt>
                <c:pt idx="657">
                  <c:v>-8.5749999999999993E-3</c:v>
                </c:pt>
                <c:pt idx="658">
                  <c:v>-8.5500000000000003E-3</c:v>
                </c:pt>
                <c:pt idx="659">
                  <c:v>-8.5249999999999996E-3</c:v>
                </c:pt>
                <c:pt idx="660">
                  <c:v>-8.5000000000000006E-3</c:v>
                </c:pt>
                <c:pt idx="661">
                  <c:v>-8.4749999999999999E-3</c:v>
                </c:pt>
                <c:pt idx="662">
                  <c:v>-8.4499999999999992E-3</c:v>
                </c:pt>
                <c:pt idx="663">
                  <c:v>-8.4250000000000002E-3</c:v>
                </c:pt>
                <c:pt idx="664">
                  <c:v>-8.3999999999999995E-3</c:v>
                </c:pt>
                <c:pt idx="665">
                  <c:v>-8.3750000000000005E-3</c:v>
                </c:pt>
                <c:pt idx="666">
                  <c:v>-8.3499999999999998E-3</c:v>
                </c:pt>
                <c:pt idx="667">
                  <c:v>-8.3250000000000008E-3</c:v>
                </c:pt>
                <c:pt idx="668">
                  <c:v>-8.3000000000000001E-3</c:v>
                </c:pt>
                <c:pt idx="669">
                  <c:v>-8.2749999999999994E-3</c:v>
                </c:pt>
                <c:pt idx="670">
                  <c:v>-8.2500000000000004E-3</c:v>
                </c:pt>
                <c:pt idx="671">
                  <c:v>-8.2249999999999997E-3</c:v>
                </c:pt>
                <c:pt idx="672">
                  <c:v>-8.2000000000000007E-3</c:v>
                </c:pt>
                <c:pt idx="673">
                  <c:v>-8.175E-3</c:v>
                </c:pt>
                <c:pt idx="674">
                  <c:v>-8.1499999999999993E-3</c:v>
                </c:pt>
                <c:pt idx="675">
                  <c:v>-8.1250000000000003E-3</c:v>
                </c:pt>
                <c:pt idx="676">
                  <c:v>-8.0999999999999996E-3</c:v>
                </c:pt>
                <c:pt idx="677">
                  <c:v>-8.0750000000000006E-3</c:v>
                </c:pt>
                <c:pt idx="678">
                  <c:v>-8.0499999999999999E-3</c:v>
                </c:pt>
                <c:pt idx="679">
                  <c:v>-8.0249999999999991E-3</c:v>
                </c:pt>
                <c:pt idx="680">
                  <c:v>-8.0000000000000002E-3</c:v>
                </c:pt>
                <c:pt idx="681">
                  <c:v>-7.9749999999999995E-3</c:v>
                </c:pt>
                <c:pt idx="682">
                  <c:v>-7.9500000000000005E-3</c:v>
                </c:pt>
                <c:pt idx="683">
                  <c:v>-7.9249999999999998E-3</c:v>
                </c:pt>
                <c:pt idx="684">
                  <c:v>-7.9000000000000008E-3</c:v>
                </c:pt>
                <c:pt idx="685">
                  <c:v>-7.8750000000000001E-3</c:v>
                </c:pt>
                <c:pt idx="686">
                  <c:v>-7.8499999999999993E-3</c:v>
                </c:pt>
                <c:pt idx="687">
                  <c:v>-7.8250000000000004E-3</c:v>
                </c:pt>
                <c:pt idx="688">
                  <c:v>-7.7999999999999996E-3</c:v>
                </c:pt>
                <c:pt idx="689">
                  <c:v>-7.7749999999999998E-3</c:v>
                </c:pt>
                <c:pt idx="690">
                  <c:v>-7.7499999999999999E-3</c:v>
                </c:pt>
                <c:pt idx="691">
                  <c:v>-7.7250000000000001E-3</c:v>
                </c:pt>
                <c:pt idx="692">
                  <c:v>-7.7000000000000002E-3</c:v>
                </c:pt>
                <c:pt idx="693">
                  <c:v>-7.6750000000000004E-3</c:v>
                </c:pt>
                <c:pt idx="694">
                  <c:v>-7.6499999999999997E-3</c:v>
                </c:pt>
                <c:pt idx="695">
                  <c:v>-7.6249999999999998E-3</c:v>
                </c:pt>
                <c:pt idx="696">
                  <c:v>-7.6E-3</c:v>
                </c:pt>
                <c:pt idx="697">
                  <c:v>-7.5750000000000001E-3</c:v>
                </c:pt>
                <c:pt idx="698">
                  <c:v>-7.5500000000000003E-3</c:v>
                </c:pt>
                <c:pt idx="699">
                  <c:v>-7.5249999999999996E-3</c:v>
                </c:pt>
                <c:pt idx="700">
                  <c:v>-7.4999999999999997E-3</c:v>
                </c:pt>
                <c:pt idx="701">
                  <c:v>-7.4749999999999999E-3</c:v>
                </c:pt>
                <c:pt idx="702">
                  <c:v>-7.45E-3</c:v>
                </c:pt>
                <c:pt idx="703">
                  <c:v>-7.4250000000000002E-3</c:v>
                </c:pt>
                <c:pt idx="704">
                  <c:v>-7.4000000000000003E-3</c:v>
                </c:pt>
                <c:pt idx="705">
                  <c:v>-7.3749999999999996E-3</c:v>
                </c:pt>
                <c:pt idx="706">
                  <c:v>-7.3499999999999998E-3</c:v>
                </c:pt>
                <c:pt idx="707">
                  <c:v>-7.3249999999999999E-3</c:v>
                </c:pt>
                <c:pt idx="708">
                  <c:v>-7.3000000000000001E-3</c:v>
                </c:pt>
                <c:pt idx="709">
                  <c:v>-7.2750000000000002E-3</c:v>
                </c:pt>
                <c:pt idx="710">
                  <c:v>-7.2500000000000004E-3</c:v>
                </c:pt>
                <c:pt idx="711">
                  <c:v>-7.2249999999999997E-3</c:v>
                </c:pt>
                <c:pt idx="712">
                  <c:v>-7.1999999999999998E-3</c:v>
                </c:pt>
                <c:pt idx="713">
                  <c:v>-7.175E-3</c:v>
                </c:pt>
                <c:pt idx="714">
                  <c:v>-7.1500000000000001E-3</c:v>
                </c:pt>
                <c:pt idx="715">
                  <c:v>-7.1250000000000003E-3</c:v>
                </c:pt>
                <c:pt idx="716">
                  <c:v>-7.1000000000000004E-3</c:v>
                </c:pt>
                <c:pt idx="717">
                  <c:v>-7.0749999999999997E-3</c:v>
                </c:pt>
                <c:pt idx="718">
                  <c:v>-7.0499999999999998E-3</c:v>
                </c:pt>
                <c:pt idx="719">
                  <c:v>-7.025E-3</c:v>
                </c:pt>
                <c:pt idx="720">
                  <c:v>-7.0000000000000001E-3</c:v>
                </c:pt>
                <c:pt idx="721">
                  <c:v>-6.9750000000000003E-3</c:v>
                </c:pt>
                <c:pt idx="722">
                  <c:v>-6.9499999999999996E-3</c:v>
                </c:pt>
                <c:pt idx="723">
                  <c:v>-6.9249999999999997E-3</c:v>
                </c:pt>
                <c:pt idx="724">
                  <c:v>-6.8999999999999999E-3</c:v>
                </c:pt>
                <c:pt idx="725">
                  <c:v>-6.875E-3</c:v>
                </c:pt>
                <c:pt idx="726">
                  <c:v>-6.8500000000000002E-3</c:v>
                </c:pt>
                <c:pt idx="727">
                  <c:v>-6.8250000000000003E-3</c:v>
                </c:pt>
                <c:pt idx="728">
                  <c:v>-6.7999999999999996E-3</c:v>
                </c:pt>
                <c:pt idx="729">
                  <c:v>-6.7749999999999998E-3</c:v>
                </c:pt>
                <c:pt idx="730">
                  <c:v>-6.7499999999999999E-3</c:v>
                </c:pt>
                <c:pt idx="731">
                  <c:v>-6.7250000000000001E-3</c:v>
                </c:pt>
                <c:pt idx="732">
                  <c:v>-6.7000000000000002E-3</c:v>
                </c:pt>
                <c:pt idx="733">
                  <c:v>-6.6750000000000004E-3</c:v>
                </c:pt>
                <c:pt idx="734">
                  <c:v>-6.6499999999999997E-3</c:v>
                </c:pt>
                <c:pt idx="735">
                  <c:v>-6.6249999999999998E-3</c:v>
                </c:pt>
                <c:pt idx="736">
                  <c:v>-6.6E-3</c:v>
                </c:pt>
                <c:pt idx="737">
                  <c:v>-6.5750000000000001E-3</c:v>
                </c:pt>
                <c:pt idx="738">
                  <c:v>-6.5500000000000003E-3</c:v>
                </c:pt>
                <c:pt idx="739">
                  <c:v>-6.5250000000000004E-3</c:v>
                </c:pt>
                <c:pt idx="740">
                  <c:v>-6.4999999999999997E-3</c:v>
                </c:pt>
                <c:pt idx="741">
                  <c:v>-6.4749999999999999E-3</c:v>
                </c:pt>
                <c:pt idx="742">
                  <c:v>-6.45E-3</c:v>
                </c:pt>
                <c:pt idx="743">
                  <c:v>-6.4250000000000002E-3</c:v>
                </c:pt>
                <c:pt idx="744">
                  <c:v>-6.4000000000000003E-3</c:v>
                </c:pt>
                <c:pt idx="745">
                  <c:v>-6.3749999999999996E-3</c:v>
                </c:pt>
                <c:pt idx="746">
                  <c:v>-6.3499999999999997E-3</c:v>
                </c:pt>
                <c:pt idx="747">
                  <c:v>-6.3249999999999999E-3</c:v>
                </c:pt>
                <c:pt idx="748">
                  <c:v>-6.3E-3</c:v>
                </c:pt>
                <c:pt idx="749">
                  <c:v>-6.2750000000000002E-3</c:v>
                </c:pt>
                <c:pt idx="750">
                  <c:v>-6.2500000000000003E-3</c:v>
                </c:pt>
                <c:pt idx="751">
                  <c:v>-6.2249999999999996E-3</c:v>
                </c:pt>
                <c:pt idx="752">
                  <c:v>-6.1999999999999998E-3</c:v>
                </c:pt>
                <c:pt idx="753">
                  <c:v>-6.1749999999999999E-3</c:v>
                </c:pt>
                <c:pt idx="754">
                  <c:v>-6.1500000000000001E-3</c:v>
                </c:pt>
                <c:pt idx="755">
                  <c:v>-6.1250000000000002E-3</c:v>
                </c:pt>
                <c:pt idx="756">
                  <c:v>-6.1000000000000004E-3</c:v>
                </c:pt>
                <c:pt idx="757">
                  <c:v>-6.0749999999999997E-3</c:v>
                </c:pt>
                <c:pt idx="758">
                  <c:v>-6.0499999999999998E-3</c:v>
                </c:pt>
                <c:pt idx="759">
                  <c:v>-6.025E-3</c:v>
                </c:pt>
                <c:pt idx="760">
                  <c:v>-6.0000000000000001E-3</c:v>
                </c:pt>
                <c:pt idx="761">
                  <c:v>-5.9750000000000003E-3</c:v>
                </c:pt>
                <c:pt idx="762">
                  <c:v>-5.9500000000000004E-3</c:v>
                </c:pt>
                <c:pt idx="763">
                  <c:v>-5.9249999999999997E-3</c:v>
                </c:pt>
                <c:pt idx="764">
                  <c:v>-5.8999999999999999E-3</c:v>
                </c:pt>
                <c:pt idx="765">
                  <c:v>-5.875E-3</c:v>
                </c:pt>
                <c:pt idx="766">
                  <c:v>-5.8500000000000002E-3</c:v>
                </c:pt>
                <c:pt idx="767">
                  <c:v>-5.8250000000000003E-3</c:v>
                </c:pt>
                <c:pt idx="768">
                  <c:v>-5.7999999999999996E-3</c:v>
                </c:pt>
                <c:pt idx="769">
                  <c:v>-5.7749999999999998E-3</c:v>
                </c:pt>
                <c:pt idx="770">
                  <c:v>-5.7499999999999999E-3</c:v>
                </c:pt>
                <c:pt idx="771">
                  <c:v>-5.7250000000000001E-3</c:v>
                </c:pt>
                <c:pt idx="772">
                  <c:v>-5.7000000000000002E-3</c:v>
                </c:pt>
                <c:pt idx="773">
                  <c:v>-5.6750000000000004E-3</c:v>
                </c:pt>
                <c:pt idx="774">
                  <c:v>-5.6499999999999996E-3</c:v>
                </c:pt>
                <c:pt idx="775">
                  <c:v>-5.6249999999999998E-3</c:v>
                </c:pt>
                <c:pt idx="776">
                  <c:v>-5.5999999999999999E-3</c:v>
                </c:pt>
                <c:pt idx="777">
                  <c:v>-5.5750000000000001E-3</c:v>
                </c:pt>
                <c:pt idx="778">
                  <c:v>-5.5500000000000002E-3</c:v>
                </c:pt>
                <c:pt idx="779">
                  <c:v>-5.5250000000000004E-3</c:v>
                </c:pt>
                <c:pt idx="780">
                  <c:v>-5.4999999999999997E-3</c:v>
                </c:pt>
                <c:pt idx="781">
                  <c:v>-5.4749999999999998E-3</c:v>
                </c:pt>
                <c:pt idx="782">
                  <c:v>-5.45E-3</c:v>
                </c:pt>
                <c:pt idx="783">
                  <c:v>-5.4250000000000001E-3</c:v>
                </c:pt>
                <c:pt idx="784">
                  <c:v>-5.4000000000000003E-3</c:v>
                </c:pt>
                <c:pt idx="785">
                  <c:v>-5.3749999999999996E-3</c:v>
                </c:pt>
                <c:pt idx="786">
                  <c:v>-5.3499999999999997E-3</c:v>
                </c:pt>
                <c:pt idx="787">
                  <c:v>-5.3249999999999999E-3</c:v>
                </c:pt>
                <c:pt idx="788">
                  <c:v>-5.3E-3</c:v>
                </c:pt>
                <c:pt idx="789">
                  <c:v>-5.2750000000000002E-3</c:v>
                </c:pt>
                <c:pt idx="790">
                  <c:v>-5.2500000000000003E-3</c:v>
                </c:pt>
                <c:pt idx="791">
                  <c:v>-5.2249999999999996E-3</c:v>
                </c:pt>
                <c:pt idx="792">
                  <c:v>-5.1999999999999998E-3</c:v>
                </c:pt>
                <c:pt idx="793">
                  <c:v>-5.1749999999999999E-3</c:v>
                </c:pt>
                <c:pt idx="794">
                  <c:v>-5.1500000000000001E-3</c:v>
                </c:pt>
                <c:pt idx="795">
                  <c:v>-5.1250000000000002E-3</c:v>
                </c:pt>
                <c:pt idx="796">
                  <c:v>-5.1000000000000004E-3</c:v>
                </c:pt>
                <c:pt idx="797">
                  <c:v>-5.0749999999999997E-3</c:v>
                </c:pt>
                <c:pt idx="798">
                  <c:v>-5.0499999999999998E-3</c:v>
                </c:pt>
                <c:pt idx="799">
                  <c:v>-5.025E-3</c:v>
                </c:pt>
                <c:pt idx="800">
                  <c:v>-5.0000000000000001E-3</c:v>
                </c:pt>
                <c:pt idx="801">
                  <c:v>-4.9750000000000003E-3</c:v>
                </c:pt>
                <c:pt idx="802">
                  <c:v>-4.9500000000000004E-3</c:v>
                </c:pt>
                <c:pt idx="803">
                  <c:v>-4.9249999999999997E-3</c:v>
                </c:pt>
                <c:pt idx="804">
                  <c:v>-4.8999999999999998E-3</c:v>
                </c:pt>
                <c:pt idx="805">
                  <c:v>-4.875E-3</c:v>
                </c:pt>
                <c:pt idx="806">
                  <c:v>-4.8500000000000001E-3</c:v>
                </c:pt>
                <c:pt idx="807">
                  <c:v>-4.8250000000000003E-3</c:v>
                </c:pt>
                <c:pt idx="808">
                  <c:v>-4.7999999999999996E-3</c:v>
                </c:pt>
                <c:pt idx="809">
                  <c:v>-4.7749999999999997E-3</c:v>
                </c:pt>
                <c:pt idx="810">
                  <c:v>-4.7499999999999999E-3</c:v>
                </c:pt>
                <c:pt idx="811">
                  <c:v>-4.725E-3</c:v>
                </c:pt>
                <c:pt idx="812">
                  <c:v>-4.7000000000000002E-3</c:v>
                </c:pt>
                <c:pt idx="813">
                  <c:v>-4.6750000000000003E-3</c:v>
                </c:pt>
                <c:pt idx="814">
                  <c:v>-4.6499999999999996E-3</c:v>
                </c:pt>
                <c:pt idx="815">
                  <c:v>-4.6249999999999998E-3</c:v>
                </c:pt>
                <c:pt idx="816">
                  <c:v>-4.5999999999999999E-3</c:v>
                </c:pt>
                <c:pt idx="817">
                  <c:v>-4.5750000000000001E-3</c:v>
                </c:pt>
                <c:pt idx="818">
                  <c:v>-4.5500000000000002E-3</c:v>
                </c:pt>
                <c:pt idx="819">
                  <c:v>-4.5250000000000004E-3</c:v>
                </c:pt>
                <c:pt idx="820">
                  <c:v>-4.4999999999999997E-3</c:v>
                </c:pt>
                <c:pt idx="821">
                  <c:v>-4.4749999999999998E-3</c:v>
                </c:pt>
                <c:pt idx="822">
                  <c:v>-4.45E-3</c:v>
                </c:pt>
                <c:pt idx="823">
                  <c:v>-4.4250000000000001E-3</c:v>
                </c:pt>
                <c:pt idx="824">
                  <c:v>-4.4000000000000003E-3</c:v>
                </c:pt>
                <c:pt idx="825">
                  <c:v>-4.3750000000000004E-3</c:v>
                </c:pt>
                <c:pt idx="826">
                  <c:v>-4.3499999999999997E-3</c:v>
                </c:pt>
                <c:pt idx="827">
                  <c:v>-4.3249999999999999E-3</c:v>
                </c:pt>
                <c:pt idx="828">
                  <c:v>-4.3E-3</c:v>
                </c:pt>
                <c:pt idx="829">
                  <c:v>-4.2750000000000002E-3</c:v>
                </c:pt>
                <c:pt idx="830">
                  <c:v>-4.2500000000000003E-3</c:v>
                </c:pt>
                <c:pt idx="831">
                  <c:v>-4.2249999999999996E-3</c:v>
                </c:pt>
                <c:pt idx="832">
                  <c:v>-4.1999999999999997E-3</c:v>
                </c:pt>
                <c:pt idx="833">
                  <c:v>-4.1749999999999999E-3</c:v>
                </c:pt>
                <c:pt idx="834">
                  <c:v>-4.15E-3</c:v>
                </c:pt>
                <c:pt idx="835">
                  <c:v>-4.1250000000000002E-3</c:v>
                </c:pt>
                <c:pt idx="836">
                  <c:v>-4.1000000000000003E-3</c:v>
                </c:pt>
                <c:pt idx="837">
                  <c:v>-4.0749999999999996E-3</c:v>
                </c:pt>
                <c:pt idx="838">
                  <c:v>-4.0499999999999998E-3</c:v>
                </c:pt>
                <c:pt idx="839">
                  <c:v>-4.0249999999999999E-3</c:v>
                </c:pt>
                <c:pt idx="840">
                  <c:v>-4.0000000000000001E-3</c:v>
                </c:pt>
                <c:pt idx="841">
                  <c:v>-3.9750000000000002E-3</c:v>
                </c:pt>
                <c:pt idx="842">
                  <c:v>-3.9500000000000004E-3</c:v>
                </c:pt>
                <c:pt idx="843">
                  <c:v>-3.9249999999999997E-3</c:v>
                </c:pt>
                <c:pt idx="844">
                  <c:v>-3.8999999999999998E-3</c:v>
                </c:pt>
                <c:pt idx="845">
                  <c:v>-3.875E-3</c:v>
                </c:pt>
                <c:pt idx="846">
                  <c:v>-3.8500000000000001E-3</c:v>
                </c:pt>
                <c:pt idx="847">
                  <c:v>-3.8249999999999998E-3</c:v>
                </c:pt>
                <c:pt idx="848">
                  <c:v>-3.8E-3</c:v>
                </c:pt>
                <c:pt idx="849">
                  <c:v>-3.7750000000000001E-3</c:v>
                </c:pt>
                <c:pt idx="850">
                  <c:v>-3.7499999999999999E-3</c:v>
                </c:pt>
                <c:pt idx="851">
                  <c:v>-3.725E-3</c:v>
                </c:pt>
                <c:pt idx="852">
                  <c:v>-3.7000000000000002E-3</c:v>
                </c:pt>
                <c:pt idx="853">
                  <c:v>-3.6749999999999999E-3</c:v>
                </c:pt>
                <c:pt idx="854">
                  <c:v>-3.65E-3</c:v>
                </c:pt>
                <c:pt idx="855">
                  <c:v>-3.6250000000000002E-3</c:v>
                </c:pt>
                <c:pt idx="856">
                  <c:v>-3.5999999999999999E-3</c:v>
                </c:pt>
                <c:pt idx="857">
                  <c:v>-3.5750000000000001E-3</c:v>
                </c:pt>
                <c:pt idx="858">
                  <c:v>-3.5500000000000002E-3</c:v>
                </c:pt>
                <c:pt idx="859">
                  <c:v>-3.5249999999999999E-3</c:v>
                </c:pt>
                <c:pt idx="860">
                  <c:v>-3.5000000000000001E-3</c:v>
                </c:pt>
                <c:pt idx="861">
                  <c:v>-3.4749999999999998E-3</c:v>
                </c:pt>
                <c:pt idx="862">
                  <c:v>-3.4499999999999999E-3</c:v>
                </c:pt>
                <c:pt idx="863">
                  <c:v>-3.4250000000000001E-3</c:v>
                </c:pt>
                <c:pt idx="864">
                  <c:v>-3.3999999999999998E-3</c:v>
                </c:pt>
                <c:pt idx="865">
                  <c:v>-3.375E-3</c:v>
                </c:pt>
                <c:pt idx="866">
                  <c:v>-3.3500000000000001E-3</c:v>
                </c:pt>
                <c:pt idx="867">
                  <c:v>-3.3249999999999998E-3</c:v>
                </c:pt>
                <c:pt idx="868">
                  <c:v>-3.3E-3</c:v>
                </c:pt>
                <c:pt idx="869">
                  <c:v>-3.2750000000000001E-3</c:v>
                </c:pt>
                <c:pt idx="870">
                  <c:v>-3.2499999999999999E-3</c:v>
                </c:pt>
                <c:pt idx="871">
                  <c:v>-3.225E-3</c:v>
                </c:pt>
                <c:pt idx="872">
                  <c:v>-3.2000000000000002E-3</c:v>
                </c:pt>
                <c:pt idx="873">
                  <c:v>-3.1749999999999999E-3</c:v>
                </c:pt>
                <c:pt idx="874">
                  <c:v>-3.15E-3</c:v>
                </c:pt>
                <c:pt idx="875">
                  <c:v>-3.1250000000000002E-3</c:v>
                </c:pt>
                <c:pt idx="876">
                  <c:v>-3.0999999999999999E-3</c:v>
                </c:pt>
                <c:pt idx="877">
                  <c:v>-3.075E-3</c:v>
                </c:pt>
                <c:pt idx="878">
                  <c:v>-3.0500000000000002E-3</c:v>
                </c:pt>
                <c:pt idx="879">
                  <c:v>-3.0249999999999999E-3</c:v>
                </c:pt>
                <c:pt idx="880">
                  <c:v>-3.0000000000000001E-3</c:v>
                </c:pt>
                <c:pt idx="881">
                  <c:v>-2.9750000000000002E-3</c:v>
                </c:pt>
                <c:pt idx="882">
                  <c:v>-2.9499999999999999E-3</c:v>
                </c:pt>
                <c:pt idx="883">
                  <c:v>-2.9250000000000001E-3</c:v>
                </c:pt>
                <c:pt idx="884">
                  <c:v>-2.8999999999999998E-3</c:v>
                </c:pt>
                <c:pt idx="885">
                  <c:v>-2.875E-3</c:v>
                </c:pt>
                <c:pt idx="886">
                  <c:v>-2.8500000000000001E-3</c:v>
                </c:pt>
                <c:pt idx="887">
                  <c:v>-2.8249999999999998E-3</c:v>
                </c:pt>
                <c:pt idx="888">
                  <c:v>-2.8E-3</c:v>
                </c:pt>
                <c:pt idx="889">
                  <c:v>-2.7750000000000001E-3</c:v>
                </c:pt>
                <c:pt idx="890">
                  <c:v>-2.7499999999999998E-3</c:v>
                </c:pt>
                <c:pt idx="891">
                  <c:v>-2.725E-3</c:v>
                </c:pt>
                <c:pt idx="892">
                  <c:v>-2.7000000000000001E-3</c:v>
                </c:pt>
                <c:pt idx="893">
                  <c:v>-2.6749999999999999E-3</c:v>
                </c:pt>
                <c:pt idx="894">
                  <c:v>-2.65E-3</c:v>
                </c:pt>
                <c:pt idx="895">
                  <c:v>-2.6250000000000002E-3</c:v>
                </c:pt>
                <c:pt idx="896">
                  <c:v>-2.5999999999999999E-3</c:v>
                </c:pt>
                <c:pt idx="897">
                  <c:v>-2.575E-3</c:v>
                </c:pt>
                <c:pt idx="898">
                  <c:v>-2.5500000000000002E-3</c:v>
                </c:pt>
                <c:pt idx="899">
                  <c:v>-2.5249999999999999E-3</c:v>
                </c:pt>
                <c:pt idx="900">
                  <c:v>-2.5000000000000001E-3</c:v>
                </c:pt>
                <c:pt idx="901">
                  <c:v>-2.4750000000000002E-3</c:v>
                </c:pt>
                <c:pt idx="902">
                  <c:v>-2.4499999999999999E-3</c:v>
                </c:pt>
                <c:pt idx="903">
                  <c:v>-2.4250000000000001E-3</c:v>
                </c:pt>
                <c:pt idx="904">
                  <c:v>-2.3999999999999998E-3</c:v>
                </c:pt>
                <c:pt idx="905">
                  <c:v>-2.3749999999999999E-3</c:v>
                </c:pt>
                <c:pt idx="906">
                  <c:v>-2.3500000000000001E-3</c:v>
                </c:pt>
                <c:pt idx="907">
                  <c:v>-2.3249999999999998E-3</c:v>
                </c:pt>
                <c:pt idx="908">
                  <c:v>-2.3E-3</c:v>
                </c:pt>
                <c:pt idx="909">
                  <c:v>-2.2750000000000001E-3</c:v>
                </c:pt>
                <c:pt idx="910">
                  <c:v>-2.2499999999999998E-3</c:v>
                </c:pt>
                <c:pt idx="911">
                  <c:v>-2.225E-3</c:v>
                </c:pt>
                <c:pt idx="912">
                  <c:v>-2.2000000000000001E-3</c:v>
                </c:pt>
                <c:pt idx="913">
                  <c:v>-2.1749999999999999E-3</c:v>
                </c:pt>
                <c:pt idx="914">
                  <c:v>-2.15E-3</c:v>
                </c:pt>
                <c:pt idx="915">
                  <c:v>-2.1250000000000002E-3</c:v>
                </c:pt>
                <c:pt idx="916">
                  <c:v>-2.0999999999999999E-3</c:v>
                </c:pt>
                <c:pt idx="917">
                  <c:v>-2.075E-3</c:v>
                </c:pt>
                <c:pt idx="918">
                  <c:v>-2.0500000000000002E-3</c:v>
                </c:pt>
                <c:pt idx="919">
                  <c:v>-2.0249999999999999E-3</c:v>
                </c:pt>
                <c:pt idx="920">
                  <c:v>-2E-3</c:v>
                </c:pt>
                <c:pt idx="921">
                  <c:v>-1.9750000000000002E-3</c:v>
                </c:pt>
                <c:pt idx="922">
                  <c:v>-1.9499999999999999E-3</c:v>
                </c:pt>
                <c:pt idx="923">
                  <c:v>-1.9250000000000001E-3</c:v>
                </c:pt>
                <c:pt idx="924">
                  <c:v>-1.9E-3</c:v>
                </c:pt>
                <c:pt idx="925">
                  <c:v>-1.8749999999999999E-3</c:v>
                </c:pt>
                <c:pt idx="926">
                  <c:v>-1.8500000000000001E-3</c:v>
                </c:pt>
                <c:pt idx="927">
                  <c:v>-1.825E-3</c:v>
                </c:pt>
                <c:pt idx="928">
                  <c:v>-1.8E-3</c:v>
                </c:pt>
                <c:pt idx="929">
                  <c:v>-1.7750000000000001E-3</c:v>
                </c:pt>
                <c:pt idx="930">
                  <c:v>-1.75E-3</c:v>
                </c:pt>
                <c:pt idx="931">
                  <c:v>-1.725E-3</c:v>
                </c:pt>
                <c:pt idx="932">
                  <c:v>-1.6999999999999999E-3</c:v>
                </c:pt>
                <c:pt idx="933">
                  <c:v>-1.6750000000000001E-3</c:v>
                </c:pt>
                <c:pt idx="934">
                  <c:v>-1.65E-3</c:v>
                </c:pt>
                <c:pt idx="935">
                  <c:v>-1.6249999999999999E-3</c:v>
                </c:pt>
                <c:pt idx="936">
                  <c:v>-1.6000000000000001E-3</c:v>
                </c:pt>
                <c:pt idx="937">
                  <c:v>-1.575E-3</c:v>
                </c:pt>
                <c:pt idx="938">
                  <c:v>-1.5499999999999999E-3</c:v>
                </c:pt>
                <c:pt idx="939">
                  <c:v>-1.5250000000000001E-3</c:v>
                </c:pt>
                <c:pt idx="940">
                  <c:v>-1.5E-3</c:v>
                </c:pt>
                <c:pt idx="941">
                  <c:v>-1.475E-3</c:v>
                </c:pt>
                <c:pt idx="942">
                  <c:v>-1.4499999999999999E-3</c:v>
                </c:pt>
                <c:pt idx="943">
                  <c:v>-1.4250000000000001E-3</c:v>
                </c:pt>
                <c:pt idx="944">
                  <c:v>-1.4E-3</c:v>
                </c:pt>
                <c:pt idx="945">
                  <c:v>-1.3749999999999999E-3</c:v>
                </c:pt>
                <c:pt idx="946">
                  <c:v>-1.3500000000000001E-3</c:v>
                </c:pt>
                <c:pt idx="947">
                  <c:v>-1.325E-3</c:v>
                </c:pt>
                <c:pt idx="948">
                  <c:v>-1.2999999999999999E-3</c:v>
                </c:pt>
                <c:pt idx="949">
                  <c:v>-1.2750000000000001E-3</c:v>
                </c:pt>
                <c:pt idx="950">
                  <c:v>-1.25E-3</c:v>
                </c:pt>
                <c:pt idx="951">
                  <c:v>-1.225E-3</c:v>
                </c:pt>
                <c:pt idx="952">
                  <c:v>-1.1999999999999999E-3</c:v>
                </c:pt>
                <c:pt idx="953">
                  <c:v>-1.175E-3</c:v>
                </c:pt>
                <c:pt idx="954">
                  <c:v>-1.15E-3</c:v>
                </c:pt>
                <c:pt idx="955">
                  <c:v>-1.1249999999999999E-3</c:v>
                </c:pt>
                <c:pt idx="956">
                  <c:v>-1.1000000000000001E-3</c:v>
                </c:pt>
                <c:pt idx="957">
                  <c:v>-1.075E-3</c:v>
                </c:pt>
                <c:pt idx="958">
                  <c:v>-1.0499999999999999E-3</c:v>
                </c:pt>
                <c:pt idx="959">
                  <c:v>-1.0250000000000001E-3</c:v>
                </c:pt>
                <c:pt idx="960">
                  <c:v>-1E-3</c:v>
                </c:pt>
                <c:pt idx="961">
                  <c:v>-9.7499999999999996E-4</c:v>
                </c:pt>
                <c:pt idx="962">
                  <c:v>-9.5E-4</c:v>
                </c:pt>
                <c:pt idx="963">
                  <c:v>-9.2500000000000004E-4</c:v>
                </c:pt>
                <c:pt idx="964">
                  <c:v>-8.9999999999999998E-4</c:v>
                </c:pt>
                <c:pt idx="965">
                  <c:v>-8.7500000000000002E-4</c:v>
                </c:pt>
                <c:pt idx="966">
                  <c:v>-8.4999999999999995E-4</c:v>
                </c:pt>
                <c:pt idx="967">
                  <c:v>-8.25E-4</c:v>
                </c:pt>
                <c:pt idx="968">
                  <c:v>-8.0000000000000004E-4</c:v>
                </c:pt>
                <c:pt idx="969">
                  <c:v>-7.7499999999999997E-4</c:v>
                </c:pt>
                <c:pt idx="970">
                  <c:v>-7.5000000000000002E-4</c:v>
                </c:pt>
                <c:pt idx="971">
                  <c:v>-7.2499999999999995E-4</c:v>
                </c:pt>
                <c:pt idx="972">
                  <c:v>-6.9999999999999999E-4</c:v>
                </c:pt>
                <c:pt idx="973">
                  <c:v>-6.7500000000000004E-4</c:v>
                </c:pt>
                <c:pt idx="974">
                  <c:v>-6.4999999999999997E-4</c:v>
                </c:pt>
                <c:pt idx="975">
                  <c:v>-6.2500000000000001E-4</c:v>
                </c:pt>
                <c:pt idx="976">
                  <c:v>-5.9999999999999995E-4</c:v>
                </c:pt>
                <c:pt idx="977">
                  <c:v>-5.7499999999999999E-4</c:v>
                </c:pt>
                <c:pt idx="978">
                  <c:v>-5.5000000000000003E-4</c:v>
                </c:pt>
                <c:pt idx="979">
                  <c:v>-5.2499999999999997E-4</c:v>
                </c:pt>
                <c:pt idx="980">
                  <c:v>-5.0000000000000001E-4</c:v>
                </c:pt>
                <c:pt idx="981">
                  <c:v>-4.75E-4</c:v>
                </c:pt>
                <c:pt idx="982">
                  <c:v>-4.4999999999999999E-4</c:v>
                </c:pt>
                <c:pt idx="983">
                  <c:v>-4.2499999999999998E-4</c:v>
                </c:pt>
                <c:pt idx="984">
                  <c:v>-4.0000000000000002E-4</c:v>
                </c:pt>
                <c:pt idx="985">
                  <c:v>-3.7500000000000001E-4</c:v>
                </c:pt>
                <c:pt idx="986">
                  <c:v>-3.5E-4</c:v>
                </c:pt>
                <c:pt idx="987">
                  <c:v>-3.2499999999999999E-4</c:v>
                </c:pt>
                <c:pt idx="988">
                  <c:v>-2.9999999999999997E-4</c:v>
                </c:pt>
                <c:pt idx="989">
                  <c:v>-2.7500000000000002E-4</c:v>
                </c:pt>
                <c:pt idx="990">
                  <c:v>-2.5000000000000001E-4</c:v>
                </c:pt>
                <c:pt idx="991">
                  <c:v>-2.2499999999999999E-4</c:v>
                </c:pt>
                <c:pt idx="992">
                  <c:v>-2.0000000000000001E-4</c:v>
                </c:pt>
                <c:pt idx="993">
                  <c:v>-1.75E-4</c:v>
                </c:pt>
                <c:pt idx="994">
                  <c:v>-1.4999999999999999E-4</c:v>
                </c:pt>
                <c:pt idx="995">
                  <c:v>-1.25E-4</c:v>
                </c:pt>
                <c:pt idx="996">
                  <c:v>-1E-4</c:v>
                </c:pt>
                <c:pt idx="997">
                  <c:v>-7.4999999999999993E-5</c:v>
                </c:pt>
                <c:pt idx="998">
                  <c:v>-5.0000000000000002E-5</c:v>
                </c:pt>
                <c:pt idx="999">
                  <c:v>-2.5000000000000001E-5</c:v>
                </c:pt>
                <c:pt idx="1000">
                  <c:v>0</c:v>
                </c:pt>
                <c:pt idx="1001">
                  <c:v>2.5000000000000001E-5</c:v>
                </c:pt>
                <c:pt idx="1002">
                  <c:v>5.0000000000000002E-5</c:v>
                </c:pt>
                <c:pt idx="1003">
                  <c:v>7.4999999999999993E-5</c:v>
                </c:pt>
                <c:pt idx="1004">
                  <c:v>1E-4</c:v>
                </c:pt>
                <c:pt idx="1005">
                  <c:v>1.25E-4</c:v>
                </c:pt>
                <c:pt idx="1006">
                  <c:v>1.4999999999999999E-4</c:v>
                </c:pt>
                <c:pt idx="1007">
                  <c:v>1.75E-4</c:v>
                </c:pt>
                <c:pt idx="1008">
                  <c:v>2.0000000000000001E-4</c:v>
                </c:pt>
                <c:pt idx="1009">
                  <c:v>2.2499999999999999E-4</c:v>
                </c:pt>
                <c:pt idx="1010">
                  <c:v>2.5000000000000001E-4</c:v>
                </c:pt>
                <c:pt idx="1011">
                  <c:v>2.7500000000000002E-4</c:v>
                </c:pt>
                <c:pt idx="1012">
                  <c:v>2.9999999999999997E-4</c:v>
                </c:pt>
                <c:pt idx="1013">
                  <c:v>3.2499999999999999E-4</c:v>
                </c:pt>
                <c:pt idx="1014">
                  <c:v>3.5E-4</c:v>
                </c:pt>
                <c:pt idx="1015">
                  <c:v>3.7500000000000001E-4</c:v>
                </c:pt>
                <c:pt idx="1016">
                  <c:v>4.0000000000000002E-4</c:v>
                </c:pt>
                <c:pt idx="1017">
                  <c:v>4.2499999999999998E-4</c:v>
                </c:pt>
                <c:pt idx="1018">
                  <c:v>4.4999999999999999E-4</c:v>
                </c:pt>
                <c:pt idx="1019">
                  <c:v>4.75E-4</c:v>
                </c:pt>
                <c:pt idx="1020">
                  <c:v>5.0000000000000001E-4</c:v>
                </c:pt>
                <c:pt idx="1021">
                  <c:v>5.2499999999999997E-4</c:v>
                </c:pt>
                <c:pt idx="1022">
                  <c:v>5.5000000000000003E-4</c:v>
                </c:pt>
                <c:pt idx="1023">
                  <c:v>5.7499999999999999E-4</c:v>
                </c:pt>
                <c:pt idx="1024">
                  <c:v>5.9999999999999995E-4</c:v>
                </c:pt>
                <c:pt idx="1025">
                  <c:v>6.2500000000000001E-4</c:v>
                </c:pt>
                <c:pt idx="1026">
                  <c:v>6.4999999999999997E-4</c:v>
                </c:pt>
                <c:pt idx="1027">
                  <c:v>6.7500000000000004E-4</c:v>
                </c:pt>
                <c:pt idx="1028">
                  <c:v>6.9999999999999999E-4</c:v>
                </c:pt>
                <c:pt idx="1029">
                  <c:v>7.2499999999999995E-4</c:v>
                </c:pt>
                <c:pt idx="1030">
                  <c:v>7.5000000000000002E-4</c:v>
                </c:pt>
                <c:pt idx="1031">
                  <c:v>7.7499999999999997E-4</c:v>
                </c:pt>
                <c:pt idx="1032">
                  <c:v>8.0000000000000004E-4</c:v>
                </c:pt>
                <c:pt idx="1033">
                  <c:v>8.25E-4</c:v>
                </c:pt>
                <c:pt idx="1034">
                  <c:v>8.4999999999999995E-4</c:v>
                </c:pt>
                <c:pt idx="1035">
                  <c:v>8.7500000000000002E-4</c:v>
                </c:pt>
                <c:pt idx="1036">
                  <c:v>8.9999999999999998E-4</c:v>
                </c:pt>
                <c:pt idx="1037">
                  <c:v>9.2500000000000004E-4</c:v>
                </c:pt>
                <c:pt idx="1038">
                  <c:v>9.5E-4</c:v>
                </c:pt>
                <c:pt idx="1039">
                  <c:v>9.7499999999999996E-4</c:v>
                </c:pt>
                <c:pt idx="1040">
                  <c:v>1E-3</c:v>
                </c:pt>
                <c:pt idx="1041">
                  <c:v>1.0250000000000001E-3</c:v>
                </c:pt>
                <c:pt idx="1042">
                  <c:v>1.0499999999999999E-3</c:v>
                </c:pt>
                <c:pt idx="1043">
                  <c:v>1.075E-3</c:v>
                </c:pt>
                <c:pt idx="1044">
                  <c:v>1.1000000000000001E-3</c:v>
                </c:pt>
                <c:pt idx="1045">
                  <c:v>1.1249999999999999E-3</c:v>
                </c:pt>
                <c:pt idx="1046">
                  <c:v>1.15E-3</c:v>
                </c:pt>
                <c:pt idx="1047">
                  <c:v>1.175E-3</c:v>
                </c:pt>
                <c:pt idx="1048">
                  <c:v>1.1999999999999999E-3</c:v>
                </c:pt>
                <c:pt idx="1049">
                  <c:v>1.225E-3</c:v>
                </c:pt>
                <c:pt idx="1050">
                  <c:v>1.25E-3</c:v>
                </c:pt>
                <c:pt idx="1051">
                  <c:v>1.2750000000000001E-3</c:v>
                </c:pt>
                <c:pt idx="1052">
                  <c:v>1.2999999999999999E-3</c:v>
                </c:pt>
                <c:pt idx="1053">
                  <c:v>1.325E-3</c:v>
                </c:pt>
                <c:pt idx="1054">
                  <c:v>1.3500000000000001E-3</c:v>
                </c:pt>
                <c:pt idx="1055">
                  <c:v>1.3749999999999999E-3</c:v>
                </c:pt>
                <c:pt idx="1056">
                  <c:v>1.4E-3</c:v>
                </c:pt>
                <c:pt idx="1057">
                  <c:v>1.4250000000000001E-3</c:v>
                </c:pt>
                <c:pt idx="1058">
                  <c:v>1.4499999999999999E-3</c:v>
                </c:pt>
                <c:pt idx="1059">
                  <c:v>1.475E-3</c:v>
                </c:pt>
                <c:pt idx="1060">
                  <c:v>1.5E-3</c:v>
                </c:pt>
                <c:pt idx="1061">
                  <c:v>1.5250000000000001E-3</c:v>
                </c:pt>
                <c:pt idx="1062">
                  <c:v>1.5499999999999999E-3</c:v>
                </c:pt>
                <c:pt idx="1063">
                  <c:v>1.575E-3</c:v>
                </c:pt>
                <c:pt idx="1064">
                  <c:v>1.6000000000000001E-3</c:v>
                </c:pt>
                <c:pt idx="1065">
                  <c:v>1.6249999999999999E-3</c:v>
                </c:pt>
                <c:pt idx="1066">
                  <c:v>1.65E-3</c:v>
                </c:pt>
                <c:pt idx="1067">
                  <c:v>1.6750000000000001E-3</c:v>
                </c:pt>
                <c:pt idx="1068">
                  <c:v>1.6999999999999999E-3</c:v>
                </c:pt>
                <c:pt idx="1069">
                  <c:v>1.725E-3</c:v>
                </c:pt>
                <c:pt idx="1070">
                  <c:v>1.75E-3</c:v>
                </c:pt>
                <c:pt idx="1071">
                  <c:v>1.7750000000000001E-3</c:v>
                </c:pt>
                <c:pt idx="1072">
                  <c:v>1.8E-3</c:v>
                </c:pt>
                <c:pt idx="1073">
                  <c:v>1.825E-3</c:v>
                </c:pt>
                <c:pt idx="1074">
                  <c:v>1.8500000000000001E-3</c:v>
                </c:pt>
                <c:pt idx="1075">
                  <c:v>1.8749999999999999E-3</c:v>
                </c:pt>
                <c:pt idx="1076">
                  <c:v>1.9E-3</c:v>
                </c:pt>
                <c:pt idx="1077">
                  <c:v>1.9250000000000001E-3</c:v>
                </c:pt>
                <c:pt idx="1078">
                  <c:v>1.9499999999999999E-3</c:v>
                </c:pt>
                <c:pt idx="1079">
                  <c:v>1.9750000000000002E-3</c:v>
                </c:pt>
                <c:pt idx="1080">
                  <c:v>2E-3</c:v>
                </c:pt>
                <c:pt idx="1081">
                  <c:v>2.0249999999999999E-3</c:v>
                </c:pt>
                <c:pt idx="1082">
                  <c:v>2.0500000000000002E-3</c:v>
                </c:pt>
                <c:pt idx="1083">
                  <c:v>2.075E-3</c:v>
                </c:pt>
                <c:pt idx="1084">
                  <c:v>2.0999999999999999E-3</c:v>
                </c:pt>
                <c:pt idx="1085">
                  <c:v>2.1250000000000002E-3</c:v>
                </c:pt>
                <c:pt idx="1086">
                  <c:v>2.15E-3</c:v>
                </c:pt>
                <c:pt idx="1087">
                  <c:v>2.1749999999999999E-3</c:v>
                </c:pt>
                <c:pt idx="1088">
                  <c:v>2.2000000000000001E-3</c:v>
                </c:pt>
                <c:pt idx="1089">
                  <c:v>2.225E-3</c:v>
                </c:pt>
                <c:pt idx="1090">
                  <c:v>2.2499999999999998E-3</c:v>
                </c:pt>
                <c:pt idx="1091">
                  <c:v>2.2750000000000001E-3</c:v>
                </c:pt>
                <c:pt idx="1092">
                  <c:v>2.3E-3</c:v>
                </c:pt>
                <c:pt idx="1093">
                  <c:v>2.3249999999999998E-3</c:v>
                </c:pt>
                <c:pt idx="1094">
                  <c:v>2.3500000000000001E-3</c:v>
                </c:pt>
                <c:pt idx="1095">
                  <c:v>2.3749999999999999E-3</c:v>
                </c:pt>
                <c:pt idx="1096">
                  <c:v>2.3999999999999998E-3</c:v>
                </c:pt>
                <c:pt idx="1097">
                  <c:v>2.4250000000000001E-3</c:v>
                </c:pt>
                <c:pt idx="1098">
                  <c:v>2.4499999999999999E-3</c:v>
                </c:pt>
                <c:pt idx="1099">
                  <c:v>2.4750000000000002E-3</c:v>
                </c:pt>
                <c:pt idx="1100">
                  <c:v>2.5000000000000001E-3</c:v>
                </c:pt>
                <c:pt idx="1101">
                  <c:v>2.5249999999999999E-3</c:v>
                </c:pt>
                <c:pt idx="1102">
                  <c:v>2.5500000000000002E-3</c:v>
                </c:pt>
                <c:pt idx="1103">
                  <c:v>2.575E-3</c:v>
                </c:pt>
                <c:pt idx="1104">
                  <c:v>2.5999999999999999E-3</c:v>
                </c:pt>
                <c:pt idx="1105">
                  <c:v>2.6250000000000002E-3</c:v>
                </c:pt>
                <c:pt idx="1106">
                  <c:v>2.65E-3</c:v>
                </c:pt>
                <c:pt idx="1107">
                  <c:v>2.6749999999999999E-3</c:v>
                </c:pt>
                <c:pt idx="1108">
                  <c:v>2.7000000000000001E-3</c:v>
                </c:pt>
                <c:pt idx="1109">
                  <c:v>2.725E-3</c:v>
                </c:pt>
                <c:pt idx="1110">
                  <c:v>2.7499999999999998E-3</c:v>
                </c:pt>
                <c:pt idx="1111">
                  <c:v>2.7750000000000001E-3</c:v>
                </c:pt>
                <c:pt idx="1112">
                  <c:v>2.8E-3</c:v>
                </c:pt>
                <c:pt idx="1113">
                  <c:v>2.8249999999999998E-3</c:v>
                </c:pt>
                <c:pt idx="1114">
                  <c:v>2.8500000000000001E-3</c:v>
                </c:pt>
                <c:pt idx="1115">
                  <c:v>2.875E-3</c:v>
                </c:pt>
                <c:pt idx="1116">
                  <c:v>2.8999999999999998E-3</c:v>
                </c:pt>
                <c:pt idx="1117">
                  <c:v>2.9250000000000001E-3</c:v>
                </c:pt>
                <c:pt idx="1118">
                  <c:v>2.9499999999999999E-3</c:v>
                </c:pt>
                <c:pt idx="1119">
                  <c:v>2.9750000000000002E-3</c:v>
                </c:pt>
                <c:pt idx="1120">
                  <c:v>3.0000000000000001E-3</c:v>
                </c:pt>
                <c:pt idx="1121">
                  <c:v>3.0249999999999999E-3</c:v>
                </c:pt>
                <c:pt idx="1122">
                  <c:v>3.0500000000000002E-3</c:v>
                </c:pt>
                <c:pt idx="1123">
                  <c:v>3.075E-3</c:v>
                </c:pt>
                <c:pt idx="1124">
                  <c:v>3.0999999999999999E-3</c:v>
                </c:pt>
                <c:pt idx="1125">
                  <c:v>3.1250000000000002E-3</c:v>
                </c:pt>
                <c:pt idx="1126">
                  <c:v>3.15E-3</c:v>
                </c:pt>
                <c:pt idx="1127">
                  <c:v>3.1749999999999999E-3</c:v>
                </c:pt>
                <c:pt idx="1128">
                  <c:v>3.2000000000000002E-3</c:v>
                </c:pt>
                <c:pt idx="1129">
                  <c:v>3.225E-3</c:v>
                </c:pt>
                <c:pt idx="1130">
                  <c:v>3.2499999999999999E-3</c:v>
                </c:pt>
                <c:pt idx="1131">
                  <c:v>3.2750000000000001E-3</c:v>
                </c:pt>
                <c:pt idx="1132">
                  <c:v>3.3E-3</c:v>
                </c:pt>
                <c:pt idx="1133">
                  <c:v>3.3249999999999998E-3</c:v>
                </c:pt>
                <c:pt idx="1134">
                  <c:v>3.3500000000000001E-3</c:v>
                </c:pt>
                <c:pt idx="1135">
                  <c:v>3.375E-3</c:v>
                </c:pt>
                <c:pt idx="1136">
                  <c:v>3.3999999999999998E-3</c:v>
                </c:pt>
                <c:pt idx="1137">
                  <c:v>3.4250000000000001E-3</c:v>
                </c:pt>
                <c:pt idx="1138">
                  <c:v>3.4499999999999999E-3</c:v>
                </c:pt>
                <c:pt idx="1139">
                  <c:v>3.4749999999999998E-3</c:v>
                </c:pt>
                <c:pt idx="1140">
                  <c:v>3.5000000000000001E-3</c:v>
                </c:pt>
                <c:pt idx="1141">
                  <c:v>3.5249999999999999E-3</c:v>
                </c:pt>
                <c:pt idx="1142">
                  <c:v>3.5500000000000002E-3</c:v>
                </c:pt>
                <c:pt idx="1143">
                  <c:v>3.5750000000000001E-3</c:v>
                </c:pt>
                <c:pt idx="1144">
                  <c:v>3.5999999999999999E-3</c:v>
                </c:pt>
                <c:pt idx="1145">
                  <c:v>3.6250000000000002E-3</c:v>
                </c:pt>
                <c:pt idx="1146">
                  <c:v>3.65E-3</c:v>
                </c:pt>
                <c:pt idx="1147">
                  <c:v>3.6749999999999999E-3</c:v>
                </c:pt>
                <c:pt idx="1148">
                  <c:v>3.7000000000000002E-3</c:v>
                </c:pt>
                <c:pt idx="1149">
                  <c:v>3.725E-3</c:v>
                </c:pt>
                <c:pt idx="1150">
                  <c:v>3.7499999999999999E-3</c:v>
                </c:pt>
                <c:pt idx="1151">
                  <c:v>3.7750000000000001E-3</c:v>
                </c:pt>
                <c:pt idx="1152">
                  <c:v>3.8E-3</c:v>
                </c:pt>
                <c:pt idx="1153">
                  <c:v>3.8249999999999998E-3</c:v>
                </c:pt>
                <c:pt idx="1154">
                  <c:v>3.8500000000000001E-3</c:v>
                </c:pt>
                <c:pt idx="1155">
                  <c:v>3.875E-3</c:v>
                </c:pt>
                <c:pt idx="1156">
                  <c:v>3.8999999999999998E-3</c:v>
                </c:pt>
                <c:pt idx="1157">
                  <c:v>3.9249999999999997E-3</c:v>
                </c:pt>
                <c:pt idx="1158">
                  <c:v>3.9500000000000004E-3</c:v>
                </c:pt>
                <c:pt idx="1159">
                  <c:v>3.9750000000000002E-3</c:v>
                </c:pt>
                <c:pt idx="1160">
                  <c:v>4.0000000000000001E-3</c:v>
                </c:pt>
                <c:pt idx="1161">
                  <c:v>4.0249999999999999E-3</c:v>
                </c:pt>
                <c:pt idx="1162">
                  <c:v>4.0499999999999998E-3</c:v>
                </c:pt>
                <c:pt idx="1163">
                  <c:v>4.0749999999999996E-3</c:v>
                </c:pt>
                <c:pt idx="1164">
                  <c:v>4.1000000000000003E-3</c:v>
                </c:pt>
                <c:pt idx="1165">
                  <c:v>4.1250000000000002E-3</c:v>
                </c:pt>
                <c:pt idx="1166">
                  <c:v>4.15E-3</c:v>
                </c:pt>
                <c:pt idx="1167">
                  <c:v>4.1749999999999999E-3</c:v>
                </c:pt>
                <c:pt idx="1168">
                  <c:v>4.1999999999999997E-3</c:v>
                </c:pt>
                <c:pt idx="1169">
                  <c:v>4.2249999999999996E-3</c:v>
                </c:pt>
                <c:pt idx="1170">
                  <c:v>4.2500000000000003E-3</c:v>
                </c:pt>
                <c:pt idx="1171">
                  <c:v>4.2750000000000002E-3</c:v>
                </c:pt>
                <c:pt idx="1172">
                  <c:v>4.3E-3</c:v>
                </c:pt>
                <c:pt idx="1173">
                  <c:v>4.3249999999999999E-3</c:v>
                </c:pt>
                <c:pt idx="1174">
                  <c:v>4.3499999999999997E-3</c:v>
                </c:pt>
                <c:pt idx="1175">
                  <c:v>4.3750000000000004E-3</c:v>
                </c:pt>
                <c:pt idx="1176">
                  <c:v>4.4000000000000003E-3</c:v>
                </c:pt>
                <c:pt idx="1177">
                  <c:v>4.4250000000000001E-3</c:v>
                </c:pt>
                <c:pt idx="1178">
                  <c:v>4.45E-3</c:v>
                </c:pt>
                <c:pt idx="1179">
                  <c:v>4.4749999999999998E-3</c:v>
                </c:pt>
                <c:pt idx="1180">
                  <c:v>4.4999999999999997E-3</c:v>
                </c:pt>
                <c:pt idx="1181">
                  <c:v>4.5250000000000004E-3</c:v>
                </c:pt>
                <c:pt idx="1182">
                  <c:v>4.5500000000000002E-3</c:v>
                </c:pt>
                <c:pt idx="1183">
                  <c:v>4.5750000000000001E-3</c:v>
                </c:pt>
                <c:pt idx="1184">
                  <c:v>4.5999999999999999E-3</c:v>
                </c:pt>
                <c:pt idx="1185">
                  <c:v>4.6249999999999998E-3</c:v>
                </c:pt>
                <c:pt idx="1186">
                  <c:v>4.6499999999999996E-3</c:v>
                </c:pt>
                <c:pt idx="1187">
                  <c:v>4.6750000000000003E-3</c:v>
                </c:pt>
                <c:pt idx="1188">
                  <c:v>4.7000000000000002E-3</c:v>
                </c:pt>
                <c:pt idx="1189">
                  <c:v>4.725E-3</c:v>
                </c:pt>
                <c:pt idx="1190">
                  <c:v>4.7499999999999999E-3</c:v>
                </c:pt>
                <c:pt idx="1191">
                  <c:v>4.7749999999999997E-3</c:v>
                </c:pt>
                <c:pt idx="1192">
                  <c:v>4.7999999999999996E-3</c:v>
                </c:pt>
                <c:pt idx="1193">
                  <c:v>4.8250000000000003E-3</c:v>
                </c:pt>
                <c:pt idx="1194">
                  <c:v>4.8500000000000001E-3</c:v>
                </c:pt>
                <c:pt idx="1195">
                  <c:v>4.875E-3</c:v>
                </c:pt>
                <c:pt idx="1196">
                  <c:v>4.8999999999999998E-3</c:v>
                </c:pt>
                <c:pt idx="1197">
                  <c:v>4.9249999999999997E-3</c:v>
                </c:pt>
                <c:pt idx="1198">
                  <c:v>4.9500000000000004E-3</c:v>
                </c:pt>
                <c:pt idx="1199">
                  <c:v>4.9750000000000003E-3</c:v>
                </c:pt>
                <c:pt idx="1200">
                  <c:v>5.0000000000000001E-3</c:v>
                </c:pt>
                <c:pt idx="1201">
                  <c:v>5.025E-3</c:v>
                </c:pt>
                <c:pt idx="1202">
                  <c:v>5.0499999999999998E-3</c:v>
                </c:pt>
                <c:pt idx="1203">
                  <c:v>5.0749999999999997E-3</c:v>
                </c:pt>
                <c:pt idx="1204">
                  <c:v>5.1000000000000004E-3</c:v>
                </c:pt>
                <c:pt idx="1205">
                  <c:v>5.1250000000000002E-3</c:v>
                </c:pt>
                <c:pt idx="1206">
                  <c:v>5.1500000000000001E-3</c:v>
                </c:pt>
                <c:pt idx="1207">
                  <c:v>5.1749999999999999E-3</c:v>
                </c:pt>
                <c:pt idx="1208">
                  <c:v>5.1999999999999998E-3</c:v>
                </c:pt>
                <c:pt idx="1209">
                  <c:v>5.2249999999999996E-3</c:v>
                </c:pt>
                <c:pt idx="1210">
                  <c:v>5.2500000000000003E-3</c:v>
                </c:pt>
                <c:pt idx="1211">
                  <c:v>5.2750000000000002E-3</c:v>
                </c:pt>
                <c:pt idx="1212">
                  <c:v>5.3E-3</c:v>
                </c:pt>
                <c:pt idx="1213">
                  <c:v>5.3249999999999999E-3</c:v>
                </c:pt>
                <c:pt idx="1214">
                  <c:v>5.3499999999999997E-3</c:v>
                </c:pt>
                <c:pt idx="1215">
                  <c:v>5.3749999999999996E-3</c:v>
                </c:pt>
                <c:pt idx="1216">
                  <c:v>5.4000000000000003E-3</c:v>
                </c:pt>
                <c:pt idx="1217">
                  <c:v>5.4250000000000001E-3</c:v>
                </c:pt>
                <c:pt idx="1218">
                  <c:v>5.45E-3</c:v>
                </c:pt>
                <c:pt idx="1219">
                  <c:v>5.4749999999999998E-3</c:v>
                </c:pt>
                <c:pt idx="1220">
                  <c:v>5.4999999999999997E-3</c:v>
                </c:pt>
                <c:pt idx="1221">
                  <c:v>5.5250000000000004E-3</c:v>
                </c:pt>
                <c:pt idx="1222">
                  <c:v>5.5500000000000002E-3</c:v>
                </c:pt>
                <c:pt idx="1223">
                  <c:v>5.5750000000000001E-3</c:v>
                </c:pt>
                <c:pt idx="1224">
                  <c:v>5.5999999999999999E-3</c:v>
                </c:pt>
                <c:pt idx="1225">
                  <c:v>5.6249999999999998E-3</c:v>
                </c:pt>
                <c:pt idx="1226">
                  <c:v>5.6499999999999996E-3</c:v>
                </c:pt>
                <c:pt idx="1227">
                  <c:v>5.6750000000000004E-3</c:v>
                </c:pt>
                <c:pt idx="1228">
                  <c:v>5.7000000000000002E-3</c:v>
                </c:pt>
                <c:pt idx="1229">
                  <c:v>5.7250000000000001E-3</c:v>
                </c:pt>
                <c:pt idx="1230">
                  <c:v>5.7499999999999999E-3</c:v>
                </c:pt>
                <c:pt idx="1231">
                  <c:v>5.7749999999999998E-3</c:v>
                </c:pt>
                <c:pt idx="1232">
                  <c:v>5.7999999999999996E-3</c:v>
                </c:pt>
                <c:pt idx="1233">
                  <c:v>5.8250000000000003E-3</c:v>
                </c:pt>
                <c:pt idx="1234">
                  <c:v>5.8500000000000002E-3</c:v>
                </c:pt>
                <c:pt idx="1235">
                  <c:v>5.875E-3</c:v>
                </c:pt>
                <c:pt idx="1236">
                  <c:v>5.8999999999999999E-3</c:v>
                </c:pt>
                <c:pt idx="1237">
                  <c:v>5.9249999999999997E-3</c:v>
                </c:pt>
                <c:pt idx="1238">
                  <c:v>5.9500000000000004E-3</c:v>
                </c:pt>
                <c:pt idx="1239">
                  <c:v>5.9750000000000003E-3</c:v>
                </c:pt>
                <c:pt idx="1240">
                  <c:v>6.0000000000000001E-3</c:v>
                </c:pt>
                <c:pt idx="1241">
                  <c:v>6.025E-3</c:v>
                </c:pt>
                <c:pt idx="1242">
                  <c:v>6.0499999999999998E-3</c:v>
                </c:pt>
                <c:pt idx="1243">
                  <c:v>6.0749999999999997E-3</c:v>
                </c:pt>
                <c:pt idx="1244">
                  <c:v>6.1000000000000004E-3</c:v>
                </c:pt>
                <c:pt idx="1245">
                  <c:v>6.1250000000000002E-3</c:v>
                </c:pt>
                <c:pt idx="1246">
                  <c:v>6.1500000000000001E-3</c:v>
                </c:pt>
                <c:pt idx="1247">
                  <c:v>6.1749999999999999E-3</c:v>
                </c:pt>
                <c:pt idx="1248">
                  <c:v>6.1999999999999998E-3</c:v>
                </c:pt>
                <c:pt idx="1249">
                  <c:v>6.2249999999999996E-3</c:v>
                </c:pt>
                <c:pt idx="1250">
                  <c:v>6.2500000000000003E-3</c:v>
                </c:pt>
                <c:pt idx="1251">
                  <c:v>6.2750000000000002E-3</c:v>
                </c:pt>
                <c:pt idx="1252">
                  <c:v>6.3E-3</c:v>
                </c:pt>
                <c:pt idx="1253">
                  <c:v>6.3249999999999999E-3</c:v>
                </c:pt>
                <c:pt idx="1254">
                  <c:v>6.3499999999999997E-3</c:v>
                </c:pt>
                <c:pt idx="1255">
                  <c:v>6.3749999999999996E-3</c:v>
                </c:pt>
                <c:pt idx="1256">
                  <c:v>6.4000000000000003E-3</c:v>
                </c:pt>
                <c:pt idx="1257">
                  <c:v>6.4250000000000002E-3</c:v>
                </c:pt>
                <c:pt idx="1258">
                  <c:v>6.45E-3</c:v>
                </c:pt>
                <c:pt idx="1259">
                  <c:v>6.4749999999999999E-3</c:v>
                </c:pt>
                <c:pt idx="1260">
                  <c:v>6.4999999999999997E-3</c:v>
                </c:pt>
                <c:pt idx="1261">
                  <c:v>6.5250000000000004E-3</c:v>
                </c:pt>
                <c:pt idx="1262">
                  <c:v>6.5500000000000003E-3</c:v>
                </c:pt>
                <c:pt idx="1263">
                  <c:v>6.5750000000000001E-3</c:v>
                </c:pt>
                <c:pt idx="1264">
                  <c:v>6.6E-3</c:v>
                </c:pt>
                <c:pt idx="1265">
                  <c:v>6.6249999999999998E-3</c:v>
                </c:pt>
                <c:pt idx="1266">
                  <c:v>6.6499999999999997E-3</c:v>
                </c:pt>
                <c:pt idx="1267">
                  <c:v>6.6750000000000004E-3</c:v>
                </c:pt>
                <c:pt idx="1268">
                  <c:v>6.7000000000000002E-3</c:v>
                </c:pt>
                <c:pt idx="1269">
                  <c:v>6.7250000000000001E-3</c:v>
                </c:pt>
                <c:pt idx="1270">
                  <c:v>6.7499999999999999E-3</c:v>
                </c:pt>
                <c:pt idx="1271">
                  <c:v>6.7749999999999998E-3</c:v>
                </c:pt>
                <c:pt idx="1272">
                  <c:v>6.7999999999999996E-3</c:v>
                </c:pt>
                <c:pt idx="1273">
                  <c:v>6.8250000000000003E-3</c:v>
                </c:pt>
                <c:pt idx="1274">
                  <c:v>6.8500000000000002E-3</c:v>
                </c:pt>
                <c:pt idx="1275">
                  <c:v>6.875E-3</c:v>
                </c:pt>
                <c:pt idx="1276">
                  <c:v>6.8999999999999999E-3</c:v>
                </c:pt>
                <c:pt idx="1277">
                  <c:v>6.9249999999999997E-3</c:v>
                </c:pt>
                <c:pt idx="1278">
                  <c:v>6.9499999999999996E-3</c:v>
                </c:pt>
                <c:pt idx="1279">
                  <c:v>6.9750000000000003E-3</c:v>
                </c:pt>
                <c:pt idx="1280">
                  <c:v>7.0000000000000001E-3</c:v>
                </c:pt>
                <c:pt idx="1281">
                  <c:v>7.025E-3</c:v>
                </c:pt>
                <c:pt idx="1282">
                  <c:v>7.0499999999999998E-3</c:v>
                </c:pt>
                <c:pt idx="1283">
                  <c:v>7.0749999999999997E-3</c:v>
                </c:pt>
                <c:pt idx="1284">
                  <c:v>7.1000000000000004E-3</c:v>
                </c:pt>
                <c:pt idx="1285">
                  <c:v>7.1250000000000003E-3</c:v>
                </c:pt>
                <c:pt idx="1286">
                  <c:v>7.1500000000000001E-3</c:v>
                </c:pt>
                <c:pt idx="1287">
                  <c:v>7.175E-3</c:v>
                </c:pt>
                <c:pt idx="1288">
                  <c:v>7.1999999999999998E-3</c:v>
                </c:pt>
                <c:pt idx="1289">
                  <c:v>7.2249999999999997E-3</c:v>
                </c:pt>
                <c:pt idx="1290">
                  <c:v>7.2500000000000004E-3</c:v>
                </c:pt>
                <c:pt idx="1291">
                  <c:v>7.2750000000000002E-3</c:v>
                </c:pt>
                <c:pt idx="1292">
                  <c:v>7.3000000000000001E-3</c:v>
                </c:pt>
                <c:pt idx="1293">
                  <c:v>7.3249999999999999E-3</c:v>
                </c:pt>
                <c:pt idx="1294">
                  <c:v>7.3499999999999998E-3</c:v>
                </c:pt>
                <c:pt idx="1295">
                  <c:v>7.3749999999999996E-3</c:v>
                </c:pt>
                <c:pt idx="1296">
                  <c:v>7.4000000000000003E-3</c:v>
                </c:pt>
                <c:pt idx="1297">
                  <c:v>7.4250000000000002E-3</c:v>
                </c:pt>
                <c:pt idx="1298">
                  <c:v>7.45E-3</c:v>
                </c:pt>
                <c:pt idx="1299">
                  <c:v>7.4749999999999999E-3</c:v>
                </c:pt>
                <c:pt idx="1300">
                  <c:v>7.4999999999999997E-3</c:v>
                </c:pt>
                <c:pt idx="1301">
                  <c:v>7.5249999999999996E-3</c:v>
                </c:pt>
                <c:pt idx="1302">
                  <c:v>7.5500000000000003E-3</c:v>
                </c:pt>
                <c:pt idx="1303">
                  <c:v>7.5750000000000001E-3</c:v>
                </c:pt>
                <c:pt idx="1304">
                  <c:v>7.6E-3</c:v>
                </c:pt>
                <c:pt idx="1305">
                  <c:v>7.6249999999999998E-3</c:v>
                </c:pt>
                <c:pt idx="1306">
                  <c:v>7.6499999999999997E-3</c:v>
                </c:pt>
                <c:pt idx="1307">
                  <c:v>7.6750000000000004E-3</c:v>
                </c:pt>
                <c:pt idx="1308">
                  <c:v>7.7000000000000002E-3</c:v>
                </c:pt>
                <c:pt idx="1309">
                  <c:v>7.7250000000000001E-3</c:v>
                </c:pt>
                <c:pt idx="1310">
                  <c:v>7.7499999999999999E-3</c:v>
                </c:pt>
                <c:pt idx="1311">
                  <c:v>7.7749999999999998E-3</c:v>
                </c:pt>
                <c:pt idx="1312">
                  <c:v>7.7999999999999996E-3</c:v>
                </c:pt>
                <c:pt idx="1313">
                  <c:v>7.8250000000000004E-3</c:v>
                </c:pt>
                <c:pt idx="1314">
                  <c:v>7.8499999999999993E-3</c:v>
                </c:pt>
                <c:pt idx="1315">
                  <c:v>7.8750000000000001E-3</c:v>
                </c:pt>
                <c:pt idx="1316">
                  <c:v>7.9000000000000008E-3</c:v>
                </c:pt>
                <c:pt idx="1317">
                  <c:v>7.9249999999999998E-3</c:v>
                </c:pt>
                <c:pt idx="1318">
                  <c:v>7.9500000000000005E-3</c:v>
                </c:pt>
                <c:pt idx="1319">
                  <c:v>7.9749999999999995E-3</c:v>
                </c:pt>
                <c:pt idx="1320">
                  <c:v>8.0000000000000002E-3</c:v>
                </c:pt>
                <c:pt idx="1321">
                  <c:v>8.0249999999999991E-3</c:v>
                </c:pt>
                <c:pt idx="1322">
                  <c:v>8.0499999999999999E-3</c:v>
                </c:pt>
                <c:pt idx="1323">
                  <c:v>8.0750000000000006E-3</c:v>
                </c:pt>
                <c:pt idx="1324">
                  <c:v>8.0999999999999996E-3</c:v>
                </c:pt>
                <c:pt idx="1325">
                  <c:v>8.1250000000000003E-3</c:v>
                </c:pt>
                <c:pt idx="1326">
                  <c:v>8.1499999999999993E-3</c:v>
                </c:pt>
                <c:pt idx="1327">
                  <c:v>8.175E-3</c:v>
                </c:pt>
                <c:pt idx="1328">
                  <c:v>8.2000000000000007E-3</c:v>
                </c:pt>
                <c:pt idx="1329">
                  <c:v>8.2249999999999997E-3</c:v>
                </c:pt>
                <c:pt idx="1330">
                  <c:v>8.2500000000000004E-3</c:v>
                </c:pt>
                <c:pt idx="1331">
                  <c:v>8.2749999999999994E-3</c:v>
                </c:pt>
                <c:pt idx="1332">
                  <c:v>8.3000000000000001E-3</c:v>
                </c:pt>
                <c:pt idx="1333">
                  <c:v>8.3250000000000008E-3</c:v>
                </c:pt>
                <c:pt idx="1334">
                  <c:v>8.3499999999999998E-3</c:v>
                </c:pt>
                <c:pt idx="1335">
                  <c:v>8.3750000000000005E-3</c:v>
                </c:pt>
                <c:pt idx="1336">
                  <c:v>8.3999999999999995E-3</c:v>
                </c:pt>
                <c:pt idx="1337">
                  <c:v>8.4250000000000002E-3</c:v>
                </c:pt>
                <c:pt idx="1338">
                  <c:v>8.4499999999999992E-3</c:v>
                </c:pt>
                <c:pt idx="1339">
                  <c:v>8.4749999999999999E-3</c:v>
                </c:pt>
                <c:pt idx="1340">
                  <c:v>8.5000000000000006E-3</c:v>
                </c:pt>
                <c:pt idx="1341">
                  <c:v>8.5249999999999996E-3</c:v>
                </c:pt>
                <c:pt idx="1342">
                  <c:v>8.5500000000000003E-3</c:v>
                </c:pt>
                <c:pt idx="1343">
                  <c:v>8.5749999999999993E-3</c:v>
                </c:pt>
                <c:pt idx="1344">
                  <c:v>8.6E-3</c:v>
                </c:pt>
                <c:pt idx="1345">
                  <c:v>8.6250000000000007E-3</c:v>
                </c:pt>
                <c:pt idx="1346">
                  <c:v>8.6499999999999997E-3</c:v>
                </c:pt>
                <c:pt idx="1347">
                  <c:v>8.6750000000000004E-3</c:v>
                </c:pt>
                <c:pt idx="1348">
                  <c:v>8.6999999999999994E-3</c:v>
                </c:pt>
                <c:pt idx="1349">
                  <c:v>8.7250000000000001E-3</c:v>
                </c:pt>
                <c:pt idx="1350">
                  <c:v>8.7500000000000008E-3</c:v>
                </c:pt>
                <c:pt idx="1351">
                  <c:v>8.7749999999999998E-3</c:v>
                </c:pt>
                <c:pt idx="1352">
                  <c:v>8.8000000000000005E-3</c:v>
                </c:pt>
                <c:pt idx="1353">
                  <c:v>8.8249999999999995E-3</c:v>
                </c:pt>
                <c:pt idx="1354">
                  <c:v>8.8500000000000002E-3</c:v>
                </c:pt>
                <c:pt idx="1355">
                  <c:v>8.8749999999999992E-3</c:v>
                </c:pt>
                <c:pt idx="1356">
                  <c:v>8.8999999999999999E-3</c:v>
                </c:pt>
                <c:pt idx="1357">
                  <c:v>8.9250000000000006E-3</c:v>
                </c:pt>
                <c:pt idx="1358">
                  <c:v>8.9499999999999996E-3</c:v>
                </c:pt>
                <c:pt idx="1359">
                  <c:v>8.9750000000000003E-3</c:v>
                </c:pt>
                <c:pt idx="1360">
                  <c:v>8.9999999999999993E-3</c:v>
                </c:pt>
                <c:pt idx="1361">
                  <c:v>9.025E-3</c:v>
                </c:pt>
                <c:pt idx="1362">
                  <c:v>9.0500000000000008E-3</c:v>
                </c:pt>
                <c:pt idx="1363">
                  <c:v>9.0749999999999997E-3</c:v>
                </c:pt>
                <c:pt idx="1364">
                  <c:v>9.1000000000000004E-3</c:v>
                </c:pt>
                <c:pt idx="1365">
                  <c:v>9.1249999999999994E-3</c:v>
                </c:pt>
                <c:pt idx="1366">
                  <c:v>9.1500000000000001E-3</c:v>
                </c:pt>
                <c:pt idx="1367">
                  <c:v>9.1750000000000009E-3</c:v>
                </c:pt>
                <c:pt idx="1368">
                  <c:v>9.1999999999999998E-3</c:v>
                </c:pt>
                <c:pt idx="1369">
                  <c:v>9.2250000000000006E-3</c:v>
                </c:pt>
                <c:pt idx="1370">
                  <c:v>9.2499999999999995E-3</c:v>
                </c:pt>
                <c:pt idx="1371">
                  <c:v>9.2750000000000003E-3</c:v>
                </c:pt>
                <c:pt idx="1372">
                  <c:v>9.2999999999999992E-3</c:v>
                </c:pt>
                <c:pt idx="1373">
                  <c:v>9.325E-3</c:v>
                </c:pt>
                <c:pt idx="1374">
                  <c:v>9.3500000000000007E-3</c:v>
                </c:pt>
                <c:pt idx="1375">
                  <c:v>9.3749999999999997E-3</c:v>
                </c:pt>
                <c:pt idx="1376">
                  <c:v>9.4000000000000004E-3</c:v>
                </c:pt>
                <c:pt idx="1377">
                  <c:v>9.4249999999999994E-3</c:v>
                </c:pt>
                <c:pt idx="1378">
                  <c:v>9.4500000000000001E-3</c:v>
                </c:pt>
                <c:pt idx="1379">
                  <c:v>9.4750000000000008E-3</c:v>
                </c:pt>
                <c:pt idx="1380">
                  <c:v>9.4999999999999998E-3</c:v>
                </c:pt>
                <c:pt idx="1381">
                  <c:v>9.5250000000000005E-3</c:v>
                </c:pt>
                <c:pt idx="1382">
                  <c:v>9.5499999999999995E-3</c:v>
                </c:pt>
                <c:pt idx="1383">
                  <c:v>9.5750000000000002E-3</c:v>
                </c:pt>
                <c:pt idx="1384">
                  <c:v>9.5999999999999992E-3</c:v>
                </c:pt>
                <c:pt idx="1385">
                  <c:v>9.6249999999999999E-3</c:v>
                </c:pt>
                <c:pt idx="1386">
                  <c:v>9.6500000000000006E-3</c:v>
                </c:pt>
                <c:pt idx="1387">
                  <c:v>9.6749999999999996E-3</c:v>
                </c:pt>
                <c:pt idx="1388">
                  <c:v>9.7000000000000003E-3</c:v>
                </c:pt>
                <c:pt idx="1389">
                  <c:v>9.7249999999999993E-3</c:v>
                </c:pt>
                <c:pt idx="1390">
                  <c:v>9.75E-3</c:v>
                </c:pt>
                <c:pt idx="1391">
                  <c:v>9.7750000000000007E-3</c:v>
                </c:pt>
                <c:pt idx="1392">
                  <c:v>9.7999999999999997E-3</c:v>
                </c:pt>
                <c:pt idx="1393">
                  <c:v>9.8250000000000004E-3</c:v>
                </c:pt>
                <c:pt idx="1394">
                  <c:v>9.8499999999999994E-3</c:v>
                </c:pt>
                <c:pt idx="1395">
                  <c:v>9.8750000000000001E-3</c:v>
                </c:pt>
                <c:pt idx="1396">
                  <c:v>9.9000000000000008E-3</c:v>
                </c:pt>
                <c:pt idx="1397">
                  <c:v>9.9249999999999998E-3</c:v>
                </c:pt>
                <c:pt idx="1398">
                  <c:v>9.9500000000000005E-3</c:v>
                </c:pt>
                <c:pt idx="1399">
                  <c:v>9.9749999999999995E-3</c:v>
                </c:pt>
                <c:pt idx="1400">
                  <c:v>0.01</c:v>
                </c:pt>
                <c:pt idx="1401">
                  <c:v>1.0024999999999999E-2</c:v>
                </c:pt>
                <c:pt idx="1402">
                  <c:v>1.005E-2</c:v>
                </c:pt>
                <c:pt idx="1403">
                  <c:v>1.0075000000000001E-2</c:v>
                </c:pt>
                <c:pt idx="1404">
                  <c:v>1.01E-2</c:v>
                </c:pt>
                <c:pt idx="1405">
                  <c:v>1.0125E-2</c:v>
                </c:pt>
                <c:pt idx="1406">
                  <c:v>1.0149999999999999E-2</c:v>
                </c:pt>
                <c:pt idx="1407">
                  <c:v>1.0175E-2</c:v>
                </c:pt>
                <c:pt idx="1408">
                  <c:v>1.0200000000000001E-2</c:v>
                </c:pt>
                <c:pt idx="1409">
                  <c:v>1.0225E-2</c:v>
                </c:pt>
                <c:pt idx="1410">
                  <c:v>1.025E-2</c:v>
                </c:pt>
                <c:pt idx="1411">
                  <c:v>1.0274999999999999E-2</c:v>
                </c:pt>
                <c:pt idx="1412">
                  <c:v>1.03E-2</c:v>
                </c:pt>
                <c:pt idx="1413">
                  <c:v>1.0325000000000001E-2</c:v>
                </c:pt>
                <c:pt idx="1414">
                  <c:v>1.035E-2</c:v>
                </c:pt>
                <c:pt idx="1415">
                  <c:v>1.0375000000000001E-2</c:v>
                </c:pt>
                <c:pt idx="1416">
                  <c:v>1.04E-2</c:v>
                </c:pt>
                <c:pt idx="1417">
                  <c:v>1.0425E-2</c:v>
                </c:pt>
                <c:pt idx="1418">
                  <c:v>1.0449999999999999E-2</c:v>
                </c:pt>
                <c:pt idx="1419">
                  <c:v>1.0475E-2</c:v>
                </c:pt>
                <c:pt idx="1420">
                  <c:v>1.0500000000000001E-2</c:v>
                </c:pt>
                <c:pt idx="1421">
                  <c:v>1.0525E-2</c:v>
                </c:pt>
                <c:pt idx="1422">
                  <c:v>1.055E-2</c:v>
                </c:pt>
                <c:pt idx="1423">
                  <c:v>1.0574999999999999E-2</c:v>
                </c:pt>
                <c:pt idx="1424">
                  <c:v>1.06E-2</c:v>
                </c:pt>
                <c:pt idx="1425">
                  <c:v>1.0625000000000001E-2</c:v>
                </c:pt>
                <c:pt idx="1426">
                  <c:v>1.065E-2</c:v>
                </c:pt>
                <c:pt idx="1427">
                  <c:v>1.0675E-2</c:v>
                </c:pt>
                <c:pt idx="1428">
                  <c:v>1.0699999999999999E-2</c:v>
                </c:pt>
                <c:pt idx="1429">
                  <c:v>1.0725E-2</c:v>
                </c:pt>
                <c:pt idx="1430">
                  <c:v>1.0749999999999999E-2</c:v>
                </c:pt>
                <c:pt idx="1431">
                  <c:v>1.0775E-2</c:v>
                </c:pt>
                <c:pt idx="1432">
                  <c:v>1.0800000000000001E-2</c:v>
                </c:pt>
                <c:pt idx="1433">
                  <c:v>1.0825E-2</c:v>
                </c:pt>
                <c:pt idx="1434">
                  <c:v>1.085E-2</c:v>
                </c:pt>
                <c:pt idx="1435">
                  <c:v>1.0874999999999999E-2</c:v>
                </c:pt>
                <c:pt idx="1436">
                  <c:v>1.09E-2</c:v>
                </c:pt>
                <c:pt idx="1437">
                  <c:v>1.0925000000000001E-2</c:v>
                </c:pt>
                <c:pt idx="1438">
                  <c:v>1.095E-2</c:v>
                </c:pt>
                <c:pt idx="1439">
                  <c:v>1.0975E-2</c:v>
                </c:pt>
                <c:pt idx="1440">
                  <c:v>1.0999999999999999E-2</c:v>
                </c:pt>
                <c:pt idx="1441">
                  <c:v>1.1025E-2</c:v>
                </c:pt>
                <c:pt idx="1442">
                  <c:v>1.1050000000000001E-2</c:v>
                </c:pt>
                <c:pt idx="1443">
                  <c:v>1.1075E-2</c:v>
                </c:pt>
                <c:pt idx="1444">
                  <c:v>1.11E-2</c:v>
                </c:pt>
                <c:pt idx="1445">
                  <c:v>1.1124999999999999E-2</c:v>
                </c:pt>
                <c:pt idx="1446">
                  <c:v>1.115E-2</c:v>
                </c:pt>
                <c:pt idx="1447">
                  <c:v>1.1174999999999999E-2</c:v>
                </c:pt>
                <c:pt idx="1448">
                  <c:v>1.12E-2</c:v>
                </c:pt>
                <c:pt idx="1449">
                  <c:v>1.1225000000000001E-2</c:v>
                </c:pt>
                <c:pt idx="1450">
                  <c:v>1.125E-2</c:v>
                </c:pt>
                <c:pt idx="1451">
                  <c:v>1.1275E-2</c:v>
                </c:pt>
                <c:pt idx="1452">
                  <c:v>1.1299999999999999E-2</c:v>
                </c:pt>
                <c:pt idx="1453">
                  <c:v>1.1325E-2</c:v>
                </c:pt>
                <c:pt idx="1454">
                  <c:v>1.1350000000000001E-2</c:v>
                </c:pt>
                <c:pt idx="1455">
                  <c:v>1.1375E-2</c:v>
                </c:pt>
                <c:pt idx="1456">
                  <c:v>1.14E-2</c:v>
                </c:pt>
                <c:pt idx="1457">
                  <c:v>1.1424999999999999E-2</c:v>
                </c:pt>
                <c:pt idx="1458">
                  <c:v>1.145E-2</c:v>
                </c:pt>
                <c:pt idx="1459">
                  <c:v>1.1475000000000001E-2</c:v>
                </c:pt>
                <c:pt idx="1460">
                  <c:v>1.15E-2</c:v>
                </c:pt>
                <c:pt idx="1461">
                  <c:v>1.1525000000000001E-2</c:v>
                </c:pt>
                <c:pt idx="1462">
                  <c:v>1.155E-2</c:v>
                </c:pt>
                <c:pt idx="1463">
                  <c:v>1.1575E-2</c:v>
                </c:pt>
                <c:pt idx="1464">
                  <c:v>1.1599999999999999E-2</c:v>
                </c:pt>
                <c:pt idx="1465">
                  <c:v>1.1625E-2</c:v>
                </c:pt>
                <c:pt idx="1466">
                  <c:v>1.1650000000000001E-2</c:v>
                </c:pt>
                <c:pt idx="1467">
                  <c:v>1.1675E-2</c:v>
                </c:pt>
                <c:pt idx="1468">
                  <c:v>1.17E-2</c:v>
                </c:pt>
                <c:pt idx="1469">
                  <c:v>1.1724999999999999E-2</c:v>
                </c:pt>
                <c:pt idx="1470">
                  <c:v>1.175E-2</c:v>
                </c:pt>
                <c:pt idx="1471">
                  <c:v>1.1775000000000001E-2</c:v>
                </c:pt>
                <c:pt idx="1472">
                  <c:v>1.18E-2</c:v>
                </c:pt>
                <c:pt idx="1473">
                  <c:v>1.1825E-2</c:v>
                </c:pt>
                <c:pt idx="1474">
                  <c:v>1.1849999999999999E-2</c:v>
                </c:pt>
                <c:pt idx="1475">
                  <c:v>1.1875E-2</c:v>
                </c:pt>
                <c:pt idx="1476">
                  <c:v>1.1900000000000001E-2</c:v>
                </c:pt>
                <c:pt idx="1477">
                  <c:v>1.1925E-2</c:v>
                </c:pt>
                <c:pt idx="1478">
                  <c:v>1.1950000000000001E-2</c:v>
                </c:pt>
                <c:pt idx="1479">
                  <c:v>1.1975E-2</c:v>
                </c:pt>
                <c:pt idx="1480">
                  <c:v>1.2E-2</c:v>
                </c:pt>
                <c:pt idx="1481">
                  <c:v>1.2024999999999999E-2</c:v>
                </c:pt>
                <c:pt idx="1482">
                  <c:v>1.205E-2</c:v>
                </c:pt>
                <c:pt idx="1483">
                  <c:v>1.2075000000000001E-2</c:v>
                </c:pt>
                <c:pt idx="1484">
                  <c:v>1.21E-2</c:v>
                </c:pt>
                <c:pt idx="1485">
                  <c:v>1.2125E-2</c:v>
                </c:pt>
                <c:pt idx="1486">
                  <c:v>1.2149999999999999E-2</c:v>
                </c:pt>
                <c:pt idx="1487">
                  <c:v>1.2175E-2</c:v>
                </c:pt>
                <c:pt idx="1488">
                  <c:v>1.2200000000000001E-2</c:v>
                </c:pt>
                <c:pt idx="1489">
                  <c:v>1.2225E-2</c:v>
                </c:pt>
                <c:pt idx="1490">
                  <c:v>1.225E-2</c:v>
                </c:pt>
                <c:pt idx="1491">
                  <c:v>1.2274999999999999E-2</c:v>
                </c:pt>
                <c:pt idx="1492">
                  <c:v>1.23E-2</c:v>
                </c:pt>
                <c:pt idx="1493">
                  <c:v>1.2324999999999999E-2</c:v>
                </c:pt>
                <c:pt idx="1494">
                  <c:v>1.235E-2</c:v>
                </c:pt>
                <c:pt idx="1495">
                  <c:v>1.2375000000000001E-2</c:v>
                </c:pt>
                <c:pt idx="1496">
                  <c:v>1.24E-2</c:v>
                </c:pt>
                <c:pt idx="1497">
                  <c:v>1.2425E-2</c:v>
                </c:pt>
                <c:pt idx="1498">
                  <c:v>1.2449999999999999E-2</c:v>
                </c:pt>
                <c:pt idx="1499">
                  <c:v>1.2475E-2</c:v>
                </c:pt>
                <c:pt idx="1500">
                  <c:v>1.2500000000000001E-2</c:v>
                </c:pt>
                <c:pt idx="1501">
                  <c:v>1.2525E-2</c:v>
                </c:pt>
                <c:pt idx="1502">
                  <c:v>1.255E-2</c:v>
                </c:pt>
                <c:pt idx="1503">
                  <c:v>1.2574999999999999E-2</c:v>
                </c:pt>
                <c:pt idx="1504">
                  <c:v>1.26E-2</c:v>
                </c:pt>
                <c:pt idx="1505">
                  <c:v>1.2625000000000001E-2</c:v>
                </c:pt>
                <c:pt idx="1506">
                  <c:v>1.265E-2</c:v>
                </c:pt>
                <c:pt idx="1507">
                  <c:v>1.2675000000000001E-2</c:v>
                </c:pt>
                <c:pt idx="1508">
                  <c:v>1.2699999999999999E-2</c:v>
                </c:pt>
                <c:pt idx="1509">
                  <c:v>1.2725E-2</c:v>
                </c:pt>
                <c:pt idx="1510">
                  <c:v>1.2749999999999999E-2</c:v>
                </c:pt>
                <c:pt idx="1511">
                  <c:v>1.2775E-2</c:v>
                </c:pt>
                <c:pt idx="1512">
                  <c:v>1.2800000000000001E-2</c:v>
                </c:pt>
                <c:pt idx="1513">
                  <c:v>1.2825E-2</c:v>
                </c:pt>
                <c:pt idx="1514">
                  <c:v>1.285E-2</c:v>
                </c:pt>
                <c:pt idx="1515">
                  <c:v>1.2874999999999999E-2</c:v>
                </c:pt>
                <c:pt idx="1516">
                  <c:v>1.29E-2</c:v>
                </c:pt>
                <c:pt idx="1517">
                  <c:v>1.2925000000000001E-2</c:v>
                </c:pt>
                <c:pt idx="1518">
                  <c:v>1.295E-2</c:v>
                </c:pt>
                <c:pt idx="1519">
                  <c:v>1.2975E-2</c:v>
                </c:pt>
                <c:pt idx="1520">
                  <c:v>1.2999999999999999E-2</c:v>
                </c:pt>
                <c:pt idx="1521">
                  <c:v>1.3025E-2</c:v>
                </c:pt>
                <c:pt idx="1522">
                  <c:v>1.3050000000000001E-2</c:v>
                </c:pt>
                <c:pt idx="1523">
                  <c:v>1.3075E-2</c:v>
                </c:pt>
                <c:pt idx="1524">
                  <c:v>1.3100000000000001E-2</c:v>
                </c:pt>
                <c:pt idx="1525">
                  <c:v>1.3125E-2</c:v>
                </c:pt>
                <c:pt idx="1526">
                  <c:v>1.315E-2</c:v>
                </c:pt>
                <c:pt idx="1527">
                  <c:v>1.3174999999999999E-2</c:v>
                </c:pt>
                <c:pt idx="1528">
                  <c:v>1.32E-2</c:v>
                </c:pt>
                <c:pt idx="1529">
                  <c:v>1.3225000000000001E-2</c:v>
                </c:pt>
                <c:pt idx="1530">
                  <c:v>1.325E-2</c:v>
                </c:pt>
                <c:pt idx="1531">
                  <c:v>1.3275E-2</c:v>
                </c:pt>
                <c:pt idx="1532">
                  <c:v>1.3299999999999999E-2</c:v>
                </c:pt>
                <c:pt idx="1533">
                  <c:v>1.3325E-2</c:v>
                </c:pt>
                <c:pt idx="1534">
                  <c:v>1.3350000000000001E-2</c:v>
                </c:pt>
                <c:pt idx="1535">
                  <c:v>1.3375E-2</c:v>
                </c:pt>
                <c:pt idx="1536">
                  <c:v>1.34E-2</c:v>
                </c:pt>
                <c:pt idx="1537">
                  <c:v>1.3424999999999999E-2</c:v>
                </c:pt>
                <c:pt idx="1538">
                  <c:v>1.345E-2</c:v>
                </c:pt>
                <c:pt idx="1539">
                  <c:v>1.3475000000000001E-2</c:v>
                </c:pt>
                <c:pt idx="1540">
                  <c:v>1.35E-2</c:v>
                </c:pt>
                <c:pt idx="1541">
                  <c:v>1.3525000000000001E-2</c:v>
                </c:pt>
                <c:pt idx="1542">
                  <c:v>1.355E-2</c:v>
                </c:pt>
                <c:pt idx="1543">
                  <c:v>1.3575E-2</c:v>
                </c:pt>
                <c:pt idx="1544">
                  <c:v>1.3599999999999999E-2</c:v>
                </c:pt>
                <c:pt idx="1545">
                  <c:v>1.3625E-2</c:v>
                </c:pt>
                <c:pt idx="1546">
                  <c:v>1.3650000000000001E-2</c:v>
                </c:pt>
                <c:pt idx="1547">
                  <c:v>1.3675E-2</c:v>
                </c:pt>
                <c:pt idx="1548">
                  <c:v>1.37E-2</c:v>
                </c:pt>
                <c:pt idx="1549">
                  <c:v>1.3724999999999999E-2</c:v>
                </c:pt>
                <c:pt idx="1550">
                  <c:v>1.375E-2</c:v>
                </c:pt>
                <c:pt idx="1551">
                  <c:v>1.3775000000000001E-2</c:v>
                </c:pt>
                <c:pt idx="1552">
                  <c:v>1.38E-2</c:v>
                </c:pt>
                <c:pt idx="1553">
                  <c:v>1.3825E-2</c:v>
                </c:pt>
                <c:pt idx="1554">
                  <c:v>1.3849999999999999E-2</c:v>
                </c:pt>
                <c:pt idx="1555">
                  <c:v>1.3875E-2</c:v>
                </c:pt>
                <c:pt idx="1556">
                  <c:v>1.3899999999999999E-2</c:v>
                </c:pt>
                <c:pt idx="1557">
                  <c:v>1.3925E-2</c:v>
                </c:pt>
                <c:pt idx="1558">
                  <c:v>1.3950000000000001E-2</c:v>
                </c:pt>
                <c:pt idx="1559">
                  <c:v>1.3975E-2</c:v>
                </c:pt>
                <c:pt idx="1560">
                  <c:v>1.4E-2</c:v>
                </c:pt>
                <c:pt idx="1561">
                  <c:v>1.4024999999999999E-2</c:v>
                </c:pt>
                <c:pt idx="1562">
                  <c:v>1.405E-2</c:v>
                </c:pt>
                <c:pt idx="1563">
                  <c:v>1.4075000000000001E-2</c:v>
                </c:pt>
                <c:pt idx="1564">
                  <c:v>1.41E-2</c:v>
                </c:pt>
                <c:pt idx="1565">
                  <c:v>1.4125E-2</c:v>
                </c:pt>
                <c:pt idx="1566">
                  <c:v>1.4149999999999999E-2</c:v>
                </c:pt>
                <c:pt idx="1567">
                  <c:v>1.4175E-2</c:v>
                </c:pt>
                <c:pt idx="1568">
                  <c:v>1.4200000000000001E-2</c:v>
                </c:pt>
                <c:pt idx="1569">
                  <c:v>1.4225E-2</c:v>
                </c:pt>
                <c:pt idx="1570">
                  <c:v>1.4250000000000001E-2</c:v>
                </c:pt>
                <c:pt idx="1571">
                  <c:v>1.4274999999999999E-2</c:v>
                </c:pt>
                <c:pt idx="1572">
                  <c:v>1.43E-2</c:v>
                </c:pt>
                <c:pt idx="1573">
                  <c:v>1.4324999999999999E-2</c:v>
                </c:pt>
                <c:pt idx="1574">
                  <c:v>1.435E-2</c:v>
                </c:pt>
                <c:pt idx="1575">
                  <c:v>1.4375000000000001E-2</c:v>
                </c:pt>
                <c:pt idx="1576">
                  <c:v>1.44E-2</c:v>
                </c:pt>
                <c:pt idx="1577">
                  <c:v>1.4425E-2</c:v>
                </c:pt>
                <c:pt idx="1578">
                  <c:v>1.4449999999999999E-2</c:v>
                </c:pt>
                <c:pt idx="1579">
                  <c:v>1.4475E-2</c:v>
                </c:pt>
                <c:pt idx="1580">
                  <c:v>1.4500000000000001E-2</c:v>
                </c:pt>
                <c:pt idx="1581">
                  <c:v>1.4525E-2</c:v>
                </c:pt>
                <c:pt idx="1582">
                  <c:v>1.455E-2</c:v>
                </c:pt>
                <c:pt idx="1583">
                  <c:v>1.4574999999999999E-2</c:v>
                </c:pt>
                <c:pt idx="1584">
                  <c:v>1.46E-2</c:v>
                </c:pt>
                <c:pt idx="1585">
                  <c:v>1.4625000000000001E-2</c:v>
                </c:pt>
                <c:pt idx="1586">
                  <c:v>1.465E-2</c:v>
                </c:pt>
                <c:pt idx="1587">
                  <c:v>1.4675000000000001E-2</c:v>
                </c:pt>
                <c:pt idx="1588">
                  <c:v>1.47E-2</c:v>
                </c:pt>
                <c:pt idx="1589">
                  <c:v>1.4725E-2</c:v>
                </c:pt>
                <c:pt idx="1590">
                  <c:v>1.4749999999999999E-2</c:v>
                </c:pt>
                <c:pt idx="1591">
                  <c:v>1.4775E-2</c:v>
                </c:pt>
                <c:pt idx="1592">
                  <c:v>1.4800000000000001E-2</c:v>
                </c:pt>
                <c:pt idx="1593">
                  <c:v>1.4825E-2</c:v>
                </c:pt>
                <c:pt idx="1594">
                  <c:v>1.485E-2</c:v>
                </c:pt>
                <c:pt idx="1595">
                  <c:v>1.4874999999999999E-2</c:v>
                </c:pt>
                <c:pt idx="1596">
                  <c:v>1.49E-2</c:v>
                </c:pt>
                <c:pt idx="1597">
                  <c:v>1.4925000000000001E-2</c:v>
                </c:pt>
                <c:pt idx="1598">
                  <c:v>1.495E-2</c:v>
                </c:pt>
                <c:pt idx="1599">
                  <c:v>1.4975E-2</c:v>
                </c:pt>
                <c:pt idx="1600">
                  <c:v>1.4999999999999999E-2</c:v>
                </c:pt>
                <c:pt idx="1601">
                  <c:v>1.5025E-2</c:v>
                </c:pt>
                <c:pt idx="1602">
                  <c:v>1.5049999999999999E-2</c:v>
                </c:pt>
                <c:pt idx="1603">
                  <c:v>1.5075E-2</c:v>
                </c:pt>
                <c:pt idx="1604">
                  <c:v>1.5100000000000001E-2</c:v>
                </c:pt>
                <c:pt idx="1605">
                  <c:v>1.5125E-2</c:v>
                </c:pt>
                <c:pt idx="1606">
                  <c:v>1.515E-2</c:v>
                </c:pt>
                <c:pt idx="1607">
                  <c:v>1.5174999999999999E-2</c:v>
                </c:pt>
                <c:pt idx="1608">
                  <c:v>1.52E-2</c:v>
                </c:pt>
                <c:pt idx="1609">
                  <c:v>1.5225000000000001E-2</c:v>
                </c:pt>
                <c:pt idx="1610">
                  <c:v>1.525E-2</c:v>
                </c:pt>
                <c:pt idx="1611">
                  <c:v>1.5275E-2</c:v>
                </c:pt>
                <c:pt idx="1612">
                  <c:v>1.5299999999999999E-2</c:v>
                </c:pt>
                <c:pt idx="1613">
                  <c:v>1.5325E-2</c:v>
                </c:pt>
                <c:pt idx="1614">
                  <c:v>1.5350000000000001E-2</c:v>
                </c:pt>
                <c:pt idx="1615">
                  <c:v>1.5375E-2</c:v>
                </c:pt>
                <c:pt idx="1616">
                  <c:v>1.54E-2</c:v>
                </c:pt>
                <c:pt idx="1617">
                  <c:v>1.5424999999999999E-2</c:v>
                </c:pt>
                <c:pt idx="1618">
                  <c:v>1.545E-2</c:v>
                </c:pt>
                <c:pt idx="1619">
                  <c:v>1.5474999999999999E-2</c:v>
                </c:pt>
                <c:pt idx="1620">
                  <c:v>1.55E-2</c:v>
                </c:pt>
                <c:pt idx="1621">
                  <c:v>1.5525000000000001E-2</c:v>
                </c:pt>
                <c:pt idx="1622">
                  <c:v>1.555E-2</c:v>
                </c:pt>
                <c:pt idx="1623">
                  <c:v>1.5575E-2</c:v>
                </c:pt>
                <c:pt idx="1624">
                  <c:v>1.5599999999999999E-2</c:v>
                </c:pt>
                <c:pt idx="1625">
                  <c:v>1.5625E-2</c:v>
                </c:pt>
                <c:pt idx="1626">
                  <c:v>1.5650000000000001E-2</c:v>
                </c:pt>
                <c:pt idx="1627">
                  <c:v>1.5675000000000001E-2</c:v>
                </c:pt>
                <c:pt idx="1628">
                  <c:v>1.5699999999999999E-2</c:v>
                </c:pt>
                <c:pt idx="1629">
                  <c:v>1.5724999999999999E-2</c:v>
                </c:pt>
                <c:pt idx="1630">
                  <c:v>1.575E-2</c:v>
                </c:pt>
                <c:pt idx="1631">
                  <c:v>1.5775000000000001E-2</c:v>
                </c:pt>
                <c:pt idx="1632">
                  <c:v>1.5800000000000002E-2</c:v>
                </c:pt>
                <c:pt idx="1633">
                  <c:v>1.5824999999999999E-2</c:v>
                </c:pt>
                <c:pt idx="1634">
                  <c:v>1.585E-2</c:v>
                </c:pt>
                <c:pt idx="1635">
                  <c:v>1.5875E-2</c:v>
                </c:pt>
                <c:pt idx="1636">
                  <c:v>1.5900000000000001E-2</c:v>
                </c:pt>
                <c:pt idx="1637">
                  <c:v>1.5925000000000002E-2</c:v>
                </c:pt>
                <c:pt idx="1638">
                  <c:v>1.5949999999999999E-2</c:v>
                </c:pt>
                <c:pt idx="1639">
                  <c:v>1.5975E-2</c:v>
                </c:pt>
                <c:pt idx="1640">
                  <c:v>1.6E-2</c:v>
                </c:pt>
                <c:pt idx="1641">
                  <c:v>1.6025000000000001E-2</c:v>
                </c:pt>
                <c:pt idx="1642">
                  <c:v>1.6049999999999998E-2</c:v>
                </c:pt>
                <c:pt idx="1643">
                  <c:v>1.6074999999999999E-2</c:v>
                </c:pt>
                <c:pt idx="1644">
                  <c:v>1.61E-2</c:v>
                </c:pt>
                <c:pt idx="1645">
                  <c:v>1.6125E-2</c:v>
                </c:pt>
                <c:pt idx="1646">
                  <c:v>1.6150000000000001E-2</c:v>
                </c:pt>
                <c:pt idx="1647">
                  <c:v>1.6174999999999998E-2</c:v>
                </c:pt>
                <c:pt idx="1648">
                  <c:v>1.6199999999999999E-2</c:v>
                </c:pt>
                <c:pt idx="1649">
                  <c:v>1.6225E-2</c:v>
                </c:pt>
                <c:pt idx="1650">
                  <c:v>1.6250000000000001E-2</c:v>
                </c:pt>
                <c:pt idx="1651">
                  <c:v>1.6275000000000001E-2</c:v>
                </c:pt>
                <c:pt idx="1652">
                  <c:v>1.6299999999999999E-2</c:v>
                </c:pt>
                <c:pt idx="1653">
                  <c:v>1.6324999999999999E-2</c:v>
                </c:pt>
                <c:pt idx="1654">
                  <c:v>1.635E-2</c:v>
                </c:pt>
                <c:pt idx="1655">
                  <c:v>1.6375000000000001E-2</c:v>
                </c:pt>
                <c:pt idx="1656">
                  <c:v>1.6400000000000001E-2</c:v>
                </c:pt>
                <c:pt idx="1657">
                  <c:v>1.6424999999999999E-2</c:v>
                </c:pt>
                <c:pt idx="1658">
                  <c:v>1.6449999999999999E-2</c:v>
                </c:pt>
                <c:pt idx="1659">
                  <c:v>1.6475E-2</c:v>
                </c:pt>
                <c:pt idx="1660">
                  <c:v>1.6500000000000001E-2</c:v>
                </c:pt>
                <c:pt idx="1661">
                  <c:v>1.6525000000000001E-2</c:v>
                </c:pt>
                <c:pt idx="1662">
                  <c:v>1.6549999999999999E-2</c:v>
                </c:pt>
                <c:pt idx="1663">
                  <c:v>1.6574999999999999E-2</c:v>
                </c:pt>
                <c:pt idx="1664">
                  <c:v>1.66E-2</c:v>
                </c:pt>
                <c:pt idx="1665">
                  <c:v>1.6625000000000001E-2</c:v>
                </c:pt>
                <c:pt idx="1666">
                  <c:v>1.6650000000000002E-2</c:v>
                </c:pt>
                <c:pt idx="1667">
                  <c:v>1.6674999999999999E-2</c:v>
                </c:pt>
                <c:pt idx="1668">
                  <c:v>1.67E-2</c:v>
                </c:pt>
                <c:pt idx="1669">
                  <c:v>1.6725E-2</c:v>
                </c:pt>
                <c:pt idx="1670">
                  <c:v>1.6750000000000001E-2</c:v>
                </c:pt>
                <c:pt idx="1671">
                  <c:v>1.6775000000000002E-2</c:v>
                </c:pt>
                <c:pt idx="1672">
                  <c:v>1.6799999999999999E-2</c:v>
                </c:pt>
                <c:pt idx="1673">
                  <c:v>1.6825E-2</c:v>
                </c:pt>
                <c:pt idx="1674">
                  <c:v>1.685E-2</c:v>
                </c:pt>
                <c:pt idx="1675">
                  <c:v>1.6875000000000001E-2</c:v>
                </c:pt>
                <c:pt idx="1676">
                  <c:v>1.6899999999999998E-2</c:v>
                </c:pt>
                <c:pt idx="1677">
                  <c:v>1.6924999999999999E-2</c:v>
                </c:pt>
                <c:pt idx="1678">
                  <c:v>1.695E-2</c:v>
                </c:pt>
                <c:pt idx="1679">
                  <c:v>1.6975000000000001E-2</c:v>
                </c:pt>
                <c:pt idx="1680">
                  <c:v>1.7000000000000001E-2</c:v>
                </c:pt>
                <c:pt idx="1681">
                  <c:v>1.7024999999999998E-2</c:v>
                </c:pt>
                <c:pt idx="1682">
                  <c:v>1.7049999999999999E-2</c:v>
                </c:pt>
                <c:pt idx="1683">
                  <c:v>1.7075E-2</c:v>
                </c:pt>
                <c:pt idx="1684">
                  <c:v>1.7100000000000001E-2</c:v>
                </c:pt>
                <c:pt idx="1685">
                  <c:v>1.7125000000000001E-2</c:v>
                </c:pt>
                <c:pt idx="1686">
                  <c:v>1.7149999999999999E-2</c:v>
                </c:pt>
                <c:pt idx="1687">
                  <c:v>1.7174999999999999E-2</c:v>
                </c:pt>
                <c:pt idx="1688">
                  <c:v>1.72E-2</c:v>
                </c:pt>
                <c:pt idx="1689">
                  <c:v>1.7225000000000001E-2</c:v>
                </c:pt>
                <c:pt idx="1690">
                  <c:v>1.7250000000000001E-2</c:v>
                </c:pt>
                <c:pt idx="1691">
                  <c:v>1.7274999999999999E-2</c:v>
                </c:pt>
                <c:pt idx="1692">
                  <c:v>1.7299999999999999E-2</c:v>
                </c:pt>
                <c:pt idx="1693">
                  <c:v>1.7325E-2</c:v>
                </c:pt>
                <c:pt idx="1694">
                  <c:v>1.7350000000000001E-2</c:v>
                </c:pt>
                <c:pt idx="1695">
                  <c:v>1.7375000000000002E-2</c:v>
                </c:pt>
                <c:pt idx="1696">
                  <c:v>1.7399999999999999E-2</c:v>
                </c:pt>
                <c:pt idx="1697">
                  <c:v>1.7425E-2</c:v>
                </c:pt>
                <c:pt idx="1698">
                  <c:v>1.745E-2</c:v>
                </c:pt>
                <c:pt idx="1699">
                  <c:v>1.7475000000000001E-2</c:v>
                </c:pt>
                <c:pt idx="1700">
                  <c:v>1.7500000000000002E-2</c:v>
                </c:pt>
                <c:pt idx="1701">
                  <c:v>1.7524999999999999E-2</c:v>
                </c:pt>
                <c:pt idx="1702">
                  <c:v>1.755E-2</c:v>
                </c:pt>
                <c:pt idx="1703">
                  <c:v>1.7575E-2</c:v>
                </c:pt>
                <c:pt idx="1704">
                  <c:v>1.7600000000000001E-2</c:v>
                </c:pt>
                <c:pt idx="1705">
                  <c:v>1.7624999999999998E-2</c:v>
                </c:pt>
                <c:pt idx="1706">
                  <c:v>1.7649999999999999E-2</c:v>
                </c:pt>
                <c:pt idx="1707">
                  <c:v>1.7675E-2</c:v>
                </c:pt>
                <c:pt idx="1708">
                  <c:v>1.77E-2</c:v>
                </c:pt>
                <c:pt idx="1709">
                  <c:v>1.7725000000000001E-2</c:v>
                </c:pt>
                <c:pt idx="1710">
                  <c:v>1.7749999999999998E-2</c:v>
                </c:pt>
                <c:pt idx="1711">
                  <c:v>1.7774999999999999E-2</c:v>
                </c:pt>
                <c:pt idx="1712">
                  <c:v>1.78E-2</c:v>
                </c:pt>
                <c:pt idx="1713">
                  <c:v>1.7825000000000001E-2</c:v>
                </c:pt>
                <c:pt idx="1714">
                  <c:v>1.7850000000000001E-2</c:v>
                </c:pt>
                <c:pt idx="1715">
                  <c:v>1.7874999999999999E-2</c:v>
                </c:pt>
                <c:pt idx="1716">
                  <c:v>1.7899999999999999E-2</c:v>
                </c:pt>
                <c:pt idx="1717">
                  <c:v>1.7925E-2</c:v>
                </c:pt>
                <c:pt idx="1718">
                  <c:v>1.7950000000000001E-2</c:v>
                </c:pt>
                <c:pt idx="1719">
                  <c:v>1.7975000000000001E-2</c:v>
                </c:pt>
                <c:pt idx="1720">
                  <c:v>1.7999999999999999E-2</c:v>
                </c:pt>
                <c:pt idx="1721">
                  <c:v>1.8024999999999999E-2</c:v>
                </c:pt>
                <c:pt idx="1722">
                  <c:v>1.805E-2</c:v>
                </c:pt>
                <c:pt idx="1723">
                  <c:v>1.8075000000000001E-2</c:v>
                </c:pt>
                <c:pt idx="1724">
                  <c:v>1.8100000000000002E-2</c:v>
                </c:pt>
                <c:pt idx="1725">
                  <c:v>1.8124999999999999E-2</c:v>
                </c:pt>
                <c:pt idx="1726">
                  <c:v>1.8149999999999999E-2</c:v>
                </c:pt>
                <c:pt idx="1727">
                  <c:v>1.8175E-2</c:v>
                </c:pt>
                <c:pt idx="1728">
                  <c:v>1.8200000000000001E-2</c:v>
                </c:pt>
                <c:pt idx="1729">
                  <c:v>1.8225000000000002E-2</c:v>
                </c:pt>
                <c:pt idx="1730">
                  <c:v>1.8249999999999999E-2</c:v>
                </c:pt>
                <c:pt idx="1731">
                  <c:v>1.8275E-2</c:v>
                </c:pt>
                <c:pt idx="1732">
                  <c:v>1.83E-2</c:v>
                </c:pt>
                <c:pt idx="1733">
                  <c:v>1.8325000000000001E-2</c:v>
                </c:pt>
                <c:pt idx="1734">
                  <c:v>1.8350000000000002E-2</c:v>
                </c:pt>
                <c:pt idx="1735">
                  <c:v>1.8374999999999999E-2</c:v>
                </c:pt>
                <c:pt idx="1736">
                  <c:v>1.84E-2</c:v>
                </c:pt>
                <c:pt idx="1737">
                  <c:v>1.8425E-2</c:v>
                </c:pt>
                <c:pt idx="1738">
                  <c:v>1.8450000000000001E-2</c:v>
                </c:pt>
                <c:pt idx="1739">
                  <c:v>1.8474999999999998E-2</c:v>
                </c:pt>
                <c:pt idx="1740">
                  <c:v>1.8499999999999999E-2</c:v>
                </c:pt>
                <c:pt idx="1741">
                  <c:v>1.8525E-2</c:v>
                </c:pt>
                <c:pt idx="1742">
                  <c:v>1.8550000000000001E-2</c:v>
                </c:pt>
                <c:pt idx="1743">
                  <c:v>1.8575000000000001E-2</c:v>
                </c:pt>
                <c:pt idx="1744">
                  <c:v>1.8599999999999998E-2</c:v>
                </c:pt>
                <c:pt idx="1745">
                  <c:v>1.8624999999999999E-2</c:v>
                </c:pt>
                <c:pt idx="1746">
                  <c:v>1.865E-2</c:v>
                </c:pt>
                <c:pt idx="1747">
                  <c:v>1.8675000000000001E-2</c:v>
                </c:pt>
                <c:pt idx="1748">
                  <c:v>1.8700000000000001E-2</c:v>
                </c:pt>
                <c:pt idx="1749">
                  <c:v>1.8724999999999999E-2</c:v>
                </c:pt>
                <c:pt idx="1750">
                  <c:v>1.8749999999999999E-2</c:v>
                </c:pt>
                <c:pt idx="1751">
                  <c:v>1.8775E-2</c:v>
                </c:pt>
                <c:pt idx="1752">
                  <c:v>1.8800000000000001E-2</c:v>
                </c:pt>
                <c:pt idx="1753">
                  <c:v>1.8825000000000001E-2</c:v>
                </c:pt>
                <c:pt idx="1754">
                  <c:v>1.8849999999999999E-2</c:v>
                </c:pt>
                <c:pt idx="1755">
                  <c:v>1.8874999999999999E-2</c:v>
                </c:pt>
                <c:pt idx="1756">
                  <c:v>1.89E-2</c:v>
                </c:pt>
                <c:pt idx="1757">
                  <c:v>1.8925000000000001E-2</c:v>
                </c:pt>
                <c:pt idx="1758">
                  <c:v>1.8950000000000002E-2</c:v>
                </c:pt>
                <c:pt idx="1759">
                  <c:v>1.8974999999999999E-2</c:v>
                </c:pt>
                <c:pt idx="1760">
                  <c:v>1.9E-2</c:v>
                </c:pt>
                <c:pt idx="1761">
                  <c:v>1.9025E-2</c:v>
                </c:pt>
                <c:pt idx="1762">
                  <c:v>1.9050000000000001E-2</c:v>
                </c:pt>
                <c:pt idx="1763">
                  <c:v>1.9075000000000002E-2</c:v>
                </c:pt>
                <c:pt idx="1764">
                  <c:v>1.9099999999999999E-2</c:v>
                </c:pt>
                <c:pt idx="1765">
                  <c:v>1.9125E-2</c:v>
                </c:pt>
                <c:pt idx="1766">
                  <c:v>1.915E-2</c:v>
                </c:pt>
                <c:pt idx="1767">
                  <c:v>1.9175000000000001E-2</c:v>
                </c:pt>
                <c:pt idx="1768">
                  <c:v>1.9199999999999998E-2</c:v>
                </c:pt>
                <c:pt idx="1769">
                  <c:v>1.9224999999999999E-2</c:v>
                </c:pt>
                <c:pt idx="1770">
                  <c:v>1.925E-2</c:v>
                </c:pt>
                <c:pt idx="1771">
                  <c:v>1.9275E-2</c:v>
                </c:pt>
                <c:pt idx="1772">
                  <c:v>1.9300000000000001E-2</c:v>
                </c:pt>
                <c:pt idx="1773">
                  <c:v>1.9324999999999998E-2</c:v>
                </c:pt>
                <c:pt idx="1774">
                  <c:v>1.9349999999999999E-2</c:v>
                </c:pt>
                <c:pt idx="1775">
                  <c:v>1.9375E-2</c:v>
                </c:pt>
                <c:pt idx="1776">
                  <c:v>1.9400000000000001E-2</c:v>
                </c:pt>
                <c:pt idx="1777">
                  <c:v>1.9425000000000001E-2</c:v>
                </c:pt>
                <c:pt idx="1778">
                  <c:v>1.9449999999999999E-2</c:v>
                </c:pt>
                <c:pt idx="1779">
                  <c:v>1.9474999999999999E-2</c:v>
                </c:pt>
                <c:pt idx="1780">
                  <c:v>1.95E-2</c:v>
                </c:pt>
                <c:pt idx="1781">
                  <c:v>1.9525000000000001E-2</c:v>
                </c:pt>
                <c:pt idx="1782">
                  <c:v>1.9550000000000001E-2</c:v>
                </c:pt>
                <c:pt idx="1783">
                  <c:v>1.9574999999999999E-2</c:v>
                </c:pt>
                <c:pt idx="1784">
                  <c:v>1.9599999999999999E-2</c:v>
                </c:pt>
                <c:pt idx="1785">
                  <c:v>1.9625E-2</c:v>
                </c:pt>
                <c:pt idx="1786">
                  <c:v>1.9650000000000001E-2</c:v>
                </c:pt>
                <c:pt idx="1787">
                  <c:v>1.9675000000000002E-2</c:v>
                </c:pt>
                <c:pt idx="1788">
                  <c:v>1.9699999999999999E-2</c:v>
                </c:pt>
                <c:pt idx="1789">
                  <c:v>1.9724999999999999E-2</c:v>
                </c:pt>
                <c:pt idx="1790">
                  <c:v>1.975E-2</c:v>
                </c:pt>
                <c:pt idx="1791">
                  <c:v>1.9775000000000001E-2</c:v>
                </c:pt>
                <c:pt idx="1792">
                  <c:v>1.9800000000000002E-2</c:v>
                </c:pt>
                <c:pt idx="1793">
                  <c:v>1.9824999999999999E-2</c:v>
                </c:pt>
                <c:pt idx="1794">
                  <c:v>1.985E-2</c:v>
                </c:pt>
                <c:pt idx="1795">
                  <c:v>1.9875E-2</c:v>
                </c:pt>
                <c:pt idx="1796">
                  <c:v>1.9900000000000001E-2</c:v>
                </c:pt>
                <c:pt idx="1797">
                  <c:v>1.9924999999999998E-2</c:v>
                </c:pt>
                <c:pt idx="1798">
                  <c:v>1.9949999999999999E-2</c:v>
                </c:pt>
                <c:pt idx="1799">
                  <c:v>1.9975E-2</c:v>
                </c:pt>
                <c:pt idx="1800">
                  <c:v>0.02</c:v>
                </c:pt>
                <c:pt idx="1801">
                  <c:v>2.0025000000000001E-2</c:v>
                </c:pt>
                <c:pt idx="1802">
                  <c:v>2.0049999999999998E-2</c:v>
                </c:pt>
                <c:pt idx="1803">
                  <c:v>2.0074999999999999E-2</c:v>
                </c:pt>
                <c:pt idx="1804">
                  <c:v>2.01E-2</c:v>
                </c:pt>
                <c:pt idx="1805">
                  <c:v>2.0125000000000001E-2</c:v>
                </c:pt>
                <c:pt idx="1806">
                  <c:v>2.0150000000000001E-2</c:v>
                </c:pt>
                <c:pt idx="1807">
                  <c:v>2.0174999999999998E-2</c:v>
                </c:pt>
                <c:pt idx="1808">
                  <c:v>2.0199999999999999E-2</c:v>
                </c:pt>
                <c:pt idx="1809">
                  <c:v>2.0225E-2</c:v>
                </c:pt>
                <c:pt idx="1810">
                  <c:v>2.0250000000000001E-2</c:v>
                </c:pt>
                <c:pt idx="1811">
                  <c:v>2.0275000000000001E-2</c:v>
                </c:pt>
                <c:pt idx="1812">
                  <c:v>2.0299999999999999E-2</c:v>
                </c:pt>
                <c:pt idx="1813">
                  <c:v>2.0324999999999999E-2</c:v>
                </c:pt>
                <c:pt idx="1814">
                  <c:v>2.035E-2</c:v>
                </c:pt>
                <c:pt idx="1815">
                  <c:v>2.0375000000000001E-2</c:v>
                </c:pt>
                <c:pt idx="1816">
                  <c:v>2.0400000000000001E-2</c:v>
                </c:pt>
                <c:pt idx="1817">
                  <c:v>2.0424999999999999E-2</c:v>
                </c:pt>
                <c:pt idx="1818">
                  <c:v>2.0449999999999999E-2</c:v>
                </c:pt>
                <c:pt idx="1819">
                  <c:v>2.0475E-2</c:v>
                </c:pt>
                <c:pt idx="1820">
                  <c:v>2.0500000000000001E-2</c:v>
                </c:pt>
                <c:pt idx="1821">
                  <c:v>2.0525000000000002E-2</c:v>
                </c:pt>
                <c:pt idx="1822">
                  <c:v>2.0549999999999999E-2</c:v>
                </c:pt>
                <c:pt idx="1823">
                  <c:v>2.0575E-2</c:v>
                </c:pt>
                <c:pt idx="1824">
                  <c:v>2.06E-2</c:v>
                </c:pt>
                <c:pt idx="1825">
                  <c:v>2.0625000000000001E-2</c:v>
                </c:pt>
                <c:pt idx="1826">
                  <c:v>2.0650000000000002E-2</c:v>
                </c:pt>
                <c:pt idx="1827">
                  <c:v>2.0674999999999999E-2</c:v>
                </c:pt>
                <c:pt idx="1828">
                  <c:v>2.07E-2</c:v>
                </c:pt>
                <c:pt idx="1829">
                  <c:v>2.0725E-2</c:v>
                </c:pt>
                <c:pt idx="1830">
                  <c:v>2.0750000000000001E-2</c:v>
                </c:pt>
                <c:pt idx="1831">
                  <c:v>2.0774999999999998E-2</c:v>
                </c:pt>
                <c:pt idx="1832">
                  <c:v>2.0799999999999999E-2</c:v>
                </c:pt>
                <c:pt idx="1833">
                  <c:v>2.0825E-2</c:v>
                </c:pt>
                <c:pt idx="1834">
                  <c:v>2.085E-2</c:v>
                </c:pt>
                <c:pt idx="1835">
                  <c:v>2.0875000000000001E-2</c:v>
                </c:pt>
                <c:pt idx="1836">
                  <c:v>2.0899999999999998E-2</c:v>
                </c:pt>
                <c:pt idx="1837">
                  <c:v>2.0924999999999999E-2</c:v>
                </c:pt>
                <c:pt idx="1838">
                  <c:v>2.095E-2</c:v>
                </c:pt>
                <c:pt idx="1839">
                  <c:v>2.0975000000000001E-2</c:v>
                </c:pt>
                <c:pt idx="1840">
                  <c:v>2.1000000000000001E-2</c:v>
                </c:pt>
                <c:pt idx="1841">
                  <c:v>2.1024999999999999E-2</c:v>
                </c:pt>
                <c:pt idx="1842">
                  <c:v>2.1049999999999999E-2</c:v>
                </c:pt>
                <c:pt idx="1843">
                  <c:v>2.1075E-2</c:v>
                </c:pt>
                <c:pt idx="1844">
                  <c:v>2.1100000000000001E-2</c:v>
                </c:pt>
                <c:pt idx="1845">
                  <c:v>2.1125000000000001E-2</c:v>
                </c:pt>
                <c:pt idx="1846">
                  <c:v>2.1149999999999999E-2</c:v>
                </c:pt>
                <c:pt idx="1847">
                  <c:v>2.1174999999999999E-2</c:v>
                </c:pt>
                <c:pt idx="1848">
                  <c:v>2.12E-2</c:v>
                </c:pt>
                <c:pt idx="1849">
                  <c:v>2.1225000000000001E-2</c:v>
                </c:pt>
                <c:pt idx="1850">
                  <c:v>2.1250000000000002E-2</c:v>
                </c:pt>
                <c:pt idx="1851">
                  <c:v>2.1274999999999999E-2</c:v>
                </c:pt>
                <c:pt idx="1852">
                  <c:v>2.1299999999999999E-2</c:v>
                </c:pt>
                <c:pt idx="1853">
                  <c:v>2.1325E-2</c:v>
                </c:pt>
                <c:pt idx="1854">
                  <c:v>2.1350000000000001E-2</c:v>
                </c:pt>
                <c:pt idx="1855">
                  <c:v>2.1375000000000002E-2</c:v>
                </c:pt>
                <c:pt idx="1856">
                  <c:v>2.1399999999999999E-2</c:v>
                </c:pt>
                <c:pt idx="1857">
                  <c:v>2.1425E-2</c:v>
                </c:pt>
                <c:pt idx="1858">
                  <c:v>2.145E-2</c:v>
                </c:pt>
                <c:pt idx="1859">
                  <c:v>2.1475000000000001E-2</c:v>
                </c:pt>
                <c:pt idx="1860">
                  <c:v>2.1499999999999998E-2</c:v>
                </c:pt>
                <c:pt idx="1861">
                  <c:v>2.1524999999999999E-2</c:v>
                </c:pt>
                <c:pt idx="1862">
                  <c:v>2.155E-2</c:v>
                </c:pt>
                <c:pt idx="1863">
                  <c:v>2.1575E-2</c:v>
                </c:pt>
                <c:pt idx="1864">
                  <c:v>2.1600000000000001E-2</c:v>
                </c:pt>
                <c:pt idx="1865">
                  <c:v>2.1624999999999998E-2</c:v>
                </c:pt>
                <c:pt idx="1866">
                  <c:v>2.1649999999999999E-2</c:v>
                </c:pt>
                <c:pt idx="1867">
                  <c:v>2.1675E-2</c:v>
                </c:pt>
                <c:pt idx="1868">
                  <c:v>2.1700000000000001E-2</c:v>
                </c:pt>
                <c:pt idx="1869">
                  <c:v>2.1725000000000001E-2</c:v>
                </c:pt>
                <c:pt idx="1870">
                  <c:v>2.1749999999999999E-2</c:v>
                </c:pt>
                <c:pt idx="1871">
                  <c:v>2.1774999999999999E-2</c:v>
                </c:pt>
                <c:pt idx="1872">
                  <c:v>2.18E-2</c:v>
                </c:pt>
                <c:pt idx="1873">
                  <c:v>2.1825000000000001E-2</c:v>
                </c:pt>
                <c:pt idx="1874">
                  <c:v>2.1850000000000001E-2</c:v>
                </c:pt>
                <c:pt idx="1875">
                  <c:v>2.1874999999999999E-2</c:v>
                </c:pt>
                <c:pt idx="1876">
                  <c:v>2.1899999999999999E-2</c:v>
                </c:pt>
                <c:pt idx="1877">
                  <c:v>2.1925E-2</c:v>
                </c:pt>
                <c:pt idx="1878">
                  <c:v>2.1950000000000001E-2</c:v>
                </c:pt>
                <c:pt idx="1879">
                  <c:v>2.1975000000000001E-2</c:v>
                </c:pt>
                <c:pt idx="1880">
                  <c:v>2.1999999999999999E-2</c:v>
                </c:pt>
                <c:pt idx="1881">
                  <c:v>2.2024999999999999E-2</c:v>
                </c:pt>
                <c:pt idx="1882">
                  <c:v>2.205E-2</c:v>
                </c:pt>
                <c:pt idx="1883">
                  <c:v>2.2075000000000001E-2</c:v>
                </c:pt>
                <c:pt idx="1884">
                  <c:v>2.2100000000000002E-2</c:v>
                </c:pt>
                <c:pt idx="1885">
                  <c:v>2.2124999999999999E-2</c:v>
                </c:pt>
                <c:pt idx="1886">
                  <c:v>2.215E-2</c:v>
                </c:pt>
                <c:pt idx="1887">
                  <c:v>2.2175E-2</c:v>
                </c:pt>
                <c:pt idx="1888">
                  <c:v>2.2200000000000001E-2</c:v>
                </c:pt>
                <c:pt idx="1889">
                  <c:v>2.2225000000000002E-2</c:v>
                </c:pt>
                <c:pt idx="1890">
                  <c:v>2.2249999999999999E-2</c:v>
                </c:pt>
                <c:pt idx="1891">
                  <c:v>2.2275E-2</c:v>
                </c:pt>
                <c:pt idx="1892">
                  <c:v>2.23E-2</c:v>
                </c:pt>
                <c:pt idx="1893">
                  <c:v>2.2325000000000001E-2</c:v>
                </c:pt>
                <c:pt idx="1894">
                  <c:v>2.2349999999999998E-2</c:v>
                </c:pt>
                <c:pt idx="1895">
                  <c:v>2.2374999999999999E-2</c:v>
                </c:pt>
                <c:pt idx="1896">
                  <c:v>2.24E-2</c:v>
                </c:pt>
                <c:pt idx="1897">
                  <c:v>2.2425E-2</c:v>
                </c:pt>
                <c:pt idx="1898">
                  <c:v>2.2450000000000001E-2</c:v>
                </c:pt>
                <c:pt idx="1899">
                  <c:v>2.2474999999999998E-2</c:v>
                </c:pt>
                <c:pt idx="1900">
                  <c:v>2.2499999999999999E-2</c:v>
                </c:pt>
                <c:pt idx="1901">
                  <c:v>2.2525E-2</c:v>
                </c:pt>
                <c:pt idx="1902">
                  <c:v>2.2550000000000001E-2</c:v>
                </c:pt>
                <c:pt idx="1903">
                  <c:v>2.2575000000000001E-2</c:v>
                </c:pt>
                <c:pt idx="1904">
                  <c:v>2.2599999999999999E-2</c:v>
                </c:pt>
                <c:pt idx="1905">
                  <c:v>2.2624999999999999E-2</c:v>
                </c:pt>
                <c:pt idx="1906">
                  <c:v>2.265E-2</c:v>
                </c:pt>
                <c:pt idx="1907">
                  <c:v>2.2675000000000001E-2</c:v>
                </c:pt>
                <c:pt idx="1908">
                  <c:v>2.2700000000000001E-2</c:v>
                </c:pt>
                <c:pt idx="1909">
                  <c:v>2.2724999999999999E-2</c:v>
                </c:pt>
                <c:pt idx="1910">
                  <c:v>2.2749999999999999E-2</c:v>
                </c:pt>
                <c:pt idx="1911">
                  <c:v>2.2775E-2</c:v>
                </c:pt>
                <c:pt idx="1912">
                  <c:v>2.2800000000000001E-2</c:v>
                </c:pt>
                <c:pt idx="1913">
                  <c:v>2.2825000000000002E-2</c:v>
                </c:pt>
                <c:pt idx="1914">
                  <c:v>2.2849999999999999E-2</c:v>
                </c:pt>
                <c:pt idx="1915">
                  <c:v>2.2875E-2</c:v>
                </c:pt>
                <c:pt idx="1916">
                  <c:v>2.29E-2</c:v>
                </c:pt>
                <c:pt idx="1917">
                  <c:v>2.2925000000000001E-2</c:v>
                </c:pt>
                <c:pt idx="1918">
                  <c:v>2.2950000000000002E-2</c:v>
                </c:pt>
                <c:pt idx="1919">
                  <c:v>2.2974999999999999E-2</c:v>
                </c:pt>
                <c:pt idx="1920">
                  <c:v>2.3E-2</c:v>
                </c:pt>
                <c:pt idx="1921">
                  <c:v>2.3025E-2</c:v>
                </c:pt>
                <c:pt idx="1922">
                  <c:v>2.3050000000000001E-2</c:v>
                </c:pt>
                <c:pt idx="1923">
                  <c:v>2.3074999999999998E-2</c:v>
                </c:pt>
                <c:pt idx="1924">
                  <c:v>2.3099999999999999E-2</c:v>
                </c:pt>
                <c:pt idx="1925">
                  <c:v>2.3125E-2</c:v>
                </c:pt>
                <c:pt idx="1926">
                  <c:v>2.315E-2</c:v>
                </c:pt>
                <c:pt idx="1927">
                  <c:v>2.3175000000000001E-2</c:v>
                </c:pt>
                <c:pt idx="1928">
                  <c:v>2.3199999999999998E-2</c:v>
                </c:pt>
                <c:pt idx="1929">
                  <c:v>2.3224999999999999E-2</c:v>
                </c:pt>
                <c:pt idx="1930">
                  <c:v>2.325E-2</c:v>
                </c:pt>
                <c:pt idx="1931">
                  <c:v>2.3275000000000001E-2</c:v>
                </c:pt>
                <c:pt idx="1932">
                  <c:v>2.3300000000000001E-2</c:v>
                </c:pt>
                <c:pt idx="1933">
                  <c:v>2.3324999999999999E-2</c:v>
                </c:pt>
                <c:pt idx="1934">
                  <c:v>2.3349999999999999E-2</c:v>
                </c:pt>
                <c:pt idx="1935">
                  <c:v>2.3375E-2</c:v>
                </c:pt>
                <c:pt idx="1936">
                  <c:v>2.3400000000000001E-2</c:v>
                </c:pt>
                <c:pt idx="1937">
                  <c:v>2.3425000000000001E-2</c:v>
                </c:pt>
                <c:pt idx="1938">
                  <c:v>2.3449999999999999E-2</c:v>
                </c:pt>
                <c:pt idx="1939">
                  <c:v>2.3474999999999999E-2</c:v>
                </c:pt>
                <c:pt idx="1940">
                  <c:v>2.35E-2</c:v>
                </c:pt>
                <c:pt idx="1941">
                  <c:v>2.3525000000000001E-2</c:v>
                </c:pt>
                <c:pt idx="1942">
                  <c:v>2.3550000000000001E-2</c:v>
                </c:pt>
                <c:pt idx="1943">
                  <c:v>2.3574999999999999E-2</c:v>
                </c:pt>
                <c:pt idx="1944">
                  <c:v>2.3599999999999999E-2</c:v>
                </c:pt>
                <c:pt idx="1945">
                  <c:v>2.3625E-2</c:v>
                </c:pt>
                <c:pt idx="1946">
                  <c:v>2.3650000000000001E-2</c:v>
                </c:pt>
                <c:pt idx="1947">
                  <c:v>2.3675000000000002E-2</c:v>
                </c:pt>
                <c:pt idx="1948">
                  <c:v>2.3699999999999999E-2</c:v>
                </c:pt>
                <c:pt idx="1949">
                  <c:v>2.3725E-2</c:v>
                </c:pt>
                <c:pt idx="1950">
                  <c:v>2.375E-2</c:v>
                </c:pt>
                <c:pt idx="1951">
                  <c:v>2.3775000000000001E-2</c:v>
                </c:pt>
                <c:pt idx="1952">
                  <c:v>2.3800000000000002E-2</c:v>
                </c:pt>
                <c:pt idx="1953">
                  <c:v>2.3824999999999999E-2</c:v>
                </c:pt>
                <c:pt idx="1954">
                  <c:v>2.385E-2</c:v>
                </c:pt>
                <c:pt idx="1955">
                  <c:v>2.3875E-2</c:v>
                </c:pt>
                <c:pt idx="1956">
                  <c:v>2.3900000000000001E-2</c:v>
                </c:pt>
                <c:pt idx="1957">
                  <c:v>2.3924999999999998E-2</c:v>
                </c:pt>
                <c:pt idx="1958">
                  <c:v>2.3949999999999999E-2</c:v>
                </c:pt>
                <c:pt idx="1959">
                  <c:v>2.3975E-2</c:v>
                </c:pt>
                <c:pt idx="1960">
                  <c:v>2.4E-2</c:v>
                </c:pt>
                <c:pt idx="1961">
                  <c:v>2.4025000000000001E-2</c:v>
                </c:pt>
                <c:pt idx="1962">
                  <c:v>2.4049999999999998E-2</c:v>
                </c:pt>
                <c:pt idx="1963">
                  <c:v>2.4074999999999999E-2</c:v>
                </c:pt>
                <c:pt idx="1964">
                  <c:v>2.41E-2</c:v>
                </c:pt>
                <c:pt idx="1965">
                  <c:v>2.4125000000000001E-2</c:v>
                </c:pt>
                <c:pt idx="1966">
                  <c:v>2.4150000000000001E-2</c:v>
                </c:pt>
                <c:pt idx="1967">
                  <c:v>2.4174999999999999E-2</c:v>
                </c:pt>
                <c:pt idx="1968">
                  <c:v>2.4199999999999999E-2</c:v>
                </c:pt>
                <c:pt idx="1969">
                  <c:v>2.4225E-2</c:v>
                </c:pt>
                <c:pt idx="1970">
                  <c:v>2.4250000000000001E-2</c:v>
                </c:pt>
                <c:pt idx="1971">
                  <c:v>2.4275000000000001E-2</c:v>
                </c:pt>
                <c:pt idx="1972">
                  <c:v>2.4299999999999999E-2</c:v>
                </c:pt>
                <c:pt idx="1973">
                  <c:v>2.4324999999999999E-2</c:v>
                </c:pt>
                <c:pt idx="1974">
                  <c:v>2.435E-2</c:v>
                </c:pt>
                <c:pt idx="1975">
                  <c:v>2.4375000000000001E-2</c:v>
                </c:pt>
                <c:pt idx="1976">
                  <c:v>2.4400000000000002E-2</c:v>
                </c:pt>
                <c:pt idx="1977">
                  <c:v>2.4424999999999999E-2</c:v>
                </c:pt>
                <c:pt idx="1978">
                  <c:v>2.445E-2</c:v>
                </c:pt>
                <c:pt idx="1979">
                  <c:v>2.4475E-2</c:v>
                </c:pt>
                <c:pt idx="1980">
                  <c:v>2.4500000000000001E-2</c:v>
                </c:pt>
                <c:pt idx="1981">
                  <c:v>2.4525000000000002E-2</c:v>
                </c:pt>
                <c:pt idx="1982">
                  <c:v>2.4549999999999999E-2</c:v>
                </c:pt>
                <c:pt idx="1983">
                  <c:v>2.4575E-2</c:v>
                </c:pt>
                <c:pt idx="1984">
                  <c:v>2.46E-2</c:v>
                </c:pt>
                <c:pt idx="1985">
                  <c:v>2.4625000000000001E-2</c:v>
                </c:pt>
                <c:pt idx="1986">
                  <c:v>2.4649999999999998E-2</c:v>
                </c:pt>
                <c:pt idx="1987">
                  <c:v>2.4674999999999999E-2</c:v>
                </c:pt>
                <c:pt idx="1988">
                  <c:v>2.47E-2</c:v>
                </c:pt>
                <c:pt idx="1989">
                  <c:v>2.4725E-2</c:v>
                </c:pt>
                <c:pt idx="1990">
                  <c:v>2.4750000000000001E-2</c:v>
                </c:pt>
                <c:pt idx="1991">
                  <c:v>2.4774999999999998E-2</c:v>
                </c:pt>
                <c:pt idx="1992">
                  <c:v>2.4799999999999999E-2</c:v>
                </c:pt>
                <c:pt idx="1993">
                  <c:v>2.4825E-2</c:v>
                </c:pt>
                <c:pt idx="1994">
                  <c:v>2.4850000000000001E-2</c:v>
                </c:pt>
                <c:pt idx="1995">
                  <c:v>2.4875000000000001E-2</c:v>
                </c:pt>
                <c:pt idx="1996">
                  <c:v>2.4899999999999999E-2</c:v>
                </c:pt>
                <c:pt idx="1997">
                  <c:v>2.4924999999999999E-2</c:v>
                </c:pt>
                <c:pt idx="1998">
                  <c:v>2.495E-2</c:v>
                </c:pt>
                <c:pt idx="1999">
                  <c:v>2.4975000000000001E-2</c:v>
                </c:pt>
              </c:numCache>
            </c:numRef>
          </c:xVal>
          <c:yVal>
            <c:numRef>
              <c:f>'SP6'!$I$4:$I$2003</c:f>
              <c:numCache>
                <c:formatCode>0.00E+00</c:formatCode>
                <c:ptCount val="2000"/>
                <c:pt idx="0">
                  <c:v>-11.266736359999999</c:v>
                </c:pt>
                <c:pt idx="1">
                  <c:v>-11.24581586</c:v>
                </c:pt>
                <c:pt idx="2">
                  <c:v>-11.1725941</c:v>
                </c:pt>
                <c:pt idx="3">
                  <c:v>-11.12029285</c:v>
                </c:pt>
                <c:pt idx="4">
                  <c:v>-11.141213349999999</c:v>
                </c:pt>
                <c:pt idx="5">
                  <c:v>-11.12029285</c:v>
                </c:pt>
                <c:pt idx="6">
                  <c:v>-11.03661084</c:v>
                </c:pt>
                <c:pt idx="7">
                  <c:v>-10.97384933</c:v>
                </c:pt>
                <c:pt idx="8">
                  <c:v>-10.91108783</c:v>
                </c:pt>
                <c:pt idx="9">
                  <c:v>-10.984309590000001</c:v>
                </c:pt>
                <c:pt idx="10">
                  <c:v>-10.84832632</c:v>
                </c:pt>
                <c:pt idx="11">
                  <c:v>-10.796025070000001</c:v>
                </c:pt>
                <c:pt idx="12">
                  <c:v>-10.785564819999999</c:v>
                </c:pt>
                <c:pt idx="13">
                  <c:v>-10.75418406</c:v>
                </c:pt>
                <c:pt idx="14">
                  <c:v>-10.691422559999999</c:v>
                </c:pt>
                <c:pt idx="15">
                  <c:v>-10.5972803</c:v>
                </c:pt>
                <c:pt idx="16">
                  <c:v>-10.607740550000001</c:v>
                </c:pt>
                <c:pt idx="17">
                  <c:v>-10.555439290000001</c:v>
                </c:pt>
                <c:pt idx="18">
                  <c:v>-10.49267779</c:v>
                </c:pt>
                <c:pt idx="19">
                  <c:v>-10.377615029999999</c:v>
                </c:pt>
                <c:pt idx="20">
                  <c:v>-10.36715478</c:v>
                </c:pt>
                <c:pt idx="21">
                  <c:v>-10.39853553</c:v>
                </c:pt>
                <c:pt idx="22">
                  <c:v>-10.293933020000001</c:v>
                </c:pt>
                <c:pt idx="23">
                  <c:v>-10.199790760000001</c:v>
                </c:pt>
                <c:pt idx="24">
                  <c:v>-10.231171509999999</c:v>
                </c:pt>
                <c:pt idx="25">
                  <c:v>-10.157949759999999</c:v>
                </c:pt>
                <c:pt idx="26">
                  <c:v>-10.04288699</c:v>
                </c:pt>
                <c:pt idx="27">
                  <c:v>-9.9801254900000007</c:v>
                </c:pt>
                <c:pt idx="28">
                  <c:v>-9.9905857400000002</c:v>
                </c:pt>
                <c:pt idx="29">
                  <c:v>-9.9382844800000001</c:v>
                </c:pt>
                <c:pt idx="30">
                  <c:v>-9.8441422299999992</c:v>
                </c:pt>
                <c:pt idx="31">
                  <c:v>-9.7604602200000006</c:v>
                </c:pt>
                <c:pt idx="32">
                  <c:v>-9.7081589600000004</c:v>
                </c:pt>
                <c:pt idx="33">
                  <c:v>-9.7290794599999995</c:v>
                </c:pt>
                <c:pt idx="34">
                  <c:v>-9.6035564499999992</c:v>
                </c:pt>
                <c:pt idx="35">
                  <c:v>-9.5407949500000004</c:v>
                </c:pt>
                <c:pt idx="36">
                  <c:v>-9.5303346999999992</c:v>
                </c:pt>
                <c:pt idx="37">
                  <c:v>-9.4780334400000008</c:v>
                </c:pt>
                <c:pt idx="38">
                  <c:v>-9.3629706800000001</c:v>
                </c:pt>
                <c:pt idx="39">
                  <c:v>-9.2897489199999992</c:v>
                </c:pt>
                <c:pt idx="40">
                  <c:v>-9.31066942</c:v>
                </c:pt>
                <c:pt idx="41">
                  <c:v>-9.2269874200000004</c:v>
                </c:pt>
                <c:pt idx="42">
                  <c:v>-9.1223849099999992</c:v>
                </c:pt>
                <c:pt idx="43">
                  <c:v>-9.0177823999999998</c:v>
                </c:pt>
                <c:pt idx="44">
                  <c:v>-8.9864016400000004</c:v>
                </c:pt>
                <c:pt idx="45">
                  <c:v>-8.9445606400000006</c:v>
                </c:pt>
                <c:pt idx="46">
                  <c:v>-8.8190376300000004</c:v>
                </c:pt>
                <c:pt idx="47">
                  <c:v>-8.7562761200000008</c:v>
                </c:pt>
                <c:pt idx="48">
                  <c:v>-8.7458158699999995</c:v>
                </c:pt>
                <c:pt idx="49">
                  <c:v>-8.6621338600000009</c:v>
                </c:pt>
                <c:pt idx="50">
                  <c:v>-8.5470711000000001</c:v>
                </c:pt>
                <c:pt idx="51">
                  <c:v>-8.4843095900000005</c:v>
                </c:pt>
                <c:pt idx="52">
                  <c:v>-8.4947698500000008</c:v>
                </c:pt>
                <c:pt idx="53">
                  <c:v>-8.3901673399999996</c:v>
                </c:pt>
                <c:pt idx="54">
                  <c:v>-8.2960250799999997</c:v>
                </c:pt>
                <c:pt idx="55">
                  <c:v>-8.2228033200000006</c:v>
                </c:pt>
                <c:pt idx="56">
                  <c:v>-8.1705020600000005</c:v>
                </c:pt>
                <c:pt idx="57">
                  <c:v>-8.1391213100000002</c:v>
                </c:pt>
                <c:pt idx="58">
                  <c:v>-7.9822175499999997</c:v>
                </c:pt>
                <c:pt idx="59">
                  <c:v>-7.91945604</c:v>
                </c:pt>
                <c:pt idx="60">
                  <c:v>-7.8776150400000002</c:v>
                </c:pt>
                <c:pt idx="61">
                  <c:v>-7.8148535299999997</c:v>
                </c:pt>
                <c:pt idx="62">
                  <c:v>-7.6684100199999996</c:v>
                </c:pt>
                <c:pt idx="63">
                  <c:v>-7.60564851</c:v>
                </c:pt>
                <c:pt idx="64">
                  <c:v>-7.6265690099999999</c:v>
                </c:pt>
                <c:pt idx="65">
                  <c:v>-7.5115062500000001</c:v>
                </c:pt>
                <c:pt idx="66">
                  <c:v>-7.4173639900000001</c:v>
                </c:pt>
                <c:pt idx="67">
                  <c:v>-7.3127614799999998</c:v>
                </c:pt>
                <c:pt idx="68">
                  <c:v>-7.2813807300000004</c:v>
                </c:pt>
                <c:pt idx="69">
                  <c:v>-7.19769872</c:v>
                </c:pt>
                <c:pt idx="70">
                  <c:v>-7.1349372100000004</c:v>
                </c:pt>
                <c:pt idx="71">
                  <c:v>-7.0198744499999997</c:v>
                </c:pt>
                <c:pt idx="72">
                  <c:v>-6.9780334499999999</c:v>
                </c:pt>
                <c:pt idx="73">
                  <c:v>-6.86297069</c:v>
                </c:pt>
                <c:pt idx="74">
                  <c:v>-6.7583681799999997</c:v>
                </c:pt>
                <c:pt idx="75">
                  <c:v>-6.6746861700000002</c:v>
                </c:pt>
                <c:pt idx="76">
                  <c:v>-6.6537656700000003</c:v>
                </c:pt>
                <c:pt idx="77">
                  <c:v>-6.54916316</c:v>
                </c:pt>
                <c:pt idx="78">
                  <c:v>-6.4131798900000003</c:v>
                </c:pt>
                <c:pt idx="79">
                  <c:v>-6.3922593900000004</c:v>
                </c:pt>
                <c:pt idx="80">
                  <c:v>-6.2981171299999996</c:v>
                </c:pt>
                <c:pt idx="81">
                  <c:v>-6.2458158800000003</c:v>
                </c:pt>
                <c:pt idx="82">
                  <c:v>-6.1307531199999996</c:v>
                </c:pt>
                <c:pt idx="83">
                  <c:v>-6.06799161</c:v>
                </c:pt>
                <c:pt idx="84">
                  <c:v>-5.9738493500000001</c:v>
                </c:pt>
                <c:pt idx="85">
                  <c:v>-5.90062759</c:v>
                </c:pt>
                <c:pt idx="86">
                  <c:v>-5.73326358</c:v>
                </c:pt>
                <c:pt idx="87">
                  <c:v>-5.6914225700000003</c:v>
                </c:pt>
                <c:pt idx="88">
                  <c:v>-5.6286610699999997</c:v>
                </c:pt>
                <c:pt idx="89">
                  <c:v>-5.5449790600000002</c:v>
                </c:pt>
                <c:pt idx="90">
                  <c:v>-5.4089957999999996</c:v>
                </c:pt>
                <c:pt idx="91">
                  <c:v>-5.3462342899999999</c:v>
                </c:pt>
                <c:pt idx="92">
                  <c:v>-5.2834727800000003</c:v>
                </c:pt>
                <c:pt idx="93">
                  <c:v>-5.1579497700000001</c:v>
                </c:pt>
                <c:pt idx="94">
                  <c:v>-5.0951882700000004</c:v>
                </c:pt>
                <c:pt idx="95">
                  <c:v>-4.9801255099999997</c:v>
                </c:pt>
                <c:pt idx="96">
                  <c:v>-4.9696652500000003</c:v>
                </c:pt>
                <c:pt idx="97">
                  <c:v>-4.84414224</c:v>
                </c:pt>
                <c:pt idx="98">
                  <c:v>-4.7186192299999998</c:v>
                </c:pt>
                <c:pt idx="99">
                  <c:v>-4.5930962199999996</c:v>
                </c:pt>
                <c:pt idx="100">
                  <c:v>-4.60355647</c:v>
                </c:pt>
                <c:pt idx="101">
                  <c:v>-4.4780334599999998</c:v>
                </c:pt>
                <c:pt idx="102">
                  <c:v>-4.3420501900000001</c:v>
                </c:pt>
                <c:pt idx="103">
                  <c:v>-4.2688284400000001</c:v>
                </c:pt>
                <c:pt idx="104">
                  <c:v>-4.2165271799999999</c:v>
                </c:pt>
                <c:pt idx="105">
                  <c:v>-4.0700836699999998</c:v>
                </c:pt>
                <c:pt idx="106">
                  <c:v>-3.9654811599999999</c:v>
                </c:pt>
                <c:pt idx="107">
                  <c:v>-3.9445606600000001</c:v>
                </c:pt>
                <c:pt idx="108">
                  <c:v>-3.8399581500000002</c:v>
                </c:pt>
                <c:pt idx="109">
                  <c:v>-3.7667363900000002</c:v>
                </c:pt>
                <c:pt idx="110">
                  <c:v>-3.5679916199999999</c:v>
                </c:pt>
                <c:pt idx="111">
                  <c:v>-3.5261506100000002</c:v>
                </c:pt>
                <c:pt idx="112">
                  <c:v>-3.4843096099999999</c:v>
                </c:pt>
                <c:pt idx="113">
                  <c:v>-3.39016735</c:v>
                </c:pt>
                <c:pt idx="114">
                  <c:v>-3.2018828300000002</c:v>
                </c:pt>
                <c:pt idx="115">
                  <c:v>-3.1600418299999999</c:v>
                </c:pt>
                <c:pt idx="116">
                  <c:v>-3.07635982</c:v>
                </c:pt>
                <c:pt idx="117">
                  <c:v>-2.9508368100000002</c:v>
                </c:pt>
                <c:pt idx="118">
                  <c:v>-2.8357740499999999</c:v>
                </c:pt>
                <c:pt idx="119">
                  <c:v>-2.7939330400000002</c:v>
                </c:pt>
                <c:pt idx="120">
                  <c:v>-2.7311715400000001</c:v>
                </c:pt>
                <c:pt idx="121">
                  <c:v>-2.58472802</c:v>
                </c:pt>
                <c:pt idx="122">
                  <c:v>-2.4696652600000002</c:v>
                </c:pt>
                <c:pt idx="123">
                  <c:v>-2.3546024999999999</c:v>
                </c:pt>
                <c:pt idx="124">
                  <c:v>-2.3859832499999998</c:v>
                </c:pt>
                <c:pt idx="125">
                  <c:v>-2.2395397400000001</c:v>
                </c:pt>
                <c:pt idx="126">
                  <c:v>-2.10355648</c:v>
                </c:pt>
                <c:pt idx="127">
                  <c:v>-2.0512552199999998</c:v>
                </c:pt>
                <c:pt idx="128">
                  <c:v>-1.97803347</c:v>
                </c:pt>
                <c:pt idx="129">
                  <c:v>-1.7792886999999999</c:v>
                </c:pt>
                <c:pt idx="130">
                  <c:v>-1.69560669</c:v>
                </c:pt>
                <c:pt idx="131">
                  <c:v>-1.68514644</c:v>
                </c:pt>
                <c:pt idx="132">
                  <c:v>-1.5596234200000001</c:v>
                </c:pt>
                <c:pt idx="133">
                  <c:v>-1.41317991</c:v>
                </c:pt>
                <c:pt idx="134">
                  <c:v>-1.3294979</c:v>
                </c:pt>
                <c:pt idx="135">
                  <c:v>-1.2562761499999999</c:v>
                </c:pt>
                <c:pt idx="136">
                  <c:v>-1.1935146400000001</c:v>
                </c:pt>
                <c:pt idx="137">
                  <c:v>-1.0993723799999999</c:v>
                </c:pt>
                <c:pt idx="138">
                  <c:v>-0.91108785999999997</c:v>
                </c:pt>
                <c:pt idx="139">
                  <c:v>-0.89016735999999996</c:v>
                </c:pt>
                <c:pt idx="140">
                  <c:v>-0.79602510000000004</c:v>
                </c:pt>
                <c:pt idx="141">
                  <c:v>-0.67050209000000005</c:v>
                </c:pt>
                <c:pt idx="142">
                  <c:v>-0.51359832000000005</c:v>
                </c:pt>
                <c:pt idx="143">
                  <c:v>-0.51359832000000005</c:v>
                </c:pt>
                <c:pt idx="144">
                  <c:v>-0.40899581000000002</c:v>
                </c:pt>
                <c:pt idx="145">
                  <c:v>-0.25209205000000001</c:v>
                </c:pt>
                <c:pt idx="146">
                  <c:v>-0.15794979000000001</c:v>
                </c:pt>
                <c:pt idx="147">
                  <c:v>-0.10564853</c:v>
                </c:pt>
                <c:pt idx="148">
                  <c:v>-3.2426780000000002E-2</c:v>
                </c:pt>
                <c:pt idx="149">
                  <c:v>8.2635979999999998E-2</c:v>
                </c:pt>
                <c:pt idx="150">
                  <c:v>0.20815900000000001</c:v>
                </c:pt>
                <c:pt idx="151">
                  <c:v>0.23953975</c:v>
                </c:pt>
                <c:pt idx="152">
                  <c:v>0.31276151000000002</c:v>
                </c:pt>
                <c:pt idx="153">
                  <c:v>0.48012551999999997</c:v>
                </c:pt>
                <c:pt idx="154">
                  <c:v>0.57426778000000001</c:v>
                </c:pt>
                <c:pt idx="155">
                  <c:v>0.58472802999999995</c:v>
                </c:pt>
                <c:pt idx="156">
                  <c:v>0.74163179999999995</c:v>
                </c:pt>
                <c:pt idx="157">
                  <c:v>0.87761506</c:v>
                </c:pt>
                <c:pt idx="158">
                  <c:v>0.97175732000000004</c:v>
                </c:pt>
                <c:pt idx="159">
                  <c:v>1.06589958</c:v>
                </c:pt>
                <c:pt idx="160">
                  <c:v>1.1286610800000001</c:v>
                </c:pt>
                <c:pt idx="161">
                  <c:v>1.26464435</c:v>
                </c:pt>
                <c:pt idx="162">
                  <c:v>1.3483263599999999</c:v>
                </c:pt>
                <c:pt idx="163">
                  <c:v>1.4006276099999999</c:v>
                </c:pt>
                <c:pt idx="164">
                  <c:v>1.4947698700000001</c:v>
                </c:pt>
                <c:pt idx="165">
                  <c:v>1.66213389</c:v>
                </c:pt>
                <c:pt idx="166">
                  <c:v>1.77719665</c:v>
                </c:pt>
                <c:pt idx="167">
                  <c:v>1.7353556400000001</c:v>
                </c:pt>
                <c:pt idx="168">
                  <c:v>1.8504183999999999</c:v>
                </c:pt>
                <c:pt idx="169">
                  <c:v>2.03870292</c:v>
                </c:pt>
                <c:pt idx="170">
                  <c:v>2.11192468</c:v>
                </c:pt>
                <c:pt idx="171">
                  <c:v>2.18514644</c:v>
                </c:pt>
                <c:pt idx="172">
                  <c:v>2.2897489499999999</c:v>
                </c:pt>
                <c:pt idx="173">
                  <c:v>2.4571129599999999</c:v>
                </c:pt>
                <c:pt idx="174">
                  <c:v>2.4989539700000001</c:v>
                </c:pt>
                <c:pt idx="175">
                  <c:v>2.5512552199999998</c:v>
                </c:pt>
                <c:pt idx="176">
                  <c:v>2.6663179800000001</c:v>
                </c:pt>
                <c:pt idx="177">
                  <c:v>2.8232217500000001</c:v>
                </c:pt>
                <c:pt idx="178">
                  <c:v>2.91736401</c:v>
                </c:pt>
                <c:pt idx="179">
                  <c:v>2.8859832499999998</c:v>
                </c:pt>
                <c:pt idx="180">
                  <c:v>3.0219665199999999</c:v>
                </c:pt>
                <c:pt idx="181">
                  <c:v>3.2102510400000002</c:v>
                </c:pt>
                <c:pt idx="182">
                  <c:v>3.2625522899999999</c:v>
                </c:pt>
                <c:pt idx="183">
                  <c:v>3.31485355</c:v>
                </c:pt>
                <c:pt idx="184">
                  <c:v>3.4508368100000002</c:v>
                </c:pt>
                <c:pt idx="185">
                  <c:v>3.5449790700000001</c:v>
                </c:pt>
                <c:pt idx="186">
                  <c:v>3.6286610800000001</c:v>
                </c:pt>
                <c:pt idx="187">
                  <c:v>3.7018828300000002</c:v>
                </c:pt>
                <c:pt idx="188">
                  <c:v>3.81694559</c:v>
                </c:pt>
                <c:pt idx="189">
                  <c:v>3.96338911</c:v>
                </c:pt>
                <c:pt idx="190">
                  <c:v>4.04707112</c:v>
                </c:pt>
                <c:pt idx="191">
                  <c:v>4.0679916199999999</c:v>
                </c:pt>
                <c:pt idx="192">
                  <c:v>4.1516736300000003</c:v>
                </c:pt>
                <c:pt idx="193">
                  <c:v>4.3294978899999998</c:v>
                </c:pt>
                <c:pt idx="194">
                  <c:v>4.3399581500000002</c:v>
                </c:pt>
                <c:pt idx="195">
                  <c:v>4.4131799000000003</c:v>
                </c:pt>
                <c:pt idx="196">
                  <c:v>4.5805439200000002</c:v>
                </c:pt>
                <c:pt idx="197">
                  <c:v>4.6433054199999999</c:v>
                </c:pt>
                <c:pt idx="198">
                  <c:v>4.7060669300000004</c:v>
                </c:pt>
                <c:pt idx="199">
                  <c:v>4.7792886899999996</c:v>
                </c:pt>
                <c:pt idx="200">
                  <c:v>4.9361924500000001</c:v>
                </c:pt>
                <c:pt idx="201">
                  <c:v>5.0407949600000004</c:v>
                </c:pt>
                <c:pt idx="202">
                  <c:v>5.1349372200000003</c:v>
                </c:pt>
                <c:pt idx="203">
                  <c:v>5.1349372200000003</c:v>
                </c:pt>
                <c:pt idx="204">
                  <c:v>5.27092049</c:v>
                </c:pt>
                <c:pt idx="205">
                  <c:v>5.4173640000000001</c:v>
                </c:pt>
                <c:pt idx="206">
                  <c:v>5.4696652500000003</c:v>
                </c:pt>
                <c:pt idx="207">
                  <c:v>5.4905857600000001</c:v>
                </c:pt>
                <c:pt idx="208">
                  <c:v>5.6370292700000002</c:v>
                </c:pt>
                <c:pt idx="209">
                  <c:v>5.7416317799999996</c:v>
                </c:pt>
                <c:pt idx="210">
                  <c:v>5.75209203</c:v>
                </c:pt>
                <c:pt idx="211">
                  <c:v>5.82531379</c:v>
                </c:pt>
                <c:pt idx="212">
                  <c:v>5.9717573000000002</c:v>
                </c:pt>
                <c:pt idx="213">
                  <c:v>6.1077405699999998</c:v>
                </c:pt>
                <c:pt idx="214">
                  <c:v>6.16004182</c:v>
                </c:pt>
                <c:pt idx="215">
                  <c:v>6.1914225700000003</c:v>
                </c:pt>
                <c:pt idx="216">
                  <c:v>6.3169455900000004</c:v>
                </c:pt>
                <c:pt idx="217">
                  <c:v>6.4633890999999997</c:v>
                </c:pt>
                <c:pt idx="218">
                  <c:v>6.4424685999999998</c:v>
                </c:pt>
                <c:pt idx="219">
                  <c:v>6.5052301000000003</c:v>
                </c:pt>
                <c:pt idx="220">
                  <c:v>6.6516736200000004</c:v>
                </c:pt>
                <c:pt idx="221">
                  <c:v>6.7771966299999997</c:v>
                </c:pt>
                <c:pt idx="222">
                  <c:v>6.7458158800000003</c:v>
                </c:pt>
                <c:pt idx="223">
                  <c:v>6.8399581400000002</c:v>
                </c:pt>
                <c:pt idx="224">
                  <c:v>6.9654811499999996</c:v>
                </c:pt>
                <c:pt idx="225">
                  <c:v>7.0700836599999999</c:v>
                </c:pt>
                <c:pt idx="226">
                  <c:v>7.1119246599999997</c:v>
                </c:pt>
                <c:pt idx="227">
                  <c:v>7.1433054199999999</c:v>
                </c:pt>
                <c:pt idx="228">
                  <c:v>7.2792886799999996</c:v>
                </c:pt>
                <c:pt idx="229">
                  <c:v>7.4152719400000002</c:v>
                </c:pt>
                <c:pt idx="230">
                  <c:v>7.4152719400000002</c:v>
                </c:pt>
                <c:pt idx="231">
                  <c:v>7.4780334499999999</c:v>
                </c:pt>
                <c:pt idx="232">
                  <c:v>7.6453974599999999</c:v>
                </c:pt>
                <c:pt idx="233">
                  <c:v>7.7081589700000004</c:v>
                </c:pt>
                <c:pt idx="234">
                  <c:v>7.7081589700000004</c:v>
                </c:pt>
                <c:pt idx="235">
                  <c:v>7.7604602299999996</c:v>
                </c:pt>
                <c:pt idx="236">
                  <c:v>7.9173639900000001</c:v>
                </c:pt>
                <c:pt idx="237">
                  <c:v>7.9487447400000004</c:v>
                </c:pt>
                <c:pt idx="238">
                  <c:v>7.9905857500000002</c:v>
                </c:pt>
                <c:pt idx="239">
                  <c:v>8.0742677599999997</c:v>
                </c:pt>
                <c:pt idx="240">
                  <c:v>8.1474895099999998</c:v>
                </c:pt>
                <c:pt idx="241">
                  <c:v>8.2730125300000008</c:v>
                </c:pt>
                <c:pt idx="242">
                  <c:v>8.2416317699999997</c:v>
                </c:pt>
                <c:pt idx="243">
                  <c:v>8.3566945300000004</c:v>
                </c:pt>
                <c:pt idx="244">
                  <c:v>8.4926777999999992</c:v>
                </c:pt>
                <c:pt idx="245">
                  <c:v>8.5763598000000005</c:v>
                </c:pt>
                <c:pt idx="246">
                  <c:v>8.5554392999999997</c:v>
                </c:pt>
                <c:pt idx="247">
                  <c:v>8.6600418099999992</c:v>
                </c:pt>
                <c:pt idx="248">
                  <c:v>8.7855648199999994</c:v>
                </c:pt>
                <c:pt idx="249">
                  <c:v>8.8064853299999992</c:v>
                </c:pt>
                <c:pt idx="250">
                  <c:v>8.8169455800000005</c:v>
                </c:pt>
                <c:pt idx="251">
                  <c:v>8.8901673399999996</c:v>
                </c:pt>
                <c:pt idx="252">
                  <c:v>9.0156903499999999</c:v>
                </c:pt>
                <c:pt idx="253">
                  <c:v>9.0889120999999999</c:v>
                </c:pt>
                <c:pt idx="254">
                  <c:v>9.0366108500000006</c:v>
                </c:pt>
                <c:pt idx="255">
                  <c:v>9.1621338600000009</c:v>
                </c:pt>
                <c:pt idx="256">
                  <c:v>9.2981171200000006</c:v>
                </c:pt>
                <c:pt idx="257">
                  <c:v>9.3504183800000007</c:v>
                </c:pt>
                <c:pt idx="258">
                  <c:v>9.3294978799999999</c:v>
                </c:pt>
                <c:pt idx="259">
                  <c:v>9.4131798900000003</c:v>
                </c:pt>
                <c:pt idx="260">
                  <c:v>9.5177823999999998</c:v>
                </c:pt>
                <c:pt idx="261">
                  <c:v>9.5596233999999995</c:v>
                </c:pt>
                <c:pt idx="262">
                  <c:v>9.6119246500000006</c:v>
                </c:pt>
                <c:pt idx="263">
                  <c:v>9.6851464099999998</c:v>
                </c:pt>
                <c:pt idx="264">
                  <c:v>9.7479079199999994</c:v>
                </c:pt>
                <c:pt idx="265">
                  <c:v>9.7688284200000002</c:v>
                </c:pt>
                <c:pt idx="266">
                  <c:v>9.7897489199999992</c:v>
                </c:pt>
                <c:pt idx="267">
                  <c:v>9.8734309299999996</c:v>
                </c:pt>
                <c:pt idx="268">
                  <c:v>10.009414189999999</c:v>
                </c:pt>
                <c:pt idx="269">
                  <c:v>10.030334699999999</c:v>
                </c:pt>
                <c:pt idx="270">
                  <c:v>9.9780334400000008</c:v>
                </c:pt>
                <c:pt idx="271">
                  <c:v>10.114016700000001</c:v>
                </c:pt>
                <c:pt idx="272">
                  <c:v>10.197698709999999</c:v>
                </c:pt>
                <c:pt idx="273">
                  <c:v>10.229079459999999</c:v>
                </c:pt>
                <c:pt idx="274">
                  <c:v>10.27092047</c:v>
                </c:pt>
                <c:pt idx="275">
                  <c:v>10.35460248</c:v>
                </c:pt>
                <c:pt idx="276">
                  <c:v>10.417363979999999</c:v>
                </c:pt>
                <c:pt idx="277">
                  <c:v>10.39644348</c:v>
                </c:pt>
                <c:pt idx="278">
                  <c:v>10.417363979999999</c:v>
                </c:pt>
                <c:pt idx="279">
                  <c:v>10.50104599</c:v>
                </c:pt>
                <c:pt idx="280">
                  <c:v>10.584728</c:v>
                </c:pt>
                <c:pt idx="281">
                  <c:v>10.59518825</c:v>
                </c:pt>
                <c:pt idx="282">
                  <c:v>10.563807499999999</c:v>
                </c:pt>
                <c:pt idx="283">
                  <c:v>10.67887026</c:v>
                </c:pt>
                <c:pt idx="284">
                  <c:v>10.77301252</c:v>
                </c:pt>
                <c:pt idx="285">
                  <c:v>10.76255227</c:v>
                </c:pt>
                <c:pt idx="286">
                  <c:v>10.835774020000001</c:v>
                </c:pt>
                <c:pt idx="287">
                  <c:v>10.888075280000001</c:v>
                </c:pt>
                <c:pt idx="288">
                  <c:v>10.94037653</c:v>
                </c:pt>
                <c:pt idx="289">
                  <c:v>10.94037653</c:v>
                </c:pt>
                <c:pt idx="290">
                  <c:v>10.96129704</c:v>
                </c:pt>
                <c:pt idx="291">
                  <c:v>11.03451879</c:v>
                </c:pt>
                <c:pt idx="292">
                  <c:v>11.1182008</c:v>
                </c:pt>
                <c:pt idx="293">
                  <c:v>11.107740550000001</c:v>
                </c:pt>
                <c:pt idx="294">
                  <c:v>11.107740550000001</c:v>
                </c:pt>
                <c:pt idx="295">
                  <c:v>11.18096231</c:v>
                </c:pt>
                <c:pt idx="296">
                  <c:v>11.26464431</c:v>
                </c:pt>
                <c:pt idx="297">
                  <c:v>11.22280331</c:v>
                </c:pt>
                <c:pt idx="298">
                  <c:v>11.296025070000001</c:v>
                </c:pt>
                <c:pt idx="299">
                  <c:v>11.327405819999999</c:v>
                </c:pt>
                <c:pt idx="300">
                  <c:v>11.40062758</c:v>
                </c:pt>
                <c:pt idx="301">
                  <c:v>11.369246820000001</c:v>
                </c:pt>
                <c:pt idx="302">
                  <c:v>11.390167330000001</c:v>
                </c:pt>
                <c:pt idx="303">
                  <c:v>11.50523009</c:v>
                </c:pt>
                <c:pt idx="304">
                  <c:v>11.52615059</c:v>
                </c:pt>
                <c:pt idx="305">
                  <c:v>11.52615059</c:v>
                </c:pt>
                <c:pt idx="306">
                  <c:v>11.515690340000001</c:v>
                </c:pt>
                <c:pt idx="307">
                  <c:v>11.599372349999999</c:v>
                </c:pt>
                <c:pt idx="308">
                  <c:v>11.62029285</c:v>
                </c:pt>
                <c:pt idx="309">
                  <c:v>11.5889121</c:v>
                </c:pt>
                <c:pt idx="310">
                  <c:v>11.6307531</c:v>
                </c:pt>
                <c:pt idx="311">
                  <c:v>11.703974860000001</c:v>
                </c:pt>
                <c:pt idx="312">
                  <c:v>11.735355609999999</c:v>
                </c:pt>
                <c:pt idx="313">
                  <c:v>11.66213385</c:v>
                </c:pt>
                <c:pt idx="314">
                  <c:v>11.75627611</c:v>
                </c:pt>
                <c:pt idx="315">
                  <c:v>11.81903762</c:v>
                </c:pt>
                <c:pt idx="316">
                  <c:v>11.829497870000001</c:v>
                </c:pt>
                <c:pt idx="317">
                  <c:v>11.80857737</c:v>
                </c:pt>
                <c:pt idx="318">
                  <c:v>11.83995812</c:v>
                </c:pt>
                <c:pt idx="319">
                  <c:v>11.90271963</c:v>
                </c:pt>
                <c:pt idx="320">
                  <c:v>11.913179879999999</c:v>
                </c:pt>
                <c:pt idx="321">
                  <c:v>11.860878619999999</c:v>
                </c:pt>
                <c:pt idx="322">
                  <c:v>11.90271963</c:v>
                </c:pt>
                <c:pt idx="323">
                  <c:v>11.965481130000001</c:v>
                </c:pt>
                <c:pt idx="324">
                  <c:v>11.965481130000001</c:v>
                </c:pt>
                <c:pt idx="325">
                  <c:v>11.90271963</c:v>
                </c:pt>
                <c:pt idx="326">
                  <c:v>11.955020879999999</c:v>
                </c:pt>
                <c:pt idx="327">
                  <c:v>12.017782390000001</c:v>
                </c:pt>
                <c:pt idx="328">
                  <c:v>12.02824264</c:v>
                </c:pt>
                <c:pt idx="329">
                  <c:v>12.049163139999999</c:v>
                </c:pt>
                <c:pt idx="330">
                  <c:v>11.99686189</c:v>
                </c:pt>
                <c:pt idx="331">
                  <c:v>12.05962339</c:v>
                </c:pt>
                <c:pt idx="332">
                  <c:v>12.08054389</c:v>
                </c:pt>
                <c:pt idx="333">
                  <c:v>12.02824264</c:v>
                </c:pt>
                <c:pt idx="334">
                  <c:v>12.049163139999999</c:v>
                </c:pt>
                <c:pt idx="335">
                  <c:v>12.15376565</c:v>
                </c:pt>
                <c:pt idx="336">
                  <c:v>12.111924650000001</c:v>
                </c:pt>
                <c:pt idx="337">
                  <c:v>12.049163139999999</c:v>
                </c:pt>
                <c:pt idx="338">
                  <c:v>12.05962339</c:v>
                </c:pt>
                <c:pt idx="339">
                  <c:v>12.13284515</c:v>
                </c:pt>
                <c:pt idx="340">
                  <c:v>12.091004140000001</c:v>
                </c:pt>
                <c:pt idx="341">
                  <c:v>12.08054389</c:v>
                </c:pt>
                <c:pt idx="342">
                  <c:v>12.091004140000001</c:v>
                </c:pt>
                <c:pt idx="343">
                  <c:v>12.1223849</c:v>
                </c:pt>
                <c:pt idx="344">
                  <c:v>12.111924650000001</c:v>
                </c:pt>
                <c:pt idx="345">
                  <c:v>12.05962339</c:v>
                </c:pt>
                <c:pt idx="346">
                  <c:v>12.143305399999999</c:v>
                </c:pt>
                <c:pt idx="347">
                  <c:v>12.1642259</c:v>
                </c:pt>
                <c:pt idx="348">
                  <c:v>12.143305399999999</c:v>
                </c:pt>
                <c:pt idx="349">
                  <c:v>12.08054389</c:v>
                </c:pt>
                <c:pt idx="350">
                  <c:v>12.111924650000001</c:v>
                </c:pt>
                <c:pt idx="351">
                  <c:v>12.111924650000001</c:v>
                </c:pt>
                <c:pt idx="352">
                  <c:v>12.08054389</c:v>
                </c:pt>
                <c:pt idx="353">
                  <c:v>12.05962339</c:v>
                </c:pt>
                <c:pt idx="354">
                  <c:v>12.091004140000001</c:v>
                </c:pt>
                <c:pt idx="355">
                  <c:v>12.101464399999999</c:v>
                </c:pt>
                <c:pt idx="356">
                  <c:v>12.08054389</c:v>
                </c:pt>
                <c:pt idx="357">
                  <c:v>12.03870289</c:v>
                </c:pt>
                <c:pt idx="358">
                  <c:v>12.03870289</c:v>
                </c:pt>
                <c:pt idx="359">
                  <c:v>12.101464399999999</c:v>
                </c:pt>
                <c:pt idx="360">
                  <c:v>12.07008364</c:v>
                </c:pt>
                <c:pt idx="361">
                  <c:v>11.97594138</c:v>
                </c:pt>
                <c:pt idx="362">
                  <c:v>11.955020879999999</c:v>
                </c:pt>
                <c:pt idx="363">
                  <c:v>12.049163139999999</c:v>
                </c:pt>
                <c:pt idx="364">
                  <c:v>11.965481130000001</c:v>
                </c:pt>
                <c:pt idx="365">
                  <c:v>11.97594138</c:v>
                </c:pt>
                <c:pt idx="366">
                  <c:v>11.923640130000001</c:v>
                </c:pt>
                <c:pt idx="367">
                  <c:v>11.93410038</c:v>
                </c:pt>
                <c:pt idx="368">
                  <c:v>11.88179912</c:v>
                </c:pt>
                <c:pt idx="369">
                  <c:v>11.85041837</c:v>
                </c:pt>
                <c:pt idx="370">
                  <c:v>11.871338870000001</c:v>
                </c:pt>
                <c:pt idx="371">
                  <c:v>11.88179912</c:v>
                </c:pt>
                <c:pt idx="372">
                  <c:v>11.90271963</c:v>
                </c:pt>
                <c:pt idx="373">
                  <c:v>11.777196610000001</c:v>
                </c:pt>
                <c:pt idx="374">
                  <c:v>11.81903762</c:v>
                </c:pt>
                <c:pt idx="375">
                  <c:v>11.798117120000001</c:v>
                </c:pt>
                <c:pt idx="376">
                  <c:v>11.766736359999999</c:v>
                </c:pt>
                <c:pt idx="377">
                  <c:v>11.71443511</c:v>
                </c:pt>
                <c:pt idx="378">
                  <c:v>11.703974860000001</c:v>
                </c:pt>
                <c:pt idx="379">
                  <c:v>11.6725941</c:v>
                </c:pt>
                <c:pt idx="380">
                  <c:v>11.641213349999999</c:v>
                </c:pt>
                <c:pt idx="381">
                  <c:v>11.599372349999999</c:v>
                </c:pt>
                <c:pt idx="382">
                  <c:v>11.57845184</c:v>
                </c:pt>
                <c:pt idx="383">
                  <c:v>11.5889121</c:v>
                </c:pt>
                <c:pt idx="384">
                  <c:v>11.56799159</c:v>
                </c:pt>
                <c:pt idx="385">
                  <c:v>11.47384933</c:v>
                </c:pt>
                <c:pt idx="386">
                  <c:v>11.484309590000001</c:v>
                </c:pt>
                <c:pt idx="387">
                  <c:v>11.50523009</c:v>
                </c:pt>
                <c:pt idx="388">
                  <c:v>11.421548080000001</c:v>
                </c:pt>
                <c:pt idx="389">
                  <c:v>11.40062758</c:v>
                </c:pt>
                <c:pt idx="390">
                  <c:v>11.40062758</c:v>
                </c:pt>
                <c:pt idx="391">
                  <c:v>11.33786607</c:v>
                </c:pt>
                <c:pt idx="392">
                  <c:v>11.27510457</c:v>
                </c:pt>
                <c:pt idx="393">
                  <c:v>11.22280331</c:v>
                </c:pt>
                <c:pt idx="394">
                  <c:v>11.22280331</c:v>
                </c:pt>
                <c:pt idx="395">
                  <c:v>11.25418406</c:v>
                </c:pt>
                <c:pt idx="396">
                  <c:v>11.1600418</c:v>
                </c:pt>
                <c:pt idx="397">
                  <c:v>11.076359800000001</c:v>
                </c:pt>
                <c:pt idx="398">
                  <c:v>11.076359800000001</c:v>
                </c:pt>
                <c:pt idx="399">
                  <c:v>11.107740550000001</c:v>
                </c:pt>
                <c:pt idx="400">
                  <c:v>10.96129704</c:v>
                </c:pt>
                <c:pt idx="401">
                  <c:v>10.96129704</c:v>
                </c:pt>
                <c:pt idx="402">
                  <c:v>10.971757289999999</c:v>
                </c:pt>
                <c:pt idx="403">
                  <c:v>10.919456029999999</c:v>
                </c:pt>
                <c:pt idx="404">
                  <c:v>10.825313769999999</c:v>
                </c:pt>
                <c:pt idx="405">
                  <c:v>10.793933020000001</c:v>
                </c:pt>
                <c:pt idx="406">
                  <c:v>10.793933020000001</c:v>
                </c:pt>
                <c:pt idx="407">
                  <c:v>10.731171509999999</c:v>
                </c:pt>
                <c:pt idx="408">
                  <c:v>10.71025101</c:v>
                </c:pt>
                <c:pt idx="409">
                  <c:v>10.605648499999999</c:v>
                </c:pt>
                <c:pt idx="410">
                  <c:v>10.574267750000001</c:v>
                </c:pt>
                <c:pt idx="411">
                  <c:v>10.574267750000001</c:v>
                </c:pt>
                <c:pt idx="412">
                  <c:v>10.469665239999999</c:v>
                </c:pt>
                <c:pt idx="413">
                  <c:v>10.43828448</c:v>
                </c:pt>
                <c:pt idx="414">
                  <c:v>10.45920499</c:v>
                </c:pt>
                <c:pt idx="415">
                  <c:v>10.39644348</c:v>
                </c:pt>
                <c:pt idx="416">
                  <c:v>10.30230122</c:v>
                </c:pt>
                <c:pt idx="417">
                  <c:v>10.23953972</c:v>
                </c:pt>
                <c:pt idx="418">
                  <c:v>10.23953972</c:v>
                </c:pt>
                <c:pt idx="419">
                  <c:v>10.155857709999999</c:v>
                </c:pt>
                <c:pt idx="420">
                  <c:v>10.14539746</c:v>
                </c:pt>
                <c:pt idx="421">
                  <c:v>10.04079495</c:v>
                </c:pt>
                <c:pt idx="422">
                  <c:v>10.009414189999999</c:v>
                </c:pt>
                <c:pt idx="423">
                  <c:v>10.009414189999999</c:v>
                </c:pt>
                <c:pt idx="424">
                  <c:v>9.8629706800000001</c:v>
                </c:pt>
                <c:pt idx="425">
                  <c:v>9.8315899299999998</c:v>
                </c:pt>
                <c:pt idx="426">
                  <c:v>9.8211296800000003</c:v>
                </c:pt>
                <c:pt idx="427">
                  <c:v>9.7897489199999992</c:v>
                </c:pt>
                <c:pt idx="428">
                  <c:v>9.6642259100000008</c:v>
                </c:pt>
                <c:pt idx="429">
                  <c:v>9.6223849099999992</c:v>
                </c:pt>
                <c:pt idx="430">
                  <c:v>9.6223849099999992</c:v>
                </c:pt>
                <c:pt idx="431">
                  <c:v>9.5700836500000008</c:v>
                </c:pt>
                <c:pt idx="432">
                  <c:v>9.4968618899999999</c:v>
                </c:pt>
                <c:pt idx="433">
                  <c:v>9.3713388799999997</c:v>
                </c:pt>
                <c:pt idx="434">
                  <c:v>9.3713388799999997</c:v>
                </c:pt>
                <c:pt idx="435">
                  <c:v>9.3085773799999991</c:v>
                </c:pt>
                <c:pt idx="436">
                  <c:v>9.1830543599999999</c:v>
                </c:pt>
                <c:pt idx="437">
                  <c:v>9.1307531100000006</c:v>
                </c:pt>
                <c:pt idx="438">
                  <c:v>9.1412133600000001</c:v>
                </c:pt>
                <c:pt idx="439">
                  <c:v>9.0889120999999999</c:v>
                </c:pt>
                <c:pt idx="440">
                  <c:v>8.9529288400000002</c:v>
                </c:pt>
                <c:pt idx="441">
                  <c:v>8.9110878400000004</c:v>
                </c:pt>
                <c:pt idx="442">
                  <c:v>8.9110878400000004</c:v>
                </c:pt>
                <c:pt idx="443">
                  <c:v>8.8064853299999992</c:v>
                </c:pt>
                <c:pt idx="444">
                  <c:v>8.7437238199999996</c:v>
                </c:pt>
                <c:pt idx="445">
                  <c:v>8.6600418099999992</c:v>
                </c:pt>
                <c:pt idx="446">
                  <c:v>8.6286610600000007</c:v>
                </c:pt>
                <c:pt idx="447">
                  <c:v>8.5554392999999997</c:v>
                </c:pt>
                <c:pt idx="448">
                  <c:v>8.4299162899999995</c:v>
                </c:pt>
                <c:pt idx="449">
                  <c:v>8.3985355399999992</c:v>
                </c:pt>
                <c:pt idx="450">
                  <c:v>8.3566945300000004</c:v>
                </c:pt>
                <c:pt idx="451">
                  <c:v>8.3253137800000001</c:v>
                </c:pt>
                <c:pt idx="452">
                  <c:v>8.1161087599999995</c:v>
                </c:pt>
                <c:pt idx="453">
                  <c:v>8.10564851</c:v>
                </c:pt>
                <c:pt idx="454">
                  <c:v>8.0951882600000005</c:v>
                </c:pt>
                <c:pt idx="455">
                  <c:v>8.0010460000000005</c:v>
                </c:pt>
                <c:pt idx="456">
                  <c:v>7.9173639900000001</c:v>
                </c:pt>
                <c:pt idx="457">
                  <c:v>7.8755229900000003</c:v>
                </c:pt>
                <c:pt idx="458">
                  <c:v>7.8441422300000001</c:v>
                </c:pt>
                <c:pt idx="459">
                  <c:v>7.7290794700000003</c:v>
                </c:pt>
                <c:pt idx="460">
                  <c:v>7.6035564600000001</c:v>
                </c:pt>
                <c:pt idx="461">
                  <c:v>7.5407949500000004</c:v>
                </c:pt>
                <c:pt idx="462">
                  <c:v>7.5512552099999999</c:v>
                </c:pt>
                <c:pt idx="463">
                  <c:v>7.4466526999999996</c:v>
                </c:pt>
                <c:pt idx="464">
                  <c:v>7.3002091800000004</c:v>
                </c:pt>
                <c:pt idx="465">
                  <c:v>7.2479079300000002</c:v>
                </c:pt>
                <c:pt idx="466">
                  <c:v>7.2060669199999996</c:v>
                </c:pt>
                <c:pt idx="467">
                  <c:v>7.1119246599999997</c:v>
                </c:pt>
                <c:pt idx="468">
                  <c:v>7.0177823999999998</c:v>
                </c:pt>
                <c:pt idx="469">
                  <c:v>6.9654811499999996</c:v>
                </c:pt>
                <c:pt idx="470">
                  <c:v>6.9131798900000003</c:v>
                </c:pt>
                <c:pt idx="471">
                  <c:v>6.8190376300000004</c:v>
                </c:pt>
                <c:pt idx="472">
                  <c:v>6.7248953800000004</c:v>
                </c:pt>
                <c:pt idx="473">
                  <c:v>6.6621338699999999</c:v>
                </c:pt>
                <c:pt idx="474">
                  <c:v>6.64121337</c:v>
                </c:pt>
                <c:pt idx="475">
                  <c:v>6.56799161</c:v>
                </c:pt>
                <c:pt idx="476">
                  <c:v>6.4215480999999999</c:v>
                </c:pt>
                <c:pt idx="477">
                  <c:v>6.3587865900000002</c:v>
                </c:pt>
                <c:pt idx="478">
                  <c:v>6.3169455900000004</c:v>
                </c:pt>
                <c:pt idx="479">
                  <c:v>6.1914225700000003</c:v>
                </c:pt>
                <c:pt idx="480">
                  <c:v>6.0972803200000003</c:v>
                </c:pt>
                <c:pt idx="481">
                  <c:v>6.0554393099999997</c:v>
                </c:pt>
                <c:pt idx="482">
                  <c:v>5.99267781</c:v>
                </c:pt>
                <c:pt idx="483">
                  <c:v>5.8566945400000003</c:v>
                </c:pt>
                <c:pt idx="484">
                  <c:v>5.7939330399999998</c:v>
                </c:pt>
                <c:pt idx="485">
                  <c:v>5.7207112799999997</c:v>
                </c:pt>
                <c:pt idx="486">
                  <c:v>5.67887027</c:v>
                </c:pt>
                <c:pt idx="487">
                  <c:v>5.5951882700000004</c:v>
                </c:pt>
                <c:pt idx="488">
                  <c:v>5.4487447500000004</c:v>
                </c:pt>
                <c:pt idx="489">
                  <c:v>5.3859832499999998</c:v>
                </c:pt>
                <c:pt idx="490">
                  <c:v>5.3336819899999997</c:v>
                </c:pt>
                <c:pt idx="491">
                  <c:v>5.1976987299999999</c:v>
                </c:pt>
                <c:pt idx="492">
                  <c:v>5.1140167200000004</c:v>
                </c:pt>
                <c:pt idx="493">
                  <c:v>5.0721757199999997</c:v>
                </c:pt>
                <c:pt idx="494">
                  <c:v>4.9780334599999998</c:v>
                </c:pt>
                <c:pt idx="495">
                  <c:v>4.8315899399999997</c:v>
                </c:pt>
                <c:pt idx="496">
                  <c:v>4.7479079300000002</c:v>
                </c:pt>
                <c:pt idx="497">
                  <c:v>4.69560668</c:v>
                </c:pt>
                <c:pt idx="498">
                  <c:v>4.6328451700000004</c:v>
                </c:pt>
                <c:pt idx="499">
                  <c:v>4.5596234200000003</c:v>
                </c:pt>
                <c:pt idx="500">
                  <c:v>4.4341004000000002</c:v>
                </c:pt>
                <c:pt idx="501">
                  <c:v>4.3713388999999996</c:v>
                </c:pt>
                <c:pt idx="502">
                  <c:v>4.3399581500000002</c:v>
                </c:pt>
                <c:pt idx="503">
                  <c:v>4.1935146300000001</c:v>
                </c:pt>
                <c:pt idx="504">
                  <c:v>4.1098326199999997</c:v>
                </c:pt>
                <c:pt idx="505">
                  <c:v>4.0679916199999999</c:v>
                </c:pt>
                <c:pt idx="506">
                  <c:v>3.9529288600000001</c:v>
                </c:pt>
                <c:pt idx="507">
                  <c:v>3.8064853400000001</c:v>
                </c:pt>
                <c:pt idx="508">
                  <c:v>3.72280334</c:v>
                </c:pt>
                <c:pt idx="509">
                  <c:v>3.6914225799999998</c:v>
                </c:pt>
                <c:pt idx="510">
                  <c:v>3.5868200699999999</c:v>
                </c:pt>
                <c:pt idx="511">
                  <c:v>3.5031380599999999</c:v>
                </c:pt>
                <c:pt idx="512">
                  <c:v>3.3880753000000001</c:v>
                </c:pt>
                <c:pt idx="513">
                  <c:v>3.31485355</c:v>
                </c:pt>
                <c:pt idx="514">
                  <c:v>3.24163179</c:v>
                </c:pt>
                <c:pt idx="515">
                  <c:v>3.1161087799999998</c:v>
                </c:pt>
                <c:pt idx="516">
                  <c:v>3.0219665199999999</c:v>
                </c:pt>
                <c:pt idx="517">
                  <c:v>3.0115062699999999</c:v>
                </c:pt>
                <c:pt idx="518">
                  <c:v>2.91736401</c:v>
                </c:pt>
                <c:pt idx="519">
                  <c:v>2.7499999900000001</c:v>
                </c:pt>
                <c:pt idx="520">
                  <c:v>2.6663179800000001</c:v>
                </c:pt>
                <c:pt idx="521">
                  <c:v>2.6244769799999998</c:v>
                </c:pt>
                <c:pt idx="522">
                  <c:v>2.51987447</c:v>
                </c:pt>
                <c:pt idx="523">
                  <c:v>2.3838912099999998</c:v>
                </c:pt>
                <c:pt idx="524">
                  <c:v>2.3002091999999998</c:v>
                </c:pt>
                <c:pt idx="525">
                  <c:v>2.2269874399999998</c:v>
                </c:pt>
                <c:pt idx="526">
                  <c:v>2.1537656799999998</c:v>
                </c:pt>
                <c:pt idx="527">
                  <c:v>2.0177824200000001</c:v>
                </c:pt>
                <c:pt idx="528">
                  <c:v>1.9445606600000001</c:v>
                </c:pt>
                <c:pt idx="529">
                  <c:v>1.9341004100000001</c:v>
                </c:pt>
                <c:pt idx="530">
                  <c:v>1.8294979</c:v>
                </c:pt>
                <c:pt idx="531">
                  <c:v>1.6412133799999999</c:v>
                </c:pt>
                <c:pt idx="532">
                  <c:v>1.6098326300000001</c:v>
                </c:pt>
                <c:pt idx="533">
                  <c:v>1.5575313799999999</c:v>
                </c:pt>
                <c:pt idx="534">
                  <c:v>1.42154811</c:v>
                </c:pt>
                <c:pt idx="535">
                  <c:v>1.3169455999999999</c:v>
                </c:pt>
                <c:pt idx="536">
                  <c:v>1.2437238500000001</c:v>
                </c:pt>
                <c:pt idx="537">
                  <c:v>1.1600418400000001</c:v>
                </c:pt>
                <c:pt idx="538">
                  <c:v>1.0449790800000001</c:v>
                </c:pt>
                <c:pt idx="539">
                  <c:v>0.92991632000000002</c:v>
                </c:pt>
                <c:pt idx="540">
                  <c:v>0.84623431000000005</c:v>
                </c:pt>
                <c:pt idx="541">
                  <c:v>0.81485355000000004</c:v>
                </c:pt>
                <c:pt idx="542">
                  <c:v>0.73117155</c:v>
                </c:pt>
                <c:pt idx="543">
                  <c:v>0.56380752999999995</c:v>
                </c:pt>
                <c:pt idx="544">
                  <c:v>0.52196653000000004</c:v>
                </c:pt>
                <c:pt idx="545">
                  <c:v>0.45920502000000002</c:v>
                </c:pt>
                <c:pt idx="546">
                  <c:v>0.31276151000000002</c:v>
                </c:pt>
                <c:pt idx="547">
                  <c:v>0.22907949999999999</c:v>
                </c:pt>
                <c:pt idx="548">
                  <c:v>0.17677824</c:v>
                </c:pt>
                <c:pt idx="549">
                  <c:v>6.1715480000000003E-2</c:v>
                </c:pt>
                <c:pt idx="550">
                  <c:v>-5.3347279999999997E-2</c:v>
                </c:pt>
                <c:pt idx="551">
                  <c:v>-0.14748954</c:v>
                </c:pt>
                <c:pt idx="552">
                  <c:v>-0.19979079</c:v>
                </c:pt>
                <c:pt idx="553">
                  <c:v>-0.26255230000000002</c:v>
                </c:pt>
                <c:pt idx="554">
                  <c:v>-0.34623430999999999</c:v>
                </c:pt>
                <c:pt idx="555">
                  <c:v>-0.52405857</c:v>
                </c:pt>
                <c:pt idx="556">
                  <c:v>-0.57635983000000002</c:v>
                </c:pt>
                <c:pt idx="557">
                  <c:v>-0.63912133999999998</c:v>
                </c:pt>
                <c:pt idx="558">
                  <c:v>-0.78556484999999998</c:v>
                </c:pt>
                <c:pt idx="559">
                  <c:v>-0.86924685999999995</c:v>
                </c:pt>
                <c:pt idx="560">
                  <c:v>-0.92154811000000003</c:v>
                </c:pt>
                <c:pt idx="561">
                  <c:v>-1.00523012</c:v>
                </c:pt>
                <c:pt idx="562">
                  <c:v>-1.1516736400000001</c:v>
                </c:pt>
                <c:pt idx="563">
                  <c:v>-1.2353556400000001</c:v>
                </c:pt>
                <c:pt idx="564">
                  <c:v>-1.3190376500000001</c:v>
                </c:pt>
                <c:pt idx="565">
                  <c:v>-1.3817991599999999</c:v>
                </c:pt>
                <c:pt idx="566">
                  <c:v>-1.48640167</c:v>
                </c:pt>
                <c:pt idx="567">
                  <c:v>-1.6433054300000001</c:v>
                </c:pt>
                <c:pt idx="568">
                  <c:v>-1.69560669</c:v>
                </c:pt>
                <c:pt idx="569">
                  <c:v>-1.7583681900000001</c:v>
                </c:pt>
                <c:pt idx="570">
                  <c:v>-1.88389121</c:v>
                </c:pt>
                <c:pt idx="571">
                  <c:v>-1.9571129599999999</c:v>
                </c:pt>
                <c:pt idx="572">
                  <c:v>-1.9884937199999999</c:v>
                </c:pt>
                <c:pt idx="573">
                  <c:v>-2.1244769799999998</c:v>
                </c:pt>
                <c:pt idx="574">
                  <c:v>-2.26046024</c:v>
                </c:pt>
                <c:pt idx="575">
                  <c:v>-2.3546024999999999</c:v>
                </c:pt>
                <c:pt idx="576">
                  <c:v>-2.3964435100000001</c:v>
                </c:pt>
                <c:pt idx="577">
                  <c:v>-2.4801255100000001</c:v>
                </c:pt>
                <c:pt idx="578">
                  <c:v>-2.5742677700000001</c:v>
                </c:pt>
                <c:pt idx="579">
                  <c:v>-2.74163179</c:v>
                </c:pt>
                <c:pt idx="580">
                  <c:v>-2.7834727899999998</c:v>
                </c:pt>
                <c:pt idx="581">
                  <c:v>-2.8671547999999998</c:v>
                </c:pt>
                <c:pt idx="582">
                  <c:v>-3.0031380599999999</c:v>
                </c:pt>
                <c:pt idx="583">
                  <c:v>-3.07635982</c:v>
                </c:pt>
                <c:pt idx="584">
                  <c:v>-3.1077405699999998</c:v>
                </c:pt>
                <c:pt idx="585">
                  <c:v>-3.23326359</c:v>
                </c:pt>
                <c:pt idx="586">
                  <c:v>-3.3797071000000001</c:v>
                </c:pt>
                <c:pt idx="587">
                  <c:v>-3.4320083600000002</c:v>
                </c:pt>
                <c:pt idx="588">
                  <c:v>-3.4843096099999999</c:v>
                </c:pt>
                <c:pt idx="589">
                  <c:v>-3.5889121199999998</c:v>
                </c:pt>
                <c:pt idx="590">
                  <c:v>-3.6725941299999998</c:v>
                </c:pt>
                <c:pt idx="591">
                  <c:v>-3.79811714</c:v>
                </c:pt>
                <c:pt idx="592">
                  <c:v>-3.8922593999999999</c:v>
                </c:pt>
                <c:pt idx="593">
                  <c:v>-3.9759414099999999</c:v>
                </c:pt>
                <c:pt idx="594">
                  <c:v>-4.1433054199999999</c:v>
                </c:pt>
                <c:pt idx="595">
                  <c:v>-4.1433054199999999</c:v>
                </c:pt>
                <c:pt idx="596">
                  <c:v>-4.19560668</c:v>
                </c:pt>
                <c:pt idx="597">
                  <c:v>-4.3106694399999999</c:v>
                </c:pt>
                <c:pt idx="598">
                  <c:v>-4.4989539599999997</c:v>
                </c:pt>
                <c:pt idx="599">
                  <c:v>-4.5198744599999996</c:v>
                </c:pt>
                <c:pt idx="600">
                  <c:v>-4.5617154700000002</c:v>
                </c:pt>
                <c:pt idx="601">
                  <c:v>-4.67677823</c:v>
                </c:pt>
                <c:pt idx="602">
                  <c:v>-4.7813807400000004</c:v>
                </c:pt>
                <c:pt idx="603">
                  <c:v>-4.84414224</c:v>
                </c:pt>
                <c:pt idx="604">
                  <c:v>-4.9173640000000001</c:v>
                </c:pt>
                <c:pt idx="605">
                  <c:v>-5.0324267599999999</c:v>
                </c:pt>
                <c:pt idx="606">
                  <c:v>-5.1370292700000002</c:v>
                </c:pt>
                <c:pt idx="607">
                  <c:v>-5.1997907799999998</c:v>
                </c:pt>
                <c:pt idx="608">
                  <c:v>-5.25209203</c:v>
                </c:pt>
                <c:pt idx="609">
                  <c:v>-5.4089957999999996</c:v>
                </c:pt>
                <c:pt idx="610">
                  <c:v>-5.5345188099999998</c:v>
                </c:pt>
                <c:pt idx="611">
                  <c:v>-5.5554393099999997</c:v>
                </c:pt>
                <c:pt idx="612">
                  <c:v>-5.6077405699999998</c:v>
                </c:pt>
                <c:pt idx="613">
                  <c:v>-5.7541840799999999</c:v>
                </c:pt>
                <c:pt idx="614">
                  <c:v>-5.7960250799999997</c:v>
                </c:pt>
                <c:pt idx="615">
                  <c:v>-5.8692468399999997</c:v>
                </c:pt>
                <c:pt idx="616">
                  <c:v>-5.9529288500000002</c:v>
                </c:pt>
                <c:pt idx="617">
                  <c:v>-6.06799161</c:v>
                </c:pt>
                <c:pt idx="618">
                  <c:v>-6.1725941200000003</c:v>
                </c:pt>
                <c:pt idx="619">
                  <c:v>-6.2458158800000003</c:v>
                </c:pt>
                <c:pt idx="620">
                  <c:v>-6.2771966299999997</c:v>
                </c:pt>
                <c:pt idx="621">
                  <c:v>-6.3713388899999996</c:v>
                </c:pt>
                <c:pt idx="622">
                  <c:v>-6.5282426600000001</c:v>
                </c:pt>
                <c:pt idx="623">
                  <c:v>-6.5700836599999999</c:v>
                </c:pt>
                <c:pt idx="624">
                  <c:v>-6.6119246599999997</c:v>
                </c:pt>
                <c:pt idx="625">
                  <c:v>-6.7060669199999996</c:v>
                </c:pt>
                <c:pt idx="626">
                  <c:v>-6.78974893</c:v>
                </c:pt>
                <c:pt idx="627">
                  <c:v>-6.8420501900000001</c:v>
                </c:pt>
                <c:pt idx="628">
                  <c:v>-6.9466526999999996</c:v>
                </c:pt>
                <c:pt idx="629">
                  <c:v>-7.0094142000000002</c:v>
                </c:pt>
                <c:pt idx="630">
                  <c:v>-7.0826359600000002</c:v>
                </c:pt>
                <c:pt idx="631">
                  <c:v>-7.1663179699999997</c:v>
                </c:pt>
                <c:pt idx="632">
                  <c:v>-7.2081589700000004</c:v>
                </c:pt>
                <c:pt idx="633">
                  <c:v>-7.3023012300000003</c:v>
                </c:pt>
                <c:pt idx="634">
                  <c:v>-7.4592049999999999</c:v>
                </c:pt>
                <c:pt idx="635">
                  <c:v>-7.4905857500000002</c:v>
                </c:pt>
                <c:pt idx="636">
                  <c:v>-7.5324267499999999</c:v>
                </c:pt>
                <c:pt idx="637">
                  <c:v>-7.6684100199999996</c:v>
                </c:pt>
                <c:pt idx="638">
                  <c:v>-7.7311715200000002</c:v>
                </c:pt>
                <c:pt idx="639">
                  <c:v>-7.8043932800000002</c:v>
                </c:pt>
                <c:pt idx="640">
                  <c:v>-7.84623428</c:v>
                </c:pt>
                <c:pt idx="641">
                  <c:v>-7.9508367900000003</c:v>
                </c:pt>
                <c:pt idx="642">
                  <c:v>-8.0449790500000002</c:v>
                </c:pt>
                <c:pt idx="643">
                  <c:v>-8.0868200600000009</c:v>
                </c:pt>
                <c:pt idx="644">
                  <c:v>-8.1182008099999994</c:v>
                </c:pt>
                <c:pt idx="645">
                  <c:v>-8.1914225700000003</c:v>
                </c:pt>
                <c:pt idx="646">
                  <c:v>-8.3483263300000008</c:v>
                </c:pt>
                <c:pt idx="647">
                  <c:v>-8.3797070799999993</c:v>
                </c:pt>
                <c:pt idx="648">
                  <c:v>-8.4006275899999991</c:v>
                </c:pt>
                <c:pt idx="649">
                  <c:v>-8.5261505999999994</c:v>
                </c:pt>
                <c:pt idx="650">
                  <c:v>-8.6098326099999998</c:v>
                </c:pt>
                <c:pt idx="651">
                  <c:v>-8.6412133600000001</c:v>
                </c:pt>
                <c:pt idx="652">
                  <c:v>-8.7144351199999992</c:v>
                </c:pt>
                <c:pt idx="653">
                  <c:v>-8.8399581299999994</c:v>
                </c:pt>
                <c:pt idx="654">
                  <c:v>-8.8922593800000005</c:v>
                </c:pt>
                <c:pt idx="655">
                  <c:v>-8.9131798900000003</c:v>
                </c:pt>
                <c:pt idx="656">
                  <c:v>-8.9759413899999991</c:v>
                </c:pt>
                <c:pt idx="657">
                  <c:v>-9.0177823999999998</c:v>
                </c:pt>
                <c:pt idx="658">
                  <c:v>-9.1746861600000003</c:v>
                </c:pt>
                <c:pt idx="659">
                  <c:v>-9.2060669100000005</c:v>
                </c:pt>
                <c:pt idx="660">
                  <c:v>-9.2060669100000005</c:v>
                </c:pt>
                <c:pt idx="661">
                  <c:v>-9.3525104300000006</c:v>
                </c:pt>
                <c:pt idx="662">
                  <c:v>-9.3943514300000004</c:v>
                </c:pt>
                <c:pt idx="663">
                  <c:v>-9.4466526900000005</c:v>
                </c:pt>
                <c:pt idx="664">
                  <c:v>-9.4884936900000003</c:v>
                </c:pt>
                <c:pt idx="665">
                  <c:v>-9.6035564499999992</c:v>
                </c:pt>
                <c:pt idx="666">
                  <c:v>-9.6767782100000002</c:v>
                </c:pt>
                <c:pt idx="667">
                  <c:v>-9.6976987099999992</c:v>
                </c:pt>
                <c:pt idx="668">
                  <c:v>-9.7499999699999993</c:v>
                </c:pt>
                <c:pt idx="669">
                  <c:v>-9.8232217199999994</c:v>
                </c:pt>
                <c:pt idx="670">
                  <c:v>-9.9278242300000006</c:v>
                </c:pt>
                <c:pt idx="671">
                  <c:v>-9.9592049899999999</c:v>
                </c:pt>
                <c:pt idx="672">
                  <c:v>-9.9592049899999999</c:v>
                </c:pt>
                <c:pt idx="673">
                  <c:v>-10.084728</c:v>
                </c:pt>
                <c:pt idx="674">
                  <c:v>-10.11610875</c:v>
                </c:pt>
                <c:pt idx="675">
                  <c:v>-10.137029249999999</c:v>
                </c:pt>
                <c:pt idx="676">
                  <c:v>-10.21025101</c:v>
                </c:pt>
                <c:pt idx="677">
                  <c:v>-10.31485352</c:v>
                </c:pt>
                <c:pt idx="678">
                  <c:v>-10.35669453</c:v>
                </c:pt>
                <c:pt idx="679">
                  <c:v>-10.377615029999999</c:v>
                </c:pt>
                <c:pt idx="680">
                  <c:v>-10.44037653</c:v>
                </c:pt>
                <c:pt idx="681">
                  <c:v>-10.482217540000001</c:v>
                </c:pt>
                <c:pt idx="682">
                  <c:v>-10.58682005</c:v>
                </c:pt>
                <c:pt idx="683">
                  <c:v>-10.5972803</c:v>
                </c:pt>
                <c:pt idx="684">
                  <c:v>-10.5972803</c:v>
                </c:pt>
                <c:pt idx="685">
                  <c:v>-10.733263559999999</c:v>
                </c:pt>
                <c:pt idx="686">
                  <c:v>-10.743723810000001</c:v>
                </c:pt>
                <c:pt idx="687">
                  <c:v>-10.743723810000001</c:v>
                </c:pt>
                <c:pt idx="688">
                  <c:v>-10.785564819999999</c:v>
                </c:pt>
                <c:pt idx="689">
                  <c:v>-10.90062758</c:v>
                </c:pt>
                <c:pt idx="690">
                  <c:v>-10.93200833</c:v>
                </c:pt>
                <c:pt idx="691">
                  <c:v>-10.94246858</c:v>
                </c:pt>
                <c:pt idx="692">
                  <c:v>-10.99476984</c:v>
                </c:pt>
                <c:pt idx="693">
                  <c:v>-11.02615059</c:v>
                </c:pt>
                <c:pt idx="694">
                  <c:v>-11.12029285</c:v>
                </c:pt>
                <c:pt idx="695">
                  <c:v>-11.141213349999999</c:v>
                </c:pt>
                <c:pt idx="696">
                  <c:v>-11.16213385</c:v>
                </c:pt>
                <c:pt idx="697">
                  <c:v>-11.24581586</c:v>
                </c:pt>
                <c:pt idx="698">
                  <c:v>-11.266736359999999</c:v>
                </c:pt>
                <c:pt idx="699">
                  <c:v>-11.25627611</c:v>
                </c:pt>
                <c:pt idx="700">
                  <c:v>-11.277196610000001</c:v>
                </c:pt>
                <c:pt idx="701">
                  <c:v>-11.39225938</c:v>
                </c:pt>
                <c:pt idx="702">
                  <c:v>-11.413179879999999</c:v>
                </c:pt>
                <c:pt idx="703">
                  <c:v>-11.39225938</c:v>
                </c:pt>
                <c:pt idx="704">
                  <c:v>-11.43410038</c:v>
                </c:pt>
                <c:pt idx="705">
                  <c:v>-11.48640163</c:v>
                </c:pt>
                <c:pt idx="706">
                  <c:v>-11.55962339</c:v>
                </c:pt>
                <c:pt idx="707">
                  <c:v>-11.549163139999999</c:v>
                </c:pt>
                <c:pt idx="708">
                  <c:v>-11.57008364</c:v>
                </c:pt>
                <c:pt idx="709">
                  <c:v>-11.674686149999999</c:v>
                </c:pt>
                <c:pt idx="710">
                  <c:v>-11.6642259</c:v>
                </c:pt>
                <c:pt idx="711">
                  <c:v>-11.6642259</c:v>
                </c:pt>
                <c:pt idx="712">
                  <c:v>-11.69560665</c:v>
                </c:pt>
                <c:pt idx="713">
                  <c:v>-11.80020916</c:v>
                </c:pt>
                <c:pt idx="714">
                  <c:v>-11.78974891</c:v>
                </c:pt>
                <c:pt idx="715">
                  <c:v>-11.75836816</c:v>
                </c:pt>
                <c:pt idx="716">
                  <c:v>-11.821129669999999</c:v>
                </c:pt>
                <c:pt idx="717">
                  <c:v>-11.80020916</c:v>
                </c:pt>
                <c:pt idx="718">
                  <c:v>-11.873430920000001</c:v>
                </c:pt>
                <c:pt idx="719">
                  <c:v>-11.88389117</c:v>
                </c:pt>
                <c:pt idx="720">
                  <c:v>-11.904811670000001</c:v>
                </c:pt>
                <c:pt idx="721">
                  <c:v>-11.96757318</c:v>
                </c:pt>
                <c:pt idx="722">
                  <c:v>-11.97803343</c:v>
                </c:pt>
                <c:pt idx="723">
                  <c:v>-11.94665268</c:v>
                </c:pt>
                <c:pt idx="724">
                  <c:v>-11.96757318</c:v>
                </c:pt>
                <c:pt idx="725">
                  <c:v>-12.07217569</c:v>
                </c:pt>
                <c:pt idx="726">
                  <c:v>-12.06171544</c:v>
                </c:pt>
                <c:pt idx="727">
                  <c:v>-12.019874440000001</c:v>
                </c:pt>
                <c:pt idx="728">
                  <c:v>-12.051255189999999</c:v>
                </c:pt>
                <c:pt idx="729">
                  <c:v>-12.10355644</c:v>
                </c:pt>
                <c:pt idx="730">
                  <c:v>-12.093096190000001</c:v>
                </c:pt>
                <c:pt idx="731">
                  <c:v>-12.082635939999999</c:v>
                </c:pt>
                <c:pt idx="732">
                  <c:v>-12.11401669</c:v>
                </c:pt>
                <c:pt idx="733">
                  <c:v>-12.1558577</c:v>
                </c:pt>
                <c:pt idx="734">
                  <c:v>-12.145397450000001</c:v>
                </c:pt>
                <c:pt idx="735">
                  <c:v>-12.12447695</c:v>
                </c:pt>
                <c:pt idx="736">
                  <c:v>-12.1349372</c:v>
                </c:pt>
                <c:pt idx="737">
                  <c:v>-12.229079459999999</c:v>
                </c:pt>
                <c:pt idx="738">
                  <c:v>-12.21861921</c:v>
                </c:pt>
                <c:pt idx="739">
                  <c:v>-12.176778199999999</c:v>
                </c:pt>
                <c:pt idx="740">
                  <c:v>-12.21861921</c:v>
                </c:pt>
                <c:pt idx="741">
                  <c:v>-12.229079459999999</c:v>
                </c:pt>
                <c:pt idx="742">
                  <c:v>-12.21861921</c:v>
                </c:pt>
                <c:pt idx="743">
                  <c:v>-12.187238450000001</c:v>
                </c:pt>
                <c:pt idx="744">
                  <c:v>-12.21861921</c:v>
                </c:pt>
                <c:pt idx="745">
                  <c:v>-12.270920459999999</c:v>
                </c:pt>
                <c:pt idx="746">
                  <c:v>-12.239539710000001</c:v>
                </c:pt>
                <c:pt idx="747">
                  <c:v>-12.187238450000001</c:v>
                </c:pt>
                <c:pt idx="748">
                  <c:v>-12.20815895</c:v>
                </c:pt>
                <c:pt idx="749">
                  <c:v>-12.281380710000001</c:v>
                </c:pt>
                <c:pt idx="750">
                  <c:v>-12.24999996</c:v>
                </c:pt>
                <c:pt idx="751">
                  <c:v>-12.1976987</c:v>
                </c:pt>
                <c:pt idx="752">
                  <c:v>-12.26046021</c:v>
                </c:pt>
                <c:pt idx="753">
                  <c:v>-12.24999996</c:v>
                </c:pt>
                <c:pt idx="754">
                  <c:v>-12.229079459999999</c:v>
                </c:pt>
                <c:pt idx="755">
                  <c:v>-12.20815895</c:v>
                </c:pt>
                <c:pt idx="756">
                  <c:v>-12.24999996</c:v>
                </c:pt>
                <c:pt idx="757">
                  <c:v>-12.239539710000001</c:v>
                </c:pt>
                <c:pt idx="758">
                  <c:v>-12.1976987</c:v>
                </c:pt>
                <c:pt idx="759">
                  <c:v>-12.16631795</c:v>
                </c:pt>
                <c:pt idx="760">
                  <c:v>-12.145397450000001</c:v>
                </c:pt>
                <c:pt idx="761">
                  <c:v>-12.239539710000001</c:v>
                </c:pt>
                <c:pt idx="762">
                  <c:v>-12.187238450000001</c:v>
                </c:pt>
                <c:pt idx="763">
                  <c:v>-12.1349372</c:v>
                </c:pt>
                <c:pt idx="764">
                  <c:v>-12.187238450000001</c:v>
                </c:pt>
                <c:pt idx="765">
                  <c:v>-12.16631795</c:v>
                </c:pt>
                <c:pt idx="766">
                  <c:v>-12.1349372</c:v>
                </c:pt>
                <c:pt idx="767">
                  <c:v>-12.082635939999999</c:v>
                </c:pt>
                <c:pt idx="768">
                  <c:v>-12.145397450000001</c:v>
                </c:pt>
                <c:pt idx="769">
                  <c:v>-12.12447695</c:v>
                </c:pt>
                <c:pt idx="770">
                  <c:v>-12.07217569</c:v>
                </c:pt>
                <c:pt idx="771">
                  <c:v>-12.04079494</c:v>
                </c:pt>
                <c:pt idx="772">
                  <c:v>-12.03033469</c:v>
                </c:pt>
                <c:pt idx="773">
                  <c:v>-12.06171544</c:v>
                </c:pt>
                <c:pt idx="774">
                  <c:v>-11.998953930000001</c:v>
                </c:pt>
                <c:pt idx="775">
                  <c:v>-11.94665268</c:v>
                </c:pt>
                <c:pt idx="776">
                  <c:v>-11.97803343</c:v>
                </c:pt>
                <c:pt idx="777">
                  <c:v>-11.957112929999999</c:v>
                </c:pt>
                <c:pt idx="778">
                  <c:v>-11.904811670000001</c:v>
                </c:pt>
                <c:pt idx="779">
                  <c:v>-11.873430920000001</c:v>
                </c:pt>
                <c:pt idx="780">
                  <c:v>-11.915271929999999</c:v>
                </c:pt>
                <c:pt idx="781">
                  <c:v>-11.925732180000001</c:v>
                </c:pt>
                <c:pt idx="782">
                  <c:v>-11.831589920000001</c:v>
                </c:pt>
                <c:pt idx="783">
                  <c:v>-11.80020916</c:v>
                </c:pt>
                <c:pt idx="784">
                  <c:v>-11.75836816</c:v>
                </c:pt>
                <c:pt idx="785">
                  <c:v>-11.821129669999999</c:v>
                </c:pt>
                <c:pt idx="786">
                  <c:v>-11.72698741</c:v>
                </c:pt>
                <c:pt idx="787">
                  <c:v>-11.6642259</c:v>
                </c:pt>
                <c:pt idx="788">
                  <c:v>-11.706066910000001</c:v>
                </c:pt>
                <c:pt idx="789">
                  <c:v>-11.674686149999999</c:v>
                </c:pt>
                <c:pt idx="790">
                  <c:v>-11.57008364</c:v>
                </c:pt>
                <c:pt idx="791">
                  <c:v>-11.53870289</c:v>
                </c:pt>
                <c:pt idx="792">
                  <c:v>-11.591004140000001</c:v>
                </c:pt>
                <c:pt idx="793">
                  <c:v>-11.53870289</c:v>
                </c:pt>
                <c:pt idx="794">
                  <c:v>-11.47594138</c:v>
                </c:pt>
                <c:pt idx="795">
                  <c:v>-11.455020879999999</c:v>
                </c:pt>
                <c:pt idx="796">
                  <c:v>-11.413179879999999</c:v>
                </c:pt>
                <c:pt idx="797">
                  <c:v>-11.423640130000001</c:v>
                </c:pt>
                <c:pt idx="798">
                  <c:v>-11.360878619999999</c:v>
                </c:pt>
                <c:pt idx="799">
                  <c:v>-11.298117120000001</c:v>
                </c:pt>
                <c:pt idx="800">
                  <c:v>-11.30857737</c:v>
                </c:pt>
                <c:pt idx="801">
                  <c:v>-11.24581586</c:v>
                </c:pt>
                <c:pt idx="802">
                  <c:v>-11.151673600000001</c:v>
                </c:pt>
                <c:pt idx="803">
                  <c:v>-11.109832600000001</c:v>
                </c:pt>
                <c:pt idx="804">
                  <c:v>-11.16213385</c:v>
                </c:pt>
                <c:pt idx="805">
                  <c:v>-11.109832600000001</c:v>
                </c:pt>
                <c:pt idx="806">
                  <c:v>-11.015690340000001</c:v>
                </c:pt>
                <c:pt idx="807">
                  <c:v>-10.97384933</c:v>
                </c:pt>
                <c:pt idx="808">
                  <c:v>-10.952928829999999</c:v>
                </c:pt>
                <c:pt idx="809">
                  <c:v>-10.963389080000001</c:v>
                </c:pt>
                <c:pt idx="810">
                  <c:v>-10.83786607</c:v>
                </c:pt>
                <c:pt idx="811">
                  <c:v>-10.80648532</c:v>
                </c:pt>
                <c:pt idx="812">
                  <c:v>-10.80648532</c:v>
                </c:pt>
                <c:pt idx="813">
                  <c:v>-10.75418406</c:v>
                </c:pt>
                <c:pt idx="814">
                  <c:v>-10.649581550000001</c:v>
                </c:pt>
                <c:pt idx="815">
                  <c:v>-10.607740550000001</c:v>
                </c:pt>
                <c:pt idx="816">
                  <c:v>-10.639121299999999</c:v>
                </c:pt>
                <c:pt idx="817">
                  <c:v>-10.544979039999999</c:v>
                </c:pt>
                <c:pt idx="818">
                  <c:v>-10.450836779999999</c:v>
                </c:pt>
                <c:pt idx="819">
                  <c:v>-10.39853553</c:v>
                </c:pt>
                <c:pt idx="820">
                  <c:v>-10.36715478</c:v>
                </c:pt>
                <c:pt idx="821">
                  <c:v>-10.35669453</c:v>
                </c:pt>
                <c:pt idx="822">
                  <c:v>-10.283472769999999</c:v>
                </c:pt>
                <c:pt idx="823">
                  <c:v>-10.21025101</c:v>
                </c:pt>
                <c:pt idx="824">
                  <c:v>-10.231171509999999</c:v>
                </c:pt>
                <c:pt idx="825">
                  <c:v>-10.147489500000001</c:v>
                </c:pt>
                <c:pt idx="826">
                  <c:v>-10.04288699</c:v>
                </c:pt>
                <c:pt idx="827">
                  <c:v>-9.9801254900000007</c:v>
                </c:pt>
                <c:pt idx="828">
                  <c:v>-10.04288699</c:v>
                </c:pt>
                <c:pt idx="829">
                  <c:v>-9.9278242300000006</c:v>
                </c:pt>
                <c:pt idx="830">
                  <c:v>-9.8023012200000004</c:v>
                </c:pt>
                <c:pt idx="831">
                  <c:v>-9.8127614699999999</c:v>
                </c:pt>
                <c:pt idx="832">
                  <c:v>-9.7395397199999998</c:v>
                </c:pt>
                <c:pt idx="833">
                  <c:v>-9.6767782100000002</c:v>
                </c:pt>
                <c:pt idx="834">
                  <c:v>-9.5721757000000007</c:v>
                </c:pt>
                <c:pt idx="835">
                  <c:v>-9.5617154499999994</c:v>
                </c:pt>
                <c:pt idx="836">
                  <c:v>-9.5303346999999992</c:v>
                </c:pt>
                <c:pt idx="837">
                  <c:v>-9.45711294</c:v>
                </c:pt>
                <c:pt idx="838">
                  <c:v>-9.3525104300000006</c:v>
                </c:pt>
                <c:pt idx="839">
                  <c:v>-9.3002091700000005</c:v>
                </c:pt>
                <c:pt idx="840">
                  <c:v>-9.3211296800000003</c:v>
                </c:pt>
                <c:pt idx="841">
                  <c:v>-9.2165271600000001</c:v>
                </c:pt>
                <c:pt idx="842">
                  <c:v>-9.0910041499999998</c:v>
                </c:pt>
                <c:pt idx="843">
                  <c:v>-9.0700836500000008</c:v>
                </c:pt>
                <c:pt idx="844">
                  <c:v>-8.9968618899999999</c:v>
                </c:pt>
                <c:pt idx="845">
                  <c:v>-8.90271963</c:v>
                </c:pt>
                <c:pt idx="846">
                  <c:v>-8.8190376300000004</c:v>
                </c:pt>
                <c:pt idx="847">
                  <c:v>-8.7876568699999993</c:v>
                </c:pt>
                <c:pt idx="848">
                  <c:v>-8.7667363700000003</c:v>
                </c:pt>
                <c:pt idx="849">
                  <c:v>-8.6412133600000001</c:v>
                </c:pt>
                <c:pt idx="850">
                  <c:v>-8.5366108500000006</c:v>
                </c:pt>
                <c:pt idx="851">
                  <c:v>-8.4738493399999992</c:v>
                </c:pt>
                <c:pt idx="852">
                  <c:v>-8.5052301000000003</c:v>
                </c:pt>
                <c:pt idx="853">
                  <c:v>-8.3797070799999993</c:v>
                </c:pt>
                <c:pt idx="854">
                  <c:v>-8.2751045699999999</c:v>
                </c:pt>
                <c:pt idx="855">
                  <c:v>-8.2646443200000004</c:v>
                </c:pt>
                <c:pt idx="856">
                  <c:v>-8.1914225700000003</c:v>
                </c:pt>
                <c:pt idx="857">
                  <c:v>-8.0972803100000004</c:v>
                </c:pt>
                <c:pt idx="858">
                  <c:v>-8.0031380500000004</c:v>
                </c:pt>
                <c:pt idx="859">
                  <c:v>-7.9717572900000002</c:v>
                </c:pt>
                <c:pt idx="860">
                  <c:v>-7.8985355400000001</c:v>
                </c:pt>
                <c:pt idx="861">
                  <c:v>-7.7834727800000003</c:v>
                </c:pt>
                <c:pt idx="862">
                  <c:v>-7.67887027</c:v>
                </c:pt>
                <c:pt idx="863">
                  <c:v>-7.60564851</c:v>
                </c:pt>
                <c:pt idx="864">
                  <c:v>-7.6370292600000003</c:v>
                </c:pt>
                <c:pt idx="865">
                  <c:v>-7.4801254999999998</c:v>
                </c:pt>
                <c:pt idx="866">
                  <c:v>-7.3755229900000003</c:v>
                </c:pt>
                <c:pt idx="867">
                  <c:v>-7.3546024799999996</c:v>
                </c:pt>
                <c:pt idx="868">
                  <c:v>-7.3127614799999998</c:v>
                </c:pt>
                <c:pt idx="869">
                  <c:v>-7.1558577200000002</c:v>
                </c:pt>
                <c:pt idx="870">
                  <c:v>-7.0826359600000002</c:v>
                </c:pt>
                <c:pt idx="871">
                  <c:v>-7.0826359600000002</c:v>
                </c:pt>
                <c:pt idx="872">
                  <c:v>-6.9780334499999999</c:v>
                </c:pt>
                <c:pt idx="873">
                  <c:v>-6.8315899299999998</c:v>
                </c:pt>
                <c:pt idx="874">
                  <c:v>-6.7269874200000004</c:v>
                </c:pt>
                <c:pt idx="875">
                  <c:v>-6.71652717</c:v>
                </c:pt>
                <c:pt idx="876">
                  <c:v>-6.6537656700000003</c:v>
                </c:pt>
                <c:pt idx="877">
                  <c:v>-6.5282426600000001</c:v>
                </c:pt>
                <c:pt idx="878">
                  <c:v>-6.4131798900000003</c:v>
                </c:pt>
                <c:pt idx="879">
                  <c:v>-6.4131798900000003</c:v>
                </c:pt>
                <c:pt idx="880">
                  <c:v>-6.3190376300000004</c:v>
                </c:pt>
                <c:pt idx="881">
                  <c:v>-6.1830543699999998</c:v>
                </c:pt>
                <c:pt idx="882">
                  <c:v>-6.0993723600000003</c:v>
                </c:pt>
                <c:pt idx="883">
                  <c:v>-6.1202928700000001</c:v>
                </c:pt>
                <c:pt idx="884">
                  <c:v>-5.99476985</c:v>
                </c:pt>
                <c:pt idx="885">
                  <c:v>-5.8483263399999998</c:v>
                </c:pt>
                <c:pt idx="886">
                  <c:v>-5.7855648300000002</c:v>
                </c:pt>
                <c:pt idx="887">
                  <c:v>-5.7228033299999996</c:v>
                </c:pt>
                <c:pt idx="888">
                  <c:v>-5.6495815699999996</c:v>
                </c:pt>
                <c:pt idx="889">
                  <c:v>-5.49267781</c:v>
                </c:pt>
                <c:pt idx="890">
                  <c:v>-5.3985355500000001</c:v>
                </c:pt>
                <c:pt idx="891">
                  <c:v>-5.3776150400000002</c:v>
                </c:pt>
                <c:pt idx="892">
                  <c:v>-5.2939330399999998</c:v>
                </c:pt>
                <c:pt idx="893">
                  <c:v>-5.1056485199999999</c:v>
                </c:pt>
                <c:pt idx="894">
                  <c:v>-5.0742677599999997</c:v>
                </c:pt>
                <c:pt idx="895">
                  <c:v>-5.0428870100000003</c:v>
                </c:pt>
                <c:pt idx="896">
                  <c:v>-4.9382845</c:v>
                </c:pt>
                <c:pt idx="897">
                  <c:v>-4.8023012400000002</c:v>
                </c:pt>
                <c:pt idx="898">
                  <c:v>-4.7604602299999996</c:v>
                </c:pt>
                <c:pt idx="899">
                  <c:v>-4.6558577200000002</c:v>
                </c:pt>
                <c:pt idx="900">
                  <c:v>-4.5617154700000002</c:v>
                </c:pt>
                <c:pt idx="901">
                  <c:v>-4.45711295</c:v>
                </c:pt>
                <c:pt idx="902">
                  <c:v>-4.3734309500000004</c:v>
                </c:pt>
                <c:pt idx="903">
                  <c:v>-4.3315899399999997</c:v>
                </c:pt>
                <c:pt idx="904">
                  <c:v>-4.1851464299999996</c:v>
                </c:pt>
                <c:pt idx="905">
                  <c:v>-4.0491631699999999</c:v>
                </c:pt>
                <c:pt idx="906">
                  <c:v>-3.9654811599999999</c:v>
                </c:pt>
                <c:pt idx="907">
                  <c:v>-3.9759414099999999</c:v>
                </c:pt>
                <c:pt idx="908">
                  <c:v>-3.8190376399999999</c:v>
                </c:pt>
                <c:pt idx="909">
                  <c:v>-3.7039748800000001</c:v>
                </c:pt>
                <c:pt idx="910">
                  <c:v>-3.6202928700000001</c:v>
                </c:pt>
                <c:pt idx="911">
                  <c:v>-3.5784518699999999</c:v>
                </c:pt>
                <c:pt idx="912">
                  <c:v>-3.4529288600000001</c:v>
                </c:pt>
                <c:pt idx="913">
                  <c:v>-3.3483263499999998</c:v>
                </c:pt>
                <c:pt idx="914">
                  <c:v>-3.2646443399999998</c:v>
                </c:pt>
                <c:pt idx="915">
                  <c:v>-3.1914225799999998</c:v>
                </c:pt>
                <c:pt idx="916">
                  <c:v>-3.0554393200000001</c:v>
                </c:pt>
                <c:pt idx="917">
                  <c:v>-2.8985355500000001</c:v>
                </c:pt>
                <c:pt idx="918">
                  <c:v>-2.8776150500000002</c:v>
                </c:pt>
                <c:pt idx="919">
                  <c:v>-2.8253138</c:v>
                </c:pt>
                <c:pt idx="920">
                  <c:v>-2.7102510400000002</c:v>
                </c:pt>
                <c:pt idx="921">
                  <c:v>-2.5533472700000002</c:v>
                </c:pt>
                <c:pt idx="922">
                  <c:v>-2.5428870200000002</c:v>
                </c:pt>
                <c:pt idx="923">
                  <c:v>-2.41736401</c:v>
                </c:pt>
                <c:pt idx="924">
                  <c:v>-2.3127615000000001</c:v>
                </c:pt>
                <c:pt idx="925">
                  <c:v>-2.1872384899999999</c:v>
                </c:pt>
                <c:pt idx="926">
                  <c:v>-2.1663179800000001</c:v>
                </c:pt>
                <c:pt idx="927">
                  <c:v>-2.0721757200000002</c:v>
                </c:pt>
                <c:pt idx="928">
                  <c:v>-1.9571129599999999</c:v>
                </c:pt>
                <c:pt idx="929">
                  <c:v>-1.7792886999999999</c:v>
                </c:pt>
                <c:pt idx="930">
                  <c:v>-1.69560669</c:v>
                </c:pt>
                <c:pt idx="931">
                  <c:v>-1.69560669</c:v>
                </c:pt>
                <c:pt idx="932">
                  <c:v>-1.52824267</c:v>
                </c:pt>
                <c:pt idx="933">
                  <c:v>-1.3922594100000001</c:v>
                </c:pt>
                <c:pt idx="934">
                  <c:v>-1.3504183999999999</c:v>
                </c:pt>
                <c:pt idx="935">
                  <c:v>-1.27719665</c:v>
                </c:pt>
                <c:pt idx="936">
                  <c:v>-1.13075313</c:v>
                </c:pt>
                <c:pt idx="937">
                  <c:v>-1.08891213</c:v>
                </c:pt>
                <c:pt idx="938">
                  <c:v>-0.96338911999999999</c:v>
                </c:pt>
                <c:pt idx="939">
                  <c:v>-0.92154811000000003</c:v>
                </c:pt>
                <c:pt idx="940">
                  <c:v>-0.75418410000000002</c:v>
                </c:pt>
                <c:pt idx="941">
                  <c:v>-0.66004183999999999</c:v>
                </c:pt>
                <c:pt idx="942">
                  <c:v>-0.56589957999999996</c:v>
                </c:pt>
                <c:pt idx="943">
                  <c:v>-0.50313806999999999</c:v>
                </c:pt>
                <c:pt idx="944">
                  <c:v>-0.37761506</c:v>
                </c:pt>
                <c:pt idx="945">
                  <c:v>-0.23117155</c:v>
                </c:pt>
                <c:pt idx="946">
                  <c:v>-0.21025104</c:v>
                </c:pt>
                <c:pt idx="947">
                  <c:v>-0.11610879</c:v>
                </c:pt>
                <c:pt idx="948">
                  <c:v>9.4142300000000009E-3</c:v>
                </c:pt>
                <c:pt idx="949">
                  <c:v>0.11401674000000001</c:v>
                </c:pt>
                <c:pt idx="950">
                  <c:v>0.15585773999999999</c:v>
                </c:pt>
                <c:pt idx="951">
                  <c:v>0.23953975</c:v>
                </c:pt>
                <c:pt idx="952">
                  <c:v>0.34414225999999998</c:v>
                </c:pt>
                <c:pt idx="953">
                  <c:v>0.50104601999999998</c:v>
                </c:pt>
                <c:pt idx="954">
                  <c:v>0.54288703000000005</c:v>
                </c:pt>
                <c:pt idx="955">
                  <c:v>0.60564852999999996</c:v>
                </c:pt>
                <c:pt idx="956">
                  <c:v>0.74163179999999995</c:v>
                </c:pt>
                <c:pt idx="957">
                  <c:v>0.89853556000000001</c:v>
                </c:pt>
                <c:pt idx="958">
                  <c:v>0.90899580999999996</c:v>
                </c:pt>
                <c:pt idx="959">
                  <c:v>1.0449790800000001</c:v>
                </c:pt>
                <c:pt idx="960">
                  <c:v>1.2018828399999999</c:v>
                </c:pt>
                <c:pt idx="961">
                  <c:v>1.26464435</c:v>
                </c:pt>
                <c:pt idx="962">
                  <c:v>1.3169455999999999</c:v>
                </c:pt>
                <c:pt idx="963">
                  <c:v>1.4110878600000001</c:v>
                </c:pt>
                <c:pt idx="964">
                  <c:v>1.54707113</c:v>
                </c:pt>
                <c:pt idx="965">
                  <c:v>1.6098326300000001</c:v>
                </c:pt>
                <c:pt idx="966">
                  <c:v>1.7353556400000001</c:v>
                </c:pt>
                <c:pt idx="967">
                  <c:v>1.77719665</c:v>
                </c:pt>
                <c:pt idx="968">
                  <c:v>1.8922594100000001</c:v>
                </c:pt>
                <c:pt idx="969">
                  <c:v>2.0177824200000001</c:v>
                </c:pt>
                <c:pt idx="970">
                  <c:v>2.0805439300000002</c:v>
                </c:pt>
                <c:pt idx="971">
                  <c:v>2.2060669399999999</c:v>
                </c:pt>
                <c:pt idx="972">
                  <c:v>2.3211297000000002</c:v>
                </c:pt>
                <c:pt idx="973">
                  <c:v>2.44665271</c:v>
                </c:pt>
                <c:pt idx="974">
                  <c:v>2.4884937200000001</c:v>
                </c:pt>
                <c:pt idx="975">
                  <c:v>2.5721757200000002</c:v>
                </c:pt>
                <c:pt idx="976">
                  <c:v>2.6976987399999999</c:v>
                </c:pt>
                <c:pt idx="977">
                  <c:v>2.7918409999999998</c:v>
                </c:pt>
                <c:pt idx="978">
                  <c:v>2.8859832499999998</c:v>
                </c:pt>
                <c:pt idx="979">
                  <c:v>2.9487447599999999</c:v>
                </c:pt>
                <c:pt idx="980">
                  <c:v>3.0428870200000002</c:v>
                </c:pt>
                <c:pt idx="981">
                  <c:v>3.1474895300000001</c:v>
                </c:pt>
                <c:pt idx="982">
                  <c:v>3.2207112900000001</c:v>
                </c:pt>
                <c:pt idx="983">
                  <c:v>3.3462342999999999</c:v>
                </c:pt>
                <c:pt idx="984">
                  <c:v>3.4612970600000001</c:v>
                </c:pt>
                <c:pt idx="985">
                  <c:v>3.56589957</c:v>
                </c:pt>
                <c:pt idx="986">
                  <c:v>3.5868200699999999</c:v>
                </c:pt>
                <c:pt idx="987">
                  <c:v>3.7123430800000001</c:v>
                </c:pt>
                <c:pt idx="988">
                  <c:v>3.8587866000000002</c:v>
                </c:pt>
                <c:pt idx="989">
                  <c:v>3.9215480999999999</c:v>
                </c:pt>
                <c:pt idx="990">
                  <c:v>4.0366108699999996</c:v>
                </c:pt>
                <c:pt idx="991">
                  <c:v>4.0993723700000002</c:v>
                </c:pt>
                <c:pt idx="992">
                  <c:v>4.2039748799999996</c:v>
                </c:pt>
                <c:pt idx="993">
                  <c:v>4.2981171399999996</c:v>
                </c:pt>
                <c:pt idx="994">
                  <c:v>4.3504183999999997</c:v>
                </c:pt>
                <c:pt idx="995">
                  <c:v>4.38179915</c:v>
                </c:pt>
                <c:pt idx="996">
                  <c:v>4.5805439200000002</c:v>
                </c:pt>
                <c:pt idx="997">
                  <c:v>4.6537656800000002</c:v>
                </c:pt>
                <c:pt idx="998">
                  <c:v>4.7060669300000004</c:v>
                </c:pt>
                <c:pt idx="999">
                  <c:v>4.7792886899999996</c:v>
                </c:pt>
                <c:pt idx="1000">
                  <c:v>4.9780334599999998</c:v>
                </c:pt>
                <c:pt idx="1001">
                  <c:v>5.0198744599999996</c:v>
                </c:pt>
                <c:pt idx="1002">
                  <c:v>5.10355647</c:v>
                </c:pt>
                <c:pt idx="1003">
                  <c:v>5.1976987299999999</c:v>
                </c:pt>
                <c:pt idx="1004">
                  <c:v>5.2813807400000004</c:v>
                </c:pt>
                <c:pt idx="1005">
                  <c:v>5.3650627399999999</c:v>
                </c:pt>
                <c:pt idx="1006">
                  <c:v>5.4487447500000004</c:v>
                </c:pt>
                <c:pt idx="1007">
                  <c:v>5.5428870100000003</c:v>
                </c:pt>
                <c:pt idx="1008">
                  <c:v>5.6474895199999997</c:v>
                </c:pt>
                <c:pt idx="1009">
                  <c:v>5.7416317799999996</c:v>
                </c:pt>
                <c:pt idx="1010">
                  <c:v>5.7416317799999996</c:v>
                </c:pt>
                <c:pt idx="1011">
                  <c:v>5.8566945400000003</c:v>
                </c:pt>
                <c:pt idx="1012">
                  <c:v>5.9717573000000002</c:v>
                </c:pt>
                <c:pt idx="1013">
                  <c:v>6.0449790600000002</c:v>
                </c:pt>
                <c:pt idx="1014">
                  <c:v>6.1182008200000002</c:v>
                </c:pt>
                <c:pt idx="1015">
                  <c:v>6.2437238300000004</c:v>
                </c:pt>
                <c:pt idx="1016">
                  <c:v>6.3274058399999999</c:v>
                </c:pt>
                <c:pt idx="1017">
                  <c:v>6.4215480999999999</c:v>
                </c:pt>
                <c:pt idx="1018">
                  <c:v>6.4633890999999997</c:v>
                </c:pt>
                <c:pt idx="1019">
                  <c:v>6.5575313599999996</c:v>
                </c:pt>
                <c:pt idx="1020">
                  <c:v>6.6516736200000004</c:v>
                </c:pt>
                <c:pt idx="1021">
                  <c:v>6.7353556299999999</c:v>
                </c:pt>
                <c:pt idx="1022">
                  <c:v>6.7562761299999998</c:v>
                </c:pt>
                <c:pt idx="1023">
                  <c:v>6.8504183899999997</c:v>
                </c:pt>
                <c:pt idx="1024">
                  <c:v>6.9968618999999999</c:v>
                </c:pt>
                <c:pt idx="1025">
                  <c:v>7.0282426600000001</c:v>
                </c:pt>
                <c:pt idx="1026">
                  <c:v>7.0910041599999998</c:v>
                </c:pt>
                <c:pt idx="1027">
                  <c:v>7.2060669199999996</c:v>
                </c:pt>
                <c:pt idx="1028">
                  <c:v>7.2583681799999997</c:v>
                </c:pt>
                <c:pt idx="1029">
                  <c:v>7.3211296800000003</c:v>
                </c:pt>
                <c:pt idx="1030">
                  <c:v>7.3838911899999999</c:v>
                </c:pt>
                <c:pt idx="1031">
                  <c:v>7.4884937000000003</c:v>
                </c:pt>
                <c:pt idx="1032">
                  <c:v>7.62447696</c:v>
                </c:pt>
                <c:pt idx="1033">
                  <c:v>7.7081589700000004</c:v>
                </c:pt>
                <c:pt idx="1034">
                  <c:v>7.69769872</c:v>
                </c:pt>
                <c:pt idx="1035">
                  <c:v>7.8023012300000003</c:v>
                </c:pt>
                <c:pt idx="1036">
                  <c:v>7.9173639900000001</c:v>
                </c:pt>
                <c:pt idx="1037">
                  <c:v>7.9592049999999999</c:v>
                </c:pt>
                <c:pt idx="1038">
                  <c:v>7.9801254999999998</c:v>
                </c:pt>
                <c:pt idx="1039">
                  <c:v>8.1161087599999995</c:v>
                </c:pt>
                <c:pt idx="1040">
                  <c:v>8.1579497599999993</c:v>
                </c:pt>
                <c:pt idx="1041">
                  <c:v>8.2520920199999992</c:v>
                </c:pt>
                <c:pt idx="1042">
                  <c:v>8.2730125300000008</c:v>
                </c:pt>
                <c:pt idx="1043">
                  <c:v>8.3880752899999997</c:v>
                </c:pt>
                <c:pt idx="1044">
                  <c:v>8.4926777999999992</c:v>
                </c:pt>
                <c:pt idx="1045">
                  <c:v>8.5658995499999993</c:v>
                </c:pt>
                <c:pt idx="1046">
                  <c:v>8.5449790500000002</c:v>
                </c:pt>
                <c:pt idx="1047">
                  <c:v>8.6391213100000002</c:v>
                </c:pt>
                <c:pt idx="1048">
                  <c:v>8.7646443200000004</c:v>
                </c:pt>
                <c:pt idx="1049">
                  <c:v>8.7960250799999997</c:v>
                </c:pt>
                <c:pt idx="1050">
                  <c:v>8.8483263300000008</c:v>
                </c:pt>
                <c:pt idx="1051">
                  <c:v>8.9215480899999999</c:v>
                </c:pt>
                <c:pt idx="1052">
                  <c:v>9.0575313499999996</c:v>
                </c:pt>
                <c:pt idx="1053">
                  <c:v>9.0366108500000006</c:v>
                </c:pt>
                <c:pt idx="1054">
                  <c:v>9.0575313499999996</c:v>
                </c:pt>
                <c:pt idx="1055">
                  <c:v>9.1412133600000001</c:v>
                </c:pt>
                <c:pt idx="1056">
                  <c:v>9.23535562</c:v>
                </c:pt>
                <c:pt idx="1057">
                  <c:v>9.3190376300000004</c:v>
                </c:pt>
                <c:pt idx="1058">
                  <c:v>9.3294978799999999</c:v>
                </c:pt>
                <c:pt idx="1059">
                  <c:v>9.4236401399999998</c:v>
                </c:pt>
                <c:pt idx="1060">
                  <c:v>9.5387029000000005</c:v>
                </c:pt>
                <c:pt idx="1061">
                  <c:v>9.5700836500000008</c:v>
                </c:pt>
                <c:pt idx="1062">
                  <c:v>9.5596233999999995</c:v>
                </c:pt>
                <c:pt idx="1063">
                  <c:v>9.7269874200000004</c:v>
                </c:pt>
                <c:pt idx="1064">
                  <c:v>9.7583681700000007</c:v>
                </c:pt>
                <c:pt idx="1065">
                  <c:v>9.7165271600000001</c:v>
                </c:pt>
                <c:pt idx="1066">
                  <c:v>9.7688284200000002</c:v>
                </c:pt>
                <c:pt idx="1067">
                  <c:v>9.8943514300000004</c:v>
                </c:pt>
                <c:pt idx="1068">
                  <c:v>9.9780334400000008</c:v>
                </c:pt>
                <c:pt idx="1069">
                  <c:v>10.019874440000001</c:v>
                </c:pt>
                <c:pt idx="1070">
                  <c:v>10.019874440000001</c:v>
                </c:pt>
                <c:pt idx="1071">
                  <c:v>10.114016700000001</c:v>
                </c:pt>
                <c:pt idx="1072">
                  <c:v>10.17677821</c:v>
                </c:pt>
                <c:pt idx="1073">
                  <c:v>10.17677821</c:v>
                </c:pt>
                <c:pt idx="1074">
                  <c:v>10.23953972</c:v>
                </c:pt>
                <c:pt idx="1075">
                  <c:v>10.344142229999999</c:v>
                </c:pt>
                <c:pt idx="1076">
                  <c:v>10.427824230000001</c:v>
                </c:pt>
                <c:pt idx="1077">
                  <c:v>10.39644348</c:v>
                </c:pt>
                <c:pt idx="1078">
                  <c:v>10.45920499</c:v>
                </c:pt>
                <c:pt idx="1079">
                  <c:v>10.521966490000001</c:v>
                </c:pt>
                <c:pt idx="1080">
                  <c:v>10.59518825</c:v>
                </c:pt>
                <c:pt idx="1081">
                  <c:v>10.563807499999999</c:v>
                </c:pt>
                <c:pt idx="1082">
                  <c:v>10.605648499999999</c:v>
                </c:pt>
                <c:pt idx="1083">
                  <c:v>10.67887026</c:v>
                </c:pt>
                <c:pt idx="1084">
                  <c:v>10.783472769999999</c:v>
                </c:pt>
                <c:pt idx="1085">
                  <c:v>10.731171509999999</c:v>
                </c:pt>
                <c:pt idx="1086">
                  <c:v>10.81485352</c:v>
                </c:pt>
                <c:pt idx="1087">
                  <c:v>10.888075280000001</c:v>
                </c:pt>
                <c:pt idx="1088">
                  <c:v>10.96129704</c:v>
                </c:pt>
                <c:pt idx="1089">
                  <c:v>10.89853553</c:v>
                </c:pt>
                <c:pt idx="1090">
                  <c:v>10.96129704</c:v>
                </c:pt>
                <c:pt idx="1091">
                  <c:v>11.08682005</c:v>
                </c:pt>
                <c:pt idx="1092">
                  <c:v>11.0972803</c:v>
                </c:pt>
                <c:pt idx="1093">
                  <c:v>11.149581550000001</c:v>
                </c:pt>
                <c:pt idx="1094">
                  <c:v>11.107740550000001</c:v>
                </c:pt>
                <c:pt idx="1095">
                  <c:v>11.21234306</c:v>
                </c:pt>
                <c:pt idx="1096">
                  <c:v>11.233263559999999</c:v>
                </c:pt>
                <c:pt idx="1097">
                  <c:v>11.191422559999999</c:v>
                </c:pt>
                <c:pt idx="1098">
                  <c:v>11.26464431</c:v>
                </c:pt>
                <c:pt idx="1099">
                  <c:v>11.34832632</c:v>
                </c:pt>
                <c:pt idx="1100">
                  <c:v>11.41108783</c:v>
                </c:pt>
                <c:pt idx="1101">
                  <c:v>11.33786607</c:v>
                </c:pt>
                <c:pt idx="1102">
                  <c:v>11.421548080000001</c:v>
                </c:pt>
                <c:pt idx="1103">
                  <c:v>11.52615059</c:v>
                </c:pt>
                <c:pt idx="1104">
                  <c:v>11.50523009</c:v>
                </c:pt>
                <c:pt idx="1105">
                  <c:v>11.515690340000001</c:v>
                </c:pt>
                <c:pt idx="1106">
                  <c:v>11.53661084</c:v>
                </c:pt>
                <c:pt idx="1107">
                  <c:v>11.599372349999999</c:v>
                </c:pt>
                <c:pt idx="1108">
                  <c:v>11.599372349999999</c:v>
                </c:pt>
                <c:pt idx="1109">
                  <c:v>11.56799159</c:v>
                </c:pt>
                <c:pt idx="1110">
                  <c:v>11.66213385</c:v>
                </c:pt>
                <c:pt idx="1111">
                  <c:v>11.72489536</c:v>
                </c:pt>
                <c:pt idx="1112">
                  <c:v>11.74581586</c:v>
                </c:pt>
                <c:pt idx="1113">
                  <c:v>11.66213385</c:v>
                </c:pt>
                <c:pt idx="1114">
                  <c:v>11.71443511</c:v>
                </c:pt>
                <c:pt idx="1115">
                  <c:v>11.85041837</c:v>
                </c:pt>
                <c:pt idx="1116">
                  <c:v>11.829497870000001</c:v>
                </c:pt>
                <c:pt idx="1117">
                  <c:v>11.81903762</c:v>
                </c:pt>
                <c:pt idx="1118">
                  <c:v>11.83995812</c:v>
                </c:pt>
                <c:pt idx="1119">
                  <c:v>11.93410038</c:v>
                </c:pt>
                <c:pt idx="1120">
                  <c:v>11.913179879999999</c:v>
                </c:pt>
                <c:pt idx="1121">
                  <c:v>11.860878619999999</c:v>
                </c:pt>
                <c:pt idx="1122">
                  <c:v>11.913179879999999</c:v>
                </c:pt>
                <c:pt idx="1123">
                  <c:v>11.97594138</c:v>
                </c:pt>
                <c:pt idx="1124">
                  <c:v>11.97594138</c:v>
                </c:pt>
                <c:pt idx="1125">
                  <c:v>11.913179879999999</c:v>
                </c:pt>
                <c:pt idx="1126">
                  <c:v>11.94456063</c:v>
                </c:pt>
                <c:pt idx="1127">
                  <c:v>12.03870289</c:v>
                </c:pt>
                <c:pt idx="1128">
                  <c:v>11.97594138</c:v>
                </c:pt>
                <c:pt idx="1129">
                  <c:v>12.02824264</c:v>
                </c:pt>
                <c:pt idx="1130">
                  <c:v>12.049163139999999</c:v>
                </c:pt>
                <c:pt idx="1131">
                  <c:v>12.08054389</c:v>
                </c:pt>
                <c:pt idx="1132">
                  <c:v>12.05962339</c:v>
                </c:pt>
                <c:pt idx="1133">
                  <c:v>12.03870289</c:v>
                </c:pt>
                <c:pt idx="1134">
                  <c:v>12.08054389</c:v>
                </c:pt>
                <c:pt idx="1135">
                  <c:v>12.143305399999999</c:v>
                </c:pt>
                <c:pt idx="1136">
                  <c:v>12.1223849</c:v>
                </c:pt>
                <c:pt idx="1137">
                  <c:v>12.049163139999999</c:v>
                </c:pt>
                <c:pt idx="1138">
                  <c:v>12.07008364</c:v>
                </c:pt>
                <c:pt idx="1139">
                  <c:v>12.13284515</c:v>
                </c:pt>
                <c:pt idx="1140">
                  <c:v>12.091004140000001</c:v>
                </c:pt>
                <c:pt idx="1141">
                  <c:v>12.07008364</c:v>
                </c:pt>
                <c:pt idx="1142">
                  <c:v>12.13284515</c:v>
                </c:pt>
                <c:pt idx="1143">
                  <c:v>12.143305399999999</c:v>
                </c:pt>
                <c:pt idx="1144">
                  <c:v>12.08054389</c:v>
                </c:pt>
                <c:pt idx="1145">
                  <c:v>12.08054389</c:v>
                </c:pt>
                <c:pt idx="1146">
                  <c:v>12.174686149999999</c:v>
                </c:pt>
                <c:pt idx="1147">
                  <c:v>12.1642259</c:v>
                </c:pt>
                <c:pt idx="1148">
                  <c:v>12.111924650000001</c:v>
                </c:pt>
                <c:pt idx="1149">
                  <c:v>12.049163139999999</c:v>
                </c:pt>
                <c:pt idx="1150">
                  <c:v>12.111924650000001</c:v>
                </c:pt>
                <c:pt idx="1151">
                  <c:v>12.111924650000001</c:v>
                </c:pt>
                <c:pt idx="1152">
                  <c:v>12.03870289</c:v>
                </c:pt>
                <c:pt idx="1153">
                  <c:v>12.07008364</c:v>
                </c:pt>
                <c:pt idx="1154">
                  <c:v>12.111924650000001</c:v>
                </c:pt>
                <c:pt idx="1155">
                  <c:v>12.143305399999999</c:v>
                </c:pt>
                <c:pt idx="1156">
                  <c:v>12.03870289</c:v>
                </c:pt>
                <c:pt idx="1157">
                  <c:v>12.03870289</c:v>
                </c:pt>
                <c:pt idx="1158">
                  <c:v>12.05962339</c:v>
                </c:pt>
                <c:pt idx="1159">
                  <c:v>12.07008364</c:v>
                </c:pt>
                <c:pt idx="1160">
                  <c:v>12.02824264</c:v>
                </c:pt>
                <c:pt idx="1161">
                  <c:v>12.02824264</c:v>
                </c:pt>
                <c:pt idx="1162">
                  <c:v>12.007322139999999</c:v>
                </c:pt>
                <c:pt idx="1163">
                  <c:v>12.07008364</c:v>
                </c:pt>
                <c:pt idx="1164">
                  <c:v>11.93410038</c:v>
                </c:pt>
                <c:pt idx="1165">
                  <c:v>11.93410038</c:v>
                </c:pt>
                <c:pt idx="1166">
                  <c:v>11.98640163</c:v>
                </c:pt>
                <c:pt idx="1167">
                  <c:v>11.93410038</c:v>
                </c:pt>
                <c:pt idx="1168">
                  <c:v>11.860878619999999</c:v>
                </c:pt>
                <c:pt idx="1169">
                  <c:v>11.83995812</c:v>
                </c:pt>
                <c:pt idx="1170">
                  <c:v>11.94456063</c:v>
                </c:pt>
                <c:pt idx="1171">
                  <c:v>11.85041837</c:v>
                </c:pt>
                <c:pt idx="1172">
                  <c:v>11.85041837</c:v>
                </c:pt>
                <c:pt idx="1173">
                  <c:v>11.798117120000001</c:v>
                </c:pt>
                <c:pt idx="1174">
                  <c:v>11.83995812</c:v>
                </c:pt>
                <c:pt idx="1175">
                  <c:v>11.787656869999999</c:v>
                </c:pt>
                <c:pt idx="1176">
                  <c:v>11.71443511</c:v>
                </c:pt>
                <c:pt idx="1177">
                  <c:v>11.72489536</c:v>
                </c:pt>
                <c:pt idx="1178">
                  <c:v>11.75627611</c:v>
                </c:pt>
                <c:pt idx="1179">
                  <c:v>11.703974860000001</c:v>
                </c:pt>
                <c:pt idx="1180">
                  <c:v>11.5889121</c:v>
                </c:pt>
                <c:pt idx="1181">
                  <c:v>11.62029285</c:v>
                </c:pt>
                <c:pt idx="1182">
                  <c:v>11.6307531</c:v>
                </c:pt>
                <c:pt idx="1183">
                  <c:v>11.56799159</c:v>
                </c:pt>
                <c:pt idx="1184">
                  <c:v>11.515690340000001</c:v>
                </c:pt>
                <c:pt idx="1185">
                  <c:v>11.515690340000001</c:v>
                </c:pt>
                <c:pt idx="1186">
                  <c:v>11.484309590000001</c:v>
                </c:pt>
                <c:pt idx="1187">
                  <c:v>11.484309590000001</c:v>
                </c:pt>
                <c:pt idx="1188">
                  <c:v>11.40062758</c:v>
                </c:pt>
                <c:pt idx="1189">
                  <c:v>11.40062758</c:v>
                </c:pt>
                <c:pt idx="1190">
                  <c:v>11.43200833</c:v>
                </c:pt>
                <c:pt idx="1191">
                  <c:v>11.369246820000001</c:v>
                </c:pt>
                <c:pt idx="1192">
                  <c:v>11.243723810000001</c:v>
                </c:pt>
                <c:pt idx="1193">
                  <c:v>11.243723810000001</c:v>
                </c:pt>
                <c:pt idx="1194">
                  <c:v>11.25418406</c:v>
                </c:pt>
                <c:pt idx="1195">
                  <c:v>11.18096231</c:v>
                </c:pt>
                <c:pt idx="1196">
                  <c:v>11.12866105</c:v>
                </c:pt>
                <c:pt idx="1197">
                  <c:v>11.12866105</c:v>
                </c:pt>
                <c:pt idx="1198">
                  <c:v>11.0972803</c:v>
                </c:pt>
                <c:pt idx="1199">
                  <c:v>11.055439290000001</c:v>
                </c:pt>
                <c:pt idx="1200">
                  <c:v>10.971757289999999</c:v>
                </c:pt>
                <c:pt idx="1201">
                  <c:v>10.96129704</c:v>
                </c:pt>
                <c:pt idx="1202">
                  <c:v>10.971757289999999</c:v>
                </c:pt>
                <c:pt idx="1203">
                  <c:v>10.90899578</c:v>
                </c:pt>
                <c:pt idx="1204">
                  <c:v>10.835774020000001</c:v>
                </c:pt>
                <c:pt idx="1205">
                  <c:v>10.793933020000001</c:v>
                </c:pt>
                <c:pt idx="1206">
                  <c:v>10.84623427</c:v>
                </c:pt>
                <c:pt idx="1207">
                  <c:v>10.699790760000001</c:v>
                </c:pt>
                <c:pt idx="1208">
                  <c:v>10.67887026</c:v>
                </c:pt>
                <c:pt idx="1209">
                  <c:v>10.657949759999999</c:v>
                </c:pt>
                <c:pt idx="1210">
                  <c:v>10.59518825</c:v>
                </c:pt>
                <c:pt idx="1211">
                  <c:v>10.53242674</c:v>
                </c:pt>
                <c:pt idx="1212">
                  <c:v>10.44874474</c:v>
                </c:pt>
                <c:pt idx="1213">
                  <c:v>10.469665239999999</c:v>
                </c:pt>
                <c:pt idx="1214">
                  <c:v>10.43828448</c:v>
                </c:pt>
                <c:pt idx="1215">
                  <c:v>10.39644348</c:v>
                </c:pt>
                <c:pt idx="1216">
                  <c:v>10.291840970000001</c:v>
                </c:pt>
                <c:pt idx="1217">
                  <c:v>10.27092047</c:v>
                </c:pt>
                <c:pt idx="1218">
                  <c:v>10.260460220000001</c:v>
                </c:pt>
                <c:pt idx="1219">
                  <c:v>10.166317960000001</c:v>
                </c:pt>
                <c:pt idx="1220">
                  <c:v>10.103556449999999</c:v>
                </c:pt>
                <c:pt idx="1221">
                  <c:v>10.103556449999999</c:v>
                </c:pt>
                <c:pt idx="1222">
                  <c:v>10.019874440000001</c:v>
                </c:pt>
                <c:pt idx="1223">
                  <c:v>9.9780334400000008</c:v>
                </c:pt>
                <c:pt idx="1224">
                  <c:v>9.8838911800000009</c:v>
                </c:pt>
                <c:pt idx="1225">
                  <c:v>9.8629706800000001</c:v>
                </c:pt>
                <c:pt idx="1226">
                  <c:v>9.8211296800000003</c:v>
                </c:pt>
                <c:pt idx="1227">
                  <c:v>9.7479079199999994</c:v>
                </c:pt>
                <c:pt idx="1228">
                  <c:v>9.6851464099999998</c:v>
                </c:pt>
                <c:pt idx="1229">
                  <c:v>9.64330541</c:v>
                </c:pt>
                <c:pt idx="1230">
                  <c:v>9.64330541</c:v>
                </c:pt>
                <c:pt idx="1231">
                  <c:v>9.4968618899999999</c:v>
                </c:pt>
                <c:pt idx="1232">
                  <c:v>9.5177823999999998</c:v>
                </c:pt>
                <c:pt idx="1233">
                  <c:v>9.4445606400000006</c:v>
                </c:pt>
                <c:pt idx="1234">
                  <c:v>9.3608786300000002</c:v>
                </c:pt>
                <c:pt idx="1235">
                  <c:v>9.2562761200000008</c:v>
                </c:pt>
                <c:pt idx="1236">
                  <c:v>9.2039748699999997</c:v>
                </c:pt>
                <c:pt idx="1237">
                  <c:v>9.1725941100000004</c:v>
                </c:pt>
                <c:pt idx="1238">
                  <c:v>9.1202928599999993</c:v>
                </c:pt>
                <c:pt idx="1239">
                  <c:v>9.0679915999999992</c:v>
                </c:pt>
                <c:pt idx="1240">
                  <c:v>8.9529288400000002</c:v>
                </c:pt>
                <c:pt idx="1241">
                  <c:v>8.9215480899999999</c:v>
                </c:pt>
                <c:pt idx="1242">
                  <c:v>8.8901673399999996</c:v>
                </c:pt>
                <c:pt idx="1243">
                  <c:v>8.7960250799999997</c:v>
                </c:pt>
                <c:pt idx="1244">
                  <c:v>8.7228033200000006</c:v>
                </c:pt>
                <c:pt idx="1245">
                  <c:v>8.7228033200000006</c:v>
                </c:pt>
                <c:pt idx="1246">
                  <c:v>8.6077405599999999</c:v>
                </c:pt>
                <c:pt idx="1247">
                  <c:v>8.5345188000000007</c:v>
                </c:pt>
                <c:pt idx="1248">
                  <c:v>8.4612970399999998</c:v>
                </c:pt>
                <c:pt idx="1249">
                  <c:v>8.4403765400000008</c:v>
                </c:pt>
                <c:pt idx="1250">
                  <c:v>8.3253137800000001</c:v>
                </c:pt>
                <c:pt idx="1251">
                  <c:v>8.2939330299999998</c:v>
                </c:pt>
                <c:pt idx="1252">
                  <c:v>8.1788702700000009</c:v>
                </c:pt>
                <c:pt idx="1253">
                  <c:v>8.10564851</c:v>
                </c:pt>
                <c:pt idx="1254">
                  <c:v>8.0847280099999992</c:v>
                </c:pt>
                <c:pt idx="1255">
                  <c:v>7.9696652500000003</c:v>
                </c:pt>
                <c:pt idx="1256">
                  <c:v>7.9487447400000004</c:v>
                </c:pt>
                <c:pt idx="1257">
                  <c:v>7.8755229900000003</c:v>
                </c:pt>
                <c:pt idx="1258">
                  <c:v>7.8441422300000001</c:v>
                </c:pt>
                <c:pt idx="1259">
                  <c:v>7.7081589700000004</c:v>
                </c:pt>
                <c:pt idx="1260">
                  <c:v>7.6453974599999999</c:v>
                </c:pt>
                <c:pt idx="1261">
                  <c:v>7.5721757099999998</c:v>
                </c:pt>
                <c:pt idx="1262">
                  <c:v>7.4989539499999998</c:v>
                </c:pt>
                <c:pt idx="1263">
                  <c:v>7.4361924400000001</c:v>
                </c:pt>
                <c:pt idx="1264">
                  <c:v>7.3420501900000001</c:v>
                </c:pt>
                <c:pt idx="1265">
                  <c:v>7.2583681799999997</c:v>
                </c:pt>
                <c:pt idx="1266">
                  <c:v>7.1851464199999997</c:v>
                </c:pt>
                <c:pt idx="1267">
                  <c:v>7.0910041599999998</c:v>
                </c:pt>
                <c:pt idx="1268">
                  <c:v>7.0387029099999996</c:v>
                </c:pt>
                <c:pt idx="1269">
                  <c:v>7.0177823999999998</c:v>
                </c:pt>
                <c:pt idx="1270">
                  <c:v>6.8922593900000004</c:v>
                </c:pt>
                <c:pt idx="1271">
                  <c:v>6.7876568800000001</c:v>
                </c:pt>
                <c:pt idx="1272">
                  <c:v>6.7353556299999999</c:v>
                </c:pt>
                <c:pt idx="1273">
                  <c:v>6.7039748699999997</c:v>
                </c:pt>
                <c:pt idx="1274">
                  <c:v>6.5889121099999999</c:v>
                </c:pt>
                <c:pt idx="1275">
                  <c:v>6.5261506100000002</c:v>
                </c:pt>
                <c:pt idx="1276">
                  <c:v>6.4633890999999997</c:v>
                </c:pt>
                <c:pt idx="1277">
                  <c:v>6.3797070900000001</c:v>
                </c:pt>
                <c:pt idx="1278">
                  <c:v>6.2960250799999997</c:v>
                </c:pt>
                <c:pt idx="1279">
                  <c:v>6.1705020700000004</c:v>
                </c:pt>
                <c:pt idx="1280">
                  <c:v>6.1286610699999997</c:v>
                </c:pt>
                <c:pt idx="1281">
                  <c:v>6.0763598099999996</c:v>
                </c:pt>
                <c:pt idx="1282">
                  <c:v>5.9717573000000002</c:v>
                </c:pt>
                <c:pt idx="1283">
                  <c:v>5.8148535399999997</c:v>
                </c:pt>
                <c:pt idx="1284">
                  <c:v>5.8043932900000001</c:v>
                </c:pt>
                <c:pt idx="1285">
                  <c:v>5.7416317799999996</c:v>
                </c:pt>
                <c:pt idx="1286">
                  <c:v>5.6370292700000002</c:v>
                </c:pt>
                <c:pt idx="1287">
                  <c:v>5.5742677599999997</c:v>
                </c:pt>
                <c:pt idx="1288">
                  <c:v>5.51150626</c:v>
                </c:pt>
                <c:pt idx="1289">
                  <c:v>5.4069037499999997</c:v>
                </c:pt>
                <c:pt idx="1290">
                  <c:v>5.3023012400000002</c:v>
                </c:pt>
                <c:pt idx="1291">
                  <c:v>5.2186192299999998</c:v>
                </c:pt>
                <c:pt idx="1292">
                  <c:v>5.1453974699999998</c:v>
                </c:pt>
                <c:pt idx="1293">
                  <c:v>5.0826359700000001</c:v>
                </c:pt>
                <c:pt idx="1294">
                  <c:v>4.9675732100000003</c:v>
                </c:pt>
                <c:pt idx="1295">
                  <c:v>4.8420501900000001</c:v>
                </c:pt>
                <c:pt idx="1296">
                  <c:v>4.7792886899999996</c:v>
                </c:pt>
                <c:pt idx="1297">
                  <c:v>4.7269874300000003</c:v>
                </c:pt>
                <c:pt idx="1298">
                  <c:v>4.5910041699999997</c:v>
                </c:pt>
                <c:pt idx="1299">
                  <c:v>4.5387029099999996</c:v>
                </c:pt>
                <c:pt idx="1300">
                  <c:v>4.4759414099999999</c:v>
                </c:pt>
                <c:pt idx="1301">
                  <c:v>4.38179915</c:v>
                </c:pt>
                <c:pt idx="1302">
                  <c:v>4.2771966399999997</c:v>
                </c:pt>
                <c:pt idx="1303">
                  <c:v>4.2039748799999996</c:v>
                </c:pt>
                <c:pt idx="1304">
                  <c:v>4.1412133799999999</c:v>
                </c:pt>
                <c:pt idx="1305">
                  <c:v>4.0575313700000004</c:v>
                </c:pt>
                <c:pt idx="1306">
                  <c:v>3.9529288600000001</c:v>
                </c:pt>
                <c:pt idx="1307">
                  <c:v>3.81694559</c:v>
                </c:pt>
                <c:pt idx="1308">
                  <c:v>3.7437238399999999</c:v>
                </c:pt>
                <c:pt idx="1309">
                  <c:v>3.6809623299999998</c:v>
                </c:pt>
                <c:pt idx="1310">
                  <c:v>3.5554393200000001</c:v>
                </c:pt>
                <c:pt idx="1311">
                  <c:v>3.4717573100000001</c:v>
                </c:pt>
                <c:pt idx="1312">
                  <c:v>3.4508368100000002</c:v>
                </c:pt>
                <c:pt idx="1313">
                  <c:v>3.31485355</c:v>
                </c:pt>
                <c:pt idx="1314">
                  <c:v>3.2102510400000002</c:v>
                </c:pt>
                <c:pt idx="1315">
                  <c:v>3.1265690300000002</c:v>
                </c:pt>
                <c:pt idx="1316">
                  <c:v>3.0638075200000001</c:v>
                </c:pt>
                <c:pt idx="1317">
                  <c:v>2.9905857600000001</c:v>
                </c:pt>
                <c:pt idx="1318">
                  <c:v>2.8964435100000001</c:v>
                </c:pt>
                <c:pt idx="1319">
                  <c:v>2.7813807399999999</c:v>
                </c:pt>
                <c:pt idx="1320">
                  <c:v>2.6872384899999999</c:v>
                </c:pt>
                <c:pt idx="1321">
                  <c:v>2.6244769799999998</c:v>
                </c:pt>
                <c:pt idx="1322">
                  <c:v>2.4780334700000002</c:v>
                </c:pt>
                <c:pt idx="1323">
                  <c:v>2.4048117100000002</c:v>
                </c:pt>
                <c:pt idx="1324">
                  <c:v>2.35251045</c:v>
                </c:pt>
                <c:pt idx="1325">
                  <c:v>2.2269874399999998</c:v>
                </c:pt>
                <c:pt idx="1326">
                  <c:v>2.11192468</c:v>
                </c:pt>
                <c:pt idx="1327">
                  <c:v>2.02824267</c:v>
                </c:pt>
                <c:pt idx="1328">
                  <c:v>1.9654811700000001</c:v>
                </c:pt>
                <c:pt idx="1329">
                  <c:v>1.8922594100000001</c:v>
                </c:pt>
                <c:pt idx="1330">
                  <c:v>1.83995815</c:v>
                </c:pt>
                <c:pt idx="1331">
                  <c:v>1.6935146400000001</c:v>
                </c:pt>
                <c:pt idx="1332">
                  <c:v>1.5993723799999999</c:v>
                </c:pt>
                <c:pt idx="1333">
                  <c:v>1.5366108700000001</c:v>
                </c:pt>
                <c:pt idx="1334">
                  <c:v>1.4110878600000001</c:v>
                </c:pt>
                <c:pt idx="1335">
                  <c:v>1.3169455999999999</c:v>
                </c:pt>
                <c:pt idx="1336">
                  <c:v>1.2855648500000001</c:v>
                </c:pt>
                <c:pt idx="1337">
                  <c:v>1.1495815899999999</c:v>
                </c:pt>
                <c:pt idx="1338">
                  <c:v>1.0135983200000001</c:v>
                </c:pt>
                <c:pt idx="1339">
                  <c:v>0.94037656999999997</c:v>
                </c:pt>
                <c:pt idx="1340">
                  <c:v>0.87761506</c:v>
                </c:pt>
                <c:pt idx="1341">
                  <c:v>0.79393305000000003</c:v>
                </c:pt>
                <c:pt idx="1342">
                  <c:v>0.69979079</c:v>
                </c:pt>
                <c:pt idx="1343">
                  <c:v>0.60564852999999996</c:v>
                </c:pt>
                <c:pt idx="1344">
                  <c:v>0.52196653000000004</c:v>
                </c:pt>
                <c:pt idx="1345">
                  <c:v>0.43828452000000001</c:v>
                </c:pt>
                <c:pt idx="1346">
                  <c:v>0.32322176000000002</c:v>
                </c:pt>
                <c:pt idx="1347">
                  <c:v>0.21861924999999999</c:v>
                </c:pt>
                <c:pt idx="1348">
                  <c:v>0.19769874000000001</c:v>
                </c:pt>
                <c:pt idx="1349">
                  <c:v>9.3096230000000002E-2</c:v>
                </c:pt>
                <c:pt idx="1350">
                  <c:v>-8.4728029999999996E-2</c:v>
                </c:pt>
                <c:pt idx="1351">
                  <c:v>-0.13702929</c:v>
                </c:pt>
                <c:pt idx="1352">
                  <c:v>-0.18933053999999999</c:v>
                </c:pt>
                <c:pt idx="1353">
                  <c:v>-0.31485354999999998</c:v>
                </c:pt>
                <c:pt idx="1354">
                  <c:v>-0.37761506</c:v>
                </c:pt>
                <c:pt idx="1355">
                  <c:v>-0.47175731999999998</c:v>
                </c:pt>
                <c:pt idx="1356">
                  <c:v>-0.56589957999999996</c:v>
                </c:pt>
                <c:pt idx="1357">
                  <c:v>-0.64958159000000004</c:v>
                </c:pt>
                <c:pt idx="1358">
                  <c:v>-0.79602510000000004</c:v>
                </c:pt>
                <c:pt idx="1359">
                  <c:v>-0.85878661000000001</c:v>
                </c:pt>
                <c:pt idx="1360">
                  <c:v>-0.90062761000000002</c:v>
                </c:pt>
                <c:pt idx="1361">
                  <c:v>-0.99476986999999994</c:v>
                </c:pt>
                <c:pt idx="1362">
                  <c:v>-1.16213389</c:v>
                </c:pt>
                <c:pt idx="1363">
                  <c:v>-1.2353556400000001</c:v>
                </c:pt>
                <c:pt idx="1364">
                  <c:v>-1.2667364000000001</c:v>
                </c:pt>
                <c:pt idx="1365">
                  <c:v>-1.41317991</c:v>
                </c:pt>
                <c:pt idx="1366">
                  <c:v>-1.49686192</c:v>
                </c:pt>
                <c:pt idx="1367">
                  <c:v>-1.61192468</c:v>
                </c:pt>
                <c:pt idx="1368">
                  <c:v>-1.69560669</c:v>
                </c:pt>
                <c:pt idx="1369">
                  <c:v>-1.7897489499999999</c:v>
                </c:pt>
                <c:pt idx="1370">
                  <c:v>-1.89435146</c:v>
                </c:pt>
                <c:pt idx="1371">
                  <c:v>-1.9571129599999999</c:v>
                </c:pt>
                <c:pt idx="1372">
                  <c:v>-1.9884937199999999</c:v>
                </c:pt>
                <c:pt idx="1373">
                  <c:v>-2.10355648</c:v>
                </c:pt>
                <c:pt idx="1374">
                  <c:v>-2.27092049</c:v>
                </c:pt>
                <c:pt idx="1375">
                  <c:v>-2.34414225</c:v>
                </c:pt>
                <c:pt idx="1376">
                  <c:v>-2.3755229999999998</c:v>
                </c:pt>
                <c:pt idx="1377">
                  <c:v>-2.5219665199999999</c:v>
                </c:pt>
                <c:pt idx="1378">
                  <c:v>-2.6161087799999998</c:v>
                </c:pt>
                <c:pt idx="1379">
                  <c:v>-2.6788702799999999</c:v>
                </c:pt>
                <c:pt idx="1380">
                  <c:v>-2.7834727899999998</c:v>
                </c:pt>
                <c:pt idx="1381">
                  <c:v>-2.8880753000000001</c:v>
                </c:pt>
                <c:pt idx="1382">
                  <c:v>-3.0031380599999999</c:v>
                </c:pt>
                <c:pt idx="1383">
                  <c:v>-3.1077405699999998</c:v>
                </c:pt>
                <c:pt idx="1384">
                  <c:v>-3.1182008300000001</c:v>
                </c:pt>
                <c:pt idx="1385">
                  <c:v>-3.1914225799999998</c:v>
                </c:pt>
                <c:pt idx="1386">
                  <c:v>-3.3587866000000002</c:v>
                </c:pt>
                <c:pt idx="1387">
                  <c:v>-3.4215480999999999</c:v>
                </c:pt>
                <c:pt idx="1388">
                  <c:v>-3.46338911</c:v>
                </c:pt>
                <c:pt idx="1389">
                  <c:v>-3.5993723700000002</c:v>
                </c:pt>
                <c:pt idx="1390">
                  <c:v>-3.7039748800000001</c:v>
                </c:pt>
                <c:pt idx="1391">
                  <c:v>-3.7562761400000002</c:v>
                </c:pt>
                <c:pt idx="1392">
                  <c:v>-3.8713389</c:v>
                </c:pt>
                <c:pt idx="1393">
                  <c:v>-3.9968619099999998</c:v>
                </c:pt>
                <c:pt idx="1394">
                  <c:v>-4.1328451700000004</c:v>
                </c:pt>
                <c:pt idx="1395">
                  <c:v>-4.1642259299999997</c:v>
                </c:pt>
                <c:pt idx="1396">
                  <c:v>-4.2165271799999999</c:v>
                </c:pt>
                <c:pt idx="1397">
                  <c:v>-4.28974894</c:v>
                </c:pt>
                <c:pt idx="1398">
                  <c:v>-4.4780334599999998</c:v>
                </c:pt>
                <c:pt idx="1399">
                  <c:v>-4.5407949600000004</c:v>
                </c:pt>
                <c:pt idx="1400">
                  <c:v>-4.5512552099999999</c:v>
                </c:pt>
                <c:pt idx="1401">
                  <c:v>-4.67677823</c:v>
                </c:pt>
                <c:pt idx="1402">
                  <c:v>-4.7918409899999999</c:v>
                </c:pt>
                <c:pt idx="1403">
                  <c:v>-4.84414224</c:v>
                </c:pt>
                <c:pt idx="1404">
                  <c:v>-4.8964435000000002</c:v>
                </c:pt>
                <c:pt idx="1405">
                  <c:v>-5.0533472599999998</c:v>
                </c:pt>
                <c:pt idx="1406">
                  <c:v>-5.1684100199999996</c:v>
                </c:pt>
                <c:pt idx="1407">
                  <c:v>-5.2102510300000002</c:v>
                </c:pt>
                <c:pt idx="1408">
                  <c:v>-5.25209203</c:v>
                </c:pt>
                <c:pt idx="1409">
                  <c:v>-5.3985355500000001</c:v>
                </c:pt>
                <c:pt idx="1410">
                  <c:v>-5.5240585600000003</c:v>
                </c:pt>
                <c:pt idx="1411">
                  <c:v>-5.5763598099999996</c:v>
                </c:pt>
                <c:pt idx="1412">
                  <c:v>-5.5658995600000001</c:v>
                </c:pt>
                <c:pt idx="1413">
                  <c:v>-5.7541840799999999</c:v>
                </c:pt>
                <c:pt idx="1414">
                  <c:v>-5.8483263399999998</c:v>
                </c:pt>
                <c:pt idx="1415">
                  <c:v>-5.8692468399999997</c:v>
                </c:pt>
                <c:pt idx="1416">
                  <c:v>-5.9424685999999998</c:v>
                </c:pt>
                <c:pt idx="1417">
                  <c:v>-6.0889121099999999</c:v>
                </c:pt>
                <c:pt idx="1418">
                  <c:v>-6.1830543699999998</c:v>
                </c:pt>
                <c:pt idx="1419">
                  <c:v>-6.1935146200000002</c:v>
                </c:pt>
                <c:pt idx="1420">
                  <c:v>-6.2876568800000001</c:v>
                </c:pt>
                <c:pt idx="1421">
                  <c:v>-6.4027196399999999</c:v>
                </c:pt>
                <c:pt idx="1422">
                  <c:v>-6.5387029099999996</c:v>
                </c:pt>
                <c:pt idx="1423">
                  <c:v>-6.5700836599999999</c:v>
                </c:pt>
                <c:pt idx="1424">
                  <c:v>-6.6014644100000002</c:v>
                </c:pt>
                <c:pt idx="1425">
                  <c:v>-6.7479079300000002</c:v>
                </c:pt>
                <c:pt idx="1426">
                  <c:v>-6.8315899299999998</c:v>
                </c:pt>
                <c:pt idx="1427">
                  <c:v>-6.78974893</c:v>
                </c:pt>
                <c:pt idx="1428">
                  <c:v>-6.8838911899999999</c:v>
                </c:pt>
                <c:pt idx="1429">
                  <c:v>-7.0303347</c:v>
                </c:pt>
                <c:pt idx="1430">
                  <c:v>-7.1140167099999996</c:v>
                </c:pt>
                <c:pt idx="1431">
                  <c:v>-7.1140167099999996</c:v>
                </c:pt>
                <c:pt idx="1432">
                  <c:v>-7.2290794700000003</c:v>
                </c:pt>
                <c:pt idx="1433">
                  <c:v>-7.3127614799999998</c:v>
                </c:pt>
                <c:pt idx="1434">
                  <c:v>-7.4278242399999996</c:v>
                </c:pt>
                <c:pt idx="1435">
                  <c:v>-7.5010459999999997</c:v>
                </c:pt>
                <c:pt idx="1436">
                  <c:v>-7.5115062500000001</c:v>
                </c:pt>
                <c:pt idx="1437">
                  <c:v>-7.6997907699999999</c:v>
                </c:pt>
                <c:pt idx="1438">
                  <c:v>-7.7416317699999997</c:v>
                </c:pt>
                <c:pt idx="1439">
                  <c:v>-7.7520920200000001</c:v>
                </c:pt>
                <c:pt idx="1440">
                  <c:v>-7.8357740299999996</c:v>
                </c:pt>
                <c:pt idx="1441">
                  <c:v>-7.9822175499999997</c:v>
                </c:pt>
                <c:pt idx="1442">
                  <c:v>-8.0240585499999995</c:v>
                </c:pt>
                <c:pt idx="1443">
                  <c:v>-8.0554392999999997</c:v>
                </c:pt>
                <c:pt idx="1444">
                  <c:v>-8.1286610600000007</c:v>
                </c:pt>
                <c:pt idx="1445">
                  <c:v>-8.2123430699999993</c:v>
                </c:pt>
                <c:pt idx="1446">
                  <c:v>-8.3169455800000005</c:v>
                </c:pt>
                <c:pt idx="1447">
                  <c:v>-8.3692468299999998</c:v>
                </c:pt>
                <c:pt idx="1448">
                  <c:v>-8.4110878400000004</c:v>
                </c:pt>
                <c:pt idx="1449">
                  <c:v>-8.5366108500000006</c:v>
                </c:pt>
                <c:pt idx="1450">
                  <c:v>-8.5993723600000003</c:v>
                </c:pt>
                <c:pt idx="1451">
                  <c:v>-8.6098326099999998</c:v>
                </c:pt>
                <c:pt idx="1452">
                  <c:v>-8.6935146099999994</c:v>
                </c:pt>
                <c:pt idx="1453">
                  <c:v>-8.8399581299999994</c:v>
                </c:pt>
                <c:pt idx="1454">
                  <c:v>-8.8922593800000005</c:v>
                </c:pt>
                <c:pt idx="1455">
                  <c:v>-8.8817991299999992</c:v>
                </c:pt>
                <c:pt idx="1456">
                  <c:v>-8.9864016400000004</c:v>
                </c:pt>
                <c:pt idx="1457">
                  <c:v>-9.0700836500000008</c:v>
                </c:pt>
                <c:pt idx="1458">
                  <c:v>-9.1119246500000006</c:v>
                </c:pt>
                <c:pt idx="1459">
                  <c:v>-9.1537656599999995</c:v>
                </c:pt>
                <c:pt idx="1460">
                  <c:v>-9.2374476699999999</c:v>
                </c:pt>
                <c:pt idx="1461">
                  <c:v>-9.3525104300000006</c:v>
                </c:pt>
                <c:pt idx="1462">
                  <c:v>-9.3943514300000004</c:v>
                </c:pt>
                <c:pt idx="1463">
                  <c:v>-9.4361924399999992</c:v>
                </c:pt>
                <c:pt idx="1464">
                  <c:v>-9.4884936900000003</c:v>
                </c:pt>
                <c:pt idx="1465">
                  <c:v>-9.6349372100000004</c:v>
                </c:pt>
                <c:pt idx="1466">
                  <c:v>-9.6872384599999997</c:v>
                </c:pt>
                <c:pt idx="1467">
                  <c:v>-9.6663179600000007</c:v>
                </c:pt>
                <c:pt idx="1468">
                  <c:v>-9.7709204700000001</c:v>
                </c:pt>
                <c:pt idx="1469">
                  <c:v>-9.8232217199999994</c:v>
                </c:pt>
                <c:pt idx="1470">
                  <c:v>-9.8964434800000003</c:v>
                </c:pt>
                <c:pt idx="1471">
                  <c:v>-9.9382844800000001</c:v>
                </c:pt>
                <c:pt idx="1472">
                  <c:v>-10.00104599</c:v>
                </c:pt>
                <c:pt idx="1473">
                  <c:v>-10.105648499999999</c:v>
                </c:pt>
                <c:pt idx="1474">
                  <c:v>-10.105648499999999</c:v>
                </c:pt>
                <c:pt idx="1475">
                  <c:v>-10.11610875</c:v>
                </c:pt>
                <c:pt idx="1476">
                  <c:v>-10.18933051</c:v>
                </c:pt>
                <c:pt idx="1477">
                  <c:v>-10.325313769999999</c:v>
                </c:pt>
                <c:pt idx="1478">
                  <c:v>-10.36715478</c:v>
                </c:pt>
                <c:pt idx="1479">
                  <c:v>-10.335774020000001</c:v>
                </c:pt>
                <c:pt idx="1480">
                  <c:v>-10.482217540000001</c:v>
                </c:pt>
                <c:pt idx="1481">
                  <c:v>-10.513598289999999</c:v>
                </c:pt>
                <c:pt idx="1482">
                  <c:v>-10.53451879</c:v>
                </c:pt>
                <c:pt idx="1483">
                  <c:v>-10.58682005</c:v>
                </c:pt>
                <c:pt idx="1484">
                  <c:v>-10.649581550000001</c:v>
                </c:pt>
                <c:pt idx="1485">
                  <c:v>-10.701882810000001</c:v>
                </c:pt>
                <c:pt idx="1486">
                  <c:v>-10.72280331</c:v>
                </c:pt>
                <c:pt idx="1487">
                  <c:v>-10.75418406</c:v>
                </c:pt>
                <c:pt idx="1488">
                  <c:v>-10.796025070000001</c:v>
                </c:pt>
                <c:pt idx="1489">
                  <c:v>-10.91108783</c:v>
                </c:pt>
                <c:pt idx="1490">
                  <c:v>-10.93200833</c:v>
                </c:pt>
                <c:pt idx="1491">
                  <c:v>-10.90062758</c:v>
                </c:pt>
                <c:pt idx="1492">
                  <c:v>-11.015690340000001</c:v>
                </c:pt>
                <c:pt idx="1493">
                  <c:v>-11.06799159</c:v>
                </c:pt>
                <c:pt idx="1494">
                  <c:v>-11.06799159</c:v>
                </c:pt>
                <c:pt idx="1495">
                  <c:v>-11.1307531</c:v>
                </c:pt>
                <c:pt idx="1496">
                  <c:v>-11.183054350000001</c:v>
                </c:pt>
                <c:pt idx="1497">
                  <c:v>-11.266736359999999</c:v>
                </c:pt>
                <c:pt idx="1498">
                  <c:v>-11.235355609999999</c:v>
                </c:pt>
                <c:pt idx="1499">
                  <c:v>-11.25627611</c:v>
                </c:pt>
                <c:pt idx="1500">
                  <c:v>-11.298117120000001</c:v>
                </c:pt>
                <c:pt idx="1501">
                  <c:v>-11.39225938</c:v>
                </c:pt>
                <c:pt idx="1502">
                  <c:v>-11.39225938</c:v>
                </c:pt>
                <c:pt idx="1503">
                  <c:v>-11.360878619999999</c:v>
                </c:pt>
                <c:pt idx="1504">
                  <c:v>-11.48640163</c:v>
                </c:pt>
                <c:pt idx="1505">
                  <c:v>-11.507322139999999</c:v>
                </c:pt>
                <c:pt idx="1506">
                  <c:v>-11.517782390000001</c:v>
                </c:pt>
                <c:pt idx="1507">
                  <c:v>-11.52824264</c:v>
                </c:pt>
                <c:pt idx="1508">
                  <c:v>-11.611924650000001</c:v>
                </c:pt>
                <c:pt idx="1509">
                  <c:v>-11.6642259</c:v>
                </c:pt>
                <c:pt idx="1510">
                  <c:v>-11.643305399999999</c:v>
                </c:pt>
                <c:pt idx="1511">
                  <c:v>-11.65376565</c:v>
                </c:pt>
                <c:pt idx="1512">
                  <c:v>-11.69560665</c:v>
                </c:pt>
                <c:pt idx="1513">
                  <c:v>-11.80020916</c:v>
                </c:pt>
                <c:pt idx="1514">
                  <c:v>-11.779288660000001</c:v>
                </c:pt>
                <c:pt idx="1515">
                  <c:v>-11.74790791</c:v>
                </c:pt>
                <c:pt idx="1516">
                  <c:v>-11.84205017</c:v>
                </c:pt>
                <c:pt idx="1517">
                  <c:v>-11.85251042</c:v>
                </c:pt>
                <c:pt idx="1518">
                  <c:v>-11.81066942</c:v>
                </c:pt>
                <c:pt idx="1519">
                  <c:v>-11.862970669999999</c:v>
                </c:pt>
                <c:pt idx="1520">
                  <c:v>-11.94665268</c:v>
                </c:pt>
                <c:pt idx="1521">
                  <c:v>-11.96757318</c:v>
                </c:pt>
                <c:pt idx="1522">
                  <c:v>-11.93619243</c:v>
                </c:pt>
                <c:pt idx="1523">
                  <c:v>-11.988493679999999</c:v>
                </c:pt>
                <c:pt idx="1524">
                  <c:v>-11.998953930000001</c:v>
                </c:pt>
                <c:pt idx="1525">
                  <c:v>-12.051255189999999</c:v>
                </c:pt>
                <c:pt idx="1526">
                  <c:v>-12.06171544</c:v>
                </c:pt>
                <c:pt idx="1527">
                  <c:v>-12.03033469</c:v>
                </c:pt>
                <c:pt idx="1528">
                  <c:v>-12.07217569</c:v>
                </c:pt>
                <c:pt idx="1529">
                  <c:v>-12.093096190000001</c:v>
                </c:pt>
                <c:pt idx="1530">
                  <c:v>-12.07217569</c:v>
                </c:pt>
                <c:pt idx="1531">
                  <c:v>-12.07217569</c:v>
                </c:pt>
                <c:pt idx="1532">
                  <c:v>-12.145397450000001</c:v>
                </c:pt>
                <c:pt idx="1533">
                  <c:v>-12.176778199999999</c:v>
                </c:pt>
                <c:pt idx="1534">
                  <c:v>-12.11401669</c:v>
                </c:pt>
                <c:pt idx="1535">
                  <c:v>-12.145397450000001</c:v>
                </c:pt>
                <c:pt idx="1536">
                  <c:v>-12.1558577</c:v>
                </c:pt>
                <c:pt idx="1537">
                  <c:v>-12.21861921</c:v>
                </c:pt>
                <c:pt idx="1538">
                  <c:v>-12.1976987</c:v>
                </c:pt>
                <c:pt idx="1539">
                  <c:v>-12.176778199999999</c:v>
                </c:pt>
                <c:pt idx="1540">
                  <c:v>-12.281380710000001</c:v>
                </c:pt>
                <c:pt idx="1541">
                  <c:v>-12.239539710000001</c:v>
                </c:pt>
                <c:pt idx="1542">
                  <c:v>-12.187238450000001</c:v>
                </c:pt>
                <c:pt idx="1543">
                  <c:v>-12.20815895</c:v>
                </c:pt>
                <c:pt idx="1544">
                  <c:v>-12.24999996</c:v>
                </c:pt>
                <c:pt idx="1545">
                  <c:v>-12.26046021</c:v>
                </c:pt>
                <c:pt idx="1546">
                  <c:v>-12.187238450000001</c:v>
                </c:pt>
                <c:pt idx="1547">
                  <c:v>-12.229079459999999</c:v>
                </c:pt>
                <c:pt idx="1548">
                  <c:v>-12.239539710000001</c:v>
                </c:pt>
                <c:pt idx="1549">
                  <c:v>-12.239539710000001</c:v>
                </c:pt>
                <c:pt idx="1550">
                  <c:v>-12.229079459999999</c:v>
                </c:pt>
                <c:pt idx="1551">
                  <c:v>-12.1976987</c:v>
                </c:pt>
                <c:pt idx="1552">
                  <c:v>-12.29184096</c:v>
                </c:pt>
                <c:pt idx="1553">
                  <c:v>-12.26046021</c:v>
                </c:pt>
                <c:pt idx="1554">
                  <c:v>-12.1976987</c:v>
                </c:pt>
                <c:pt idx="1555">
                  <c:v>-12.20815895</c:v>
                </c:pt>
                <c:pt idx="1556">
                  <c:v>-12.29184096</c:v>
                </c:pt>
                <c:pt idx="1557">
                  <c:v>-12.26046021</c:v>
                </c:pt>
                <c:pt idx="1558">
                  <c:v>-12.16631795</c:v>
                </c:pt>
                <c:pt idx="1559">
                  <c:v>-12.20815895</c:v>
                </c:pt>
                <c:pt idx="1560">
                  <c:v>-12.1976987</c:v>
                </c:pt>
                <c:pt idx="1561">
                  <c:v>-12.16631795</c:v>
                </c:pt>
                <c:pt idx="1562">
                  <c:v>-12.1558577</c:v>
                </c:pt>
                <c:pt idx="1563">
                  <c:v>-12.1558577</c:v>
                </c:pt>
                <c:pt idx="1564">
                  <c:v>-12.20815895</c:v>
                </c:pt>
                <c:pt idx="1565">
                  <c:v>-12.1558577</c:v>
                </c:pt>
                <c:pt idx="1566">
                  <c:v>-12.10355644</c:v>
                </c:pt>
                <c:pt idx="1567">
                  <c:v>-12.10355644</c:v>
                </c:pt>
                <c:pt idx="1568">
                  <c:v>-12.1558577</c:v>
                </c:pt>
                <c:pt idx="1569">
                  <c:v>-12.12447695</c:v>
                </c:pt>
                <c:pt idx="1570">
                  <c:v>-12.04079494</c:v>
                </c:pt>
                <c:pt idx="1571">
                  <c:v>-12.06171544</c:v>
                </c:pt>
                <c:pt idx="1572">
                  <c:v>-12.051255189999999</c:v>
                </c:pt>
                <c:pt idx="1573">
                  <c:v>-12.051255189999999</c:v>
                </c:pt>
                <c:pt idx="1574">
                  <c:v>-11.97803343</c:v>
                </c:pt>
                <c:pt idx="1575">
                  <c:v>-11.988493679999999</c:v>
                </c:pt>
                <c:pt idx="1576">
                  <c:v>-12.00941418</c:v>
                </c:pt>
                <c:pt idx="1577">
                  <c:v>-11.93619243</c:v>
                </c:pt>
                <c:pt idx="1578">
                  <c:v>-11.89435142</c:v>
                </c:pt>
                <c:pt idx="1579">
                  <c:v>-11.873430920000001</c:v>
                </c:pt>
                <c:pt idx="1580">
                  <c:v>-11.93619243</c:v>
                </c:pt>
                <c:pt idx="1581">
                  <c:v>-11.88389117</c:v>
                </c:pt>
                <c:pt idx="1582">
                  <c:v>-11.80020916</c:v>
                </c:pt>
                <c:pt idx="1583">
                  <c:v>-11.84205017</c:v>
                </c:pt>
                <c:pt idx="1584">
                  <c:v>-11.81066942</c:v>
                </c:pt>
                <c:pt idx="1585">
                  <c:v>-11.768828409999999</c:v>
                </c:pt>
                <c:pt idx="1586">
                  <c:v>-11.71652716</c:v>
                </c:pt>
                <c:pt idx="1587">
                  <c:v>-11.706066910000001</c:v>
                </c:pt>
                <c:pt idx="1588">
                  <c:v>-11.71652716</c:v>
                </c:pt>
                <c:pt idx="1589">
                  <c:v>-11.643305399999999</c:v>
                </c:pt>
                <c:pt idx="1590">
                  <c:v>-11.591004140000001</c:v>
                </c:pt>
                <c:pt idx="1591">
                  <c:v>-11.55962339</c:v>
                </c:pt>
                <c:pt idx="1592">
                  <c:v>-11.591004140000001</c:v>
                </c:pt>
                <c:pt idx="1593">
                  <c:v>-11.53870289</c:v>
                </c:pt>
                <c:pt idx="1594">
                  <c:v>-11.423640130000001</c:v>
                </c:pt>
                <c:pt idx="1595">
                  <c:v>-11.47594138</c:v>
                </c:pt>
                <c:pt idx="1596">
                  <c:v>-11.44456063</c:v>
                </c:pt>
                <c:pt idx="1597">
                  <c:v>-11.371338870000001</c:v>
                </c:pt>
                <c:pt idx="1598">
                  <c:v>-11.329497870000001</c:v>
                </c:pt>
                <c:pt idx="1599">
                  <c:v>-11.33995812</c:v>
                </c:pt>
                <c:pt idx="1600">
                  <c:v>-11.33995812</c:v>
                </c:pt>
                <c:pt idx="1601">
                  <c:v>-11.21443511</c:v>
                </c:pt>
                <c:pt idx="1602">
                  <c:v>-11.1725941</c:v>
                </c:pt>
                <c:pt idx="1603">
                  <c:v>-11.1307531</c:v>
                </c:pt>
                <c:pt idx="1604">
                  <c:v>-11.151673600000001</c:v>
                </c:pt>
                <c:pt idx="1605">
                  <c:v>-11.07845184</c:v>
                </c:pt>
                <c:pt idx="1606">
                  <c:v>-10.99476984</c:v>
                </c:pt>
                <c:pt idx="1607">
                  <c:v>-11.02615059</c:v>
                </c:pt>
                <c:pt idx="1608">
                  <c:v>-10.963389080000001</c:v>
                </c:pt>
                <c:pt idx="1609">
                  <c:v>-10.890167330000001</c:v>
                </c:pt>
                <c:pt idx="1610">
                  <c:v>-10.84832632</c:v>
                </c:pt>
                <c:pt idx="1611">
                  <c:v>-10.83786607</c:v>
                </c:pt>
                <c:pt idx="1612">
                  <c:v>-10.81694557</c:v>
                </c:pt>
                <c:pt idx="1613">
                  <c:v>-10.72280331</c:v>
                </c:pt>
                <c:pt idx="1614">
                  <c:v>-10.6600418</c:v>
                </c:pt>
                <c:pt idx="1615">
                  <c:v>-10.6182008</c:v>
                </c:pt>
                <c:pt idx="1616">
                  <c:v>-10.639121299999999</c:v>
                </c:pt>
                <c:pt idx="1617">
                  <c:v>-10.555439290000001</c:v>
                </c:pt>
                <c:pt idx="1618">
                  <c:v>-10.450836779999999</c:v>
                </c:pt>
                <c:pt idx="1619">
                  <c:v>-10.46129704</c:v>
                </c:pt>
                <c:pt idx="1620">
                  <c:v>-10.39853553</c:v>
                </c:pt>
                <c:pt idx="1621">
                  <c:v>-10.293933020000001</c:v>
                </c:pt>
                <c:pt idx="1622">
                  <c:v>-10.26255227</c:v>
                </c:pt>
                <c:pt idx="1623">
                  <c:v>-10.27301252</c:v>
                </c:pt>
                <c:pt idx="1624">
                  <c:v>-10.22071126</c:v>
                </c:pt>
                <c:pt idx="1625">
                  <c:v>-10.11610875</c:v>
                </c:pt>
                <c:pt idx="1626">
                  <c:v>-10.074267750000001</c:v>
                </c:pt>
                <c:pt idx="1627">
                  <c:v>-10.011506239999999</c:v>
                </c:pt>
                <c:pt idx="1628">
                  <c:v>-10.011506239999999</c:v>
                </c:pt>
                <c:pt idx="1629">
                  <c:v>-9.9278242300000006</c:v>
                </c:pt>
                <c:pt idx="1630">
                  <c:v>-9.8127614699999999</c:v>
                </c:pt>
                <c:pt idx="1631">
                  <c:v>-9.8336819700000007</c:v>
                </c:pt>
                <c:pt idx="1632">
                  <c:v>-9.7709204700000001</c:v>
                </c:pt>
                <c:pt idx="1633">
                  <c:v>-9.6453974599999999</c:v>
                </c:pt>
                <c:pt idx="1634">
                  <c:v>-9.5721757000000007</c:v>
                </c:pt>
                <c:pt idx="1635">
                  <c:v>-9.5930961999999997</c:v>
                </c:pt>
                <c:pt idx="1636">
                  <c:v>-9.5303346999999992</c:v>
                </c:pt>
                <c:pt idx="1637">
                  <c:v>-9.3943514300000004</c:v>
                </c:pt>
                <c:pt idx="1638">
                  <c:v>-9.3734309299999996</c:v>
                </c:pt>
                <c:pt idx="1639">
                  <c:v>-9.31066942</c:v>
                </c:pt>
                <c:pt idx="1640">
                  <c:v>-9.2897489199999992</c:v>
                </c:pt>
                <c:pt idx="1641">
                  <c:v>-9.1851464099999998</c:v>
                </c:pt>
                <c:pt idx="1642">
                  <c:v>-9.1014643999999993</c:v>
                </c:pt>
                <c:pt idx="1643">
                  <c:v>-9.1119246500000006</c:v>
                </c:pt>
                <c:pt idx="1644">
                  <c:v>-8.9968618899999999</c:v>
                </c:pt>
                <c:pt idx="1645">
                  <c:v>-8.8817991299999992</c:v>
                </c:pt>
                <c:pt idx="1646">
                  <c:v>-8.8190376300000004</c:v>
                </c:pt>
                <c:pt idx="1647">
                  <c:v>-8.8190376300000004</c:v>
                </c:pt>
                <c:pt idx="1648">
                  <c:v>-8.73535562</c:v>
                </c:pt>
                <c:pt idx="1649">
                  <c:v>-8.6098326099999998</c:v>
                </c:pt>
                <c:pt idx="1650">
                  <c:v>-8.5889120999999999</c:v>
                </c:pt>
                <c:pt idx="1651">
                  <c:v>-8.5052301000000003</c:v>
                </c:pt>
                <c:pt idx="1652">
                  <c:v>-8.4633890899999997</c:v>
                </c:pt>
                <c:pt idx="1653">
                  <c:v>-8.3692468299999998</c:v>
                </c:pt>
                <c:pt idx="1654">
                  <c:v>-8.2855648199999994</c:v>
                </c:pt>
                <c:pt idx="1655">
                  <c:v>-8.2855648199999994</c:v>
                </c:pt>
                <c:pt idx="1656">
                  <c:v>-8.18096231</c:v>
                </c:pt>
                <c:pt idx="1657">
                  <c:v>-8.0554392999999997</c:v>
                </c:pt>
                <c:pt idx="1658">
                  <c:v>-8.0031380500000004</c:v>
                </c:pt>
                <c:pt idx="1659">
                  <c:v>-8.0031380500000004</c:v>
                </c:pt>
                <c:pt idx="1660">
                  <c:v>-7.8985355400000001</c:v>
                </c:pt>
                <c:pt idx="1661">
                  <c:v>-7.7416317699999997</c:v>
                </c:pt>
                <c:pt idx="1662">
                  <c:v>-7.7102510200000003</c:v>
                </c:pt>
                <c:pt idx="1663">
                  <c:v>-7.6265690099999999</c:v>
                </c:pt>
                <c:pt idx="1664">
                  <c:v>-7.5428870000000003</c:v>
                </c:pt>
                <c:pt idx="1665">
                  <c:v>-7.4905857500000002</c:v>
                </c:pt>
                <c:pt idx="1666">
                  <c:v>-7.4069037399999997</c:v>
                </c:pt>
                <c:pt idx="1667">
                  <c:v>-7.3859832399999998</c:v>
                </c:pt>
                <c:pt idx="1668">
                  <c:v>-7.2813807300000004</c:v>
                </c:pt>
                <c:pt idx="1669">
                  <c:v>-7.1663179699999997</c:v>
                </c:pt>
                <c:pt idx="1670">
                  <c:v>-7.0721757099999998</c:v>
                </c:pt>
                <c:pt idx="1671">
                  <c:v>-7.0930962099999997</c:v>
                </c:pt>
                <c:pt idx="1672">
                  <c:v>-6.9780334499999999</c:v>
                </c:pt>
                <c:pt idx="1673">
                  <c:v>-6.8420501900000001</c:v>
                </c:pt>
                <c:pt idx="1674">
                  <c:v>-6.7583681799999997</c:v>
                </c:pt>
                <c:pt idx="1675">
                  <c:v>-6.7269874200000004</c:v>
                </c:pt>
                <c:pt idx="1676">
                  <c:v>-6.6223849100000001</c:v>
                </c:pt>
                <c:pt idx="1677">
                  <c:v>-6.5387029099999996</c:v>
                </c:pt>
                <c:pt idx="1678">
                  <c:v>-6.4550209000000001</c:v>
                </c:pt>
                <c:pt idx="1679">
                  <c:v>-6.3922593900000004</c:v>
                </c:pt>
                <c:pt idx="1680">
                  <c:v>-6.2981171299999996</c:v>
                </c:pt>
                <c:pt idx="1681">
                  <c:v>-6.1516736200000004</c:v>
                </c:pt>
                <c:pt idx="1682">
                  <c:v>-6.1098326099999998</c:v>
                </c:pt>
                <c:pt idx="1683">
                  <c:v>-6.0993723600000003</c:v>
                </c:pt>
                <c:pt idx="1684">
                  <c:v>-6.0366108599999997</c:v>
                </c:pt>
                <c:pt idx="1685">
                  <c:v>-5.8378660900000003</c:v>
                </c:pt>
                <c:pt idx="1686">
                  <c:v>-5.8274058399999999</c:v>
                </c:pt>
                <c:pt idx="1687">
                  <c:v>-5.73326358</c:v>
                </c:pt>
                <c:pt idx="1688">
                  <c:v>-5.6286610699999997</c:v>
                </c:pt>
                <c:pt idx="1689">
                  <c:v>-5.4822175499999997</c:v>
                </c:pt>
                <c:pt idx="1690">
                  <c:v>-5.4508368000000003</c:v>
                </c:pt>
                <c:pt idx="1691">
                  <c:v>-5.3566945400000003</c:v>
                </c:pt>
                <c:pt idx="1692">
                  <c:v>-5.2834727800000003</c:v>
                </c:pt>
                <c:pt idx="1693">
                  <c:v>-5.1265690199999998</c:v>
                </c:pt>
                <c:pt idx="1694">
                  <c:v>-5.0742677599999997</c:v>
                </c:pt>
                <c:pt idx="1695">
                  <c:v>-5.0638075100000002</c:v>
                </c:pt>
                <c:pt idx="1696">
                  <c:v>-4.9278242499999996</c:v>
                </c:pt>
                <c:pt idx="1697">
                  <c:v>-4.7813807400000004</c:v>
                </c:pt>
                <c:pt idx="1698">
                  <c:v>-4.7395397299999997</c:v>
                </c:pt>
                <c:pt idx="1699">
                  <c:v>-4.7081589800000003</c:v>
                </c:pt>
                <c:pt idx="1700">
                  <c:v>-4.5512552099999999</c:v>
                </c:pt>
                <c:pt idx="1701">
                  <c:v>-4.45711295</c:v>
                </c:pt>
                <c:pt idx="1702">
                  <c:v>-4.3734309500000004</c:v>
                </c:pt>
                <c:pt idx="1703">
                  <c:v>-4.3525104399999996</c:v>
                </c:pt>
                <c:pt idx="1704">
                  <c:v>-4.1746861800000001</c:v>
                </c:pt>
                <c:pt idx="1705">
                  <c:v>-4.0596234200000003</c:v>
                </c:pt>
                <c:pt idx="1706">
                  <c:v>-3.9654811599999999</c:v>
                </c:pt>
                <c:pt idx="1707">
                  <c:v>-3.9445606600000001</c:v>
                </c:pt>
                <c:pt idx="1708">
                  <c:v>-3.79811714</c:v>
                </c:pt>
                <c:pt idx="1709">
                  <c:v>-3.6830543800000002</c:v>
                </c:pt>
                <c:pt idx="1710">
                  <c:v>-3.6725941299999998</c:v>
                </c:pt>
                <c:pt idx="1711">
                  <c:v>-3.5889121199999998</c:v>
                </c:pt>
                <c:pt idx="1712">
                  <c:v>-3.4320083600000002</c:v>
                </c:pt>
                <c:pt idx="1713">
                  <c:v>-3.31694559</c:v>
                </c:pt>
                <c:pt idx="1714">
                  <c:v>-3.3064853400000001</c:v>
                </c:pt>
                <c:pt idx="1715">
                  <c:v>-3.2018828300000002</c:v>
                </c:pt>
                <c:pt idx="1716">
                  <c:v>-3.06589957</c:v>
                </c:pt>
                <c:pt idx="1717">
                  <c:v>-2.9194560599999999</c:v>
                </c:pt>
                <c:pt idx="1718">
                  <c:v>-2.8880753000000001</c:v>
                </c:pt>
                <c:pt idx="1719">
                  <c:v>-2.81485355</c:v>
                </c:pt>
                <c:pt idx="1720">
                  <c:v>-2.7102510400000002</c:v>
                </c:pt>
                <c:pt idx="1721">
                  <c:v>-2.5428870200000002</c:v>
                </c:pt>
                <c:pt idx="1722">
                  <c:v>-2.5533472700000002</c:v>
                </c:pt>
                <c:pt idx="1723">
                  <c:v>-2.4487447599999999</c:v>
                </c:pt>
                <c:pt idx="1724">
                  <c:v>-2.27092049</c:v>
                </c:pt>
                <c:pt idx="1725">
                  <c:v>-2.1872384899999999</c:v>
                </c:pt>
                <c:pt idx="1726">
                  <c:v>-2.1558577300000001</c:v>
                </c:pt>
                <c:pt idx="1727">
                  <c:v>-2.0617154700000002</c:v>
                </c:pt>
                <c:pt idx="1728">
                  <c:v>-1.9152719600000001</c:v>
                </c:pt>
                <c:pt idx="1729">
                  <c:v>-1.7897489499999999</c:v>
                </c:pt>
                <c:pt idx="1730">
                  <c:v>-1.7165271900000001</c:v>
                </c:pt>
                <c:pt idx="1731">
                  <c:v>-1.6746861900000001</c:v>
                </c:pt>
                <c:pt idx="1732">
                  <c:v>-1.5177824200000001</c:v>
                </c:pt>
                <c:pt idx="1733">
                  <c:v>-1.40271966</c:v>
                </c:pt>
                <c:pt idx="1734">
                  <c:v>-1.36087866</c:v>
                </c:pt>
                <c:pt idx="1735">
                  <c:v>-1.2876569</c:v>
                </c:pt>
                <c:pt idx="1736">
                  <c:v>-1.08891213</c:v>
                </c:pt>
                <c:pt idx="1737">
                  <c:v>-1.04707113</c:v>
                </c:pt>
                <c:pt idx="1738">
                  <c:v>-1.0366108700000001</c:v>
                </c:pt>
                <c:pt idx="1739">
                  <c:v>-0.92154811000000003</c:v>
                </c:pt>
                <c:pt idx="1740">
                  <c:v>-0.75418410000000002</c:v>
                </c:pt>
                <c:pt idx="1741">
                  <c:v>-0.64958159000000004</c:v>
                </c:pt>
                <c:pt idx="1742">
                  <c:v>-0.60774057999999997</c:v>
                </c:pt>
                <c:pt idx="1743">
                  <c:v>-0.50313806999999999</c:v>
                </c:pt>
                <c:pt idx="1744">
                  <c:v>-0.38807531000000001</c:v>
                </c:pt>
                <c:pt idx="1745">
                  <c:v>-0.25209205000000001</c:v>
                </c:pt>
                <c:pt idx="1746">
                  <c:v>-0.24163180000000001</c:v>
                </c:pt>
                <c:pt idx="1747">
                  <c:v>-0.11610879</c:v>
                </c:pt>
                <c:pt idx="1748">
                  <c:v>4.0794980000000002E-2</c:v>
                </c:pt>
                <c:pt idx="1749">
                  <c:v>0.12447699</c:v>
                </c:pt>
                <c:pt idx="1750">
                  <c:v>0.12447699</c:v>
                </c:pt>
                <c:pt idx="1751">
                  <c:v>0.25</c:v>
                </c:pt>
                <c:pt idx="1752">
                  <c:v>0.39644351</c:v>
                </c:pt>
                <c:pt idx="1753">
                  <c:v>0.50104601999999998</c:v>
                </c:pt>
                <c:pt idx="1754">
                  <c:v>0.52196653000000004</c:v>
                </c:pt>
                <c:pt idx="1755">
                  <c:v>0.62656904000000002</c:v>
                </c:pt>
                <c:pt idx="1756">
                  <c:v>0.74163179999999995</c:v>
                </c:pt>
                <c:pt idx="1757">
                  <c:v>0.85669455999999999</c:v>
                </c:pt>
                <c:pt idx="1758">
                  <c:v>0.89853556000000001</c:v>
                </c:pt>
                <c:pt idx="1759">
                  <c:v>1.0345188299999999</c:v>
                </c:pt>
                <c:pt idx="1760">
                  <c:v>1.2018828399999999</c:v>
                </c:pt>
                <c:pt idx="1761">
                  <c:v>1.2751045999999999</c:v>
                </c:pt>
                <c:pt idx="1762">
                  <c:v>1.2960251</c:v>
                </c:pt>
                <c:pt idx="1763">
                  <c:v>1.4110878600000001</c:v>
                </c:pt>
                <c:pt idx="1764">
                  <c:v>1.58891213</c:v>
                </c:pt>
                <c:pt idx="1765">
                  <c:v>1.58891213</c:v>
                </c:pt>
                <c:pt idx="1766">
                  <c:v>1.66213389</c:v>
                </c:pt>
                <c:pt idx="1767">
                  <c:v>1.83995815</c:v>
                </c:pt>
                <c:pt idx="1768">
                  <c:v>1.9341004100000001</c:v>
                </c:pt>
                <c:pt idx="1769">
                  <c:v>1.99686192</c:v>
                </c:pt>
                <c:pt idx="1770">
                  <c:v>2.0177824200000001</c:v>
                </c:pt>
                <c:pt idx="1771">
                  <c:v>2.2060669399999999</c:v>
                </c:pt>
                <c:pt idx="1772">
                  <c:v>2.3420502000000001</c:v>
                </c:pt>
                <c:pt idx="1773">
                  <c:v>2.4152719600000001</c:v>
                </c:pt>
                <c:pt idx="1774">
                  <c:v>2.4675732099999999</c:v>
                </c:pt>
                <c:pt idx="1775">
                  <c:v>2.60355648</c:v>
                </c:pt>
                <c:pt idx="1776">
                  <c:v>2.7499999900000001</c:v>
                </c:pt>
                <c:pt idx="1777">
                  <c:v>2.76046024</c:v>
                </c:pt>
                <c:pt idx="1778">
                  <c:v>2.84414225</c:v>
                </c:pt>
                <c:pt idx="1779">
                  <c:v>2.9905857600000001</c:v>
                </c:pt>
                <c:pt idx="1780">
                  <c:v>3.08472802</c:v>
                </c:pt>
                <c:pt idx="1781">
                  <c:v>3.1265690300000002</c:v>
                </c:pt>
                <c:pt idx="1782">
                  <c:v>3.1788702799999999</c:v>
                </c:pt>
                <c:pt idx="1783">
                  <c:v>3.3671547999999998</c:v>
                </c:pt>
                <c:pt idx="1784">
                  <c:v>3.48221756</c:v>
                </c:pt>
                <c:pt idx="1785">
                  <c:v>3.5554393200000001</c:v>
                </c:pt>
                <c:pt idx="1786">
                  <c:v>3.5868200699999999</c:v>
                </c:pt>
                <c:pt idx="1787">
                  <c:v>3.7018828300000002</c:v>
                </c:pt>
                <c:pt idx="1788">
                  <c:v>3.9006276</c:v>
                </c:pt>
                <c:pt idx="1789">
                  <c:v>3.8797071000000001</c:v>
                </c:pt>
                <c:pt idx="1790">
                  <c:v>3.9843096099999999</c:v>
                </c:pt>
                <c:pt idx="1791">
                  <c:v>4.1307531300000004</c:v>
                </c:pt>
                <c:pt idx="1792">
                  <c:v>4.2353556399999999</c:v>
                </c:pt>
                <c:pt idx="1793">
                  <c:v>4.2458158900000003</c:v>
                </c:pt>
                <c:pt idx="1794">
                  <c:v>4.3504183999999997</c:v>
                </c:pt>
                <c:pt idx="1795">
                  <c:v>4.45502091</c:v>
                </c:pt>
                <c:pt idx="1796">
                  <c:v>4.5910041699999997</c:v>
                </c:pt>
                <c:pt idx="1797">
                  <c:v>4.6433054199999999</c:v>
                </c:pt>
                <c:pt idx="1798">
                  <c:v>4.69560668</c:v>
                </c:pt>
                <c:pt idx="1799">
                  <c:v>4.78974894</c:v>
                </c:pt>
                <c:pt idx="1800">
                  <c:v>4.95711295</c:v>
                </c:pt>
                <c:pt idx="1801">
                  <c:v>4.9884937100000002</c:v>
                </c:pt>
                <c:pt idx="1802">
                  <c:v>5.0617154700000002</c:v>
                </c:pt>
                <c:pt idx="1803">
                  <c:v>5.2290794800000002</c:v>
                </c:pt>
                <c:pt idx="1804">
                  <c:v>5.3232217400000001</c:v>
                </c:pt>
                <c:pt idx="1805">
                  <c:v>5.3336819899999997</c:v>
                </c:pt>
                <c:pt idx="1806">
                  <c:v>5.4173640000000001</c:v>
                </c:pt>
                <c:pt idx="1807">
                  <c:v>5.58472802</c:v>
                </c:pt>
                <c:pt idx="1808">
                  <c:v>5.6474895199999997</c:v>
                </c:pt>
                <c:pt idx="1809">
                  <c:v>5.6997907799999998</c:v>
                </c:pt>
                <c:pt idx="1810">
                  <c:v>5.7311715300000001</c:v>
                </c:pt>
                <c:pt idx="1811">
                  <c:v>5.8880752899999997</c:v>
                </c:pt>
                <c:pt idx="1812">
                  <c:v>5.9822175499999997</c:v>
                </c:pt>
                <c:pt idx="1813">
                  <c:v>6.0031380600000004</c:v>
                </c:pt>
                <c:pt idx="1814">
                  <c:v>6.08682006</c:v>
                </c:pt>
                <c:pt idx="1815">
                  <c:v>6.2751045799999998</c:v>
                </c:pt>
                <c:pt idx="1816">
                  <c:v>6.3378660900000003</c:v>
                </c:pt>
                <c:pt idx="1817">
                  <c:v>6.3587865900000002</c:v>
                </c:pt>
                <c:pt idx="1818">
                  <c:v>6.4424685999999998</c:v>
                </c:pt>
                <c:pt idx="1819">
                  <c:v>6.6098326099999998</c:v>
                </c:pt>
                <c:pt idx="1820">
                  <c:v>6.6830543699999998</c:v>
                </c:pt>
                <c:pt idx="1821">
                  <c:v>6.7039748699999997</c:v>
                </c:pt>
                <c:pt idx="1822">
                  <c:v>6.7981171299999996</c:v>
                </c:pt>
                <c:pt idx="1823">
                  <c:v>6.8922593900000004</c:v>
                </c:pt>
                <c:pt idx="1824">
                  <c:v>6.9759414</c:v>
                </c:pt>
                <c:pt idx="1825">
                  <c:v>6.9968618999999999</c:v>
                </c:pt>
                <c:pt idx="1826">
                  <c:v>7.0910041599999998</c:v>
                </c:pt>
                <c:pt idx="1827">
                  <c:v>7.2479079300000002</c:v>
                </c:pt>
                <c:pt idx="1828">
                  <c:v>7.2792886799999996</c:v>
                </c:pt>
                <c:pt idx="1829">
                  <c:v>7.2792886799999996</c:v>
                </c:pt>
                <c:pt idx="1830">
                  <c:v>7.3943514400000003</c:v>
                </c:pt>
                <c:pt idx="1831">
                  <c:v>7.5617154600000003</c:v>
                </c:pt>
                <c:pt idx="1832">
                  <c:v>7.5721757099999998</c:v>
                </c:pt>
                <c:pt idx="1833">
                  <c:v>7.6558577200000002</c:v>
                </c:pt>
                <c:pt idx="1834">
                  <c:v>7.7290794700000003</c:v>
                </c:pt>
                <c:pt idx="1835">
                  <c:v>7.8650627399999999</c:v>
                </c:pt>
                <c:pt idx="1836">
                  <c:v>7.8859832399999998</c:v>
                </c:pt>
                <c:pt idx="1837">
                  <c:v>7.9173639900000001</c:v>
                </c:pt>
                <c:pt idx="1838">
                  <c:v>7.9801254999999998</c:v>
                </c:pt>
                <c:pt idx="1839">
                  <c:v>8.1370292600000003</c:v>
                </c:pt>
                <c:pt idx="1840">
                  <c:v>8.1788702700000009</c:v>
                </c:pt>
                <c:pt idx="1841">
                  <c:v>8.1788702700000009</c:v>
                </c:pt>
                <c:pt idx="1842">
                  <c:v>8.2730125300000008</c:v>
                </c:pt>
                <c:pt idx="1843">
                  <c:v>8.4403765400000008</c:v>
                </c:pt>
                <c:pt idx="1844">
                  <c:v>8.4612970399999998</c:v>
                </c:pt>
                <c:pt idx="1845">
                  <c:v>8.4926777999999992</c:v>
                </c:pt>
                <c:pt idx="1846">
                  <c:v>8.6077405599999999</c:v>
                </c:pt>
                <c:pt idx="1847">
                  <c:v>8.6495815599999997</c:v>
                </c:pt>
                <c:pt idx="1848">
                  <c:v>8.7541840700000009</c:v>
                </c:pt>
                <c:pt idx="1849">
                  <c:v>8.7646443200000004</c:v>
                </c:pt>
                <c:pt idx="1850">
                  <c:v>8.9006275899999991</c:v>
                </c:pt>
                <c:pt idx="1851">
                  <c:v>8.9320083399999994</c:v>
                </c:pt>
                <c:pt idx="1852">
                  <c:v>9.0156903499999999</c:v>
                </c:pt>
                <c:pt idx="1853">
                  <c:v>9.0156903499999999</c:v>
                </c:pt>
                <c:pt idx="1854">
                  <c:v>9.1098326099999998</c:v>
                </c:pt>
                <c:pt idx="1855">
                  <c:v>9.1725941100000004</c:v>
                </c:pt>
                <c:pt idx="1856">
                  <c:v>9.2248953700000005</c:v>
                </c:pt>
                <c:pt idx="1857">
                  <c:v>9.2771966199999998</c:v>
                </c:pt>
                <c:pt idx="1858">
                  <c:v>9.4131798900000003</c:v>
                </c:pt>
                <c:pt idx="1859">
                  <c:v>9.4759413899999991</c:v>
                </c:pt>
                <c:pt idx="1860">
                  <c:v>9.5177823999999998</c:v>
                </c:pt>
                <c:pt idx="1861">
                  <c:v>9.5073221399999994</c:v>
                </c:pt>
                <c:pt idx="1862">
                  <c:v>9.5700836500000008</c:v>
                </c:pt>
                <c:pt idx="1863">
                  <c:v>9.7165271600000001</c:v>
                </c:pt>
                <c:pt idx="1864">
                  <c:v>9.7165271600000001</c:v>
                </c:pt>
                <c:pt idx="1865">
                  <c:v>9.7583681700000007</c:v>
                </c:pt>
                <c:pt idx="1866">
                  <c:v>9.81066942</c:v>
                </c:pt>
                <c:pt idx="1867">
                  <c:v>9.9675731899999995</c:v>
                </c:pt>
                <c:pt idx="1868">
                  <c:v>9.9152719299999994</c:v>
                </c:pt>
                <c:pt idx="1869">
                  <c:v>9.9780334400000008</c:v>
                </c:pt>
                <c:pt idx="1870">
                  <c:v>10.072175700000001</c:v>
                </c:pt>
                <c:pt idx="1871">
                  <c:v>10.103556449999999</c:v>
                </c:pt>
                <c:pt idx="1872">
                  <c:v>10.155857709999999</c:v>
                </c:pt>
                <c:pt idx="1873">
                  <c:v>10.18723846</c:v>
                </c:pt>
                <c:pt idx="1874">
                  <c:v>10.30230122</c:v>
                </c:pt>
                <c:pt idx="1875">
                  <c:v>10.344142229999999</c:v>
                </c:pt>
                <c:pt idx="1876">
                  <c:v>10.39644348</c:v>
                </c:pt>
                <c:pt idx="1877">
                  <c:v>10.385983230000001</c:v>
                </c:pt>
                <c:pt idx="1878">
                  <c:v>10.44874474</c:v>
                </c:pt>
                <c:pt idx="1879">
                  <c:v>10.521966490000001</c:v>
                </c:pt>
                <c:pt idx="1880">
                  <c:v>10.521966490000001</c:v>
                </c:pt>
                <c:pt idx="1881">
                  <c:v>10.584728</c:v>
                </c:pt>
                <c:pt idx="1882">
                  <c:v>10.668410010000001</c:v>
                </c:pt>
                <c:pt idx="1883">
                  <c:v>10.68933051</c:v>
                </c:pt>
                <c:pt idx="1884">
                  <c:v>10.72071126</c:v>
                </c:pt>
                <c:pt idx="1885">
                  <c:v>10.741631760000001</c:v>
                </c:pt>
                <c:pt idx="1886">
                  <c:v>10.835774020000001</c:v>
                </c:pt>
                <c:pt idx="1887">
                  <c:v>10.919456029999999</c:v>
                </c:pt>
                <c:pt idx="1888">
                  <c:v>10.92991628</c:v>
                </c:pt>
                <c:pt idx="1889">
                  <c:v>10.92991628</c:v>
                </c:pt>
                <c:pt idx="1890">
                  <c:v>10.971757289999999</c:v>
                </c:pt>
                <c:pt idx="1891">
                  <c:v>11.107740550000001</c:v>
                </c:pt>
                <c:pt idx="1892">
                  <c:v>11.044979039999999</c:v>
                </c:pt>
                <c:pt idx="1893">
                  <c:v>11.12866105</c:v>
                </c:pt>
                <c:pt idx="1894">
                  <c:v>11.18096231</c:v>
                </c:pt>
                <c:pt idx="1895">
                  <c:v>11.22280331</c:v>
                </c:pt>
                <c:pt idx="1896">
                  <c:v>11.191422559999999</c:v>
                </c:pt>
                <c:pt idx="1897">
                  <c:v>11.21234306</c:v>
                </c:pt>
                <c:pt idx="1898">
                  <c:v>11.296025070000001</c:v>
                </c:pt>
                <c:pt idx="1899">
                  <c:v>11.33786607</c:v>
                </c:pt>
                <c:pt idx="1900">
                  <c:v>11.379707079999999</c:v>
                </c:pt>
                <c:pt idx="1901">
                  <c:v>11.358786569999999</c:v>
                </c:pt>
                <c:pt idx="1902">
                  <c:v>11.43200833</c:v>
                </c:pt>
                <c:pt idx="1903">
                  <c:v>11.515690340000001</c:v>
                </c:pt>
                <c:pt idx="1904">
                  <c:v>11.47384933</c:v>
                </c:pt>
                <c:pt idx="1905">
                  <c:v>11.515690340000001</c:v>
                </c:pt>
                <c:pt idx="1906">
                  <c:v>11.599372349999999</c:v>
                </c:pt>
                <c:pt idx="1907">
                  <c:v>11.599372349999999</c:v>
                </c:pt>
                <c:pt idx="1908">
                  <c:v>11.56799159</c:v>
                </c:pt>
                <c:pt idx="1909">
                  <c:v>11.599372349999999</c:v>
                </c:pt>
                <c:pt idx="1910">
                  <c:v>11.693514609999999</c:v>
                </c:pt>
                <c:pt idx="1911">
                  <c:v>11.683054350000001</c:v>
                </c:pt>
                <c:pt idx="1912">
                  <c:v>11.72489536</c:v>
                </c:pt>
                <c:pt idx="1913">
                  <c:v>11.71443511</c:v>
                </c:pt>
                <c:pt idx="1914">
                  <c:v>11.735355609999999</c:v>
                </c:pt>
                <c:pt idx="1915">
                  <c:v>11.798117120000001</c:v>
                </c:pt>
                <c:pt idx="1916">
                  <c:v>11.766736359999999</c:v>
                </c:pt>
                <c:pt idx="1917">
                  <c:v>11.85041837</c:v>
                </c:pt>
                <c:pt idx="1918">
                  <c:v>11.871338870000001</c:v>
                </c:pt>
                <c:pt idx="1919">
                  <c:v>11.89225938</c:v>
                </c:pt>
                <c:pt idx="1920">
                  <c:v>11.871338870000001</c:v>
                </c:pt>
                <c:pt idx="1921">
                  <c:v>11.89225938</c:v>
                </c:pt>
                <c:pt idx="1922">
                  <c:v>11.94456063</c:v>
                </c:pt>
                <c:pt idx="1923">
                  <c:v>11.923640130000001</c:v>
                </c:pt>
                <c:pt idx="1924">
                  <c:v>11.94456063</c:v>
                </c:pt>
                <c:pt idx="1925">
                  <c:v>11.965481130000001</c:v>
                </c:pt>
                <c:pt idx="1926">
                  <c:v>11.94456063</c:v>
                </c:pt>
                <c:pt idx="1927">
                  <c:v>12.02824264</c:v>
                </c:pt>
                <c:pt idx="1928">
                  <c:v>11.955020879999999</c:v>
                </c:pt>
                <c:pt idx="1929">
                  <c:v>11.99686189</c:v>
                </c:pt>
                <c:pt idx="1930">
                  <c:v>12.08054389</c:v>
                </c:pt>
                <c:pt idx="1931">
                  <c:v>12.05962339</c:v>
                </c:pt>
                <c:pt idx="1932">
                  <c:v>12.02824264</c:v>
                </c:pt>
                <c:pt idx="1933">
                  <c:v>12.08054389</c:v>
                </c:pt>
                <c:pt idx="1934">
                  <c:v>12.111924650000001</c:v>
                </c:pt>
                <c:pt idx="1935">
                  <c:v>12.091004140000001</c:v>
                </c:pt>
                <c:pt idx="1936">
                  <c:v>12.091004140000001</c:v>
                </c:pt>
                <c:pt idx="1937">
                  <c:v>12.111924650000001</c:v>
                </c:pt>
                <c:pt idx="1938">
                  <c:v>12.111924650000001</c:v>
                </c:pt>
                <c:pt idx="1939">
                  <c:v>12.101464399999999</c:v>
                </c:pt>
                <c:pt idx="1940">
                  <c:v>12.07008364</c:v>
                </c:pt>
                <c:pt idx="1941">
                  <c:v>12.08054389</c:v>
                </c:pt>
                <c:pt idx="1942">
                  <c:v>12.1642259</c:v>
                </c:pt>
                <c:pt idx="1943">
                  <c:v>12.143305399999999</c:v>
                </c:pt>
                <c:pt idx="1944">
                  <c:v>12.049163139999999</c:v>
                </c:pt>
                <c:pt idx="1945">
                  <c:v>12.101464399999999</c:v>
                </c:pt>
                <c:pt idx="1946">
                  <c:v>12.1642259</c:v>
                </c:pt>
                <c:pt idx="1947">
                  <c:v>12.15376565</c:v>
                </c:pt>
                <c:pt idx="1948">
                  <c:v>12.1223849</c:v>
                </c:pt>
                <c:pt idx="1949">
                  <c:v>12.101464399999999</c:v>
                </c:pt>
                <c:pt idx="1950">
                  <c:v>12.1223849</c:v>
                </c:pt>
                <c:pt idx="1951">
                  <c:v>12.111924650000001</c:v>
                </c:pt>
                <c:pt idx="1952">
                  <c:v>12.05962339</c:v>
                </c:pt>
                <c:pt idx="1953">
                  <c:v>12.091004140000001</c:v>
                </c:pt>
                <c:pt idx="1954">
                  <c:v>12.1223849</c:v>
                </c:pt>
                <c:pt idx="1955">
                  <c:v>12.101464399999999</c:v>
                </c:pt>
                <c:pt idx="1956">
                  <c:v>12.017782390000001</c:v>
                </c:pt>
                <c:pt idx="1957">
                  <c:v>12.05962339</c:v>
                </c:pt>
                <c:pt idx="1958">
                  <c:v>12.091004140000001</c:v>
                </c:pt>
                <c:pt idx="1959">
                  <c:v>12.03870289</c:v>
                </c:pt>
                <c:pt idx="1960">
                  <c:v>12.03870289</c:v>
                </c:pt>
                <c:pt idx="1961">
                  <c:v>12.07008364</c:v>
                </c:pt>
                <c:pt idx="1962">
                  <c:v>12.03870289</c:v>
                </c:pt>
                <c:pt idx="1963">
                  <c:v>12.007322139999999</c:v>
                </c:pt>
                <c:pt idx="1964">
                  <c:v>11.94456063</c:v>
                </c:pt>
                <c:pt idx="1965">
                  <c:v>11.923640130000001</c:v>
                </c:pt>
                <c:pt idx="1966">
                  <c:v>11.98640163</c:v>
                </c:pt>
                <c:pt idx="1967">
                  <c:v>11.94456063</c:v>
                </c:pt>
                <c:pt idx="1968">
                  <c:v>11.88179912</c:v>
                </c:pt>
                <c:pt idx="1969">
                  <c:v>11.85041837</c:v>
                </c:pt>
                <c:pt idx="1970">
                  <c:v>11.955020879999999</c:v>
                </c:pt>
                <c:pt idx="1971">
                  <c:v>11.83995812</c:v>
                </c:pt>
                <c:pt idx="1972">
                  <c:v>11.83995812</c:v>
                </c:pt>
                <c:pt idx="1973">
                  <c:v>11.83995812</c:v>
                </c:pt>
                <c:pt idx="1974">
                  <c:v>11.829497870000001</c:v>
                </c:pt>
                <c:pt idx="1975">
                  <c:v>11.787656869999999</c:v>
                </c:pt>
                <c:pt idx="1976">
                  <c:v>11.72489536</c:v>
                </c:pt>
                <c:pt idx="1977">
                  <c:v>11.75627611</c:v>
                </c:pt>
                <c:pt idx="1978">
                  <c:v>11.74581586</c:v>
                </c:pt>
                <c:pt idx="1979">
                  <c:v>11.72489536</c:v>
                </c:pt>
                <c:pt idx="1980">
                  <c:v>11.599372349999999</c:v>
                </c:pt>
                <c:pt idx="1981">
                  <c:v>11.609832600000001</c:v>
                </c:pt>
                <c:pt idx="1982">
                  <c:v>11.641213349999999</c:v>
                </c:pt>
                <c:pt idx="1983">
                  <c:v>11.547071089999999</c:v>
                </c:pt>
                <c:pt idx="1984">
                  <c:v>11.515690340000001</c:v>
                </c:pt>
                <c:pt idx="1985">
                  <c:v>11.56799159</c:v>
                </c:pt>
                <c:pt idx="1986">
                  <c:v>11.49476984</c:v>
                </c:pt>
                <c:pt idx="1987">
                  <c:v>11.44246858</c:v>
                </c:pt>
                <c:pt idx="1988">
                  <c:v>11.390167330000001</c:v>
                </c:pt>
                <c:pt idx="1989">
                  <c:v>11.421548080000001</c:v>
                </c:pt>
                <c:pt idx="1990">
                  <c:v>11.421548080000001</c:v>
                </c:pt>
                <c:pt idx="1991">
                  <c:v>11.358786569999999</c:v>
                </c:pt>
                <c:pt idx="1992">
                  <c:v>11.27510457</c:v>
                </c:pt>
                <c:pt idx="1993">
                  <c:v>11.243723810000001</c:v>
                </c:pt>
                <c:pt idx="1994">
                  <c:v>11.30648532</c:v>
                </c:pt>
                <c:pt idx="1995">
                  <c:v>11.12866105</c:v>
                </c:pt>
                <c:pt idx="1996">
                  <c:v>11.1182008</c:v>
                </c:pt>
                <c:pt idx="1997">
                  <c:v>11.17050206</c:v>
                </c:pt>
                <c:pt idx="1998">
                  <c:v>11.107740550000001</c:v>
                </c:pt>
                <c:pt idx="1999">
                  <c:v>11.013598289999999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BE1-4FA0-AA3B-383D43178F99}"/>
            </c:ext>
          </c:extLst>
        </c:ser>
        <c:ser>
          <c:idx val="3"/>
          <c:order val="3"/>
          <c:tx>
            <c:v>Coil4 2022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'SP6'!$A$4:$A$2003</c:f>
              <c:numCache>
                <c:formatCode>0.00E+00</c:formatCode>
                <c:ptCount val="2000"/>
                <c:pt idx="0">
                  <c:v>-2.5000000000000001E-2</c:v>
                </c:pt>
                <c:pt idx="1">
                  <c:v>-2.4975000000000001E-2</c:v>
                </c:pt>
                <c:pt idx="2">
                  <c:v>-2.495E-2</c:v>
                </c:pt>
                <c:pt idx="3">
                  <c:v>-2.4924999999999999E-2</c:v>
                </c:pt>
                <c:pt idx="4">
                  <c:v>-2.4899999999999999E-2</c:v>
                </c:pt>
                <c:pt idx="5">
                  <c:v>-2.4875000000000001E-2</c:v>
                </c:pt>
                <c:pt idx="6">
                  <c:v>-2.4850000000000001E-2</c:v>
                </c:pt>
                <c:pt idx="7">
                  <c:v>-2.4825E-2</c:v>
                </c:pt>
                <c:pt idx="8">
                  <c:v>-2.4799999999999999E-2</c:v>
                </c:pt>
                <c:pt idx="9">
                  <c:v>-2.4774999999999998E-2</c:v>
                </c:pt>
                <c:pt idx="10">
                  <c:v>-2.4750000000000001E-2</c:v>
                </c:pt>
                <c:pt idx="11">
                  <c:v>-2.4725E-2</c:v>
                </c:pt>
                <c:pt idx="12">
                  <c:v>-2.47E-2</c:v>
                </c:pt>
                <c:pt idx="13">
                  <c:v>-2.4674999999999999E-2</c:v>
                </c:pt>
                <c:pt idx="14">
                  <c:v>-2.4649999999999998E-2</c:v>
                </c:pt>
                <c:pt idx="15">
                  <c:v>-2.4625000000000001E-2</c:v>
                </c:pt>
                <c:pt idx="16">
                  <c:v>-2.46E-2</c:v>
                </c:pt>
                <c:pt idx="17">
                  <c:v>-2.4575E-2</c:v>
                </c:pt>
                <c:pt idx="18">
                  <c:v>-2.4549999999999999E-2</c:v>
                </c:pt>
                <c:pt idx="19">
                  <c:v>-2.4525000000000002E-2</c:v>
                </c:pt>
                <c:pt idx="20">
                  <c:v>-2.4500000000000001E-2</c:v>
                </c:pt>
                <c:pt idx="21">
                  <c:v>-2.4475E-2</c:v>
                </c:pt>
                <c:pt idx="22">
                  <c:v>-2.445E-2</c:v>
                </c:pt>
                <c:pt idx="23">
                  <c:v>-2.4424999999999999E-2</c:v>
                </c:pt>
                <c:pt idx="24">
                  <c:v>-2.4400000000000002E-2</c:v>
                </c:pt>
                <c:pt idx="25">
                  <c:v>-2.4375000000000001E-2</c:v>
                </c:pt>
                <c:pt idx="26">
                  <c:v>-2.435E-2</c:v>
                </c:pt>
                <c:pt idx="27">
                  <c:v>-2.4324999999999999E-2</c:v>
                </c:pt>
                <c:pt idx="28">
                  <c:v>-2.4299999999999999E-2</c:v>
                </c:pt>
                <c:pt idx="29">
                  <c:v>-2.4275000000000001E-2</c:v>
                </c:pt>
                <c:pt idx="30">
                  <c:v>-2.4250000000000001E-2</c:v>
                </c:pt>
                <c:pt idx="31">
                  <c:v>-2.4225E-2</c:v>
                </c:pt>
                <c:pt idx="32">
                  <c:v>-2.4199999999999999E-2</c:v>
                </c:pt>
                <c:pt idx="33">
                  <c:v>-2.4174999999999999E-2</c:v>
                </c:pt>
                <c:pt idx="34">
                  <c:v>-2.4150000000000001E-2</c:v>
                </c:pt>
                <c:pt idx="35">
                  <c:v>-2.4125000000000001E-2</c:v>
                </c:pt>
                <c:pt idx="36">
                  <c:v>-2.41E-2</c:v>
                </c:pt>
                <c:pt idx="37">
                  <c:v>-2.4074999999999999E-2</c:v>
                </c:pt>
                <c:pt idx="38">
                  <c:v>-2.4049999999999998E-2</c:v>
                </c:pt>
                <c:pt idx="39">
                  <c:v>-2.4025000000000001E-2</c:v>
                </c:pt>
                <c:pt idx="40">
                  <c:v>-2.4E-2</c:v>
                </c:pt>
                <c:pt idx="41">
                  <c:v>-2.3975E-2</c:v>
                </c:pt>
                <c:pt idx="42">
                  <c:v>-2.3949999999999999E-2</c:v>
                </c:pt>
                <c:pt idx="43">
                  <c:v>-2.3924999999999998E-2</c:v>
                </c:pt>
                <c:pt idx="44">
                  <c:v>-2.3900000000000001E-2</c:v>
                </c:pt>
                <c:pt idx="45">
                  <c:v>-2.3875E-2</c:v>
                </c:pt>
                <c:pt idx="46">
                  <c:v>-2.385E-2</c:v>
                </c:pt>
                <c:pt idx="47">
                  <c:v>-2.3824999999999999E-2</c:v>
                </c:pt>
                <c:pt idx="48">
                  <c:v>-2.3800000000000002E-2</c:v>
                </c:pt>
                <c:pt idx="49">
                  <c:v>-2.3775000000000001E-2</c:v>
                </c:pt>
                <c:pt idx="50">
                  <c:v>-2.375E-2</c:v>
                </c:pt>
                <c:pt idx="51">
                  <c:v>-2.3725E-2</c:v>
                </c:pt>
                <c:pt idx="52">
                  <c:v>-2.3699999999999999E-2</c:v>
                </c:pt>
                <c:pt idx="53">
                  <c:v>-2.3675000000000002E-2</c:v>
                </c:pt>
                <c:pt idx="54">
                  <c:v>-2.3650000000000001E-2</c:v>
                </c:pt>
                <c:pt idx="55">
                  <c:v>-2.3625E-2</c:v>
                </c:pt>
                <c:pt idx="56">
                  <c:v>-2.3599999999999999E-2</c:v>
                </c:pt>
                <c:pt idx="57">
                  <c:v>-2.3574999999999999E-2</c:v>
                </c:pt>
                <c:pt idx="58">
                  <c:v>-2.3550000000000001E-2</c:v>
                </c:pt>
                <c:pt idx="59">
                  <c:v>-2.3525000000000001E-2</c:v>
                </c:pt>
                <c:pt idx="60">
                  <c:v>-2.35E-2</c:v>
                </c:pt>
                <c:pt idx="61">
                  <c:v>-2.3474999999999999E-2</c:v>
                </c:pt>
                <c:pt idx="62">
                  <c:v>-2.3449999999999999E-2</c:v>
                </c:pt>
                <c:pt idx="63">
                  <c:v>-2.3425000000000001E-2</c:v>
                </c:pt>
                <c:pt idx="64">
                  <c:v>-2.3400000000000001E-2</c:v>
                </c:pt>
                <c:pt idx="65">
                  <c:v>-2.3375E-2</c:v>
                </c:pt>
                <c:pt idx="66">
                  <c:v>-2.3349999999999999E-2</c:v>
                </c:pt>
                <c:pt idx="67">
                  <c:v>-2.3324999999999999E-2</c:v>
                </c:pt>
                <c:pt idx="68">
                  <c:v>-2.3300000000000001E-2</c:v>
                </c:pt>
                <c:pt idx="69">
                  <c:v>-2.3275000000000001E-2</c:v>
                </c:pt>
                <c:pt idx="70">
                  <c:v>-2.325E-2</c:v>
                </c:pt>
                <c:pt idx="71">
                  <c:v>-2.3224999999999999E-2</c:v>
                </c:pt>
                <c:pt idx="72">
                  <c:v>-2.3199999999999998E-2</c:v>
                </c:pt>
                <c:pt idx="73">
                  <c:v>-2.3175000000000001E-2</c:v>
                </c:pt>
                <c:pt idx="74">
                  <c:v>-2.315E-2</c:v>
                </c:pt>
                <c:pt idx="75">
                  <c:v>-2.3125E-2</c:v>
                </c:pt>
                <c:pt idx="76">
                  <c:v>-2.3099999999999999E-2</c:v>
                </c:pt>
                <c:pt idx="77">
                  <c:v>-2.3074999999999998E-2</c:v>
                </c:pt>
                <c:pt idx="78">
                  <c:v>-2.3050000000000001E-2</c:v>
                </c:pt>
                <c:pt idx="79">
                  <c:v>-2.3025E-2</c:v>
                </c:pt>
                <c:pt idx="80">
                  <c:v>-2.3E-2</c:v>
                </c:pt>
                <c:pt idx="81">
                  <c:v>-2.2974999999999999E-2</c:v>
                </c:pt>
                <c:pt idx="82">
                  <c:v>-2.2950000000000002E-2</c:v>
                </c:pt>
                <c:pt idx="83">
                  <c:v>-2.2925000000000001E-2</c:v>
                </c:pt>
                <c:pt idx="84">
                  <c:v>-2.29E-2</c:v>
                </c:pt>
                <c:pt idx="85">
                  <c:v>-2.2875E-2</c:v>
                </c:pt>
                <c:pt idx="86">
                  <c:v>-2.2849999999999999E-2</c:v>
                </c:pt>
                <c:pt idx="87">
                  <c:v>-2.2825000000000002E-2</c:v>
                </c:pt>
                <c:pt idx="88">
                  <c:v>-2.2800000000000001E-2</c:v>
                </c:pt>
                <c:pt idx="89">
                  <c:v>-2.2775E-2</c:v>
                </c:pt>
                <c:pt idx="90">
                  <c:v>-2.2749999999999999E-2</c:v>
                </c:pt>
                <c:pt idx="91">
                  <c:v>-2.2724999999999999E-2</c:v>
                </c:pt>
                <c:pt idx="92">
                  <c:v>-2.2700000000000001E-2</c:v>
                </c:pt>
                <c:pt idx="93">
                  <c:v>-2.2675000000000001E-2</c:v>
                </c:pt>
                <c:pt idx="94">
                  <c:v>-2.265E-2</c:v>
                </c:pt>
                <c:pt idx="95">
                  <c:v>-2.2624999999999999E-2</c:v>
                </c:pt>
                <c:pt idx="96">
                  <c:v>-2.2599999999999999E-2</c:v>
                </c:pt>
                <c:pt idx="97">
                  <c:v>-2.2575000000000001E-2</c:v>
                </c:pt>
                <c:pt idx="98">
                  <c:v>-2.2550000000000001E-2</c:v>
                </c:pt>
                <c:pt idx="99">
                  <c:v>-2.2525E-2</c:v>
                </c:pt>
                <c:pt idx="100">
                  <c:v>-2.2499999999999999E-2</c:v>
                </c:pt>
                <c:pt idx="101">
                  <c:v>-2.2474999999999998E-2</c:v>
                </c:pt>
                <c:pt idx="102">
                  <c:v>-2.2450000000000001E-2</c:v>
                </c:pt>
                <c:pt idx="103">
                  <c:v>-2.2425E-2</c:v>
                </c:pt>
                <c:pt idx="104">
                  <c:v>-2.24E-2</c:v>
                </c:pt>
                <c:pt idx="105">
                  <c:v>-2.2374999999999999E-2</c:v>
                </c:pt>
                <c:pt idx="106">
                  <c:v>-2.2349999999999998E-2</c:v>
                </c:pt>
                <c:pt idx="107">
                  <c:v>-2.2325000000000001E-2</c:v>
                </c:pt>
                <c:pt idx="108">
                  <c:v>-2.23E-2</c:v>
                </c:pt>
                <c:pt idx="109">
                  <c:v>-2.2275E-2</c:v>
                </c:pt>
                <c:pt idx="110">
                  <c:v>-2.2249999999999999E-2</c:v>
                </c:pt>
                <c:pt idx="111">
                  <c:v>-2.2225000000000002E-2</c:v>
                </c:pt>
                <c:pt idx="112">
                  <c:v>-2.2200000000000001E-2</c:v>
                </c:pt>
                <c:pt idx="113">
                  <c:v>-2.2175E-2</c:v>
                </c:pt>
                <c:pt idx="114">
                  <c:v>-2.215E-2</c:v>
                </c:pt>
                <c:pt idx="115">
                  <c:v>-2.2124999999999999E-2</c:v>
                </c:pt>
                <c:pt idx="116">
                  <c:v>-2.2100000000000002E-2</c:v>
                </c:pt>
                <c:pt idx="117">
                  <c:v>-2.2075000000000001E-2</c:v>
                </c:pt>
                <c:pt idx="118">
                  <c:v>-2.205E-2</c:v>
                </c:pt>
                <c:pt idx="119">
                  <c:v>-2.2024999999999999E-2</c:v>
                </c:pt>
                <c:pt idx="120">
                  <c:v>-2.1999999999999999E-2</c:v>
                </c:pt>
                <c:pt idx="121">
                  <c:v>-2.1975000000000001E-2</c:v>
                </c:pt>
                <c:pt idx="122">
                  <c:v>-2.1950000000000001E-2</c:v>
                </c:pt>
                <c:pt idx="123">
                  <c:v>-2.1925E-2</c:v>
                </c:pt>
                <c:pt idx="124">
                  <c:v>-2.1899999999999999E-2</c:v>
                </c:pt>
                <c:pt idx="125">
                  <c:v>-2.1874999999999999E-2</c:v>
                </c:pt>
                <c:pt idx="126">
                  <c:v>-2.1850000000000001E-2</c:v>
                </c:pt>
                <c:pt idx="127">
                  <c:v>-2.1825000000000001E-2</c:v>
                </c:pt>
                <c:pt idx="128">
                  <c:v>-2.18E-2</c:v>
                </c:pt>
                <c:pt idx="129">
                  <c:v>-2.1774999999999999E-2</c:v>
                </c:pt>
                <c:pt idx="130">
                  <c:v>-2.1749999999999999E-2</c:v>
                </c:pt>
                <c:pt idx="131">
                  <c:v>-2.1725000000000001E-2</c:v>
                </c:pt>
                <c:pt idx="132">
                  <c:v>-2.1700000000000001E-2</c:v>
                </c:pt>
                <c:pt idx="133">
                  <c:v>-2.1675E-2</c:v>
                </c:pt>
                <c:pt idx="134">
                  <c:v>-2.1649999999999999E-2</c:v>
                </c:pt>
                <c:pt idx="135">
                  <c:v>-2.1624999999999998E-2</c:v>
                </c:pt>
                <c:pt idx="136">
                  <c:v>-2.1600000000000001E-2</c:v>
                </c:pt>
                <c:pt idx="137">
                  <c:v>-2.1575E-2</c:v>
                </c:pt>
                <c:pt idx="138">
                  <c:v>-2.155E-2</c:v>
                </c:pt>
                <c:pt idx="139">
                  <c:v>-2.1524999999999999E-2</c:v>
                </c:pt>
                <c:pt idx="140">
                  <c:v>-2.1499999999999998E-2</c:v>
                </c:pt>
                <c:pt idx="141">
                  <c:v>-2.1475000000000001E-2</c:v>
                </c:pt>
                <c:pt idx="142">
                  <c:v>-2.145E-2</c:v>
                </c:pt>
                <c:pt idx="143">
                  <c:v>-2.1425E-2</c:v>
                </c:pt>
                <c:pt idx="144">
                  <c:v>-2.1399999999999999E-2</c:v>
                </c:pt>
                <c:pt idx="145">
                  <c:v>-2.1375000000000002E-2</c:v>
                </c:pt>
                <c:pt idx="146">
                  <c:v>-2.1350000000000001E-2</c:v>
                </c:pt>
                <c:pt idx="147">
                  <c:v>-2.1325E-2</c:v>
                </c:pt>
                <c:pt idx="148">
                  <c:v>-2.1299999999999999E-2</c:v>
                </c:pt>
                <c:pt idx="149">
                  <c:v>-2.1274999999999999E-2</c:v>
                </c:pt>
                <c:pt idx="150">
                  <c:v>-2.1250000000000002E-2</c:v>
                </c:pt>
                <c:pt idx="151">
                  <c:v>-2.1225000000000001E-2</c:v>
                </c:pt>
                <c:pt idx="152">
                  <c:v>-2.12E-2</c:v>
                </c:pt>
                <c:pt idx="153">
                  <c:v>-2.1174999999999999E-2</c:v>
                </c:pt>
                <c:pt idx="154">
                  <c:v>-2.1149999999999999E-2</c:v>
                </c:pt>
                <c:pt idx="155">
                  <c:v>-2.1125000000000001E-2</c:v>
                </c:pt>
                <c:pt idx="156">
                  <c:v>-2.1100000000000001E-2</c:v>
                </c:pt>
                <c:pt idx="157">
                  <c:v>-2.1075E-2</c:v>
                </c:pt>
                <c:pt idx="158">
                  <c:v>-2.1049999999999999E-2</c:v>
                </c:pt>
                <c:pt idx="159">
                  <c:v>-2.1024999999999999E-2</c:v>
                </c:pt>
                <c:pt idx="160">
                  <c:v>-2.1000000000000001E-2</c:v>
                </c:pt>
                <c:pt idx="161">
                  <c:v>-2.0975000000000001E-2</c:v>
                </c:pt>
                <c:pt idx="162">
                  <c:v>-2.095E-2</c:v>
                </c:pt>
                <c:pt idx="163">
                  <c:v>-2.0924999999999999E-2</c:v>
                </c:pt>
                <c:pt idx="164">
                  <c:v>-2.0899999999999998E-2</c:v>
                </c:pt>
                <c:pt idx="165">
                  <c:v>-2.0875000000000001E-2</c:v>
                </c:pt>
                <c:pt idx="166">
                  <c:v>-2.085E-2</c:v>
                </c:pt>
                <c:pt idx="167">
                  <c:v>-2.0825E-2</c:v>
                </c:pt>
                <c:pt idx="168">
                  <c:v>-2.0799999999999999E-2</c:v>
                </c:pt>
                <c:pt idx="169">
                  <c:v>-2.0774999999999998E-2</c:v>
                </c:pt>
                <c:pt idx="170">
                  <c:v>-2.0750000000000001E-2</c:v>
                </c:pt>
                <c:pt idx="171">
                  <c:v>-2.0725E-2</c:v>
                </c:pt>
                <c:pt idx="172">
                  <c:v>-2.07E-2</c:v>
                </c:pt>
                <c:pt idx="173">
                  <c:v>-2.0674999999999999E-2</c:v>
                </c:pt>
                <c:pt idx="174">
                  <c:v>-2.0650000000000002E-2</c:v>
                </c:pt>
                <c:pt idx="175">
                  <c:v>-2.0625000000000001E-2</c:v>
                </c:pt>
                <c:pt idx="176">
                  <c:v>-2.06E-2</c:v>
                </c:pt>
                <c:pt idx="177">
                  <c:v>-2.0575E-2</c:v>
                </c:pt>
                <c:pt idx="178">
                  <c:v>-2.0549999999999999E-2</c:v>
                </c:pt>
                <c:pt idx="179">
                  <c:v>-2.0525000000000002E-2</c:v>
                </c:pt>
                <c:pt idx="180">
                  <c:v>-2.0500000000000001E-2</c:v>
                </c:pt>
                <c:pt idx="181">
                  <c:v>-2.0475E-2</c:v>
                </c:pt>
                <c:pt idx="182">
                  <c:v>-2.0449999999999999E-2</c:v>
                </c:pt>
                <c:pt idx="183">
                  <c:v>-2.0424999999999999E-2</c:v>
                </c:pt>
                <c:pt idx="184">
                  <c:v>-2.0400000000000001E-2</c:v>
                </c:pt>
                <c:pt idx="185">
                  <c:v>-2.0375000000000001E-2</c:v>
                </c:pt>
                <c:pt idx="186">
                  <c:v>-2.035E-2</c:v>
                </c:pt>
                <c:pt idx="187">
                  <c:v>-2.0324999999999999E-2</c:v>
                </c:pt>
                <c:pt idx="188">
                  <c:v>-2.0299999999999999E-2</c:v>
                </c:pt>
                <c:pt idx="189">
                  <c:v>-2.0275000000000001E-2</c:v>
                </c:pt>
                <c:pt idx="190">
                  <c:v>-2.0250000000000001E-2</c:v>
                </c:pt>
                <c:pt idx="191">
                  <c:v>-2.0225E-2</c:v>
                </c:pt>
                <c:pt idx="192">
                  <c:v>-2.0199999999999999E-2</c:v>
                </c:pt>
                <c:pt idx="193">
                  <c:v>-2.0174999999999998E-2</c:v>
                </c:pt>
                <c:pt idx="194">
                  <c:v>-2.0150000000000001E-2</c:v>
                </c:pt>
                <c:pt idx="195">
                  <c:v>-2.0125000000000001E-2</c:v>
                </c:pt>
                <c:pt idx="196">
                  <c:v>-2.01E-2</c:v>
                </c:pt>
                <c:pt idx="197">
                  <c:v>-2.0074999999999999E-2</c:v>
                </c:pt>
                <c:pt idx="198">
                  <c:v>-2.0049999999999998E-2</c:v>
                </c:pt>
                <c:pt idx="199">
                  <c:v>-2.0025000000000001E-2</c:v>
                </c:pt>
                <c:pt idx="200">
                  <c:v>-0.02</c:v>
                </c:pt>
                <c:pt idx="201">
                  <c:v>-1.9975E-2</c:v>
                </c:pt>
                <c:pt idx="202">
                  <c:v>-1.9949999999999999E-2</c:v>
                </c:pt>
                <c:pt idx="203">
                  <c:v>-1.9924999999999998E-2</c:v>
                </c:pt>
                <c:pt idx="204">
                  <c:v>-1.9900000000000001E-2</c:v>
                </c:pt>
                <c:pt idx="205">
                  <c:v>-1.9875E-2</c:v>
                </c:pt>
                <c:pt idx="206">
                  <c:v>-1.985E-2</c:v>
                </c:pt>
                <c:pt idx="207">
                  <c:v>-1.9824999999999999E-2</c:v>
                </c:pt>
                <c:pt idx="208">
                  <c:v>-1.9800000000000002E-2</c:v>
                </c:pt>
                <c:pt idx="209">
                  <c:v>-1.9775000000000001E-2</c:v>
                </c:pt>
                <c:pt idx="210">
                  <c:v>-1.975E-2</c:v>
                </c:pt>
                <c:pt idx="211">
                  <c:v>-1.9724999999999999E-2</c:v>
                </c:pt>
                <c:pt idx="212">
                  <c:v>-1.9699999999999999E-2</c:v>
                </c:pt>
                <c:pt idx="213">
                  <c:v>-1.9675000000000002E-2</c:v>
                </c:pt>
                <c:pt idx="214">
                  <c:v>-1.9650000000000001E-2</c:v>
                </c:pt>
                <c:pt idx="215">
                  <c:v>-1.9625E-2</c:v>
                </c:pt>
                <c:pt idx="216">
                  <c:v>-1.9599999999999999E-2</c:v>
                </c:pt>
                <c:pt idx="217">
                  <c:v>-1.9574999999999999E-2</c:v>
                </c:pt>
                <c:pt idx="218">
                  <c:v>-1.9550000000000001E-2</c:v>
                </c:pt>
                <c:pt idx="219">
                  <c:v>-1.9525000000000001E-2</c:v>
                </c:pt>
                <c:pt idx="220">
                  <c:v>-1.95E-2</c:v>
                </c:pt>
                <c:pt idx="221">
                  <c:v>-1.9474999999999999E-2</c:v>
                </c:pt>
                <c:pt idx="222">
                  <c:v>-1.9449999999999999E-2</c:v>
                </c:pt>
                <c:pt idx="223">
                  <c:v>-1.9425000000000001E-2</c:v>
                </c:pt>
                <c:pt idx="224">
                  <c:v>-1.9400000000000001E-2</c:v>
                </c:pt>
                <c:pt idx="225">
                  <c:v>-1.9375E-2</c:v>
                </c:pt>
                <c:pt idx="226">
                  <c:v>-1.9349999999999999E-2</c:v>
                </c:pt>
                <c:pt idx="227">
                  <c:v>-1.9324999999999998E-2</c:v>
                </c:pt>
                <c:pt idx="228">
                  <c:v>-1.9300000000000001E-2</c:v>
                </c:pt>
                <c:pt idx="229">
                  <c:v>-1.9275E-2</c:v>
                </c:pt>
                <c:pt idx="230">
                  <c:v>-1.925E-2</c:v>
                </c:pt>
                <c:pt idx="231">
                  <c:v>-1.9224999999999999E-2</c:v>
                </c:pt>
                <c:pt idx="232">
                  <c:v>-1.9199999999999998E-2</c:v>
                </c:pt>
                <c:pt idx="233">
                  <c:v>-1.9175000000000001E-2</c:v>
                </c:pt>
                <c:pt idx="234">
                  <c:v>-1.915E-2</c:v>
                </c:pt>
                <c:pt idx="235">
                  <c:v>-1.9125E-2</c:v>
                </c:pt>
                <c:pt idx="236">
                  <c:v>-1.9099999999999999E-2</c:v>
                </c:pt>
                <c:pt idx="237">
                  <c:v>-1.9075000000000002E-2</c:v>
                </c:pt>
                <c:pt idx="238">
                  <c:v>-1.9050000000000001E-2</c:v>
                </c:pt>
                <c:pt idx="239">
                  <c:v>-1.9025E-2</c:v>
                </c:pt>
                <c:pt idx="240">
                  <c:v>-1.9E-2</c:v>
                </c:pt>
                <c:pt idx="241">
                  <c:v>-1.8974999999999999E-2</c:v>
                </c:pt>
                <c:pt idx="242">
                  <c:v>-1.8950000000000002E-2</c:v>
                </c:pt>
                <c:pt idx="243">
                  <c:v>-1.8925000000000001E-2</c:v>
                </c:pt>
                <c:pt idx="244">
                  <c:v>-1.89E-2</c:v>
                </c:pt>
                <c:pt idx="245">
                  <c:v>-1.8874999999999999E-2</c:v>
                </c:pt>
                <c:pt idx="246">
                  <c:v>-1.8849999999999999E-2</c:v>
                </c:pt>
                <c:pt idx="247">
                  <c:v>-1.8825000000000001E-2</c:v>
                </c:pt>
                <c:pt idx="248">
                  <c:v>-1.8800000000000001E-2</c:v>
                </c:pt>
                <c:pt idx="249">
                  <c:v>-1.8775E-2</c:v>
                </c:pt>
                <c:pt idx="250">
                  <c:v>-1.8749999999999999E-2</c:v>
                </c:pt>
                <c:pt idx="251">
                  <c:v>-1.8724999999999999E-2</c:v>
                </c:pt>
                <c:pt idx="252">
                  <c:v>-1.8700000000000001E-2</c:v>
                </c:pt>
                <c:pt idx="253">
                  <c:v>-1.8675000000000001E-2</c:v>
                </c:pt>
                <c:pt idx="254">
                  <c:v>-1.865E-2</c:v>
                </c:pt>
                <c:pt idx="255">
                  <c:v>-1.8624999999999999E-2</c:v>
                </c:pt>
                <c:pt idx="256">
                  <c:v>-1.8599999999999998E-2</c:v>
                </c:pt>
                <c:pt idx="257">
                  <c:v>-1.8575000000000001E-2</c:v>
                </c:pt>
                <c:pt idx="258">
                  <c:v>-1.8550000000000001E-2</c:v>
                </c:pt>
                <c:pt idx="259">
                  <c:v>-1.8525E-2</c:v>
                </c:pt>
                <c:pt idx="260">
                  <c:v>-1.8499999999999999E-2</c:v>
                </c:pt>
                <c:pt idx="261">
                  <c:v>-1.8474999999999998E-2</c:v>
                </c:pt>
                <c:pt idx="262">
                  <c:v>-1.8450000000000001E-2</c:v>
                </c:pt>
                <c:pt idx="263">
                  <c:v>-1.8425E-2</c:v>
                </c:pt>
                <c:pt idx="264">
                  <c:v>-1.84E-2</c:v>
                </c:pt>
                <c:pt idx="265">
                  <c:v>-1.8374999999999999E-2</c:v>
                </c:pt>
                <c:pt idx="266">
                  <c:v>-1.8350000000000002E-2</c:v>
                </c:pt>
                <c:pt idx="267">
                  <c:v>-1.8325000000000001E-2</c:v>
                </c:pt>
                <c:pt idx="268">
                  <c:v>-1.83E-2</c:v>
                </c:pt>
                <c:pt idx="269">
                  <c:v>-1.8275E-2</c:v>
                </c:pt>
                <c:pt idx="270">
                  <c:v>-1.8249999999999999E-2</c:v>
                </c:pt>
                <c:pt idx="271">
                  <c:v>-1.8225000000000002E-2</c:v>
                </c:pt>
                <c:pt idx="272">
                  <c:v>-1.8200000000000001E-2</c:v>
                </c:pt>
                <c:pt idx="273">
                  <c:v>-1.8175E-2</c:v>
                </c:pt>
                <c:pt idx="274">
                  <c:v>-1.8149999999999999E-2</c:v>
                </c:pt>
                <c:pt idx="275">
                  <c:v>-1.8124999999999999E-2</c:v>
                </c:pt>
                <c:pt idx="276">
                  <c:v>-1.8100000000000002E-2</c:v>
                </c:pt>
                <c:pt idx="277">
                  <c:v>-1.8075000000000001E-2</c:v>
                </c:pt>
                <c:pt idx="278">
                  <c:v>-1.805E-2</c:v>
                </c:pt>
                <c:pt idx="279">
                  <c:v>-1.8024999999999999E-2</c:v>
                </c:pt>
                <c:pt idx="280">
                  <c:v>-1.7999999999999999E-2</c:v>
                </c:pt>
                <c:pt idx="281">
                  <c:v>-1.7975000000000001E-2</c:v>
                </c:pt>
                <c:pt idx="282">
                  <c:v>-1.7950000000000001E-2</c:v>
                </c:pt>
                <c:pt idx="283">
                  <c:v>-1.7925E-2</c:v>
                </c:pt>
                <c:pt idx="284">
                  <c:v>-1.7899999999999999E-2</c:v>
                </c:pt>
                <c:pt idx="285">
                  <c:v>-1.7874999999999999E-2</c:v>
                </c:pt>
                <c:pt idx="286">
                  <c:v>-1.7850000000000001E-2</c:v>
                </c:pt>
                <c:pt idx="287">
                  <c:v>-1.7825000000000001E-2</c:v>
                </c:pt>
                <c:pt idx="288">
                  <c:v>-1.78E-2</c:v>
                </c:pt>
                <c:pt idx="289">
                  <c:v>-1.7774999999999999E-2</c:v>
                </c:pt>
                <c:pt idx="290">
                  <c:v>-1.7749999999999998E-2</c:v>
                </c:pt>
                <c:pt idx="291">
                  <c:v>-1.7725000000000001E-2</c:v>
                </c:pt>
                <c:pt idx="292">
                  <c:v>-1.77E-2</c:v>
                </c:pt>
                <c:pt idx="293">
                  <c:v>-1.7675E-2</c:v>
                </c:pt>
                <c:pt idx="294">
                  <c:v>-1.7649999999999999E-2</c:v>
                </c:pt>
                <c:pt idx="295">
                  <c:v>-1.7624999999999998E-2</c:v>
                </c:pt>
                <c:pt idx="296">
                  <c:v>-1.7600000000000001E-2</c:v>
                </c:pt>
                <c:pt idx="297">
                  <c:v>-1.7575E-2</c:v>
                </c:pt>
                <c:pt idx="298">
                  <c:v>-1.755E-2</c:v>
                </c:pt>
                <c:pt idx="299">
                  <c:v>-1.7524999999999999E-2</c:v>
                </c:pt>
                <c:pt idx="300">
                  <c:v>-1.7500000000000002E-2</c:v>
                </c:pt>
                <c:pt idx="301">
                  <c:v>-1.7475000000000001E-2</c:v>
                </c:pt>
                <c:pt idx="302">
                  <c:v>-1.745E-2</c:v>
                </c:pt>
                <c:pt idx="303">
                  <c:v>-1.7425E-2</c:v>
                </c:pt>
                <c:pt idx="304">
                  <c:v>-1.7399999999999999E-2</c:v>
                </c:pt>
                <c:pt idx="305">
                  <c:v>-1.7375000000000002E-2</c:v>
                </c:pt>
                <c:pt idx="306">
                  <c:v>-1.7350000000000001E-2</c:v>
                </c:pt>
                <c:pt idx="307">
                  <c:v>-1.7325E-2</c:v>
                </c:pt>
                <c:pt idx="308">
                  <c:v>-1.7299999999999999E-2</c:v>
                </c:pt>
                <c:pt idx="309">
                  <c:v>-1.7274999999999999E-2</c:v>
                </c:pt>
                <c:pt idx="310">
                  <c:v>-1.7250000000000001E-2</c:v>
                </c:pt>
                <c:pt idx="311">
                  <c:v>-1.7225000000000001E-2</c:v>
                </c:pt>
                <c:pt idx="312">
                  <c:v>-1.72E-2</c:v>
                </c:pt>
                <c:pt idx="313">
                  <c:v>-1.7174999999999999E-2</c:v>
                </c:pt>
                <c:pt idx="314">
                  <c:v>-1.7149999999999999E-2</c:v>
                </c:pt>
                <c:pt idx="315">
                  <c:v>-1.7125000000000001E-2</c:v>
                </c:pt>
                <c:pt idx="316">
                  <c:v>-1.7100000000000001E-2</c:v>
                </c:pt>
                <c:pt idx="317">
                  <c:v>-1.7075E-2</c:v>
                </c:pt>
                <c:pt idx="318">
                  <c:v>-1.7049999999999999E-2</c:v>
                </c:pt>
                <c:pt idx="319">
                  <c:v>-1.7024999999999998E-2</c:v>
                </c:pt>
                <c:pt idx="320">
                  <c:v>-1.7000000000000001E-2</c:v>
                </c:pt>
                <c:pt idx="321">
                  <c:v>-1.6975000000000001E-2</c:v>
                </c:pt>
                <c:pt idx="322">
                  <c:v>-1.695E-2</c:v>
                </c:pt>
                <c:pt idx="323">
                  <c:v>-1.6924999999999999E-2</c:v>
                </c:pt>
                <c:pt idx="324">
                  <c:v>-1.6899999999999998E-2</c:v>
                </c:pt>
                <c:pt idx="325">
                  <c:v>-1.6875000000000001E-2</c:v>
                </c:pt>
                <c:pt idx="326">
                  <c:v>-1.685E-2</c:v>
                </c:pt>
                <c:pt idx="327">
                  <c:v>-1.6825E-2</c:v>
                </c:pt>
                <c:pt idx="328">
                  <c:v>-1.6799999999999999E-2</c:v>
                </c:pt>
                <c:pt idx="329">
                  <c:v>-1.6775000000000002E-2</c:v>
                </c:pt>
                <c:pt idx="330">
                  <c:v>-1.6750000000000001E-2</c:v>
                </c:pt>
                <c:pt idx="331">
                  <c:v>-1.6725E-2</c:v>
                </c:pt>
                <c:pt idx="332">
                  <c:v>-1.67E-2</c:v>
                </c:pt>
                <c:pt idx="333">
                  <c:v>-1.6674999999999999E-2</c:v>
                </c:pt>
                <c:pt idx="334">
                  <c:v>-1.6650000000000002E-2</c:v>
                </c:pt>
                <c:pt idx="335">
                  <c:v>-1.6625000000000001E-2</c:v>
                </c:pt>
                <c:pt idx="336">
                  <c:v>-1.66E-2</c:v>
                </c:pt>
                <c:pt idx="337">
                  <c:v>-1.6574999999999999E-2</c:v>
                </c:pt>
                <c:pt idx="338">
                  <c:v>-1.6549999999999999E-2</c:v>
                </c:pt>
                <c:pt idx="339">
                  <c:v>-1.6525000000000001E-2</c:v>
                </c:pt>
                <c:pt idx="340">
                  <c:v>-1.6500000000000001E-2</c:v>
                </c:pt>
                <c:pt idx="341">
                  <c:v>-1.6475E-2</c:v>
                </c:pt>
                <c:pt idx="342">
                  <c:v>-1.6449999999999999E-2</c:v>
                </c:pt>
                <c:pt idx="343">
                  <c:v>-1.6424999999999999E-2</c:v>
                </c:pt>
                <c:pt idx="344">
                  <c:v>-1.6400000000000001E-2</c:v>
                </c:pt>
                <c:pt idx="345">
                  <c:v>-1.6375000000000001E-2</c:v>
                </c:pt>
                <c:pt idx="346">
                  <c:v>-1.635E-2</c:v>
                </c:pt>
                <c:pt idx="347">
                  <c:v>-1.6324999999999999E-2</c:v>
                </c:pt>
                <c:pt idx="348">
                  <c:v>-1.6299999999999999E-2</c:v>
                </c:pt>
                <c:pt idx="349">
                  <c:v>-1.6275000000000001E-2</c:v>
                </c:pt>
                <c:pt idx="350">
                  <c:v>-1.6250000000000001E-2</c:v>
                </c:pt>
                <c:pt idx="351">
                  <c:v>-1.6225E-2</c:v>
                </c:pt>
                <c:pt idx="352">
                  <c:v>-1.6199999999999999E-2</c:v>
                </c:pt>
                <c:pt idx="353">
                  <c:v>-1.6174999999999998E-2</c:v>
                </c:pt>
                <c:pt idx="354">
                  <c:v>-1.6150000000000001E-2</c:v>
                </c:pt>
                <c:pt idx="355">
                  <c:v>-1.6125E-2</c:v>
                </c:pt>
                <c:pt idx="356">
                  <c:v>-1.61E-2</c:v>
                </c:pt>
                <c:pt idx="357">
                  <c:v>-1.6074999999999999E-2</c:v>
                </c:pt>
                <c:pt idx="358">
                  <c:v>-1.6049999999999998E-2</c:v>
                </c:pt>
                <c:pt idx="359">
                  <c:v>-1.6025000000000001E-2</c:v>
                </c:pt>
                <c:pt idx="360">
                  <c:v>-1.6E-2</c:v>
                </c:pt>
                <c:pt idx="361">
                  <c:v>-1.5975E-2</c:v>
                </c:pt>
                <c:pt idx="362">
                  <c:v>-1.5949999999999999E-2</c:v>
                </c:pt>
                <c:pt idx="363">
                  <c:v>-1.5925000000000002E-2</c:v>
                </c:pt>
                <c:pt idx="364">
                  <c:v>-1.5900000000000001E-2</c:v>
                </c:pt>
                <c:pt idx="365">
                  <c:v>-1.5875E-2</c:v>
                </c:pt>
                <c:pt idx="366">
                  <c:v>-1.585E-2</c:v>
                </c:pt>
                <c:pt idx="367">
                  <c:v>-1.5824999999999999E-2</c:v>
                </c:pt>
                <c:pt idx="368">
                  <c:v>-1.5800000000000002E-2</c:v>
                </c:pt>
                <c:pt idx="369">
                  <c:v>-1.5775000000000001E-2</c:v>
                </c:pt>
                <c:pt idx="370">
                  <c:v>-1.575E-2</c:v>
                </c:pt>
                <c:pt idx="371">
                  <c:v>-1.5724999999999999E-2</c:v>
                </c:pt>
                <c:pt idx="372">
                  <c:v>-1.5699999999999999E-2</c:v>
                </c:pt>
                <c:pt idx="373">
                  <c:v>-1.5675000000000001E-2</c:v>
                </c:pt>
                <c:pt idx="374">
                  <c:v>-1.5650000000000001E-2</c:v>
                </c:pt>
                <c:pt idx="375">
                  <c:v>-1.5625E-2</c:v>
                </c:pt>
                <c:pt idx="376">
                  <c:v>-1.5599999999999999E-2</c:v>
                </c:pt>
                <c:pt idx="377">
                  <c:v>-1.5575E-2</c:v>
                </c:pt>
                <c:pt idx="378">
                  <c:v>-1.555E-2</c:v>
                </c:pt>
                <c:pt idx="379">
                  <c:v>-1.5525000000000001E-2</c:v>
                </c:pt>
                <c:pt idx="380">
                  <c:v>-1.55E-2</c:v>
                </c:pt>
                <c:pt idx="381">
                  <c:v>-1.5474999999999999E-2</c:v>
                </c:pt>
                <c:pt idx="382">
                  <c:v>-1.545E-2</c:v>
                </c:pt>
                <c:pt idx="383">
                  <c:v>-1.5424999999999999E-2</c:v>
                </c:pt>
                <c:pt idx="384">
                  <c:v>-1.54E-2</c:v>
                </c:pt>
                <c:pt idx="385">
                  <c:v>-1.5375E-2</c:v>
                </c:pt>
                <c:pt idx="386">
                  <c:v>-1.5350000000000001E-2</c:v>
                </c:pt>
                <c:pt idx="387">
                  <c:v>-1.5325E-2</c:v>
                </c:pt>
                <c:pt idx="388">
                  <c:v>-1.5299999999999999E-2</c:v>
                </c:pt>
                <c:pt idx="389">
                  <c:v>-1.5275E-2</c:v>
                </c:pt>
                <c:pt idx="390">
                  <c:v>-1.525E-2</c:v>
                </c:pt>
                <c:pt idx="391">
                  <c:v>-1.5225000000000001E-2</c:v>
                </c:pt>
                <c:pt idx="392">
                  <c:v>-1.52E-2</c:v>
                </c:pt>
                <c:pt idx="393">
                  <c:v>-1.5174999999999999E-2</c:v>
                </c:pt>
                <c:pt idx="394">
                  <c:v>-1.515E-2</c:v>
                </c:pt>
                <c:pt idx="395">
                  <c:v>-1.5125E-2</c:v>
                </c:pt>
                <c:pt idx="396">
                  <c:v>-1.5100000000000001E-2</c:v>
                </c:pt>
                <c:pt idx="397">
                  <c:v>-1.5075E-2</c:v>
                </c:pt>
                <c:pt idx="398">
                  <c:v>-1.5049999999999999E-2</c:v>
                </c:pt>
                <c:pt idx="399">
                  <c:v>-1.5025E-2</c:v>
                </c:pt>
                <c:pt idx="400">
                  <c:v>-1.4999999999999999E-2</c:v>
                </c:pt>
                <c:pt idx="401">
                  <c:v>-1.4975E-2</c:v>
                </c:pt>
                <c:pt idx="402">
                  <c:v>-1.495E-2</c:v>
                </c:pt>
                <c:pt idx="403">
                  <c:v>-1.4925000000000001E-2</c:v>
                </c:pt>
                <c:pt idx="404">
                  <c:v>-1.49E-2</c:v>
                </c:pt>
                <c:pt idx="405">
                  <c:v>-1.4874999999999999E-2</c:v>
                </c:pt>
                <c:pt idx="406">
                  <c:v>-1.485E-2</c:v>
                </c:pt>
                <c:pt idx="407">
                  <c:v>-1.4825E-2</c:v>
                </c:pt>
                <c:pt idx="408">
                  <c:v>-1.4800000000000001E-2</c:v>
                </c:pt>
                <c:pt idx="409">
                  <c:v>-1.4775E-2</c:v>
                </c:pt>
                <c:pt idx="410">
                  <c:v>-1.4749999999999999E-2</c:v>
                </c:pt>
                <c:pt idx="411">
                  <c:v>-1.4725E-2</c:v>
                </c:pt>
                <c:pt idx="412">
                  <c:v>-1.47E-2</c:v>
                </c:pt>
                <c:pt idx="413">
                  <c:v>-1.4675000000000001E-2</c:v>
                </c:pt>
                <c:pt idx="414">
                  <c:v>-1.465E-2</c:v>
                </c:pt>
                <c:pt idx="415">
                  <c:v>-1.4625000000000001E-2</c:v>
                </c:pt>
                <c:pt idx="416">
                  <c:v>-1.46E-2</c:v>
                </c:pt>
                <c:pt idx="417">
                  <c:v>-1.4574999999999999E-2</c:v>
                </c:pt>
                <c:pt idx="418">
                  <c:v>-1.455E-2</c:v>
                </c:pt>
                <c:pt idx="419">
                  <c:v>-1.4525E-2</c:v>
                </c:pt>
                <c:pt idx="420">
                  <c:v>-1.4500000000000001E-2</c:v>
                </c:pt>
                <c:pt idx="421">
                  <c:v>-1.4475E-2</c:v>
                </c:pt>
                <c:pt idx="422">
                  <c:v>-1.4449999999999999E-2</c:v>
                </c:pt>
                <c:pt idx="423">
                  <c:v>-1.4425E-2</c:v>
                </c:pt>
                <c:pt idx="424">
                  <c:v>-1.44E-2</c:v>
                </c:pt>
                <c:pt idx="425">
                  <c:v>-1.4375000000000001E-2</c:v>
                </c:pt>
                <c:pt idx="426">
                  <c:v>-1.435E-2</c:v>
                </c:pt>
                <c:pt idx="427">
                  <c:v>-1.4324999999999999E-2</c:v>
                </c:pt>
                <c:pt idx="428">
                  <c:v>-1.43E-2</c:v>
                </c:pt>
                <c:pt idx="429">
                  <c:v>-1.4274999999999999E-2</c:v>
                </c:pt>
                <c:pt idx="430">
                  <c:v>-1.4250000000000001E-2</c:v>
                </c:pt>
                <c:pt idx="431">
                  <c:v>-1.4225E-2</c:v>
                </c:pt>
                <c:pt idx="432">
                  <c:v>-1.4200000000000001E-2</c:v>
                </c:pt>
                <c:pt idx="433">
                  <c:v>-1.4175E-2</c:v>
                </c:pt>
                <c:pt idx="434">
                  <c:v>-1.4149999999999999E-2</c:v>
                </c:pt>
                <c:pt idx="435">
                  <c:v>-1.4125E-2</c:v>
                </c:pt>
                <c:pt idx="436">
                  <c:v>-1.41E-2</c:v>
                </c:pt>
                <c:pt idx="437">
                  <c:v>-1.4075000000000001E-2</c:v>
                </c:pt>
                <c:pt idx="438">
                  <c:v>-1.405E-2</c:v>
                </c:pt>
                <c:pt idx="439">
                  <c:v>-1.4024999999999999E-2</c:v>
                </c:pt>
                <c:pt idx="440">
                  <c:v>-1.4E-2</c:v>
                </c:pt>
                <c:pt idx="441">
                  <c:v>-1.3975E-2</c:v>
                </c:pt>
                <c:pt idx="442">
                  <c:v>-1.3950000000000001E-2</c:v>
                </c:pt>
                <c:pt idx="443">
                  <c:v>-1.3925E-2</c:v>
                </c:pt>
                <c:pt idx="444">
                  <c:v>-1.3899999999999999E-2</c:v>
                </c:pt>
                <c:pt idx="445">
                  <c:v>-1.3875E-2</c:v>
                </c:pt>
                <c:pt idx="446">
                  <c:v>-1.3849999999999999E-2</c:v>
                </c:pt>
                <c:pt idx="447">
                  <c:v>-1.3825E-2</c:v>
                </c:pt>
                <c:pt idx="448">
                  <c:v>-1.38E-2</c:v>
                </c:pt>
                <c:pt idx="449">
                  <c:v>-1.3775000000000001E-2</c:v>
                </c:pt>
                <c:pt idx="450">
                  <c:v>-1.375E-2</c:v>
                </c:pt>
                <c:pt idx="451">
                  <c:v>-1.3724999999999999E-2</c:v>
                </c:pt>
                <c:pt idx="452">
                  <c:v>-1.37E-2</c:v>
                </c:pt>
                <c:pt idx="453">
                  <c:v>-1.3675E-2</c:v>
                </c:pt>
                <c:pt idx="454">
                  <c:v>-1.3650000000000001E-2</c:v>
                </c:pt>
                <c:pt idx="455">
                  <c:v>-1.3625E-2</c:v>
                </c:pt>
                <c:pt idx="456">
                  <c:v>-1.3599999999999999E-2</c:v>
                </c:pt>
                <c:pt idx="457">
                  <c:v>-1.3575E-2</c:v>
                </c:pt>
                <c:pt idx="458">
                  <c:v>-1.355E-2</c:v>
                </c:pt>
                <c:pt idx="459">
                  <c:v>-1.3525000000000001E-2</c:v>
                </c:pt>
                <c:pt idx="460">
                  <c:v>-1.35E-2</c:v>
                </c:pt>
                <c:pt idx="461">
                  <c:v>-1.3475000000000001E-2</c:v>
                </c:pt>
                <c:pt idx="462">
                  <c:v>-1.345E-2</c:v>
                </c:pt>
                <c:pt idx="463">
                  <c:v>-1.3424999999999999E-2</c:v>
                </c:pt>
                <c:pt idx="464">
                  <c:v>-1.34E-2</c:v>
                </c:pt>
                <c:pt idx="465">
                  <c:v>-1.3375E-2</c:v>
                </c:pt>
                <c:pt idx="466">
                  <c:v>-1.3350000000000001E-2</c:v>
                </c:pt>
                <c:pt idx="467">
                  <c:v>-1.3325E-2</c:v>
                </c:pt>
                <c:pt idx="468">
                  <c:v>-1.3299999999999999E-2</c:v>
                </c:pt>
                <c:pt idx="469">
                  <c:v>-1.3275E-2</c:v>
                </c:pt>
                <c:pt idx="470">
                  <c:v>-1.325E-2</c:v>
                </c:pt>
                <c:pt idx="471">
                  <c:v>-1.3225000000000001E-2</c:v>
                </c:pt>
                <c:pt idx="472">
                  <c:v>-1.32E-2</c:v>
                </c:pt>
                <c:pt idx="473">
                  <c:v>-1.3174999999999999E-2</c:v>
                </c:pt>
                <c:pt idx="474">
                  <c:v>-1.315E-2</c:v>
                </c:pt>
                <c:pt idx="475">
                  <c:v>-1.3125E-2</c:v>
                </c:pt>
                <c:pt idx="476">
                  <c:v>-1.3100000000000001E-2</c:v>
                </c:pt>
                <c:pt idx="477">
                  <c:v>-1.3075E-2</c:v>
                </c:pt>
                <c:pt idx="478">
                  <c:v>-1.3050000000000001E-2</c:v>
                </c:pt>
                <c:pt idx="479">
                  <c:v>-1.3025E-2</c:v>
                </c:pt>
                <c:pt idx="480">
                  <c:v>-1.2999999999999999E-2</c:v>
                </c:pt>
                <c:pt idx="481">
                  <c:v>-1.2975E-2</c:v>
                </c:pt>
                <c:pt idx="482">
                  <c:v>-1.295E-2</c:v>
                </c:pt>
                <c:pt idx="483">
                  <c:v>-1.2925000000000001E-2</c:v>
                </c:pt>
                <c:pt idx="484">
                  <c:v>-1.29E-2</c:v>
                </c:pt>
                <c:pt idx="485">
                  <c:v>-1.2874999999999999E-2</c:v>
                </c:pt>
                <c:pt idx="486">
                  <c:v>-1.285E-2</c:v>
                </c:pt>
                <c:pt idx="487">
                  <c:v>-1.2825E-2</c:v>
                </c:pt>
                <c:pt idx="488">
                  <c:v>-1.2800000000000001E-2</c:v>
                </c:pt>
                <c:pt idx="489">
                  <c:v>-1.2775E-2</c:v>
                </c:pt>
                <c:pt idx="490">
                  <c:v>-1.2749999999999999E-2</c:v>
                </c:pt>
                <c:pt idx="491">
                  <c:v>-1.2725E-2</c:v>
                </c:pt>
                <c:pt idx="492">
                  <c:v>-1.2699999999999999E-2</c:v>
                </c:pt>
                <c:pt idx="493">
                  <c:v>-1.2675000000000001E-2</c:v>
                </c:pt>
                <c:pt idx="494">
                  <c:v>-1.265E-2</c:v>
                </c:pt>
                <c:pt idx="495">
                  <c:v>-1.2625000000000001E-2</c:v>
                </c:pt>
                <c:pt idx="496">
                  <c:v>-1.26E-2</c:v>
                </c:pt>
                <c:pt idx="497">
                  <c:v>-1.2574999999999999E-2</c:v>
                </c:pt>
                <c:pt idx="498">
                  <c:v>-1.255E-2</c:v>
                </c:pt>
                <c:pt idx="499">
                  <c:v>-1.2525E-2</c:v>
                </c:pt>
                <c:pt idx="500">
                  <c:v>-1.2500000000000001E-2</c:v>
                </c:pt>
                <c:pt idx="501">
                  <c:v>-1.2475E-2</c:v>
                </c:pt>
                <c:pt idx="502">
                  <c:v>-1.2449999999999999E-2</c:v>
                </c:pt>
                <c:pt idx="503">
                  <c:v>-1.2425E-2</c:v>
                </c:pt>
                <c:pt idx="504">
                  <c:v>-1.24E-2</c:v>
                </c:pt>
                <c:pt idx="505">
                  <c:v>-1.2375000000000001E-2</c:v>
                </c:pt>
                <c:pt idx="506">
                  <c:v>-1.235E-2</c:v>
                </c:pt>
                <c:pt idx="507">
                  <c:v>-1.2324999999999999E-2</c:v>
                </c:pt>
                <c:pt idx="508">
                  <c:v>-1.23E-2</c:v>
                </c:pt>
                <c:pt idx="509">
                  <c:v>-1.2274999999999999E-2</c:v>
                </c:pt>
                <c:pt idx="510">
                  <c:v>-1.225E-2</c:v>
                </c:pt>
                <c:pt idx="511">
                  <c:v>-1.2225E-2</c:v>
                </c:pt>
                <c:pt idx="512">
                  <c:v>-1.2200000000000001E-2</c:v>
                </c:pt>
                <c:pt idx="513">
                  <c:v>-1.2175E-2</c:v>
                </c:pt>
                <c:pt idx="514">
                  <c:v>-1.2149999999999999E-2</c:v>
                </c:pt>
                <c:pt idx="515">
                  <c:v>-1.2125E-2</c:v>
                </c:pt>
                <c:pt idx="516">
                  <c:v>-1.21E-2</c:v>
                </c:pt>
                <c:pt idx="517">
                  <c:v>-1.2075000000000001E-2</c:v>
                </c:pt>
                <c:pt idx="518">
                  <c:v>-1.205E-2</c:v>
                </c:pt>
                <c:pt idx="519">
                  <c:v>-1.2024999999999999E-2</c:v>
                </c:pt>
                <c:pt idx="520">
                  <c:v>-1.2E-2</c:v>
                </c:pt>
                <c:pt idx="521">
                  <c:v>-1.1975E-2</c:v>
                </c:pt>
                <c:pt idx="522">
                  <c:v>-1.1950000000000001E-2</c:v>
                </c:pt>
                <c:pt idx="523">
                  <c:v>-1.1925E-2</c:v>
                </c:pt>
                <c:pt idx="524">
                  <c:v>-1.1900000000000001E-2</c:v>
                </c:pt>
                <c:pt idx="525">
                  <c:v>-1.1875E-2</c:v>
                </c:pt>
                <c:pt idx="526">
                  <c:v>-1.1849999999999999E-2</c:v>
                </c:pt>
                <c:pt idx="527">
                  <c:v>-1.1825E-2</c:v>
                </c:pt>
                <c:pt idx="528">
                  <c:v>-1.18E-2</c:v>
                </c:pt>
                <c:pt idx="529">
                  <c:v>-1.1775000000000001E-2</c:v>
                </c:pt>
                <c:pt idx="530">
                  <c:v>-1.175E-2</c:v>
                </c:pt>
                <c:pt idx="531">
                  <c:v>-1.1724999999999999E-2</c:v>
                </c:pt>
                <c:pt idx="532">
                  <c:v>-1.17E-2</c:v>
                </c:pt>
                <c:pt idx="533">
                  <c:v>-1.1675E-2</c:v>
                </c:pt>
                <c:pt idx="534">
                  <c:v>-1.1650000000000001E-2</c:v>
                </c:pt>
                <c:pt idx="535">
                  <c:v>-1.1625E-2</c:v>
                </c:pt>
                <c:pt idx="536">
                  <c:v>-1.1599999999999999E-2</c:v>
                </c:pt>
                <c:pt idx="537">
                  <c:v>-1.1575E-2</c:v>
                </c:pt>
                <c:pt idx="538">
                  <c:v>-1.155E-2</c:v>
                </c:pt>
                <c:pt idx="539">
                  <c:v>-1.1525000000000001E-2</c:v>
                </c:pt>
                <c:pt idx="540">
                  <c:v>-1.15E-2</c:v>
                </c:pt>
                <c:pt idx="541">
                  <c:v>-1.1475000000000001E-2</c:v>
                </c:pt>
                <c:pt idx="542">
                  <c:v>-1.145E-2</c:v>
                </c:pt>
                <c:pt idx="543">
                  <c:v>-1.1424999999999999E-2</c:v>
                </c:pt>
                <c:pt idx="544">
                  <c:v>-1.14E-2</c:v>
                </c:pt>
                <c:pt idx="545">
                  <c:v>-1.1375E-2</c:v>
                </c:pt>
                <c:pt idx="546">
                  <c:v>-1.1350000000000001E-2</c:v>
                </c:pt>
                <c:pt idx="547">
                  <c:v>-1.1325E-2</c:v>
                </c:pt>
                <c:pt idx="548">
                  <c:v>-1.1299999999999999E-2</c:v>
                </c:pt>
                <c:pt idx="549">
                  <c:v>-1.1275E-2</c:v>
                </c:pt>
                <c:pt idx="550">
                  <c:v>-1.125E-2</c:v>
                </c:pt>
                <c:pt idx="551">
                  <c:v>-1.1225000000000001E-2</c:v>
                </c:pt>
                <c:pt idx="552">
                  <c:v>-1.12E-2</c:v>
                </c:pt>
                <c:pt idx="553">
                  <c:v>-1.1174999999999999E-2</c:v>
                </c:pt>
                <c:pt idx="554">
                  <c:v>-1.115E-2</c:v>
                </c:pt>
                <c:pt idx="555">
                  <c:v>-1.1124999999999999E-2</c:v>
                </c:pt>
                <c:pt idx="556">
                  <c:v>-1.11E-2</c:v>
                </c:pt>
                <c:pt idx="557">
                  <c:v>-1.1075E-2</c:v>
                </c:pt>
                <c:pt idx="558">
                  <c:v>-1.1050000000000001E-2</c:v>
                </c:pt>
                <c:pt idx="559">
                  <c:v>-1.1025E-2</c:v>
                </c:pt>
                <c:pt idx="560">
                  <c:v>-1.0999999999999999E-2</c:v>
                </c:pt>
                <c:pt idx="561">
                  <c:v>-1.0975E-2</c:v>
                </c:pt>
                <c:pt idx="562">
                  <c:v>-1.095E-2</c:v>
                </c:pt>
                <c:pt idx="563">
                  <c:v>-1.0925000000000001E-2</c:v>
                </c:pt>
                <c:pt idx="564">
                  <c:v>-1.09E-2</c:v>
                </c:pt>
                <c:pt idx="565">
                  <c:v>-1.0874999999999999E-2</c:v>
                </c:pt>
                <c:pt idx="566">
                  <c:v>-1.085E-2</c:v>
                </c:pt>
                <c:pt idx="567">
                  <c:v>-1.0825E-2</c:v>
                </c:pt>
                <c:pt idx="568">
                  <c:v>-1.0800000000000001E-2</c:v>
                </c:pt>
                <c:pt idx="569">
                  <c:v>-1.0775E-2</c:v>
                </c:pt>
                <c:pt idx="570">
                  <c:v>-1.0749999999999999E-2</c:v>
                </c:pt>
                <c:pt idx="571">
                  <c:v>-1.0725E-2</c:v>
                </c:pt>
                <c:pt idx="572">
                  <c:v>-1.0699999999999999E-2</c:v>
                </c:pt>
                <c:pt idx="573">
                  <c:v>-1.0675E-2</c:v>
                </c:pt>
                <c:pt idx="574">
                  <c:v>-1.065E-2</c:v>
                </c:pt>
                <c:pt idx="575">
                  <c:v>-1.0625000000000001E-2</c:v>
                </c:pt>
                <c:pt idx="576">
                  <c:v>-1.06E-2</c:v>
                </c:pt>
                <c:pt idx="577">
                  <c:v>-1.0574999999999999E-2</c:v>
                </c:pt>
                <c:pt idx="578">
                  <c:v>-1.055E-2</c:v>
                </c:pt>
                <c:pt idx="579">
                  <c:v>-1.0525E-2</c:v>
                </c:pt>
                <c:pt idx="580">
                  <c:v>-1.0500000000000001E-2</c:v>
                </c:pt>
                <c:pt idx="581">
                  <c:v>-1.0475E-2</c:v>
                </c:pt>
                <c:pt idx="582">
                  <c:v>-1.0449999999999999E-2</c:v>
                </c:pt>
                <c:pt idx="583">
                  <c:v>-1.0425E-2</c:v>
                </c:pt>
                <c:pt idx="584">
                  <c:v>-1.04E-2</c:v>
                </c:pt>
                <c:pt idx="585">
                  <c:v>-1.0375000000000001E-2</c:v>
                </c:pt>
                <c:pt idx="586">
                  <c:v>-1.035E-2</c:v>
                </c:pt>
                <c:pt idx="587">
                  <c:v>-1.0325000000000001E-2</c:v>
                </c:pt>
                <c:pt idx="588">
                  <c:v>-1.03E-2</c:v>
                </c:pt>
                <c:pt idx="589">
                  <c:v>-1.0274999999999999E-2</c:v>
                </c:pt>
                <c:pt idx="590">
                  <c:v>-1.025E-2</c:v>
                </c:pt>
                <c:pt idx="591">
                  <c:v>-1.0225E-2</c:v>
                </c:pt>
                <c:pt idx="592">
                  <c:v>-1.0200000000000001E-2</c:v>
                </c:pt>
                <c:pt idx="593">
                  <c:v>-1.0175E-2</c:v>
                </c:pt>
                <c:pt idx="594">
                  <c:v>-1.0149999999999999E-2</c:v>
                </c:pt>
                <c:pt idx="595">
                  <c:v>-1.0125E-2</c:v>
                </c:pt>
                <c:pt idx="596">
                  <c:v>-1.01E-2</c:v>
                </c:pt>
                <c:pt idx="597">
                  <c:v>-1.0075000000000001E-2</c:v>
                </c:pt>
                <c:pt idx="598">
                  <c:v>-1.005E-2</c:v>
                </c:pt>
                <c:pt idx="599">
                  <c:v>-1.0024999999999999E-2</c:v>
                </c:pt>
                <c:pt idx="600">
                  <c:v>-0.01</c:v>
                </c:pt>
                <c:pt idx="601">
                  <c:v>-9.9749999999999995E-3</c:v>
                </c:pt>
                <c:pt idx="602">
                  <c:v>-9.9500000000000005E-3</c:v>
                </c:pt>
                <c:pt idx="603">
                  <c:v>-9.9249999999999998E-3</c:v>
                </c:pt>
                <c:pt idx="604">
                  <c:v>-9.9000000000000008E-3</c:v>
                </c:pt>
                <c:pt idx="605">
                  <c:v>-9.8750000000000001E-3</c:v>
                </c:pt>
                <c:pt idx="606">
                  <c:v>-9.8499999999999994E-3</c:v>
                </c:pt>
                <c:pt idx="607">
                  <c:v>-9.8250000000000004E-3</c:v>
                </c:pt>
                <c:pt idx="608">
                  <c:v>-9.7999999999999997E-3</c:v>
                </c:pt>
                <c:pt idx="609">
                  <c:v>-9.7750000000000007E-3</c:v>
                </c:pt>
                <c:pt idx="610">
                  <c:v>-9.75E-3</c:v>
                </c:pt>
                <c:pt idx="611">
                  <c:v>-9.7249999999999993E-3</c:v>
                </c:pt>
                <c:pt idx="612">
                  <c:v>-9.7000000000000003E-3</c:v>
                </c:pt>
                <c:pt idx="613">
                  <c:v>-9.6749999999999996E-3</c:v>
                </c:pt>
                <c:pt idx="614">
                  <c:v>-9.6500000000000006E-3</c:v>
                </c:pt>
                <c:pt idx="615">
                  <c:v>-9.6249999999999999E-3</c:v>
                </c:pt>
                <c:pt idx="616">
                  <c:v>-9.5999999999999992E-3</c:v>
                </c:pt>
                <c:pt idx="617">
                  <c:v>-9.5750000000000002E-3</c:v>
                </c:pt>
                <c:pt idx="618">
                  <c:v>-9.5499999999999995E-3</c:v>
                </c:pt>
                <c:pt idx="619">
                  <c:v>-9.5250000000000005E-3</c:v>
                </c:pt>
                <c:pt idx="620">
                  <c:v>-9.4999999999999998E-3</c:v>
                </c:pt>
                <c:pt idx="621">
                  <c:v>-9.4750000000000008E-3</c:v>
                </c:pt>
                <c:pt idx="622">
                  <c:v>-9.4500000000000001E-3</c:v>
                </c:pt>
                <c:pt idx="623">
                  <c:v>-9.4249999999999994E-3</c:v>
                </c:pt>
                <c:pt idx="624">
                  <c:v>-9.4000000000000004E-3</c:v>
                </c:pt>
                <c:pt idx="625">
                  <c:v>-9.3749999999999997E-3</c:v>
                </c:pt>
                <c:pt idx="626">
                  <c:v>-9.3500000000000007E-3</c:v>
                </c:pt>
                <c:pt idx="627">
                  <c:v>-9.325E-3</c:v>
                </c:pt>
                <c:pt idx="628">
                  <c:v>-9.2999999999999992E-3</c:v>
                </c:pt>
                <c:pt idx="629">
                  <c:v>-9.2750000000000003E-3</c:v>
                </c:pt>
                <c:pt idx="630">
                  <c:v>-9.2499999999999995E-3</c:v>
                </c:pt>
                <c:pt idx="631">
                  <c:v>-9.2250000000000006E-3</c:v>
                </c:pt>
                <c:pt idx="632">
                  <c:v>-9.1999999999999998E-3</c:v>
                </c:pt>
                <c:pt idx="633">
                  <c:v>-9.1750000000000009E-3</c:v>
                </c:pt>
                <c:pt idx="634">
                  <c:v>-9.1500000000000001E-3</c:v>
                </c:pt>
                <c:pt idx="635">
                  <c:v>-9.1249999999999994E-3</c:v>
                </c:pt>
                <c:pt idx="636">
                  <c:v>-9.1000000000000004E-3</c:v>
                </c:pt>
                <c:pt idx="637">
                  <c:v>-9.0749999999999997E-3</c:v>
                </c:pt>
                <c:pt idx="638">
                  <c:v>-9.0500000000000008E-3</c:v>
                </c:pt>
                <c:pt idx="639">
                  <c:v>-9.025E-3</c:v>
                </c:pt>
                <c:pt idx="640">
                  <c:v>-8.9999999999999993E-3</c:v>
                </c:pt>
                <c:pt idx="641">
                  <c:v>-8.9750000000000003E-3</c:v>
                </c:pt>
                <c:pt idx="642">
                  <c:v>-8.9499999999999996E-3</c:v>
                </c:pt>
                <c:pt idx="643">
                  <c:v>-8.9250000000000006E-3</c:v>
                </c:pt>
                <c:pt idx="644">
                  <c:v>-8.8999999999999999E-3</c:v>
                </c:pt>
                <c:pt idx="645">
                  <c:v>-8.8749999999999992E-3</c:v>
                </c:pt>
                <c:pt idx="646">
                  <c:v>-8.8500000000000002E-3</c:v>
                </c:pt>
                <c:pt idx="647">
                  <c:v>-8.8249999999999995E-3</c:v>
                </c:pt>
                <c:pt idx="648">
                  <c:v>-8.8000000000000005E-3</c:v>
                </c:pt>
                <c:pt idx="649">
                  <c:v>-8.7749999999999998E-3</c:v>
                </c:pt>
                <c:pt idx="650">
                  <c:v>-8.7500000000000008E-3</c:v>
                </c:pt>
                <c:pt idx="651">
                  <c:v>-8.7250000000000001E-3</c:v>
                </c:pt>
                <c:pt idx="652">
                  <c:v>-8.6999999999999994E-3</c:v>
                </c:pt>
                <c:pt idx="653">
                  <c:v>-8.6750000000000004E-3</c:v>
                </c:pt>
                <c:pt idx="654">
                  <c:v>-8.6499999999999997E-3</c:v>
                </c:pt>
                <c:pt idx="655">
                  <c:v>-8.6250000000000007E-3</c:v>
                </c:pt>
                <c:pt idx="656">
                  <c:v>-8.6E-3</c:v>
                </c:pt>
                <c:pt idx="657">
                  <c:v>-8.5749999999999993E-3</c:v>
                </c:pt>
                <c:pt idx="658">
                  <c:v>-8.5500000000000003E-3</c:v>
                </c:pt>
                <c:pt idx="659">
                  <c:v>-8.5249999999999996E-3</c:v>
                </c:pt>
                <c:pt idx="660">
                  <c:v>-8.5000000000000006E-3</c:v>
                </c:pt>
                <c:pt idx="661">
                  <c:v>-8.4749999999999999E-3</c:v>
                </c:pt>
                <c:pt idx="662">
                  <c:v>-8.4499999999999992E-3</c:v>
                </c:pt>
                <c:pt idx="663">
                  <c:v>-8.4250000000000002E-3</c:v>
                </c:pt>
                <c:pt idx="664">
                  <c:v>-8.3999999999999995E-3</c:v>
                </c:pt>
                <c:pt idx="665">
                  <c:v>-8.3750000000000005E-3</c:v>
                </c:pt>
                <c:pt idx="666">
                  <c:v>-8.3499999999999998E-3</c:v>
                </c:pt>
                <c:pt idx="667">
                  <c:v>-8.3250000000000008E-3</c:v>
                </c:pt>
                <c:pt idx="668">
                  <c:v>-8.3000000000000001E-3</c:v>
                </c:pt>
                <c:pt idx="669">
                  <c:v>-8.2749999999999994E-3</c:v>
                </c:pt>
                <c:pt idx="670">
                  <c:v>-8.2500000000000004E-3</c:v>
                </c:pt>
                <c:pt idx="671">
                  <c:v>-8.2249999999999997E-3</c:v>
                </c:pt>
                <c:pt idx="672">
                  <c:v>-8.2000000000000007E-3</c:v>
                </c:pt>
                <c:pt idx="673">
                  <c:v>-8.175E-3</c:v>
                </c:pt>
                <c:pt idx="674">
                  <c:v>-8.1499999999999993E-3</c:v>
                </c:pt>
                <c:pt idx="675">
                  <c:v>-8.1250000000000003E-3</c:v>
                </c:pt>
                <c:pt idx="676">
                  <c:v>-8.0999999999999996E-3</c:v>
                </c:pt>
                <c:pt idx="677">
                  <c:v>-8.0750000000000006E-3</c:v>
                </c:pt>
                <c:pt idx="678">
                  <c:v>-8.0499999999999999E-3</c:v>
                </c:pt>
                <c:pt idx="679">
                  <c:v>-8.0249999999999991E-3</c:v>
                </c:pt>
                <c:pt idx="680">
                  <c:v>-8.0000000000000002E-3</c:v>
                </c:pt>
                <c:pt idx="681">
                  <c:v>-7.9749999999999995E-3</c:v>
                </c:pt>
                <c:pt idx="682">
                  <c:v>-7.9500000000000005E-3</c:v>
                </c:pt>
                <c:pt idx="683">
                  <c:v>-7.9249999999999998E-3</c:v>
                </c:pt>
                <c:pt idx="684">
                  <c:v>-7.9000000000000008E-3</c:v>
                </c:pt>
                <c:pt idx="685">
                  <c:v>-7.8750000000000001E-3</c:v>
                </c:pt>
                <c:pt idx="686">
                  <c:v>-7.8499999999999993E-3</c:v>
                </c:pt>
                <c:pt idx="687">
                  <c:v>-7.8250000000000004E-3</c:v>
                </c:pt>
                <c:pt idx="688">
                  <c:v>-7.7999999999999996E-3</c:v>
                </c:pt>
                <c:pt idx="689">
                  <c:v>-7.7749999999999998E-3</c:v>
                </c:pt>
                <c:pt idx="690">
                  <c:v>-7.7499999999999999E-3</c:v>
                </c:pt>
                <c:pt idx="691">
                  <c:v>-7.7250000000000001E-3</c:v>
                </c:pt>
                <c:pt idx="692">
                  <c:v>-7.7000000000000002E-3</c:v>
                </c:pt>
                <c:pt idx="693">
                  <c:v>-7.6750000000000004E-3</c:v>
                </c:pt>
                <c:pt idx="694">
                  <c:v>-7.6499999999999997E-3</c:v>
                </c:pt>
                <c:pt idx="695">
                  <c:v>-7.6249999999999998E-3</c:v>
                </c:pt>
                <c:pt idx="696">
                  <c:v>-7.6E-3</c:v>
                </c:pt>
                <c:pt idx="697">
                  <c:v>-7.5750000000000001E-3</c:v>
                </c:pt>
                <c:pt idx="698">
                  <c:v>-7.5500000000000003E-3</c:v>
                </c:pt>
                <c:pt idx="699">
                  <c:v>-7.5249999999999996E-3</c:v>
                </c:pt>
                <c:pt idx="700">
                  <c:v>-7.4999999999999997E-3</c:v>
                </c:pt>
                <c:pt idx="701">
                  <c:v>-7.4749999999999999E-3</c:v>
                </c:pt>
                <c:pt idx="702">
                  <c:v>-7.45E-3</c:v>
                </c:pt>
                <c:pt idx="703">
                  <c:v>-7.4250000000000002E-3</c:v>
                </c:pt>
                <c:pt idx="704">
                  <c:v>-7.4000000000000003E-3</c:v>
                </c:pt>
                <c:pt idx="705">
                  <c:v>-7.3749999999999996E-3</c:v>
                </c:pt>
                <c:pt idx="706">
                  <c:v>-7.3499999999999998E-3</c:v>
                </c:pt>
                <c:pt idx="707">
                  <c:v>-7.3249999999999999E-3</c:v>
                </c:pt>
                <c:pt idx="708">
                  <c:v>-7.3000000000000001E-3</c:v>
                </c:pt>
                <c:pt idx="709">
                  <c:v>-7.2750000000000002E-3</c:v>
                </c:pt>
                <c:pt idx="710">
                  <c:v>-7.2500000000000004E-3</c:v>
                </c:pt>
                <c:pt idx="711">
                  <c:v>-7.2249999999999997E-3</c:v>
                </c:pt>
                <c:pt idx="712">
                  <c:v>-7.1999999999999998E-3</c:v>
                </c:pt>
                <c:pt idx="713">
                  <c:v>-7.175E-3</c:v>
                </c:pt>
                <c:pt idx="714">
                  <c:v>-7.1500000000000001E-3</c:v>
                </c:pt>
                <c:pt idx="715">
                  <c:v>-7.1250000000000003E-3</c:v>
                </c:pt>
                <c:pt idx="716">
                  <c:v>-7.1000000000000004E-3</c:v>
                </c:pt>
                <c:pt idx="717">
                  <c:v>-7.0749999999999997E-3</c:v>
                </c:pt>
                <c:pt idx="718">
                  <c:v>-7.0499999999999998E-3</c:v>
                </c:pt>
                <c:pt idx="719">
                  <c:v>-7.025E-3</c:v>
                </c:pt>
                <c:pt idx="720">
                  <c:v>-7.0000000000000001E-3</c:v>
                </c:pt>
                <c:pt idx="721">
                  <c:v>-6.9750000000000003E-3</c:v>
                </c:pt>
                <c:pt idx="722">
                  <c:v>-6.9499999999999996E-3</c:v>
                </c:pt>
                <c:pt idx="723">
                  <c:v>-6.9249999999999997E-3</c:v>
                </c:pt>
                <c:pt idx="724">
                  <c:v>-6.8999999999999999E-3</c:v>
                </c:pt>
                <c:pt idx="725">
                  <c:v>-6.875E-3</c:v>
                </c:pt>
                <c:pt idx="726">
                  <c:v>-6.8500000000000002E-3</c:v>
                </c:pt>
                <c:pt idx="727">
                  <c:v>-6.8250000000000003E-3</c:v>
                </c:pt>
                <c:pt idx="728">
                  <c:v>-6.7999999999999996E-3</c:v>
                </c:pt>
                <c:pt idx="729">
                  <c:v>-6.7749999999999998E-3</c:v>
                </c:pt>
                <c:pt idx="730">
                  <c:v>-6.7499999999999999E-3</c:v>
                </c:pt>
                <c:pt idx="731">
                  <c:v>-6.7250000000000001E-3</c:v>
                </c:pt>
                <c:pt idx="732">
                  <c:v>-6.7000000000000002E-3</c:v>
                </c:pt>
                <c:pt idx="733">
                  <c:v>-6.6750000000000004E-3</c:v>
                </c:pt>
                <c:pt idx="734">
                  <c:v>-6.6499999999999997E-3</c:v>
                </c:pt>
                <c:pt idx="735">
                  <c:v>-6.6249999999999998E-3</c:v>
                </c:pt>
                <c:pt idx="736">
                  <c:v>-6.6E-3</c:v>
                </c:pt>
                <c:pt idx="737">
                  <c:v>-6.5750000000000001E-3</c:v>
                </c:pt>
                <c:pt idx="738">
                  <c:v>-6.5500000000000003E-3</c:v>
                </c:pt>
                <c:pt idx="739">
                  <c:v>-6.5250000000000004E-3</c:v>
                </c:pt>
                <c:pt idx="740">
                  <c:v>-6.4999999999999997E-3</c:v>
                </c:pt>
                <c:pt idx="741">
                  <c:v>-6.4749999999999999E-3</c:v>
                </c:pt>
                <c:pt idx="742">
                  <c:v>-6.45E-3</c:v>
                </c:pt>
                <c:pt idx="743">
                  <c:v>-6.4250000000000002E-3</c:v>
                </c:pt>
                <c:pt idx="744">
                  <c:v>-6.4000000000000003E-3</c:v>
                </c:pt>
                <c:pt idx="745">
                  <c:v>-6.3749999999999996E-3</c:v>
                </c:pt>
                <c:pt idx="746">
                  <c:v>-6.3499999999999997E-3</c:v>
                </c:pt>
                <c:pt idx="747">
                  <c:v>-6.3249999999999999E-3</c:v>
                </c:pt>
                <c:pt idx="748">
                  <c:v>-6.3E-3</c:v>
                </c:pt>
                <c:pt idx="749">
                  <c:v>-6.2750000000000002E-3</c:v>
                </c:pt>
                <c:pt idx="750">
                  <c:v>-6.2500000000000003E-3</c:v>
                </c:pt>
                <c:pt idx="751">
                  <c:v>-6.2249999999999996E-3</c:v>
                </c:pt>
                <c:pt idx="752">
                  <c:v>-6.1999999999999998E-3</c:v>
                </c:pt>
                <c:pt idx="753">
                  <c:v>-6.1749999999999999E-3</c:v>
                </c:pt>
                <c:pt idx="754">
                  <c:v>-6.1500000000000001E-3</c:v>
                </c:pt>
                <c:pt idx="755">
                  <c:v>-6.1250000000000002E-3</c:v>
                </c:pt>
                <c:pt idx="756">
                  <c:v>-6.1000000000000004E-3</c:v>
                </c:pt>
                <c:pt idx="757">
                  <c:v>-6.0749999999999997E-3</c:v>
                </c:pt>
                <c:pt idx="758">
                  <c:v>-6.0499999999999998E-3</c:v>
                </c:pt>
                <c:pt idx="759">
                  <c:v>-6.025E-3</c:v>
                </c:pt>
                <c:pt idx="760">
                  <c:v>-6.0000000000000001E-3</c:v>
                </c:pt>
                <c:pt idx="761">
                  <c:v>-5.9750000000000003E-3</c:v>
                </c:pt>
                <c:pt idx="762">
                  <c:v>-5.9500000000000004E-3</c:v>
                </c:pt>
                <c:pt idx="763">
                  <c:v>-5.9249999999999997E-3</c:v>
                </c:pt>
                <c:pt idx="764">
                  <c:v>-5.8999999999999999E-3</c:v>
                </c:pt>
                <c:pt idx="765">
                  <c:v>-5.875E-3</c:v>
                </c:pt>
                <c:pt idx="766">
                  <c:v>-5.8500000000000002E-3</c:v>
                </c:pt>
                <c:pt idx="767">
                  <c:v>-5.8250000000000003E-3</c:v>
                </c:pt>
                <c:pt idx="768">
                  <c:v>-5.7999999999999996E-3</c:v>
                </c:pt>
                <c:pt idx="769">
                  <c:v>-5.7749999999999998E-3</c:v>
                </c:pt>
                <c:pt idx="770">
                  <c:v>-5.7499999999999999E-3</c:v>
                </c:pt>
                <c:pt idx="771">
                  <c:v>-5.7250000000000001E-3</c:v>
                </c:pt>
                <c:pt idx="772">
                  <c:v>-5.7000000000000002E-3</c:v>
                </c:pt>
                <c:pt idx="773">
                  <c:v>-5.6750000000000004E-3</c:v>
                </c:pt>
                <c:pt idx="774">
                  <c:v>-5.6499999999999996E-3</c:v>
                </c:pt>
                <c:pt idx="775">
                  <c:v>-5.6249999999999998E-3</c:v>
                </c:pt>
                <c:pt idx="776">
                  <c:v>-5.5999999999999999E-3</c:v>
                </c:pt>
                <c:pt idx="777">
                  <c:v>-5.5750000000000001E-3</c:v>
                </c:pt>
                <c:pt idx="778">
                  <c:v>-5.5500000000000002E-3</c:v>
                </c:pt>
                <c:pt idx="779">
                  <c:v>-5.5250000000000004E-3</c:v>
                </c:pt>
                <c:pt idx="780">
                  <c:v>-5.4999999999999997E-3</c:v>
                </c:pt>
                <c:pt idx="781">
                  <c:v>-5.4749999999999998E-3</c:v>
                </c:pt>
                <c:pt idx="782">
                  <c:v>-5.45E-3</c:v>
                </c:pt>
                <c:pt idx="783">
                  <c:v>-5.4250000000000001E-3</c:v>
                </c:pt>
                <c:pt idx="784">
                  <c:v>-5.4000000000000003E-3</c:v>
                </c:pt>
                <c:pt idx="785">
                  <c:v>-5.3749999999999996E-3</c:v>
                </c:pt>
                <c:pt idx="786">
                  <c:v>-5.3499999999999997E-3</c:v>
                </c:pt>
                <c:pt idx="787">
                  <c:v>-5.3249999999999999E-3</c:v>
                </c:pt>
                <c:pt idx="788">
                  <c:v>-5.3E-3</c:v>
                </c:pt>
                <c:pt idx="789">
                  <c:v>-5.2750000000000002E-3</c:v>
                </c:pt>
                <c:pt idx="790">
                  <c:v>-5.2500000000000003E-3</c:v>
                </c:pt>
                <c:pt idx="791">
                  <c:v>-5.2249999999999996E-3</c:v>
                </c:pt>
                <c:pt idx="792">
                  <c:v>-5.1999999999999998E-3</c:v>
                </c:pt>
                <c:pt idx="793">
                  <c:v>-5.1749999999999999E-3</c:v>
                </c:pt>
                <c:pt idx="794">
                  <c:v>-5.1500000000000001E-3</c:v>
                </c:pt>
                <c:pt idx="795">
                  <c:v>-5.1250000000000002E-3</c:v>
                </c:pt>
                <c:pt idx="796">
                  <c:v>-5.1000000000000004E-3</c:v>
                </c:pt>
                <c:pt idx="797">
                  <c:v>-5.0749999999999997E-3</c:v>
                </c:pt>
                <c:pt idx="798">
                  <c:v>-5.0499999999999998E-3</c:v>
                </c:pt>
                <c:pt idx="799">
                  <c:v>-5.025E-3</c:v>
                </c:pt>
                <c:pt idx="800">
                  <c:v>-5.0000000000000001E-3</c:v>
                </c:pt>
                <c:pt idx="801">
                  <c:v>-4.9750000000000003E-3</c:v>
                </c:pt>
                <c:pt idx="802">
                  <c:v>-4.9500000000000004E-3</c:v>
                </c:pt>
                <c:pt idx="803">
                  <c:v>-4.9249999999999997E-3</c:v>
                </c:pt>
                <c:pt idx="804">
                  <c:v>-4.8999999999999998E-3</c:v>
                </c:pt>
                <c:pt idx="805">
                  <c:v>-4.875E-3</c:v>
                </c:pt>
                <c:pt idx="806">
                  <c:v>-4.8500000000000001E-3</c:v>
                </c:pt>
                <c:pt idx="807">
                  <c:v>-4.8250000000000003E-3</c:v>
                </c:pt>
                <c:pt idx="808">
                  <c:v>-4.7999999999999996E-3</c:v>
                </c:pt>
                <c:pt idx="809">
                  <c:v>-4.7749999999999997E-3</c:v>
                </c:pt>
                <c:pt idx="810">
                  <c:v>-4.7499999999999999E-3</c:v>
                </c:pt>
                <c:pt idx="811">
                  <c:v>-4.725E-3</c:v>
                </c:pt>
                <c:pt idx="812">
                  <c:v>-4.7000000000000002E-3</c:v>
                </c:pt>
                <c:pt idx="813">
                  <c:v>-4.6750000000000003E-3</c:v>
                </c:pt>
                <c:pt idx="814">
                  <c:v>-4.6499999999999996E-3</c:v>
                </c:pt>
                <c:pt idx="815">
                  <c:v>-4.6249999999999998E-3</c:v>
                </c:pt>
                <c:pt idx="816">
                  <c:v>-4.5999999999999999E-3</c:v>
                </c:pt>
                <c:pt idx="817">
                  <c:v>-4.5750000000000001E-3</c:v>
                </c:pt>
                <c:pt idx="818">
                  <c:v>-4.5500000000000002E-3</c:v>
                </c:pt>
                <c:pt idx="819">
                  <c:v>-4.5250000000000004E-3</c:v>
                </c:pt>
                <c:pt idx="820">
                  <c:v>-4.4999999999999997E-3</c:v>
                </c:pt>
                <c:pt idx="821">
                  <c:v>-4.4749999999999998E-3</c:v>
                </c:pt>
                <c:pt idx="822">
                  <c:v>-4.45E-3</c:v>
                </c:pt>
                <c:pt idx="823">
                  <c:v>-4.4250000000000001E-3</c:v>
                </c:pt>
                <c:pt idx="824">
                  <c:v>-4.4000000000000003E-3</c:v>
                </c:pt>
                <c:pt idx="825">
                  <c:v>-4.3750000000000004E-3</c:v>
                </c:pt>
                <c:pt idx="826">
                  <c:v>-4.3499999999999997E-3</c:v>
                </c:pt>
                <c:pt idx="827">
                  <c:v>-4.3249999999999999E-3</c:v>
                </c:pt>
                <c:pt idx="828">
                  <c:v>-4.3E-3</c:v>
                </c:pt>
                <c:pt idx="829">
                  <c:v>-4.2750000000000002E-3</c:v>
                </c:pt>
                <c:pt idx="830">
                  <c:v>-4.2500000000000003E-3</c:v>
                </c:pt>
                <c:pt idx="831">
                  <c:v>-4.2249999999999996E-3</c:v>
                </c:pt>
                <c:pt idx="832">
                  <c:v>-4.1999999999999997E-3</c:v>
                </c:pt>
                <c:pt idx="833">
                  <c:v>-4.1749999999999999E-3</c:v>
                </c:pt>
                <c:pt idx="834">
                  <c:v>-4.15E-3</c:v>
                </c:pt>
                <c:pt idx="835">
                  <c:v>-4.1250000000000002E-3</c:v>
                </c:pt>
                <c:pt idx="836">
                  <c:v>-4.1000000000000003E-3</c:v>
                </c:pt>
                <c:pt idx="837">
                  <c:v>-4.0749999999999996E-3</c:v>
                </c:pt>
                <c:pt idx="838">
                  <c:v>-4.0499999999999998E-3</c:v>
                </c:pt>
                <c:pt idx="839">
                  <c:v>-4.0249999999999999E-3</c:v>
                </c:pt>
                <c:pt idx="840">
                  <c:v>-4.0000000000000001E-3</c:v>
                </c:pt>
                <c:pt idx="841">
                  <c:v>-3.9750000000000002E-3</c:v>
                </c:pt>
                <c:pt idx="842">
                  <c:v>-3.9500000000000004E-3</c:v>
                </c:pt>
                <c:pt idx="843">
                  <c:v>-3.9249999999999997E-3</c:v>
                </c:pt>
                <c:pt idx="844">
                  <c:v>-3.8999999999999998E-3</c:v>
                </c:pt>
                <c:pt idx="845">
                  <c:v>-3.875E-3</c:v>
                </c:pt>
                <c:pt idx="846">
                  <c:v>-3.8500000000000001E-3</c:v>
                </c:pt>
                <c:pt idx="847">
                  <c:v>-3.8249999999999998E-3</c:v>
                </c:pt>
                <c:pt idx="848">
                  <c:v>-3.8E-3</c:v>
                </c:pt>
                <c:pt idx="849">
                  <c:v>-3.7750000000000001E-3</c:v>
                </c:pt>
                <c:pt idx="850">
                  <c:v>-3.7499999999999999E-3</c:v>
                </c:pt>
                <c:pt idx="851">
                  <c:v>-3.725E-3</c:v>
                </c:pt>
                <c:pt idx="852">
                  <c:v>-3.7000000000000002E-3</c:v>
                </c:pt>
                <c:pt idx="853">
                  <c:v>-3.6749999999999999E-3</c:v>
                </c:pt>
                <c:pt idx="854">
                  <c:v>-3.65E-3</c:v>
                </c:pt>
                <c:pt idx="855">
                  <c:v>-3.6250000000000002E-3</c:v>
                </c:pt>
                <c:pt idx="856">
                  <c:v>-3.5999999999999999E-3</c:v>
                </c:pt>
                <c:pt idx="857">
                  <c:v>-3.5750000000000001E-3</c:v>
                </c:pt>
                <c:pt idx="858">
                  <c:v>-3.5500000000000002E-3</c:v>
                </c:pt>
                <c:pt idx="859">
                  <c:v>-3.5249999999999999E-3</c:v>
                </c:pt>
                <c:pt idx="860">
                  <c:v>-3.5000000000000001E-3</c:v>
                </c:pt>
                <c:pt idx="861">
                  <c:v>-3.4749999999999998E-3</c:v>
                </c:pt>
                <c:pt idx="862">
                  <c:v>-3.4499999999999999E-3</c:v>
                </c:pt>
                <c:pt idx="863">
                  <c:v>-3.4250000000000001E-3</c:v>
                </c:pt>
                <c:pt idx="864">
                  <c:v>-3.3999999999999998E-3</c:v>
                </c:pt>
                <c:pt idx="865">
                  <c:v>-3.375E-3</c:v>
                </c:pt>
                <c:pt idx="866">
                  <c:v>-3.3500000000000001E-3</c:v>
                </c:pt>
                <c:pt idx="867">
                  <c:v>-3.3249999999999998E-3</c:v>
                </c:pt>
                <c:pt idx="868">
                  <c:v>-3.3E-3</c:v>
                </c:pt>
                <c:pt idx="869">
                  <c:v>-3.2750000000000001E-3</c:v>
                </c:pt>
                <c:pt idx="870">
                  <c:v>-3.2499999999999999E-3</c:v>
                </c:pt>
                <c:pt idx="871">
                  <c:v>-3.225E-3</c:v>
                </c:pt>
                <c:pt idx="872">
                  <c:v>-3.2000000000000002E-3</c:v>
                </c:pt>
                <c:pt idx="873">
                  <c:v>-3.1749999999999999E-3</c:v>
                </c:pt>
                <c:pt idx="874">
                  <c:v>-3.15E-3</c:v>
                </c:pt>
                <c:pt idx="875">
                  <c:v>-3.1250000000000002E-3</c:v>
                </c:pt>
                <c:pt idx="876">
                  <c:v>-3.0999999999999999E-3</c:v>
                </c:pt>
                <c:pt idx="877">
                  <c:v>-3.075E-3</c:v>
                </c:pt>
                <c:pt idx="878">
                  <c:v>-3.0500000000000002E-3</c:v>
                </c:pt>
                <c:pt idx="879">
                  <c:v>-3.0249999999999999E-3</c:v>
                </c:pt>
                <c:pt idx="880">
                  <c:v>-3.0000000000000001E-3</c:v>
                </c:pt>
                <c:pt idx="881">
                  <c:v>-2.9750000000000002E-3</c:v>
                </c:pt>
                <c:pt idx="882">
                  <c:v>-2.9499999999999999E-3</c:v>
                </c:pt>
                <c:pt idx="883">
                  <c:v>-2.9250000000000001E-3</c:v>
                </c:pt>
                <c:pt idx="884">
                  <c:v>-2.8999999999999998E-3</c:v>
                </c:pt>
                <c:pt idx="885">
                  <c:v>-2.875E-3</c:v>
                </c:pt>
                <c:pt idx="886">
                  <c:v>-2.8500000000000001E-3</c:v>
                </c:pt>
                <c:pt idx="887">
                  <c:v>-2.8249999999999998E-3</c:v>
                </c:pt>
                <c:pt idx="888">
                  <c:v>-2.8E-3</c:v>
                </c:pt>
                <c:pt idx="889">
                  <c:v>-2.7750000000000001E-3</c:v>
                </c:pt>
                <c:pt idx="890">
                  <c:v>-2.7499999999999998E-3</c:v>
                </c:pt>
                <c:pt idx="891">
                  <c:v>-2.725E-3</c:v>
                </c:pt>
                <c:pt idx="892">
                  <c:v>-2.7000000000000001E-3</c:v>
                </c:pt>
                <c:pt idx="893">
                  <c:v>-2.6749999999999999E-3</c:v>
                </c:pt>
                <c:pt idx="894">
                  <c:v>-2.65E-3</c:v>
                </c:pt>
                <c:pt idx="895">
                  <c:v>-2.6250000000000002E-3</c:v>
                </c:pt>
                <c:pt idx="896">
                  <c:v>-2.5999999999999999E-3</c:v>
                </c:pt>
                <c:pt idx="897">
                  <c:v>-2.575E-3</c:v>
                </c:pt>
                <c:pt idx="898">
                  <c:v>-2.5500000000000002E-3</c:v>
                </c:pt>
                <c:pt idx="899">
                  <c:v>-2.5249999999999999E-3</c:v>
                </c:pt>
                <c:pt idx="900">
                  <c:v>-2.5000000000000001E-3</c:v>
                </c:pt>
                <c:pt idx="901">
                  <c:v>-2.4750000000000002E-3</c:v>
                </c:pt>
                <c:pt idx="902">
                  <c:v>-2.4499999999999999E-3</c:v>
                </c:pt>
                <c:pt idx="903">
                  <c:v>-2.4250000000000001E-3</c:v>
                </c:pt>
                <c:pt idx="904">
                  <c:v>-2.3999999999999998E-3</c:v>
                </c:pt>
                <c:pt idx="905">
                  <c:v>-2.3749999999999999E-3</c:v>
                </c:pt>
                <c:pt idx="906">
                  <c:v>-2.3500000000000001E-3</c:v>
                </c:pt>
                <c:pt idx="907">
                  <c:v>-2.3249999999999998E-3</c:v>
                </c:pt>
                <c:pt idx="908">
                  <c:v>-2.3E-3</c:v>
                </c:pt>
                <c:pt idx="909">
                  <c:v>-2.2750000000000001E-3</c:v>
                </c:pt>
                <c:pt idx="910">
                  <c:v>-2.2499999999999998E-3</c:v>
                </c:pt>
                <c:pt idx="911">
                  <c:v>-2.225E-3</c:v>
                </c:pt>
                <c:pt idx="912">
                  <c:v>-2.2000000000000001E-3</c:v>
                </c:pt>
                <c:pt idx="913">
                  <c:v>-2.1749999999999999E-3</c:v>
                </c:pt>
                <c:pt idx="914">
                  <c:v>-2.15E-3</c:v>
                </c:pt>
                <c:pt idx="915">
                  <c:v>-2.1250000000000002E-3</c:v>
                </c:pt>
                <c:pt idx="916">
                  <c:v>-2.0999999999999999E-3</c:v>
                </c:pt>
                <c:pt idx="917">
                  <c:v>-2.075E-3</c:v>
                </c:pt>
                <c:pt idx="918">
                  <c:v>-2.0500000000000002E-3</c:v>
                </c:pt>
                <c:pt idx="919">
                  <c:v>-2.0249999999999999E-3</c:v>
                </c:pt>
                <c:pt idx="920">
                  <c:v>-2E-3</c:v>
                </c:pt>
                <c:pt idx="921">
                  <c:v>-1.9750000000000002E-3</c:v>
                </c:pt>
                <c:pt idx="922">
                  <c:v>-1.9499999999999999E-3</c:v>
                </c:pt>
                <c:pt idx="923">
                  <c:v>-1.9250000000000001E-3</c:v>
                </c:pt>
                <c:pt idx="924">
                  <c:v>-1.9E-3</c:v>
                </c:pt>
                <c:pt idx="925">
                  <c:v>-1.8749999999999999E-3</c:v>
                </c:pt>
                <c:pt idx="926">
                  <c:v>-1.8500000000000001E-3</c:v>
                </c:pt>
                <c:pt idx="927">
                  <c:v>-1.825E-3</c:v>
                </c:pt>
                <c:pt idx="928">
                  <c:v>-1.8E-3</c:v>
                </c:pt>
                <c:pt idx="929">
                  <c:v>-1.7750000000000001E-3</c:v>
                </c:pt>
                <c:pt idx="930">
                  <c:v>-1.75E-3</c:v>
                </c:pt>
                <c:pt idx="931">
                  <c:v>-1.725E-3</c:v>
                </c:pt>
                <c:pt idx="932">
                  <c:v>-1.6999999999999999E-3</c:v>
                </c:pt>
                <c:pt idx="933">
                  <c:v>-1.6750000000000001E-3</c:v>
                </c:pt>
                <c:pt idx="934">
                  <c:v>-1.65E-3</c:v>
                </c:pt>
                <c:pt idx="935">
                  <c:v>-1.6249999999999999E-3</c:v>
                </c:pt>
                <c:pt idx="936">
                  <c:v>-1.6000000000000001E-3</c:v>
                </c:pt>
                <c:pt idx="937">
                  <c:v>-1.575E-3</c:v>
                </c:pt>
                <c:pt idx="938">
                  <c:v>-1.5499999999999999E-3</c:v>
                </c:pt>
                <c:pt idx="939">
                  <c:v>-1.5250000000000001E-3</c:v>
                </c:pt>
                <c:pt idx="940">
                  <c:v>-1.5E-3</c:v>
                </c:pt>
                <c:pt idx="941">
                  <c:v>-1.475E-3</c:v>
                </c:pt>
                <c:pt idx="942">
                  <c:v>-1.4499999999999999E-3</c:v>
                </c:pt>
                <c:pt idx="943">
                  <c:v>-1.4250000000000001E-3</c:v>
                </c:pt>
                <c:pt idx="944">
                  <c:v>-1.4E-3</c:v>
                </c:pt>
                <c:pt idx="945">
                  <c:v>-1.3749999999999999E-3</c:v>
                </c:pt>
                <c:pt idx="946">
                  <c:v>-1.3500000000000001E-3</c:v>
                </c:pt>
                <c:pt idx="947">
                  <c:v>-1.325E-3</c:v>
                </c:pt>
                <c:pt idx="948">
                  <c:v>-1.2999999999999999E-3</c:v>
                </c:pt>
                <c:pt idx="949">
                  <c:v>-1.2750000000000001E-3</c:v>
                </c:pt>
                <c:pt idx="950">
                  <c:v>-1.25E-3</c:v>
                </c:pt>
                <c:pt idx="951">
                  <c:v>-1.225E-3</c:v>
                </c:pt>
                <c:pt idx="952">
                  <c:v>-1.1999999999999999E-3</c:v>
                </c:pt>
                <c:pt idx="953">
                  <c:v>-1.175E-3</c:v>
                </c:pt>
                <c:pt idx="954">
                  <c:v>-1.15E-3</c:v>
                </c:pt>
                <c:pt idx="955">
                  <c:v>-1.1249999999999999E-3</c:v>
                </c:pt>
                <c:pt idx="956">
                  <c:v>-1.1000000000000001E-3</c:v>
                </c:pt>
                <c:pt idx="957">
                  <c:v>-1.075E-3</c:v>
                </c:pt>
                <c:pt idx="958">
                  <c:v>-1.0499999999999999E-3</c:v>
                </c:pt>
                <c:pt idx="959">
                  <c:v>-1.0250000000000001E-3</c:v>
                </c:pt>
                <c:pt idx="960">
                  <c:v>-1E-3</c:v>
                </c:pt>
                <c:pt idx="961">
                  <c:v>-9.7499999999999996E-4</c:v>
                </c:pt>
                <c:pt idx="962">
                  <c:v>-9.5E-4</c:v>
                </c:pt>
                <c:pt idx="963">
                  <c:v>-9.2500000000000004E-4</c:v>
                </c:pt>
                <c:pt idx="964">
                  <c:v>-8.9999999999999998E-4</c:v>
                </c:pt>
                <c:pt idx="965">
                  <c:v>-8.7500000000000002E-4</c:v>
                </c:pt>
                <c:pt idx="966">
                  <c:v>-8.4999999999999995E-4</c:v>
                </c:pt>
                <c:pt idx="967">
                  <c:v>-8.25E-4</c:v>
                </c:pt>
                <c:pt idx="968">
                  <c:v>-8.0000000000000004E-4</c:v>
                </c:pt>
                <c:pt idx="969">
                  <c:v>-7.7499999999999997E-4</c:v>
                </c:pt>
                <c:pt idx="970">
                  <c:v>-7.5000000000000002E-4</c:v>
                </c:pt>
                <c:pt idx="971">
                  <c:v>-7.2499999999999995E-4</c:v>
                </c:pt>
                <c:pt idx="972">
                  <c:v>-6.9999999999999999E-4</c:v>
                </c:pt>
                <c:pt idx="973">
                  <c:v>-6.7500000000000004E-4</c:v>
                </c:pt>
                <c:pt idx="974">
                  <c:v>-6.4999999999999997E-4</c:v>
                </c:pt>
                <c:pt idx="975">
                  <c:v>-6.2500000000000001E-4</c:v>
                </c:pt>
                <c:pt idx="976">
                  <c:v>-5.9999999999999995E-4</c:v>
                </c:pt>
                <c:pt idx="977">
                  <c:v>-5.7499999999999999E-4</c:v>
                </c:pt>
                <c:pt idx="978">
                  <c:v>-5.5000000000000003E-4</c:v>
                </c:pt>
                <c:pt idx="979">
                  <c:v>-5.2499999999999997E-4</c:v>
                </c:pt>
                <c:pt idx="980">
                  <c:v>-5.0000000000000001E-4</c:v>
                </c:pt>
                <c:pt idx="981">
                  <c:v>-4.75E-4</c:v>
                </c:pt>
                <c:pt idx="982">
                  <c:v>-4.4999999999999999E-4</c:v>
                </c:pt>
                <c:pt idx="983">
                  <c:v>-4.2499999999999998E-4</c:v>
                </c:pt>
                <c:pt idx="984">
                  <c:v>-4.0000000000000002E-4</c:v>
                </c:pt>
                <c:pt idx="985">
                  <c:v>-3.7500000000000001E-4</c:v>
                </c:pt>
                <c:pt idx="986">
                  <c:v>-3.5E-4</c:v>
                </c:pt>
                <c:pt idx="987">
                  <c:v>-3.2499999999999999E-4</c:v>
                </c:pt>
                <c:pt idx="988">
                  <c:v>-2.9999999999999997E-4</c:v>
                </c:pt>
                <c:pt idx="989">
                  <c:v>-2.7500000000000002E-4</c:v>
                </c:pt>
                <c:pt idx="990">
                  <c:v>-2.5000000000000001E-4</c:v>
                </c:pt>
                <c:pt idx="991">
                  <c:v>-2.2499999999999999E-4</c:v>
                </c:pt>
                <c:pt idx="992">
                  <c:v>-2.0000000000000001E-4</c:v>
                </c:pt>
                <c:pt idx="993">
                  <c:v>-1.75E-4</c:v>
                </c:pt>
                <c:pt idx="994">
                  <c:v>-1.4999999999999999E-4</c:v>
                </c:pt>
                <c:pt idx="995">
                  <c:v>-1.25E-4</c:v>
                </c:pt>
                <c:pt idx="996">
                  <c:v>-1E-4</c:v>
                </c:pt>
                <c:pt idx="997">
                  <c:v>-7.4999999999999993E-5</c:v>
                </c:pt>
                <c:pt idx="998">
                  <c:v>-5.0000000000000002E-5</c:v>
                </c:pt>
                <c:pt idx="999">
                  <c:v>-2.5000000000000001E-5</c:v>
                </c:pt>
                <c:pt idx="1000">
                  <c:v>0</c:v>
                </c:pt>
                <c:pt idx="1001">
                  <c:v>2.5000000000000001E-5</c:v>
                </c:pt>
                <c:pt idx="1002">
                  <c:v>5.0000000000000002E-5</c:v>
                </c:pt>
                <c:pt idx="1003">
                  <c:v>7.4999999999999993E-5</c:v>
                </c:pt>
                <c:pt idx="1004">
                  <c:v>1E-4</c:v>
                </c:pt>
                <c:pt idx="1005">
                  <c:v>1.25E-4</c:v>
                </c:pt>
                <c:pt idx="1006">
                  <c:v>1.4999999999999999E-4</c:v>
                </c:pt>
                <c:pt idx="1007">
                  <c:v>1.75E-4</c:v>
                </c:pt>
                <c:pt idx="1008">
                  <c:v>2.0000000000000001E-4</c:v>
                </c:pt>
                <c:pt idx="1009">
                  <c:v>2.2499999999999999E-4</c:v>
                </c:pt>
                <c:pt idx="1010">
                  <c:v>2.5000000000000001E-4</c:v>
                </c:pt>
                <c:pt idx="1011">
                  <c:v>2.7500000000000002E-4</c:v>
                </c:pt>
                <c:pt idx="1012">
                  <c:v>2.9999999999999997E-4</c:v>
                </c:pt>
                <c:pt idx="1013">
                  <c:v>3.2499999999999999E-4</c:v>
                </c:pt>
                <c:pt idx="1014">
                  <c:v>3.5E-4</c:v>
                </c:pt>
                <c:pt idx="1015">
                  <c:v>3.7500000000000001E-4</c:v>
                </c:pt>
                <c:pt idx="1016">
                  <c:v>4.0000000000000002E-4</c:v>
                </c:pt>
                <c:pt idx="1017">
                  <c:v>4.2499999999999998E-4</c:v>
                </c:pt>
                <c:pt idx="1018">
                  <c:v>4.4999999999999999E-4</c:v>
                </c:pt>
                <c:pt idx="1019">
                  <c:v>4.75E-4</c:v>
                </c:pt>
                <c:pt idx="1020">
                  <c:v>5.0000000000000001E-4</c:v>
                </c:pt>
                <c:pt idx="1021">
                  <c:v>5.2499999999999997E-4</c:v>
                </c:pt>
                <c:pt idx="1022">
                  <c:v>5.5000000000000003E-4</c:v>
                </c:pt>
                <c:pt idx="1023">
                  <c:v>5.7499999999999999E-4</c:v>
                </c:pt>
                <c:pt idx="1024">
                  <c:v>5.9999999999999995E-4</c:v>
                </c:pt>
                <c:pt idx="1025">
                  <c:v>6.2500000000000001E-4</c:v>
                </c:pt>
                <c:pt idx="1026">
                  <c:v>6.4999999999999997E-4</c:v>
                </c:pt>
                <c:pt idx="1027">
                  <c:v>6.7500000000000004E-4</c:v>
                </c:pt>
                <c:pt idx="1028">
                  <c:v>6.9999999999999999E-4</c:v>
                </c:pt>
                <c:pt idx="1029">
                  <c:v>7.2499999999999995E-4</c:v>
                </c:pt>
                <c:pt idx="1030">
                  <c:v>7.5000000000000002E-4</c:v>
                </c:pt>
                <c:pt idx="1031">
                  <c:v>7.7499999999999997E-4</c:v>
                </c:pt>
                <c:pt idx="1032">
                  <c:v>8.0000000000000004E-4</c:v>
                </c:pt>
                <c:pt idx="1033">
                  <c:v>8.25E-4</c:v>
                </c:pt>
                <c:pt idx="1034">
                  <c:v>8.4999999999999995E-4</c:v>
                </c:pt>
                <c:pt idx="1035">
                  <c:v>8.7500000000000002E-4</c:v>
                </c:pt>
                <c:pt idx="1036">
                  <c:v>8.9999999999999998E-4</c:v>
                </c:pt>
                <c:pt idx="1037">
                  <c:v>9.2500000000000004E-4</c:v>
                </c:pt>
                <c:pt idx="1038">
                  <c:v>9.5E-4</c:v>
                </c:pt>
                <c:pt idx="1039">
                  <c:v>9.7499999999999996E-4</c:v>
                </c:pt>
                <c:pt idx="1040">
                  <c:v>1E-3</c:v>
                </c:pt>
                <c:pt idx="1041">
                  <c:v>1.0250000000000001E-3</c:v>
                </c:pt>
                <c:pt idx="1042">
                  <c:v>1.0499999999999999E-3</c:v>
                </c:pt>
                <c:pt idx="1043">
                  <c:v>1.075E-3</c:v>
                </c:pt>
                <c:pt idx="1044">
                  <c:v>1.1000000000000001E-3</c:v>
                </c:pt>
                <c:pt idx="1045">
                  <c:v>1.1249999999999999E-3</c:v>
                </c:pt>
                <c:pt idx="1046">
                  <c:v>1.15E-3</c:v>
                </c:pt>
                <c:pt idx="1047">
                  <c:v>1.175E-3</c:v>
                </c:pt>
                <c:pt idx="1048">
                  <c:v>1.1999999999999999E-3</c:v>
                </c:pt>
                <c:pt idx="1049">
                  <c:v>1.225E-3</c:v>
                </c:pt>
                <c:pt idx="1050">
                  <c:v>1.25E-3</c:v>
                </c:pt>
                <c:pt idx="1051">
                  <c:v>1.2750000000000001E-3</c:v>
                </c:pt>
                <c:pt idx="1052">
                  <c:v>1.2999999999999999E-3</c:v>
                </c:pt>
                <c:pt idx="1053">
                  <c:v>1.325E-3</c:v>
                </c:pt>
                <c:pt idx="1054">
                  <c:v>1.3500000000000001E-3</c:v>
                </c:pt>
                <c:pt idx="1055">
                  <c:v>1.3749999999999999E-3</c:v>
                </c:pt>
                <c:pt idx="1056">
                  <c:v>1.4E-3</c:v>
                </c:pt>
                <c:pt idx="1057">
                  <c:v>1.4250000000000001E-3</c:v>
                </c:pt>
                <c:pt idx="1058">
                  <c:v>1.4499999999999999E-3</c:v>
                </c:pt>
                <c:pt idx="1059">
                  <c:v>1.475E-3</c:v>
                </c:pt>
                <c:pt idx="1060">
                  <c:v>1.5E-3</c:v>
                </c:pt>
                <c:pt idx="1061">
                  <c:v>1.5250000000000001E-3</c:v>
                </c:pt>
                <c:pt idx="1062">
                  <c:v>1.5499999999999999E-3</c:v>
                </c:pt>
                <c:pt idx="1063">
                  <c:v>1.575E-3</c:v>
                </c:pt>
                <c:pt idx="1064">
                  <c:v>1.6000000000000001E-3</c:v>
                </c:pt>
                <c:pt idx="1065">
                  <c:v>1.6249999999999999E-3</c:v>
                </c:pt>
                <c:pt idx="1066">
                  <c:v>1.65E-3</c:v>
                </c:pt>
                <c:pt idx="1067">
                  <c:v>1.6750000000000001E-3</c:v>
                </c:pt>
                <c:pt idx="1068">
                  <c:v>1.6999999999999999E-3</c:v>
                </c:pt>
                <c:pt idx="1069">
                  <c:v>1.725E-3</c:v>
                </c:pt>
                <c:pt idx="1070">
                  <c:v>1.75E-3</c:v>
                </c:pt>
                <c:pt idx="1071">
                  <c:v>1.7750000000000001E-3</c:v>
                </c:pt>
                <c:pt idx="1072">
                  <c:v>1.8E-3</c:v>
                </c:pt>
                <c:pt idx="1073">
                  <c:v>1.825E-3</c:v>
                </c:pt>
                <c:pt idx="1074">
                  <c:v>1.8500000000000001E-3</c:v>
                </c:pt>
                <c:pt idx="1075">
                  <c:v>1.8749999999999999E-3</c:v>
                </c:pt>
                <c:pt idx="1076">
                  <c:v>1.9E-3</c:v>
                </c:pt>
                <c:pt idx="1077">
                  <c:v>1.9250000000000001E-3</c:v>
                </c:pt>
                <c:pt idx="1078">
                  <c:v>1.9499999999999999E-3</c:v>
                </c:pt>
                <c:pt idx="1079">
                  <c:v>1.9750000000000002E-3</c:v>
                </c:pt>
                <c:pt idx="1080">
                  <c:v>2E-3</c:v>
                </c:pt>
                <c:pt idx="1081">
                  <c:v>2.0249999999999999E-3</c:v>
                </c:pt>
                <c:pt idx="1082">
                  <c:v>2.0500000000000002E-3</c:v>
                </c:pt>
                <c:pt idx="1083">
                  <c:v>2.075E-3</c:v>
                </c:pt>
                <c:pt idx="1084">
                  <c:v>2.0999999999999999E-3</c:v>
                </c:pt>
                <c:pt idx="1085">
                  <c:v>2.1250000000000002E-3</c:v>
                </c:pt>
                <c:pt idx="1086">
                  <c:v>2.15E-3</c:v>
                </c:pt>
                <c:pt idx="1087">
                  <c:v>2.1749999999999999E-3</c:v>
                </c:pt>
                <c:pt idx="1088">
                  <c:v>2.2000000000000001E-3</c:v>
                </c:pt>
                <c:pt idx="1089">
                  <c:v>2.225E-3</c:v>
                </c:pt>
                <c:pt idx="1090">
                  <c:v>2.2499999999999998E-3</c:v>
                </c:pt>
                <c:pt idx="1091">
                  <c:v>2.2750000000000001E-3</c:v>
                </c:pt>
                <c:pt idx="1092">
                  <c:v>2.3E-3</c:v>
                </c:pt>
                <c:pt idx="1093">
                  <c:v>2.3249999999999998E-3</c:v>
                </c:pt>
                <c:pt idx="1094">
                  <c:v>2.3500000000000001E-3</c:v>
                </c:pt>
                <c:pt idx="1095">
                  <c:v>2.3749999999999999E-3</c:v>
                </c:pt>
                <c:pt idx="1096">
                  <c:v>2.3999999999999998E-3</c:v>
                </c:pt>
                <c:pt idx="1097">
                  <c:v>2.4250000000000001E-3</c:v>
                </c:pt>
                <c:pt idx="1098">
                  <c:v>2.4499999999999999E-3</c:v>
                </c:pt>
                <c:pt idx="1099">
                  <c:v>2.4750000000000002E-3</c:v>
                </c:pt>
                <c:pt idx="1100">
                  <c:v>2.5000000000000001E-3</c:v>
                </c:pt>
                <c:pt idx="1101">
                  <c:v>2.5249999999999999E-3</c:v>
                </c:pt>
                <c:pt idx="1102">
                  <c:v>2.5500000000000002E-3</c:v>
                </c:pt>
                <c:pt idx="1103">
                  <c:v>2.575E-3</c:v>
                </c:pt>
                <c:pt idx="1104">
                  <c:v>2.5999999999999999E-3</c:v>
                </c:pt>
                <c:pt idx="1105">
                  <c:v>2.6250000000000002E-3</c:v>
                </c:pt>
                <c:pt idx="1106">
                  <c:v>2.65E-3</c:v>
                </c:pt>
                <c:pt idx="1107">
                  <c:v>2.6749999999999999E-3</c:v>
                </c:pt>
                <c:pt idx="1108">
                  <c:v>2.7000000000000001E-3</c:v>
                </c:pt>
                <c:pt idx="1109">
                  <c:v>2.725E-3</c:v>
                </c:pt>
                <c:pt idx="1110">
                  <c:v>2.7499999999999998E-3</c:v>
                </c:pt>
                <c:pt idx="1111">
                  <c:v>2.7750000000000001E-3</c:v>
                </c:pt>
                <c:pt idx="1112">
                  <c:v>2.8E-3</c:v>
                </c:pt>
                <c:pt idx="1113">
                  <c:v>2.8249999999999998E-3</c:v>
                </c:pt>
                <c:pt idx="1114">
                  <c:v>2.8500000000000001E-3</c:v>
                </c:pt>
                <c:pt idx="1115">
                  <c:v>2.875E-3</c:v>
                </c:pt>
                <c:pt idx="1116">
                  <c:v>2.8999999999999998E-3</c:v>
                </c:pt>
                <c:pt idx="1117">
                  <c:v>2.9250000000000001E-3</c:v>
                </c:pt>
                <c:pt idx="1118">
                  <c:v>2.9499999999999999E-3</c:v>
                </c:pt>
                <c:pt idx="1119">
                  <c:v>2.9750000000000002E-3</c:v>
                </c:pt>
                <c:pt idx="1120">
                  <c:v>3.0000000000000001E-3</c:v>
                </c:pt>
                <c:pt idx="1121">
                  <c:v>3.0249999999999999E-3</c:v>
                </c:pt>
                <c:pt idx="1122">
                  <c:v>3.0500000000000002E-3</c:v>
                </c:pt>
                <c:pt idx="1123">
                  <c:v>3.075E-3</c:v>
                </c:pt>
                <c:pt idx="1124">
                  <c:v>3.0999999999999999E-3</c:v>
                </c:pt>
                <c:pt idx="1125">
                  <c:v>3.1250000000000002E-3</c:v>
                </c:pt>
                <c:pt idx="1126">
                  <c:v>3.15E-3</c:v>
                </c:pt>
                <c:pt idx="1127">
                  <c:v>3.1749999999999999E-3</c:v>
                </c:pt>
                <c:pt idx="1128">
                  <c:v>3.2000000000000002E-3</c:v>
                </c:pt>
                <c:pt idx="1129">
                  <c:v>3.225E-3</c:v>
                </c:pt>
                <c:pt idx="1130">
                  <c:v>3.2499999999999999E-3</c:v>
                </c:pt>
                <c:pt idx="1131">
                  <c:v>3.2750000000000001E-3</c:v>
                </c:pt>
                <c:pt idx="1132">
                  <c:v>3.3E-3</c:v>
                </c:pt>
                <c:pt idx="1133">
                  <c:v>3.3249999999999998E-3</c:v>
                </c:pt>
                <c:pt idx="1134">
                  <c:v>3.3500000000000001E-3</c:v>
                </c:pt>
                <c:pt idx="1135">
                  <c:v>3.375E-3</c:v>
                </c:pt>
                <c:pt idx="1136">
                  <c:v>3.3999999999999998E-3</c:v>
                </c:pt>
                <c:pt idx="1137">
                  <c:v>3.4250000000000001E-3</c:v>
                </c:pt>
                <c:pt idx="1138">
                  <c:v>3.4499999999999999E-3</c:v>
                </c:pt>
                <c:pt idx="1139">
                  <c:v>3.4749999999999998E-3</c:v>
                </c:pt>
                <c:pt idx="1140">
                  <c:v>3.5000000000000001E-3</c:v>
                </c:pt>
                <c:pt idx="1141">
                  <c:v>3.5249999999999999E-3</c:v>
                </c:pt>
                <c:pt idx="1142">
                  <c:v>3.5500000000000002E-3</c:v>
                </c:pt>
                <c:pt idx="1143">
                  <c:v>3.5750000000000001E-3</c:v>
                </c:pt>
                <c:pt idx="1144">
                  <c:v>3.5999999999999999E-3</c:v>
                </c:pt>
                <c:pt idx="1145">
                  <c:v>3.6250000000000002E-3</c:v>
                </c:pt>
                <c:pt idx="1146">
                  <c:v>3.65E-3</c:v>
                </c:pt>
                <c:pt idx="1147">
                  <c:v>3.6749999999999999E-3</c:v>
                </c:pt>
                <c:pt idx="1148">
                  <c:v>3.7000000000000002E-3</c:v>
                </c:pt>
                <c:pt idx="1149">
                  <c:v>3.725E-3</c:v>
                </c:pt>
                <c:pt idx="1150">
                  <c:v>3.7499999999999999E-3</c:v>
                </c:pt>
                <c:pt idx="1151">
                  <c:v>3.7750000000000001E-3</c:v>
                </c:pt>
                <c:pt idx="1152">
                  <c:v>3.8E-3</c:v>
                </c:pt>
                <c:pt idx="1153">
                  <c:v>3.8249999999999998E-3</c:v>
                </c:pt>
                <c:pt idx="1154">
                  <c:v>3.8500000000000001E-3</c:v>
                </c:pt>
                <c:pt idx="1155">
                  <c:v>3.875E-3</c:v>
                </c:pt>
                <c:pt idx="1156">
                  <c:v>3.8999999999999998E-3</c:v>
                </c:pt>
                <c:pt idx="1157">
                  <c:v>3.9249999999999997E-3</c:v>
                </c:pt>
                <c:pt idx="1158">
                  <c:v>3.9500000000000004E-3</c:v>
                </c:pt>
                <c:pt idx="1159">
                  <c:v>3.9750000000000002E-3</c:v>
                </c:pt>
                <c:pt idx="1160">
                  <c:v>4.0000000000000001E-3</c:v>
                </c:pt>
                <c:pt idx="1161">
                  <c:v>4.0249999999999999E-3</c:v>
                </c:pt>
                <c:pt idx="1162">
                  <c:v>4.0499999999999998E-3</c:v>
                </c:pt>
                <c:pt idx="1163">
                  <c:v>4.0749999999999996E-3</c:v>
                </c:pt>
                <c:pt idx="1164">
                  <c:v>4.1000000000000003E-3</c:v>
                </c:pt>
                <c:pt idx="1165">
                  <c:v>4.1250000000000002E-3</c:v>
                </c:pt>
                <c:pt idx="1166">
                  <c:v>4.15E-3</c:v>
                </c:pt>
                <c:pt idx="1167">
                  <c:v>4.1749999999999999E-3</c:v>
                </c:pt>
                <c:pt idx="1168">
                  <c:v>4.1999999999999997E-3</c:v>
                </c:pt>
                <c:pt idx="1169">
                  <c:v>4.2249999999999996E-3</c:v>
                </c:pt>
                <c:pt idx="1170">
                  <c:v>4.2500000000000003E-3</c:v>
                </c:pt>
                <c:pt idx="1171">
                  <c:v>4.2750000000000002E-3</c:v>
                </c:pt>
                <c:pt idx="1172">
                  <c:v>4.3E-3</c:v>
                </c:pt>
                <c:pt idx="1173">
                  <c:v>4.3249999999999999E-3</c:v>
                </c:pt>
                <c:pt idx="1174">
                  <c:v>4.3499999999999997E-3</c:v>
                </c:pt>
                <c:pt idx="1175">
                  <c:v>4.3750000000000004E-3</c:v>
                </c:pt>
                <c:pt idx="1176">
                  <c:v>4.4000000000000003E-3</c:v>
                </c:pt>
                <c:pt idx="1177">
                  <c:v>4.4250000000000001E-3</c:v>
                </c:pt>
                <c:pt idx="1178">
                  <c:v>4.45E-3</c:v>
                </c:pt>
                <c:pt idx="1179">
                  <c:v>4.4749999999999998E-3</c:v>
                </c:pt>
                <c:pt idx="1180">
                  <c:v>4.4999999999999997E-3</c:v>
                </c:pt>
                <c:pt idx="1181">
                  <c:v>4.5250000000000004E-3</c:v>
                </c:pt>
                <c:pt idx="1182">
                  <c:v>4.5500000000000002E-3</c:v>
                </c:pt>
                <c:pt idx="1183">
                  <c:v>4.5750000000000001E-3</c:v>
                </c:pt>
                <c:pt idx="1184">
                  <c:v>4.5999999999999999E-3</c:v>
                </c:pt>
                <c:pt idx="1185">
                  <c:v>4.6249999999999998E-3</c:v>
                </c:pt>
                <c:pt idx="1186">
                  <c:v>4.6499999999999996E-3</c:v>
                </c:pt>
                <c:pt idx="1187">
                  <c:v>4.6750000000000003E-3</c:v>
                </c:pt>
                <c:pt idx="1188">
                  <c:v>4.7000000000000002E-3</c:v>
                </c:pt>
                <c:pt idx="1189">
                  <c:v>4.725E-3</c:v>
                </c:pt>
                <c:pt idx="1190">
                  <c:v>4.7499999999999999E-3</c:v>
                </c:pt>
                <c:pt idx="1191">
                  <c:v>4.7749999999999997E-3</c:v>
                </c:pt>
                <c:pt idx="1192">
                  <c:v>4.7999999999999996E-3</c:v>
                </c:pt>
                <c:pt idx="1193">
                  <c:v>4.8250000000000003E-3</c:v>
                </c:pt>
                <c:pt idx="1194">
                  <c:v>4.8500000000000001E-3</c:v>
                </c:pt>
                <c:pt idx="1195">
                  <c:v>4.875E-3</c:v>
                </c:pt>
                <c:pt idx="1196">
                  <c:v>4.8999999999999998E-3</c:v>
                </c:pt>
                <c:pt idx="1197">
                  <c:v>4.9249999999999997E-3</c:v>
                </c:pt>
                <c:pt idx="1198">
                  <c:v>4.9500000000000004E-3</c:v>
                </c:pt>
                <c:pt idx="1199">
                  <c:v>4.9750000000000003E-3</c:v>
                </c:pt>
                <c:pt idx="1200">
                  <c:v>5.0000000000000001E-3</c:v>
                </c:pt>
                <c:pt idx="1201">
                  <c:v>5.025E-3</c:v>
                </c:pt>
                <c:pt idx="1202">
                  <c:v>5.0499999999999998E-3</c:v>
                </c:pt>
                <c:pt idx="1203">
                  <c:v>5.0749999999999997E-3</c:v>
                </c:pt>
                <c:pt idx="1204">
                  <c:v>5.1000000000000004E-3</c:v>
                </c:pt>
                <c:pt idx="1205">
                  <c:v>5.1250000000000002E-3</c:v>
                </c:pt>
                <c:pt idx="1206">
                  <c:v>5.1500000000000001E-3</c:v>
                </c:pt>
                <c:pt idx="1207">
                  <c:v>5.1749999999999999E-3</c:v>
                </c:pt>
                <c:pt idx="1208">
                  <c:v>5.1999999999999998E-3</c:v>
                </c:pt>
                <c:pt idx="1209">
                  <c:v>5.2249999999999996E-3</c:v>
                </c:pt>
                <c:pt idx="1210">
                  <c:v>5.2500000000000003E-3</c:v>
                </c:pt>
                <c:pt idx="1211">
                  <c:v>5.2750000000000002E-3</c:v>
                </c:pt>
                <c:pt idx="1212">
                  <c:v>5.3E-3</c:v>
                </c:pt>
                <c:pt idx="1213">
                  <c:v>5.3249999999999999E-3</c:v>
                </c:pt>
                <c:pt idx="1214">
                  <c:v>5.3499999999999997E-3</c:v>
                </c:pt>
                <c:pt idx="1215">
                  <c:v>5.3749999999999996E-3</c:v>
                </c:pt>
                <c:pt idx="1216">
                  <c:v>5.4000000000000003E-3</c:v>
                </c:pt>
                <c:pt idx="1217">
                  <c:v>5.4250000000000001E-3</c:v>
                </c:pt>
                <c:pt idx="1218">
                  <c:v>5.45E-3</c:v>
                </c:pt>
                <c:pt idx="1219">
                  <c:v>5.4749999999999998E-3</c:v>
                </c:pt>
                <c:pt idx="1220">
                  <c:v>5.4999999999999997E-3</c:v>
                </c:pt>
                <c:pt idx="1221">
                  <c:v>5.5250000000000004E-3</c:v>
                </c:pt>
                <c:pt idx="1222">
                  <c:v>5.5500000000000002E-3</c:v>
                </c:pt>
                <c:pt idx="1223">
                  <c:v>5.5750000000000001E-3</c:v>
                </c:pt>
                <c:pt idx="1224">
                  <c:v>5.5999999999999999E-3</c:v>
                </c:pt>
                <c:pt idx="1225">
                  <c:v>5.6249999999999998E-3</c:v>
                </c:pt>
                <c:pt idx="1226">
                  <c:v>5.6499999999999996E-3</c:v>
                </c:pt>
                <c:pt idx="1227">
                  <c:v>5.6750000000000004E-3</c:v>
                </c:pt>
                <c:pt idx="1228">
                  <c:v>5.7000000000000002E-3</c:v>
                </c:pt>
                <c:pt idx="1229">
                  <c:v>5.7250000000000001E-3</c:v>
                </c:pt>
                <c:pt idx="1230">
                  <c:v>5.7499999999999999E-3</c:v>
                </c:pt>
                <c:pt idx="1231">
                  <c:v>5.7749999999999998E-3</c:v>
                </c:pt>
                <c:pt idx="1232">
                  <c:v>5.7999999999999996E-3</c:v>
                </c:pt>
                <c:pt idx="1233">
                  <c:v>5.8250000000000003E-3</c:v>
                </c:pt>
                <c:pt idx="1234">
                  <c:v>5.8500000000000002E-3</c:v>
                </c:pt>
                <c:pt idx="1235">
                  <c:v>5.875E-3</c:v>
                </c:pt>
                <c:pt idx="1236">
                  <c:v>5.8999999999999999E-3</c:v>
                </c:pt>
                <c:pt idx="1237">
                  <c:v>5.9249999999999997E-3</c:v>
                </c:pt>
                <c:pt idx="1238">
                  <c:v>5.9500000000000004E-3</c:v>
                </c:pt>
                <c:pt idx="1239">
                  <c:v>5.9750000000000003E-3</c:v>
                </c:pt>
                <c:pt idx="1240">
                  <c:v>6.0000000000000001E-3</c:v>
                </c:pt>
                <c:pt idx="1241">
                  <c:v>6.025E-3</c:v>
                </c:pt>
                <c:pt idx="1242">
                  <c:v>6.0499999999999998E-3</c:v>
                </c:pt>
                <c:pt idx="1243">
                  <c:v>6.0749999999999997E-3</c:v>
                </c:pt>
                <c:pt idx="1244">
                  <c:v>6.1000000000000004E-3</c:v>
                </c:pt>
                <c:pt idx="1245">
                  <c:v>6.1250000000000002E-3</c:v>
                </c:pt>
                <c:pt idx="1246">
                  <c:v>6.1500000000000001E-3</c:v>
                </c:pt>
                <c:pt idx="1247">
                  <c:v>6.1749999999999999E-3</c:v>
                </c:pt>
                <c:pt idx="1248">
                  <c:v>6.1999999999999998E-3</c:v>
                </c:pt>
                <c:pt idx="1249">
                  <c:v>6.2249999999999996E-3</c:v>
                </c:pt>
                <c:pt idx="1250">
                  <c:v>6.2500000000000003E-3</c:v>
                </c:pt>
                <c:pt idx="1251">
                  <c:v>6.2750000000000002E-3</c:v>
                </c:pt>
                <c:pt idx="1252">
                  <c:v>6.3E-3</c:v>
                </c:pt>
                <c:pt idx="1253">
                  <c:v>6.3249999999999999E-3</c:v>
                </c:pt>
                <c:pt idx="1254">
                  <c:v>6.3499999999999997E-3</c:v>
                </c:pt>
                <c:pt idx="1255">
                  <c:v>6.3749999999999996E-3</c:v>
                </c:pt>
                <c:pt idx="1256">
                  <c:v>6.4000000000000003E-3</c:v>
                </c:pt>
                <c:pt idx="1257">
                  <c:v>6.4250000000000002E-3</c:v>
                </c:pt>
                <c:pt idx="1258">
                  <c:v>6.45E-3</c:v>
                </c:pt>
                <c:pt idx="1259">
                  <c:v>6.4749999999999999E-3</c:v>
                </c:pt>
                <c:pt idx="1260">
                  <c:v>6.4999999999999997E-3</c:v>
                </c:pt>
                <c:pt idx="1261">
                  <c:v>6.5250000000000004E-3</c:v>
                </c:pt>
                <c:pt idx="1262">
                  <c:v>6.5500000000000003E-3</c:v>
                </c:pt>
                <c:pt idx="1263">
                  <c:v>6.5750000000000001E-3</c:v>
                </c:pt>
                <c:pt idx="1264">
                  <c:v>6.6E-3</c:v>
                </c:pt>
                <c:pt idx="1265">
                  <c:v>6.6249999999999998E-3</c:v>
                </c:pt>
                <c:pt idx="1266">
                  <c:v>6.6499999999999997E-3</c:v>
                </c:pt>
                <c:pt idx="1267">
                  <c:v>6.6750000000000004E-3</c:v>
                </c:pt>
                <c:pt idx="1268">
                  <c:v>6.7000000000000002E-3</c:v>
                </c:pt>
                <c:pt idx="1269">
                  <c:v>6.7250000000000001E-3</c:v>
                </c:pt>
                <c:pt idx="1270">
                  <c:v>6.7499999999999999E-3</c:v>
                </c:pt>
                <c:pt idx="1271">
                  <c:v>6.7749999999999998E-3</c:v>
                </c:pt>
                <c:pt idx="1272">
                  <c:v>6.7999999999999996E-3</c:v>
                </c:pt>
                <c:pt idx="1273">
                  <c:v>6.8250000000000003E-3</c:v>
                </c:pt>
                <c:pt idx="1274">
                  <c:v>6.8500000000000002E-3</c:v>
                </c:pt>
                <c:pt idx="1275">
                  <c:v>6.875E-3</c:v>
                </c:pt>
                <c:pt idx="1276">
                  <c:v>6.8999999999999999E-3</c:v>
                </c:pt>
                <c:pt idx="1277">
                  <c:v>6.9249999999999997E-3</c:v>
                </c:pt>
                <c:pt idx="1278">
                  <c:v>6.9499999999999996E-3</c:v>
                </c:pt>
                <c:pt idx="1279">
                  <c:v>6.9750000000000003E-3</c:v>
                </c:pt>
                <c:pt idx="1280">
                  <c:v>7.0000000000000001E-3</c:v>
                </c:pt>
                <c:pt idx="1281">
                  <c:v>7.025E-3</c:v>
                </c:pt>
                <c:pt idx="1282">
                  <c:v>7.0499999999999998E-3</c:v>
                </c:pt>
                <c:pt idx="1283">
                  <c:v>7.0749999999999997E-3</c:v>
                </c:pt>
                <c:pt idx="1284">
                  <c:v>7.1000000000000004E-3</c:v>
                </c:pt>
                <c:pt idx="1285">
                  <c:v>7.1250000000000003E-3</c:v>
                </c:pt>
                <c:pt idx="1286">
                  <c:v>7.1500000000000001E-3</c:v>
                </c:pt>
                <c:pt idx="1287">
                  <c:v>7.175E-3</c:v>
                </c:pt>
                <c:pt idx="1288">
                  <c:v>7.1999999999999998E-3</c:v>
                </c:pt>
                <c:pt idx="1289">
                  <c:v>7.2249999999999997E-3</c:v>
                </c:pt>
                <c:pt idx="1290">
                  <c:v>7.2500000000000004E-3</c:v>
                </c:pt>
                <c:pt idx="1291">
                  <c:v>7.2750000000000002E-3</c:v>
                </c:pt>
                <c:pt idx="1292">
                  <c:v>7.3000000000000001E-3</c:v>
                </c:pt>
                <c:pt idx="1293">
                  <c:v>7.3249999999999999E-3</c:v>
                </c:pt>
                <c:pt idx="1294">
                  <c:v>7.3499999999999998E-3</c:v>
                </c:pt>
                <c:pt idx="1295">
                  <c:v>7.3749999999999996E-3</c:v>
                </c:pt>
                <c:pt idx="1296">
                  <c:v>7.4000000000000003E-3</c:v>
                </c:pt>
                <c:pt idx="1297">
                  <c:v>7.4250000000000002E-3</c:v>
                </c:pt>
                <c:pt idx="1298">
                  <c:v>7.45E-3</c:v>
                </c:pt>
                <c:pt idx="1299">
                  <c:v>7.4749999999999999E-3</c:v>
                </c:pt>
                <c:pt idx="1300">
                  <c:v>7.4999999999999997E-3</c:v>
                </c:pt>
                <c:pt idx="1301">
                  <c:v>7.5249999999999996E-3</c:v>
                </c:pt>
                <c:pt idx="1302">
                  <c:v>7.5500000000000003E-3</c:v>
                </c:pt>
                <c:pt idx="1303">
                  <c:v>7.5750000000000001E-3</c:v>
                </c:pt>
                <c:pt idx="1304">
                  <c:v>7.6E-3</c:v>
                </c:pt>
                <c:pt idx="1305">
                  <c:v>7.6249999999999998E-3</c:v>
                </c:pt>
                <c:pt idx="1306">
                  <c:v>7.6499999999999997E-3</c:v>
                </c:pt>
                <c:pt idx="1307">
                  <c:v>7.6750000000000004E-3</c:v>
                </c:pt>
                <c:pt idx="1308">
                  <c:v>7.7000000000000002E-3</c:v>
                </c:pt>
                <c:pt idx="1309">
                  <c:v>7.7250000000000001E-3</c:v>
                </c:pt>
                <c:pt idx="1310">
                  <c:v>7.7499999999999999E-3</c:v>
                </c:pt>
                <c:pt idx="1311">
                  <c:v>7.7749999999999998E-3</c:v>
                </c:pt>
                <c:pt idx="1312">
                  <c:v>7.7999999999999996E-3</c:v>
                </c:pt>
                <c:pt idx="1313">
                  <c:v>7.8250000000000004E-3</c:v>
                </c:pt>
                <c:pt idx="1314">
                  <c:v>7.8499999999999993E-3</c:v>
                </c:pt>
                <c:pt idx="1315">
                  <c:v>7.8750000000000001E-3</c:v>
                </c:pt>
                <c:pt idx="1316">
                  <c:v>7.9000000000000008E-3</c:v>
                </c:pt>
                <c:pt idx="1317">
                  <c:v>7.9249999999999998E-3</c:v>
                </c:pt>
                <c:pt idx="1318">
                  <c:v>7.9500000000000005E-3</c:v>
                </c:pt>
                <c:pt idx="1319">
                  <c:v>7.9749999999999995E-3</c:v>
                </c:pt>
                <c:pt idx="1320">
                  <c:v>8.0000000000000002E-3</c:v>
                </c:pt>
                <c:pt idx="1321">
                  <c:v>8.0249999999999991E-3</c:v>
                </c:pt>
                <c:pt idx="1322">
                  <c:v>8.0499999999999999E-3</c:v>
                </c:pt>
                <c:pt idx="1323">
                  <c:v>8.0750000000000006E-3</c:v>
                </c:pt>
                <c:pt idx="1324">
                  <c:v>8.0999999999999996E-3</c:v>
                </c:pt>
                <c:pt idx="1325">
                  <c:v>8.1250000000000003E-3</c:v>
                </c:pt>
                <c:pt idx="1326">
                  <c:v>8.1499999999999993E-3</c:v>
                </c:pt>
                <c:pt idx="1327">
                  <c:v>8.175E-3</c:v>
                </c:pt>
                <c:pt idx="1328">
                  <c:v>8.2000000000000007E-3</c:v>
                </c:pt>
                <c:pt idx="1329">
                  <c:v>8.2249999999999997E-3</c:v>
                </c:pt>
                <c:pt idx="1330">
                  <c:v>8.2500000000000004E-3</c:v>
                </c:pt>
                <c:pt idx="1331">
                  <c:v>8.2749999999999994E-3</c:v>
                </c:pt>
                <c:pt idx="1332">
                  <c:v>8.3000000000000001E-3</c:v>
                </c:pt>
                <c:pt idx="1333">
                  <c:v>8.3250000000000008E-3</c:v>
                </c:pt>
                <c:pt idx="1334">
                  <c:v>8.3499999999999998E-3</c:v>
                </c:pt>
                <c:pt idx="1335">
                  <c:v>8.3750000000000005E-3</c:v>
                </c:pt>
                <c:pt idx="1336">
                  <c:v>8.3999999999999995E-3</c:v>
                </c:pt>
                <c:pt idx="1337">
                  <c:v>8.4250000000000002E-3</c:v>
                </c:pt>
                <c:pt idx="1338">
                  <c:v>8.4499999999999992E-3</c:v>
                </c:pt>
                <c:pt idx="1339">
                  <c:v>8.4749999999999999E-3</c:v>
                </c:pt>
                <c:pt idx="1340">
                  <c:v>8.5000000000000006E-3</c:v>
                </c:pt>
                <c:pt idx="1341">
                  <c:v>8.5249999999999996E-3</c:v>
                </c:pt>
                <c:pt idx="1342">
                  <c:v>8.5500000000000003E-3</c:v>
                </c:pt>
                <c:pt idx="1343">
                  <c:v>8.5749999999999993E-3</c:v>
                </c:pt>
                <c:pt idx="1344">
                  <c:v>8.6E-3</c:v>
                </c:pt>
                <c:pt idx="1345">
                  <c:v>8.6250000000000007E-3</c:v>
                </c:pt>
                <c:pt idx="1346">
                  <c:v>8.6499999999999997E-3</c:v>
                </c:pt>
                <c:pt idx="1347">
                  <c:v>8.6750000000000004E-3</c:v>
                </c:pt>
                <c:pt idx="1348">
                  <c:v>8.6999999999999994E-3</c:v>
                </c:pt>
                <c:pt idx="1349">
                  <c:v>8.7250000000000001E-3</c:v>
                </c:pt>
                <c:pt idx="1350">
                  <c:v>8.7500000000000008E-3</c:v>
                </c:pt>
                <c:pt idx="1351">
                  <c:v>8.7749999999999998E-3</c:v>
                </c:pt>
                <c:pt idx="1352">
                  <c:v>8.8000000000000005E-3</c:v>
                </c:pt>
                <c:pt idx="1353">
                  <c:v>8.8249999999999995E-3</c:v>
                </c:pt>
                <c:pt idx="1354">
                  <c:v>8.8500000000000002E-3</c:v>
                </c:pt>
                <c:pt idx="1355">
                  <c:v>8.8749999999999992E-3</c:v>
                </c:pt>
                <c:pt idx="1356">
                  <c:v>8.8999999999999999E-3</c:v>
                </c:pt>
                <c:pt idx="1357">
                  <c:v>8.9250000000000006E-3</c:v>
                </c:pt>
                <c:pt idx="1358">
                  <c:v>8.9499999999999996E-3</c:v>
                </c:pt>
                <c:pt idx="1359">
                  <c:v>8.9750000000000003E-3</c:v>
                </c:pt>
                <c:pt idx="1360">
                  <c:v>8.9999999999999993E-3</c:v>
                </c:pt>
                <c:pt idx="1361">
                  <c:v>9.025E-3</c:v>
                </c:pt>
                <c:pt idx="1362">
                  <c:v>9.0500000000000008E-3</c:v>
                </c:pt>
                <c:pt idx="1363">
                  <c:v>9.0749999999999997E-3</c:v>
                </c:pt>
                <c:pt idx="1364">
                  <c:v>9.1000000000000004E-3</c:v>
                </c:pt>
                <c:pt idx="1365">
                  <c:v>9.1249999999999994E-3</c:v>
                </c:pt>
                <c:pt idx="1366">
                  <c:v>9.1500000000000001E-3</c:v>
                </c:pt>
                <c:pt idx="1367">
                  <c:v>9.1750000000000009E-3</c:v>
                </c:pt>
                <c:pt idx="1368">
                  <c:v>9.1999999999999998E-3</c:v>
                </c:pt>
                <c:pt idx="1369">
                  <c:v>9.2250000000000006E-3</c:v>
                </c:pt>
                <c:pt idx="1370">
                  <c:v>9.2499999999999995E-3</c:v>
                </c:pt>
                <c:pt idx="1371">
                  <c:v>9.2750000000000003E-3</c:v>
                </c:pt>
                <c:pt idx="1372">
                  <c:v>9.2999999999999992E-3</c:v>
                </c:pt>
                <c:pt idx="1373">
                  <c:v>9.325E-3</c:v>
                </c:pt>
                <c:pt idx="1374">
                  <c:v>9.3500000000000007E-3</c:v>
                </c:pt>
                <c:pt idx="1375">
                  <c:v>9.3749999999999997E-3</c:v>
                </c:pt>
                <c:pt idx="1376">
                  <c:v>9.4000000000000004E-3</c:v>
                </c:pt>
                <c:pt idx="1377">
                  <c:v>9.4249999999999994E-3</c:v>
                </c:pt>
                <c:pt idx="1378">
                  <c:v>9.4500000000000001E-3</c:v>
                </c:pt>
                <c:pt idx="1379">
                  <c:v>9.4750000000000008E-3</c:v>
                </c:pt>
                <c:pt idx="1380">
                  <c:v>9.4999999999999998E-3</c:v>
                </c:pt>
                <c:pt idx="1381">
                  <c:v>9.5250000000000005E-3</c:v>
                </c:pt>
                <c:pt idx="1382">
                  <c:v>9.5499999999999995E-3</c:v>
                </c:pt>
                <c:pt idx="1383">
                  <c:v>9.5750000000000002E-3</c:v>
                </c:pt>
                <c:pt idx="1384">
                  <c:v>9.5999999999999992E-3</c:v>
                </c:pt>
                <c:pt idx="1385">
                  <c:v>9.6249999999999999E-3</c:v>
                </c:pt>
                <c:pt idx="1386">
                  <c:v>9.6500000000000006E-3</c:v>
                </c:pt>
                <c:pt idx="1387">
                  <c:v>9.6749999999999996E-3</c:v>
                </c:pt>
                <c:pt idx="1388">
                  <c:v>9.7000000000000003E-3</c:v>
                </c:pt>
                <c:pt idx="1389">
                  <c:v>9.7249999999999993E-3</c:v>
                </c:pt>
                <c:pt idx="1390">
                  <c:v>9.75E-3</c:v>
                </c:pt>
                <c:pt idx="1391">
                  <c:v>9.7750000000000007E-3</c:v>
                </c:pt>
                <c:pt idx="1392">
                  <c:v>9.7999999999999997E-3</c:v>
                </c:pt>
                <c:pt idx="1393">
                  <c:v>9.8250000000000004E-3</c:v>
                </c:pt>
                <c:pt idx="1394">
                  <c:v>9.8499999999999994E-3</c:v>
                </c:pt>
                <c:pt idx="1395">
                  <c:v>9.8750000000000001E-3</c:v>
                </c:pt>
                <c:pt idx="1396">
                  <c:v>9.9000000000000008E-3</c:v>
                </c:pt>
                <c:pt idx="1397">
                  <c:v>9.9249999999999998E-3</c:v>
                </c:pt>
                <c:pt idx="1398">
                  <c:v>9.9500000000000005E-3</c:v>
                </c:pt>
                <c:pt idx="1399">
                  <c:v>9.9749999999999995E-3</c:v>
                </c:pt>
                <c:pt idx="1400">
                  <c:v>0.01</c:v>
                </c:pt>
                <c:pt idx="1401">
                  <c:v>1.0024999999999999E-2</c:v>
                </c:pt>
                <c:pt idx="1402">
                  <c:v>1.005E-2</c:v>
                </c:pt>
                <c:pt idx="1403">
                  <c:v>1.0075000000000001E-2</c:v>
                </c:pt>
                <c:pt idx="1404">
                  <c:v>1.01E-2</c:v>
                </c:pt>
                <c:pt idx="1405">
                  <c:v>1.0125E-2</c:v>
                </c:pt>
                <c:pt idx="1406">
                  <c:v>1.0149999999999999E-2</c:v>
                </c:pt>
                <c:pt idx="1407">
                  <c:v>1.0175E-2</c:v>
                </c:pt>
                <c:pt idx="1408">
                  <c:v>1.0200000000000001E-2</c:v>
                </c:pt>
                <c:pt idx="1409">
                  <c:v>1.0225E-2</c:v>
                </c:pt>
                <c:pt idx="1410">
                  <c:v>1.025E-2</c:v>
                </c:pt>
                <c:pt idx="1411">
                  <c:v>1.0274999999999999E-2</c:v>
                </c:pt>
                <c:pt idx="1412">
                  <c:v>1.03E-2</c:v>
                </c:pt>
                <c:pt idx="1413">
                  <c:v>1.0325000000000001E-2</c:v>
                </c:pt>
                <c:pt idx="1414">
                  <c:v>1.035E-2</c:v>
                </c:pt>
                <c:pt idx="1415">
                  <c:v>1.0375000000000001E-2</c:v>
                </c:pt>
                <c:pt idx="1416">
                  <c:v>1.04E-2</c:v>
                </c:pt>
                <c:pt idx="1417">
                  <c:v>1.0425E-2</c:v>
                </c:pt>
                <c:pt idx="1418">
                  <c:v>1.0449999999999999E-2</c:v>
                </c:pt>
                <c:pt idx="1419">
                  <c:v>1.0475E-2</c:v>
                </c:pt>
                <c:pt idx="1420">
                  <c:v>1.0500000000000001E-2</c:v>
                </c:pt>
                <c:pt idx="1421">
                  <c:v>1.0525E-2</c:v>
                </c:pt>
                <c:pt idx="1422">
                  <c:v>1.055E-2</c:v>
                </c:pt>
                <c:pt idx="1423">
                  <c:v>1.0574999999999999E-2</c:v>
                </c:pt>
                <c:pt idx="1424">
                  <c:v>1.06E-2</c:v>
                </c:pt>
                <c:pt idx="1425">
                  <c:v>1.0625000000000001E-2</c:v>
                </c:pt>
                <c:pt idx="1426">
                  <c:v>1.065E-2</c:v>
                </c:pt>
                <c:pt idx="1427">
                  <c:v>1.0675E-2</c:v>
                </c:pt>
                <c:pt idx="1428">
                  <c:v>1.0699999999999999E-2</c:v>
                </c:pt>
                <c:pt idx="1429">
                  <c:v>1.0725E-2</c:v>
                </c:pt>
                <c:pt idx="1430">
                  <c:v>1.0749999999999999E-2</c:v>
                </c:pt>
                <c:pt idx="1431">
                  <c:v>1.0775E-2</c:v>
                </c:pt>
                <c:pt idx="1432">
                  <c:v>1.0800000000000001E-2</c:v>
                </c:pt>
                <c:pt idx="1433">
                  <c:v>1.0825E-2</c:v>
                </c:pt>
                <c:pt idx="1434">
                  <c:v>1.085E-2</c:v>
                </c:pt>
                <c:pt idx="1435">
                  <c:v>1.0874999999999999E-2</c:v>
                </c:pt>
                <c:pt idx="1436">
                  <c:v>1.09E-2</c:v>
                </c:pt>
                <c:pt idx="1437">
                  <c:v>1.0925000000000001E-2</c:v>
                </c:pt>
                <c:pt idx="1438">
                  <c:v>1.095E-2</c:v>
                </c:pt>
                <c:pt idx="1439">
                  <c:v>1.0975E-2</c:v>
                </c:pt>
                <c:pt idx="1440">
                  <c:v>1.0999999999999999E-2</c:v>
                </c:pt>
                <c:pt idx="1441">
                  <c:v>1.1025E-2</c:v>
                </c:pt>
                <c:pt idx="1442">
                  <c:v>1.1050000000000001E-2</c:v>
                </c:pt>
                <c:pt idx="1443">
                  <c:v>1.1075E-2</c:v>
                </c:pt>
                <c:pt idx="1444">
                  <c:v>1.11E-2</c:v>
                </c:pt>
                <c:pt idx="1445">
                  <c:v>1.1124999999999999E-2</c:v>
                </c:pt>
                <c:pt idx="1446">
                  <c:v>1.115E-2</c:v>
                </c:pt>
                <c:pt idx="1447">
                  <c:v>1.1174999999999999E-2</c:v>
                </c:pt>
                <c:pt idx="1448">
                  <c:v>1.12E-2</c:v>
                </c:pt>
                <c:pt idx="1449">
                  <c:v>1.1225000000000001E-2</c:v>
                </c:pt>
                <c:pt idx="1450">
                  <c:v>1.125E-2</c:v>
                </c:pt>
                <c:pt idx="1451">
                  <c:v>1.1275E-2</c:v>
                </c:pt>
                <c:pt idx="1452">
                  <c:v>1.1299999999999999E-2</c:v>
                </c:pt>
                <c:pt idx="1453">
                  <c:v>1.1325E-2</c:v>
                </c:pt>
                <c:pt idx="1454">
                  <c:v>1.1350000000000001E-2</c:v>
                </c:pt>
                <c:pt idx="1455">
                  <c:v>1.1375E-2</c:v>
                </c:pt>
                <c:pt idx="1456">
                  <c:v>1.14E-2</c:v>
                </c:pt>
                <c:pt idx="1457">
                  <c:v>1.1424999999999999E-2</c:v>
                </c:pt>
                <c:pt idx="1458">
                  <c:v>1.145E-2</c:v>
                </c:pt>
                <c:pt idx="1459">
                  <c:v>1.1475000000000001E-2</c:v>
                </c:pt>
                <c:pt idx="1460">
                  <c:v>1.15E-2</c:v>
                </c:pt>
                <c:pt idx="1461">
                  <c:v>1.1525000000000001E-2</c:v>
                </c:pt>
                <c:pt idx="1462">
                  <c:v>1.155E-2</c:v>
                </c:pt>
                <c:pt idx="1463">
                  <c:v>1.1575E-2</c:v>
                </c:pt>
                <c:pt idx="1464">
                  <c:v>1.1599999999999999E-2</c:v>
                </c:pt>
                <c:pt idx="1465">
                  <c:v>1.1625E-2</c:v>
                </c:pt>
                <c:pt idx="1466">
                  <c:v>1.1650000000000001E-2</c:v>
                </c:pt>
                <c:pt idx="1467">
                  <c:v>1.1675E-2</c:v>
                </c:pt>
                <c:pt idx="1468">
                  <c:v>1.17E-2</c:v>
                </c:pt>
                <c:pt idx="1469">
                  <c:v>1.1724999999999999E-2</c:v>
                </c:pt>
                <c:pt idx="1470">
                  <c:v>1.175E-2</c:v>
                </c:pt>
                <c:pt idx="1471">
                  <c:v>1.1775000000000001E-2</c:v>
                </c:pt>
                <c:pt idx="1472">
                  <c:v>1.18E-2</c:v>
                </c:pt>
                <c:pt idx="1473">
                  <c:v>1.1825E-2</c:v>
                </c:pt>
                <c:pt idx="1474">
                  <c:v>1.1849999999999999E-2</c:v>
                </c:pt>
                <c:pt idx="1475">
                  <c:v>1.1875E-2</c:v>
                </c:pt>
                <c:pt idx="1476">
                  <c:v>1.1900000000000001E-2</c:v>
                </c:pt>
                <c:pt idx="1477">
                  <c:v>1.1925E-2</c:v>
                </c:pt>
                <c:pt idx="1478">
                  <c:v>1.1950000000000001E-2</c:v>
                </c:pt>
                <c:pt idx="1479">
                  <c:v>1.1975E-2</c:v>
                </c:pt>
                <c:pt idx="1480">
                  <c:v>1.2E-2</c:v>
                </c:pt>
                <c:pt idx="1481">
                  <c:v>1.2024999999999999E-2</c:v>
                </c:pt>
                <c:pt idx="1482">
                  <c:v>1.205E-2</c:v>
                </c:pt>
                <c:pt idx="1483">
                  <c:v>1.2075000000000001E-2</c:v>
                </c:pt>
                <c:pt idx="1484">
                  <c:v>1.21E-2</c:v>
                </c:pt>
                <c:pt idx="1485">
                  <c:v>1.2125E-2</c:v>
                </c:pt>
                <c:pt idx="1486">
                  <c:v>1.2149999999999999E-2</c:v>
                </c:pt>
                <c:pt idx="1487">
                  <c:v>1.2175E-2</c:v>
                </c:pt>
                <c:pt idx="1488">
                  <c:v>1.2200000000000001E-2</c:v>
                </c:pt>
                <c:pt idx="1489">
                  <c:v>1.2225E-2</c:v>
                </c:pt>
                <c:pt idx="1490">
                  <c:v>1.225E-2</c:v>
                </c:pt>
                <c:pt idx="1491">
                  <c:v>1.2274999999999999E-2</c:v>
                </c:pt>
                <c:pt idx="1492">
                  <c:v>1.23E-2</c:v>
                </c:pt>
                <c:pt idx="1493">
                  <c:v>1.2324999999999999E-2</c:v>
                </c:pt>
                <c:pt idx="1494">
                  <c:v>1.235E-2</c:v>
                </c:pt>
                <c:pt idx="1495">
                  <c:v>1.2375000000000001E-2</c:v>
                </c:pt>
                <c:pt idx="1496">
                  <c:v>1.24E-2</c:v>
                </c:pt>
                <c:pt idx="1497">
                  <c:v>1.2425E-2</c:v>
                </c:pt>
                <c:pt idx="1498">
                  <c:v>1.2449999999999999E-2</c:v>
                </c:pt>
                <c:pt idx="1499">
                  <c:v>1.2475E-2</c:v>
                </c:pt>
                <c:pt idx="1500">
                  <c:v>1.2500000000000001E-2</c:v>
                </c:pt>
                <c:pt idx="1501">
                  <c:v>1.2525E-2</c:v>
                </c:pt>
                <c:pt idx="1502">
                  <c:v>1.255E-2</c:v>
                </c:pt>
                <c:pt idx="1503">
                  <c:v>1.2574999999999999E-2</c:v>
                </c:pt>
                <c:pt idx="1504">
                  <c:v>1.26E-2</c:v>
                </c:pt>
                <c:pt idx="1505">
                  <c:v>1.2625000000000001E-2</c:v>
                </c:pt>
                <c:pt idx="1506">
                  <c:v>1.265E-2</c:v>
                </c:pt>
                <c:pt idx="1507">
                  <c:v>1.2675000000000001E-2</c:v>
                </c:pt>
                <c:pt idx="1508">
                  <c:v>1.2699999999999999E-2</c:v>
                </c:pt>
                <c:pt idx="1509">
                  <c:v>1.2725E-2</c:v>
                </c:pt>
                <c:pt idx="1510">
                  <c:v>1.2749999999999999E-2</c:v>
                </c:pt>
                <c:pt idx="1511">
                  <c:v>1.2775E-2</c:v>
                </c:pt>
                <c:pt idx="1512">
                  <c:v>1.2800000000000001E-2</c:v>
                </c:pt>
                <c:pt idx="1513">
                  <c:v>1.2825E-2</c:v>
                </c:pt>
                <c:pt idx="1514">
                  <c:v>1.285E-2</c:v>
                </c:pt>
                <c:pt idx="1515">
                  <c:v>1.2874999999999999E-2</c:v>
                </c:pt>
                <c:pt idx="1516">
                  <c:v>1.29E-2</c:v>
                </c:pt>
                <c:pt idx="1517">
                  <c:v>1.2925000000000001E-2</c:v>
                </c:pt>
                <c:pt idx="1518">
                  <c:v>1.295E-2</c:v>
                </c:pt>
                <c:pt idx="1519">
                  <c:v>1.2975E-2</c:v>
                </c:pt>
                <c:pt idx="1520">
                  <c:v>1.2999999999999999E-2</c:v>
                </c:pt>
                <c:pt idx="1521">
                  <c:v>1.3025E-2</c:v>
                </c:pt>
                <c:pt idx="1522">
                  <c:v>1.3050000000000001E-2</c:v>
                </c:pt>
                <c:pt idx="1523">
                  <c:v>1.3075E-2</c:v>
                </c:pt>
                <c:pt idx="1524">
                  <c:v>1.3100000000000001E-2</c:v>
                </c:pt>
                <c:pt idx="1525">
                  <c:v>1.3125E-2</c:v>
                </c:pt>
                <c:pt idx="1526">
                  <c:v>1.315E-2</c:v>
                </c:pt>
                <c:pt idx="1527">
                  <c:v>1.3174999999999999E-2</c:v>
                </c:pt>
                <c:pt idx="1528">
                  <c:v>1.32E-2</c:v>
                </c:pt>
                <c:pt idx="1529">
                  <c:v>1.3225000000000001E-2</c:v>
                </c:pt>
                <c:pt idx="1530">
                  <c:v>1.325E-2</c:v>
                </c:pt>
                <c:pt idx="1531">
                  <c:v>1.3275E-2</c:v>
                </c:pt>
                <c:pt idx="1532">
                  <c:v>1.3299999999999999E-2</c:v>
                </c:pt>
                <c:pt idx="1533">
                  <c:v>1.3325E-2</c:v>
                </c:pt>
                <c:pt idx="1534">
                  <c:v>1.3350000000000001E-2</c:v>
                </c:pt>
                <c:pt idx="1535">
                  <c:v>1.3375E-2</c:v>
                </c:pt>
                <c:pt idx="1536">
                  <c:v>1.34E-2</c:v>
                </c:pt>
                <c:pt idx="1537">
                  <c:v>1.3424999999999999E-2</c:v>
                </c:pt>
                <c:pt idx="1538">
                  <c:v>1.345E-2</c:v>
                </c:pt>
                <c:pt idx="1539">
                  <c:v>1.3475000000000001E-2</c:v>
                </c:pt>
                <c:pt idx="1540">
                  <c:v>1.35E-2</c:v>
                </c:pt>
                <c:pt idx="1541">
                  <c:v>1.3525000000000001E-2</c:v>
                </c:pt>
                <c:pt idx="1542">
                  <c:v>1.355E-2</c:v>
                </c:pt>
                <c:pt idx="1543">
                  <c:v>1.3575E-2</c:v>
                </c:pt>
                <c:pt idx="1544">
                  <c:v>1.3599999999999999E-2</c:v>
                </c:pt>
                <c:pt idx="1545">
                  <c:v>1.3625E-2</c:v>
                </c:pt>
                <c:pt idx="1546">
                  <c:v>1.3650000000000001E-2</c:v>
                </c:pt>
                <c:pt idx="1547">
                  <c:v>1.3675E-2</c:v>
                </c:pt>
                <c:pt idx="1548">
                  <c:v>1.37E-2</c:v>
                </c:pt>
                <c:pt idx="1549">
                  <c:v>1.3724999999999999E-2</c:v>
                </c:pt>
                <c:pt idx="1550">
                  <c:v>1.375E-2</c:v>
                </c:pt>
                <c:pt idx="1551">
                  <c:v>1.3775000000000001E-2</c:v>
                </c:pt>
                <c:pt idx="1552">
                  <c:v>1.38E-2</c:v>
                </c:pt>
                <c:pt idx="1553">
                  <c:v>1.3825E-2</c:v>
                </c:pt>
                <c:pt idx="1554">
                  <c:v>1.3849999999999999E-2</c:v>
                </c:pt>
                <c:pt idx="1555">
                  <c:v>1.3875E-2</c:v>
                </c:pt>
                <c:pt idx="1556">
                  <c:v>1.3899999999999999E-2</c:v>
                </c:pt>
                <c:pt idx="1557">
                  <c:v>1.3925E-2</c:v>
                </c:pt>
                <c:pt idx="1558">
                  <c:v>1.3950000000000001E-2</c:v>
                </c:pt>
                <c:pt idx="1559">
                  <c:v>1.3975E-2</c:v>
                </c:pt>
                <c:pt idx="1560">
                  <c:v>1.4E-2</c:v>
                </c:pt>
                <c:pt idx="1561">
                  <c:v>1.4024999999999999E-2</c:v>
                </c:pt>
                <c:pt idx="1562">
                  <c:v>1.405E-2</c:v>
                </c:pt>
                <c:pt idx="1563">
                  <c:v>1.4075000000000001E-2</c:v>
                </c:pt>
                <c:pt idx="1564">
                  <c:v>1.41E-2</c:v>
                </c:pt>
                <c:pt idx="1565">
                  <c:v>1.4125E-2</c:v>
                </c:pt>
                <c:pt idx="1566">
                  <c:v>1.4149999999999999E-2</c:v>
                </c:pt>
                <c:pt idx="1567">
                  <c:v>1.4175E-2</c:v>
                </c:pt>
                <c:pt idx="1568">
                  <c:v>1.4200000000000001E-2</c:v>
                </c:pt>
                <c:pt idx="1569">
                  <c:v>1.4225E-2</c:v>
                </c:pt>
                <c:pt idx="1570">
                  <c:v>1.4250000000000001E-2</c:v>
                </c:pt>
                <c:pt idx="1571">
                  <c:v>1.4274999999999999E-2</c:v>
                </c:pt>
                <c:pt idx="1572">
                  <c:v>1.43E-2</c:v>
                </c:pt>
                <c:pt idx="1573">
                  <c:v>1.4324999999999999E-2</c:v>
                </c:pt>
                <c:pt idx="1574">
                  <c:v>1.435E-2</c:v>
                </c:pt>
                <c:pt idx="1575">
                  <c:v>1.4375000000000001E-2</c:v>
                </c:pt>
                <c:pt idx="1576">
                  <c:v>1.44E-2</c:v>
                </c:pt>
                <c:pt idx="1577">
                  <c:v>1.4425E-2</c:v>
                </c:pt>
                <c:pt idx="1578">
                  <c:v>1.4449999999999999E-2</c:v>
                </c:pt>
                <c:pt idx="1579">
                  <c:v>1.4475E-2</c:v>
                </c:pt>
                <c:pt idx="1580">
                  <c:v>1.4500000000000001E-2</c:v>
                </c:pt>
                <c:pt idx="1581">
                  <c:v>1.4525E-2</c:v>
                </c:pt>
                <c:pt idx="1582">
                  <c:v>1.455E-2</c:v>
                </c:pt>
                <c:pt idx="1583">
                  <c:v>1.4574999999999999E-2</c:v>
                </c:pt>
                <c:pt idx="1584">
                  <c:v>1.46E-2</c:v>
                </c:pt>
                <c:pt idx="1585">
                  <c:v>1.4625000000000001E-2</c:v>
                </c:pt>
                <c:pt idx="1586">
                  <c:v>1.465E-2</c:v>
                </c:pt>
                <c:pt idx="1587">
                  <c:v>1.4675000000000001E-2</c:v>
                </c:pt>
                <c:pt idx="1588">
                  <c:v>1.47E-2</c:v>
                </c:pt>
                <c:pt idx="1589">
                  <c:v>1.4725E-2</c:v>
                </c:pt>
                <c:pt idx="1590">
                  <c:v>1.4749999999999999E-2</c:v>
                </c:pt>
                <c:pt idx="1591">
                  <c:v>1.4775E-2</c:v>
                </c:pt>
                <c:pt idx="1592">
                  <c:v>1.4800000000000001E-2</c:v>
                </c:pt>
                <c:pt idx="1593">
                  <c:v>1.4825E-2</c:v>
                </c:pt>
                <c:pt idx="1594">
                  <c:v>1.485E-2</c:v>
                </c:pt>
                <c:pt idx="1595">
                  <c:v>1.4874999999999999E-2</c:v>
                </c:pt>
                <c:pt idx="1596">
                  <c:v>1.49E-2</c:v>
                </c:pt>
                <c:pt idx="1597">
                  <c:v>1.4925000000000001E-2</c:v>
                </c:pt>
                <c:pt idx="1598">
                  <c:v>1.495E-2</c:v>
                </c:pt>
                <c:pt idx="1599">
                  <c:v>1.4975E-2</c:v>
                </c:pt>
                <c:pt idx="1600">
                  <c:v>1.4999999999999999E-2</c:v>
                </c:pt>
                <c:pt idx="1601">
                  <c:v>1.5025E-2</c:v>
                </c:pt>
                <c:pt idx="1602">
                  <c:v>1.5049999999999999E-2</c:v>
                </c:pt>
                <c:pt idx="1603">
                  <c:v>1.5075E-2</c:v>
                </c:pt>
                <c:pt idx="1604">
                  <c:v>1.5100000000000001E-2</c:v>
                </c:pt>
                <c:pt idx="1605">
                  <c:v>1.5125E-2</c:v>
                </c:pt>
                <c:pt idx="1606">
                  <c:v>1.515E-2</c:v>
                </c:pt>
                <c:pt idx="1607">
                  <c:v>1.5174999999999999E-2</c:v>
                </c:pt>
                <c:pt idx="1608">
                  <c:v>1.52E-2</c:v>
                </c:pt>
                <c:pt idx="1609">
                  <c:v>1.5225000000000001E-2</c:v>
                </c:pt>
                <c:pt idx="1610">
                  <c:v>1.525E-2</c:v>
                </c:pt>
                <c:pt idx="1611">
                  <c:v>1.5275E-2</c:v>
                </c:pt>
                <c:pt idx="1612">
                  <c:v>1.5299999999999999E-2</c:v>
                </c:pt>
                <c:pt idx="1613">
                  <c:v>1.5325E-2</c:v>
                </c:pt>
                <c:pt idx="1614">
                  <c:v>1.5350000000000001E-2</c:v>
                </c:pt>
                <c:pt idx="1615">
                  <c:v>1.5375E-2</c:v>
                </c:pt>
                <c:pt idx="1616">
                  <c:v>1.54E-2</c:v>
                </c:pt>
                <c:pt idx="1617">
                  <c:v>1.5424999999999999E-2</c:v>
                </c:pt>
                <c:pt idx="1618">
                  <c:v>1.545E-2</c:v>
                </c:pt>
                <c:pt idx="1619">
                  <c:v>1.5474999999999999E-2</c:v>
                </c:pt>
                <c:pt idx="1620">
                  <c:v>1.55E-2</c:v>
                </c:pt>
                <c:pt idx="1621">
                  <c:v>1.5525000000000001E-2</c:v>
                </c:pt>
                <c:pt idx="1622">
                  <c:v>1.555E-2</c:v>
                </c:pt>
                <c:pt idx="1623">
                  <c:v>1.5575E-2</c:v>
                </c:pt>
                <c:pt idx="1624">
                  <c:v>1.5599999999999999E-2</c:v>
                </c:pt>
                <c:pt idx="1625">
                  <c:v>1.5625E-2</c:v>
                </c:pt>
                <c:pt idx="1626">
                  <c:v>1.5650000000000001E-2</c:v>
                </c:pt>
                <c:pt idx="1627">
                  <c:v>1.5675000000000001E-2</c:v>
                </c:pt>
                <c:pt idx="1628">
                  <c:v>1.5699999999999999E-2</c:v>
                </c:pt>
                <c:pt idx="1629">
                  <c:v>1.5724999999999999E-2</c:v>
                </c:pt>
                <c:pt idx="1630">
                  <c:v>1.575E-2</c:v>
                </c:pt>
                <c:pt idx="1631">
                  <c:v>1.5775000000000001E-2</c:v>
                </c:pt>
                <c:pt idx="1632">
                  <c:v>1.5800000000000002E-2</c:v>
                </c:pt>
                <c:pt idx="1633">
                  <c:v>1.5824999999999999E-2</c:v>
                </c:pt>
                <c:pt idx="1634">
                  <c:v>1.585E-2</c:v>
                </c:pt>
                <c:pt idx="1635">
                  <c:v>1.5875E-2</c:v>
                </c:pt>
                <c:pt idx="1636">
                  <c:v>1.5900000000000001E-2</c:v>
                </c:pt>
                <c:pt idx="1637">
                  <c:v>1.5925000000000002E-2</c:v>
                </c:pt>
                <c:pt idx="1638">
                  <c:v>1.5949999999999999E-2</c:v>
                </c:pt>
                <c:pt idx="1639">
                  <c:v>1.5975E-2</c:v>
                </c:pt>
                <c:pt idx="1640">
                  <c:v>1.6E-2</c:v>
                </c:pt>
                <c:pt idx="1641">
                  <c:v>1.6025000000000001E-2</c:v>
                </c:pt>
                <c:pt idx="1642">
                  <c:v>1.6049999999999998E-2</c:v>
                </c:pt>
                <c:pt idx="1643">
                  <c:v>1.6074999999999999E-2</c:v>
                </c:pt>
                <c:pt idx="1644">
                  <c:v>1.61E-2</c:v>
                </c:pt>
                <c:pt idx="1645">
                  <c:v>1.6125E-2</c:v>
                </c:pt>
                <c:pt idx="1646">
                  <c:v>1.6150000000000001E-2</c:v>
                </c:pt>
                <c:pt idx="1647">
                  <c:v>1.6174999999999998E-2</c:v>
                </c:pt>
                <c:pt idx="1648">
                  <c:v>1.6199999999999999E-2</c:v>
                </c:pt>
                <c:pt idx="1649">
                  <c:v>1.6225E-2</c:v>
                </c:pt>
                <c:pt idx="1650">
                  <c:v>1.6250000000000001E-2</c:v>
                </c:pt>
                <c:pt idx="1651">
                  <c:v>1.6275000000000001E-2</c:v>
                </c:pt>
                <c:pt idx="1652">
                  <c:v>1.6299999999999999E-2</c:v>
                </c:pt>
                <c:pt idx="1653">
                  <c:v>1.6324999999999999E-2</c:v>
                </c:pt>
                <c:pt idx="1654">
                  <c:v>1.635E-2</c:v>
                </c:pt>
                <c:pt idx="1655">
                  <c:v>1.6375000000000001E-2</c:v>
                </c:pt>
                <c:pt idx="1656">
                  <c:v>1.6400000000000001E-2</c:v>
                </c:pt>
                <c:pt idx="1657">
                  <c:v>1.6424999999999999E-2</c:v>
                </c:pt>
                <c:pt idx="1658">
                  <c:v>1.6449999999999999E-2</c:v>
                </c:pt>
                <c:pt idx="1659">
                  <c:v>1.6475E-2</c:v>
                </c:pt>
                <c:pt idx="1660">
                  <c:v>1.6500000000000001E-2</c:v>
                </c:pt>
                <c:pt idx="1661">
                  <c:v>1.6525000000000001E-2</c:v>
                </c:pt>
                <c:pt idx="1662">
                  <c:v>1.6549999999999999E-2</c:v>
                </c:pt>
                <c:pt idx="1663">
                  <c:v>1.6574999999999999E-2</c:v>
                </c:pt>
                <c:pt idx="1664">
                  <c:v>1.66E-2</c:v>
                </c:pt>
                <c:pt idx="1665">
                  <c:v>1.6625000000000001E-2</c:v>
                </c:pt>
                <c:pt idx="1666">
                  <c:v>1.6650000000000002E-2</c:v>
                </c:pt>
                <c:pt idx="1667">
                  <c:v>1.6674999999999999E-2</c:v>
                </c:pt>
                <c:pt idx="1668">
                  <c:v>1.67E-2</c:v>
                </c:pt>
                <c:pt idx="1669">
                  <c:v>1.6725E-2</c:v>
                </c:pt>
                <c:pt idx="1670">
                  <c:v>1.6750000000000001E-2</c:v>
                </c:pt>
                <c:pt idx="1671">
                  <c:v>1.6775000000000002E-2</c:v>
                </c:pt>
                <c:pt idx="1672">
                  <c:v>1.6799999999999999E-2</c:v>
                </c:pt>
                <c:pt idx="1673">
                  <c:v>1.6825E-2</c:v>
                </c:pt>
                <c:pt idx="1674">
                  <c:v>1.685E-2</c:v>
                </c:pt>
                <c:pt idx="1675">
                  <c:v>1.6875000000000001E-2</c:v>
                </c:pt>
                <c:pt idx="1676">
                  <c:v>1.6899999999999998E-2</c:v>
                </c:pt>
                <c:pt idx="1677">
                  <c:v>1.6924999999999999E-2</c:v>
                </c:pt>
                <c:pt idx="1678">
                  <c:v>1.695E-2</c:v>
                </c:pt>
                <c:pt idx="1679">
                  <c:v>1.6975000000000001E-2</c:v>
                </c:pt>
                <c:pt idx="1680">
                  <c:v>1.7000000000000001E-2</c:v>
                </c:pt>
                <c:pt idx="1681">
                  <c:v>1.7024999999999998E-2</c:v>
                </c:pt>
                <c:pt idx="1682">
                  <c:v>1.7049999999999999E-2</c:v>
                </c:pt>
                <c:pt idx="1683">
                  <c:v>1.7075E-2</c:v>
                </c:pt>
                <c:pt idx="1684">
                  <c:v>1.7100000000000001E-2</c:v>
                </c:pt>
                <c:pt idx="1685">
                  <c:v>1.7125000000000001E-2</c:v>
                </c:pt>
                <c:pt idx="1686">
                  <c:v>1.7149999999999999E-2</c:v>
                </c:pt>
                <c:pt idx="1687">
                  <c:v>1.7174999999999999E-2</c:v>
                </c:pt>
                <c:pt idx="1688">
                  <c:v>1.72E-2</c:v>
                </c:pt>
                <c:pt idx="1689">
                  <c:v>1.7225000000000001E-2</c:v>
                </c:pt>
                <c:pt idx="1690">
                  <c:v>1.7250000000000001E-2</c:v>
                </c:pt>
                <c:pt idx="1691">
                  <c:v>1.7274999999999999E-2</c:v>
                </c:pt>
                <c:pt idx="1692">
                  <c:v>1.7299999999999999E-2</c:v>
                </c:pt>
                <c:pt idx="1693">
                  <c:v>1.7325E-2</c:v>
                </c:pt>
                <c:pt idx="1694">
                  <c:v>1.7350000000000001E-2</c:v>
                </c:pt>
                <c:pt idx="1695">
                  <c:v>1.7375000000000002E-2</c:v>
                </c:pt>
                <c:pt idx="1696">
                  <c:v>1.7399999999999999E-2</c:v>
                </c:pt>
                <c:pt idx="1697">
                  <c:v>1.7425E-2</c:v>
                </c:pt>
                <c:pt idx="1698">
                  <c:v>1.745E-2</c:v>
                </c:pt>
                <c:pt idx="1699">
                  <c:v>1.7475000000000001E-2</c:v>
                </c:pt>
                <c:pt idx="1700">
                  <c:v>1.7500000000000002E-2</c:v>
                </c:pt>
                <c:pt idx="1701">
                  <c:v>1.7524999999999999E-2</c:v>
                </c:pt>
                <c:pt idx="1702">
                  <c:v>1.755E-2</c:v>
                </c:pt>
                <c:pt idx="1703">
                  <c:v>1.7575E-2</c:v>
                </c:pt>
                <c:pt idx="1704">
                  <c:v>1.7600000000000001E-2</c:v>
                </c:pt>
                <c:pt idx="1705">
                  <c:v>1.7624999999999998E-2</c:v>
                </c:pt>
                <c:pt idx="1706">
                  <c:v>1.7649999999999999E-2</c:v>
                </c:pt>
                <c:pt idx="1707">
                  <c:v>1.7675E-2</c:v>
                </c:pt>
                <c:pt idx="1708">
                  <c:v>1.77E-2</c:v>
                </c:pt>
                <c:pt idx="1709">
                  <c:v>1.7725000000000001E-2</c:v>
                </c:pt>
                <c:pt idx="1710">
                  <c:v>1.7749999999999998E-2</c:v>
                </c:pt>
                <c:pt idx="1711">
                  <c:v>1.7774999999999999E-2</c:v>
                </c:pt>
                <c:pt idx="1712">
                  <c:v>1.78E-2</c:v>
                </c:pt>
                <c:pt idx="1713">
                  <c:v>1.7825000000000001E-2</c:v>
                </c:pt>
                <c:pt idx="1714">
                  <c:v>1.7850000000000001E-2</c:v>
                </c:pt>
                <c:pt idx="1715">
                  <c:v>1.7874999999999999E-2</c:v>
                </c:pt>
                <c:pt idx="1716">
                  <c:v>1.7899999999999999E-2</c:v>
                </c:pt>
                <c:pt idx="1717">
                  <c:v>1.7925E-2</c:v>
                </c:pt>
                <c:pt idx="1718">
                  <c:v>1.7950000000000001E-2</c:v>
                </c:pt>
                <c:pt idx="1719">
                  <c:v>1.7975000000000001E-2</c:v>
                </c:pt>
                <c:pt idx="1720">
                  <c:v>1.7999999999999999E-2</c:v>
                </c:pt>
                <c:pt idx="1721">
                  <c:v>1.8024999999999999E-2</c:v>
                </c:pt>
                <c:pt idx="1722">
                  <c:v>1.805E-2</c:v>
                </c:pt>
                <c:pt idx="1723">
                  <c:v>1.8075000000000001E-2</c:v>
                </c:pt>
                <c:pt idx="1724">
                  <c:v>1.8100000000000002E-2</c:v>
                </c:pt>
                <c:pt idx="1725">
                  <c:v>1.8124999999999999E-2</c:v>
                </c:pt>
                <c:pt idx="1726">
                  <c:v>1.8149999999999999E-2</c:v>
                </c:pt>
                <c:pt idx="1727">
                  <c:v>1.8175E-2</c:v>
                </c:pt>
                <c:pt idx="1728">
                  <c:v>1.8200000000000001E-2</c:v>
                </c:pt>
                <c:pt idx="1729">
                  <c:v>1.8225000000000002E-2</c:v>
                </c:pt>
                <c:pt idx="1730">
                  <c:v>1.8249999999999999E-2</c:v>
                </c:pt>
                <c:pt idx="1731">
                  <c:v>1.8275E-2</c:v>
                </c:pt>
                <c:pt idx="1732">
                  <c:v>1.83E-2</c:v>
                </c:pt>
                <c:pt idx="1733">
                  <c:v>1.8325000000000001E-2</c:v>
                </c:pt>
                <c:pt idx="1734">
                  <c:v>1.8350000000000002E-2</c:v>
                </c:pt>
                <c:pt idx="1735">
                  <c:v>1.8374999999999999E-2</c:v>
                </c:pt>
                <c:pt idx="1736">
                  <c:v>1.84E-2</c:v>
                </c:pt>
                <c:pt idx="1737">
                  <c:v>1.8425E-2</c:v>
                </c:pt>
                <c:pt idx="1738">
                  <c:v>1.8450000000000001E-2</c:v>
                </c:pt>
                <c:pt idx="1739">
                  <c:v>1.8474999999999998E-2</c:v>
                </c:pt>
                <c:pt idx="1740">
                  <c:v>1.8499999999999999E-2</c:v>
                </c:pt>
                <c:pt idx="1741">
                  <c:v>1.8525E-2</c:v>
                </c:pt>
                <c:pt idx="1742">
                  <c:v>1.8550000000000001E-2</c:v>
                </c:pt>
                <c:pt idx="1743">
                  <c:v>1.8575000000000001E-2</c:v>
                </c:pt>
                <c:pt idx="1744">
                  <c:v>1.8599999999999998E-2</c:v>
                </c:pt>
                <c:pt idx="1745">
                  <c:v>1.8624999999999999E-2</c:v>
                </c:pt>
                <c:pt idx="1746">
                  <c:v>1.865E-2</c:v>
                </c:pt>
                <c:pt idx="1747">
                  <c:v>1.8675000000000001E-2</c:v>
                </c:pt>
                <c:pt idx="1748">
                  <c:v>1.8700000000000001E-2</c:v>
                </c:pt>
                <c:pt idx="1749">
                  <c:v>1.8724999999999999E-2</c:v>
                </c:pt>
                <c:pt idx="1750">
                  <c:v>1.8749999999999999E-2</c:v>
                </c:pt>
                <c:pt idx="1751">
                  <c:v>1.8775E-2</c:v>
                </c:pt>
                <c:pt idx="1752">
                  <c:v>1.8800000000000001E-2</c:v>
                </c:pt>
                <c:pt idx="1753">
                  <c:v>1.8825000000000001E-2</c:v>
                </c:pt>
                <c:pt idx="1754">
                  <c:v>1.8849999999999999E-2</c:v>
                </c:pt>
                <c:pt idx="1755">
                  <c:v>1.8874999999999999E-2</c:v>
                </c:pt>
                <c:pt idx="1756">
                  <c:v>1.89E-2</c:v>
                </c:pt>
                <c:pt idx="1757">
                  <c:v>1.8925000000000001E-2</c:v>
                </c:pt>
                <c:pt idx="1758">
                  <c:v>1.8950000000000002E-2</c:v>
                </c:pt>
                <c:pt idx="1759">
                  <c:v>1.8974999999999999E-2</c:v>
                </c:pt>
                <c:pt idx="1760">
                  <c:v>1.9E-2</c:v>
                </c:pt>
                <c:pt idx="1761">
                  <c:v>1.9025E-2</c:v>
                </c:pt>
                <c:pt idx="1762">
                  <c:v>1.9050000000000001E-2</c:v>
                </c:pt>
                <c:pt idx="1763">
                  <c:v>1.9075000000000002E-2</c:v>
                </c:pt>
                <c:pt idx="1764">
                  <c:v>1.9099999999999999E-2</c:v>
                </c:pt>
                <c:pt idx="1765">
                  <c:v>1.9125E-2</c:v>
                </c:pt>
                <c:pt idx="1766">
                  <c:v>1.915E-2</c:v>
                </c:pt>
                <c:pt idx="1767">
                  <c:v>1.9175000000000001E-2</c:v>
                </c:pt>
                <c:pt idx="1768">
                  <c:v>1.9199999999999998E-2</c:v>
                </c:pt>
                <c:pt idx="1769">
                  <c:v>1.9224999999999999E-2</c:v>
                </c:pt>
                <c:pt idx="1770">
                  <c:v>1.925E-2</c:v>
                </c:pt>
                <c:pt idx="1771">
                  <c:v>1.9275E-2</c:v>
                </c:pt>
                <c:pt idx="1772">
                  <c:v>1.9300000000000001E-2</c:v>
                </c:pt>
                <c:pt idx="1773">
                  <c:v>1.9324999999999998E-2</c:v>
                </c:pt>
                <c:pt idx="1774">
                  <c:v>1.9349999999999999E-2</c:v>
                </c:pt>
                <c:pt idx="1775">
                  <c:v>1.9375E-2</c:v>
                </c:pt>
                <c:pt idx="1776">
                  <c:v>1.9400000000000001E-2</c:v>
                </c:pt>
                <c:pt idx="1777">
                  <c:v>1.9425000000000001E-2</c:v>
                </c:pt>
                <c:pt idx="1778">
                  <c:v>1.9449999999999999E-2</c:v>
                </c:pt>
                <c:pt idx="1779">
                  <c:v>1.9474999999999999E-2</c:v>
                </c:pt>
                <c:pt idx="1780">
                  <c:v>1.95E-2</c:v>
                </c:pt>
                <c:pt idx="1781">
                  <c:v>1.9525000000000001E-2</c:v>
                </c:pt>
                <c:pt idx="1782">
                  <c:v>1.9550000000000001E-2</c:v>
                </c:pt>
                <c:pt idx="1783">
                  <c:v>1.9574999999999999E-2</c:v>
                </c:pt>
                <c:pt idx="1784">
                  <c:v>1.9599999999999999E-2</c:v>
                </c:pt>
                <c:pt idx="1785">
                  <c:v>1.9625E-2</c:v>
                </c:pt>
                <c:pt idx="1786">
                  <c:v>1.9650000000000001E-2</c:v>
                </c:pt>
                <c:pt idx="1787">
                  <c:v>1.9675000000000002E-2</c:v>
                </c:pt>
                <c:pt idx="1788">
                  <c:v>1.9699999999999999E-2</c:v>
                </c:pt>
                <c:pt idx="1789">
                  <c:v>1.9724999999999999E-2</c:v>
                </c:pt>
                <c:pt idx="1790">
                  <c:v>1.975E-2</c:v>
                </c:pt>
                <c:pt idx="1791">
                  <c:v>1.9775000000000001E-2</c:v>
                </c:pt>
                <c:pt idx="1792">
                  <c:v>1.9800000000000002E-2</c:v>
                </c:pt>
                <c:pt idx="1793">
                  <c:v>1.9824999999999999E-2</c:v>
                </c:pt>
                <c:pt idx="1794">
                  <c:v>1.985E-2</c:v>
                </c:pt>
                <c:pt idx="1795">
                  <c:v>1.9875E-2</c:v>
                </c:pt>
                <c:pt idx="1796">
                  <c:v>1.9900000000000001E-2</c:v>
                </c:pt>
                <c:pt idx="1797">
                  <c:v>1.9924999999999998E-2</c:v>
                </c:pt>
                <c:pt idx="1798">
                  <c:v>1.9949999999999999E-2</c:v>
                </c:pt>
                <c:pt idx="1799">
                  <c:v>1.9975E-2</c:v>
                </c:pt>
                <c:pt idx="1800">
                  <c:v>0.02</c:v>
                </c:pt>
                <c:pt idx="1801">
                  <c:v>2.0025000000000001E-2</c:v>
                </c:pt>
                <c:pt idx="1802">
                  <c:v>2.0049999999999998E-2</c:v>
                </c:pt>
                <c:pt idx="1803">
                  <c:v>2.0074999999999999E-2</c:v>
                </c:pt>
                <c:pt idx="1804">
                  <c:v>2.01E-2</c:v>
                </c:pt>
                <c:pt idx="1805">
                  <c:v>2.0125000000000001E-2</c:v>
                </c:pt>
                <c:pt idx="1806">
                  <c:v>2.0150000000000001E-2</c:v>
                </c:pt>
                <c:pt idx="1807">
                  <c:v>2.0174999999999998E-2</c:v>
                </c:pt>
                <c:pt idx="1808">
                  <c:v>2.0199999999999999E-2</c:v>
                </c:pt>
                <c:pt idx="1809">
                  <c:v>2.0225E-2</c:v>
                </c:pt>
                <c:pt idx="1810">
                  <c:v>2.0250000000000001E-2</c:v>
                </c:pt>
                <c:pt idx="1811">
                  <c:v>2.0275000000000001E-2</c:v>
                </c:pt>
                <c:pt idx="1812">
                  <c:v>2.0299999999999999E-2</c:v>
                </c:pt>
                <c:pt idx="1813">
                  <c:v>2.0324999999999999E-2</c:v>
                </c:pt>
                <c:pt idx="1814">
                  <c:v>2.035E-2</c:v>
                </c:pt>
                <c:pt idx="1815">
                  <c:v>2.0375000000000001E-2</c:v>
                </c:pt>
                <c:pt idx="1816">
                  <c:v>2.0400000000000001E-2</c:v>
                </c:pt>
                <c:pt idx="1817">
                  <c:v>2.0424999999999999E-2</c:v>
                </c:pt>
                <c:pt idx="1818">
                  <c:v>2.0449999999999999E-2</c:v>
                </c:pt>
                <c:pt idx="1819">
                  <c:v>2.0475E-2</c:v>
                </c:pt>
                <c:pt idx="1820">
                  <c:v>2.0500000000000001E-2</c:v>
                </c:pt>
                <c:pt idx="1821">
                  <c:v>2.0525000000000002E-2</c:v>
                </c:pt>
                <c:pt idx="1822">
                  <c:v>2.0549999999999999E-2</c:v>
                </c:pt>
                <c:pt idx="1823">
                  <c:v>2.0575E-2</c:v>
                </c:pt>
                <c:pt idx="1824">
                  <c:v>2.06E-2</c:v>
                </c:pt>
                <c:pt idx="1825">
                  <c:v>2.0625000000000001E-2</c:v>
                </c:pt>
                <c:pt idx="1826">
                  <c:v>2.0650000000000002E-2</c:v>
                </c:pt>
                <c:pt idx="1827">
                  <c:v>2.0674999999999999E-2</c:v>
                </c:pt>
                <c:pt idx="1828">
                  <c:v>2.07E-2</c:v>
                </c:pt>
                <c:pt idx="1829">
                  <c:v>2.0725E-2</c:v>
                </c:pt>
                <c:pt idx="1830">
                  <c:v>2.0750000000000001E-2</c:v>
                </c:pt>
                <c:pt idx="1831">
                  <c:v>2.0774999999999998E-2</c:v>
                </c:pt>
                <c:pt idx="1832">
                  <c:v>2.0799999999999999E-2</c:v>
                </c:pt>
                <c:pt idx="1833">
                  <c:v>2.0825E-2</c:v>
                </c:pt>
                <c:pt idx="1834">
                  <c:v>2.085E-2</c:v>
                </c:pt>
                <c:pt idx="1835">
                  <c:v>2.0875000000000001E-2</c:v>
                </c:pt>
                <c:pt idx="1836">
                  <c:v>2.0899999999999998E-2</c:v>
                </c:pt>
                <c:pt idx="1837">
                  <c:v>2.0924999999999999E-2</c:v>
                </c:pt>
                <c:pt idx="1838">
                  <c:v>2.095E-2</c:v>
                </c:pt>
                <c:pt idx="1839">
                  <c:v>2.0975000000000001E-2</c:v>
                </c:pt>
                <c:pt idx="1840">
                  <c:v>2.1000000000000001E-2</c:v>
                </c:pt>
                <c:pt idx="1841">
                  <c:v>2.1024999999999999E-2</c:v>
                </c:pt>
                <c:pt idx="1842">
                  <c:v>2.1049999999999999E-2</c:v>
                </c:pt>
                <c:pt idx="1843">
                  <c:v>2.1075E-2</c:v>
                </c:pt>
                <c:pt idx="1844">
                  <c:v>2.1100000000000001E-2</c:v>
                </c:pt>
                <c:pt idx="1845">
                  <c:v>2.1125000000000001E-2</c:v>
                </c:pt>
                <c:pt idx="1846">
                  <c:v>2.1149999999999999E-2</c:v>
                </c:pt>
                <c:pt idx="1847">
                  <c:v>2.1174999999999999E-2</c:v>
                </c:pt>
                <c:pt idx="1848">
                  <c:v>2.12E-2</c:v>
                </c:pt>
                <c:pt idx="1849">
                  <c:v>2.1225000000000001E-2</c:v>
                </c:pt>
                <c:pt idx="1850">
                  <c:v>2.1250000000000002E-2</c:v>
                </c:pt>
                <c:pt idx="1851">
                  <c:v>2.1274999999999999E-2</c:v>
                </c:pt>
                <c:pt idx="1852">
                  <c:v>2.1299999999999999E-2</c:v>
                </c:pt>
                <c:pt idx="1853">
                  <c:v>2.1325E-2</c:v>
                </c:pt>
                <c:pt idx="1854">
                  <c:v>2.1350000000000001E-2</c:v>
                </c:pt>
                <c:pt idx="1855">
                  <c:v>2.1375000000000002E-2</c:v>
                </c:pt>
                <c:pt idx="1856">
                  <c:v>2.1399999999999999E-2</c:v>
                </c:pt>
                <c:pt idx="1857">
                  <c:v>2.1425E-2</c:v>
                </c:pt>
                <c:pt idx="1858">
                  <c:v>2.145E-2</c:v>
                </c:pt>
                <c:pt idx="1859">
                  <c:v>2.1475000000000001E-2</c:v>
                </c:pt>
                <c:pt idx="1860">
                  <c:v>2.1499999999999998E-2</c:v>
                </c:pt>
                <c:pt idx="1861">
                  <c:v>2.1524999999999999E-2</c:v>
                </c:pt>
                <c:pt idx="1862">
                  <c:v>2.155E-2</c:v>
                </c:pt>
                <c:pt idx="1863">
                  <c:v>2.1575E-2</c:v>
                </c:pt>
                <c:pt idx="1864">
                  <c:v>2.1600000000000001E-2</c:v>
                </c:pt>
                <c:pt idx="1865">
                  <c:v>2.1624999999999998E-2</c:v>
                </c:pt>
                <c:pt idx="1866">
                  <c:v>2.1649999999999999E-2</c:v>
                </c:pt>
                <c:pt idx="1867">
                  <c:v>2.1675E-2</c:v>
                </c:pt>
                <c:pt idx="1868">
                  <c:v>2.1700000000000001E-2</c:v>
                </c:pt>
                <c:pt idx="1869">
                  <c:v>2.1725000000000001E-2</c:v>
                </c:pt>
                <c:pt idx="1870">
                  <c:v>2.1749999999999999E-2</c:v>
                </c:pt>
                <c:pt idx="1871">
                  <c:v>2.1774999999999999E-2</c:v>
                </c:pt>
                <c:pt idx="1872">
                  <c:v>2.18E-2</c:v>
                </c:pt>
                <c:pt idx="1873">
                  <c:v>2.1825000000000001E-2</c:v>
                </c:pt>
                <c:pt idx="1874">
                  <c:v>2.1850000000000001E-2</c:v>
                </c:pt>
                <c:pt idx="1875">
                  <c:v>2.1874999999999999E-2</c:v>
                </c:pt>
                <c:pt idx="1876">
                  <c:v>2.1899999999999999E-2</c:v>
                </c:pt>
                <c:pt idx="1877">
                  <c:v>2.1925E-2</c:v>
                </c:pt>
                <c:pt idx="1878">
                  <c:v>2.1950000000000001E-2</c:v>
                </c:pt>
                <c:pt idx="1879">
                  <c:v>2.1975000000000001E-2</c:v>
                </c:pt>
                <c:pt idx="1880">
                  <c:v>2.1999999999999999E-2</c:v>
                </c:pt>
                <c:pt idx="1881">
                  <c:v>2.2024999999999999E-2</c:v>
                </c:pt>
                <c:pt idx="1882">
                  <c:v>2.205E-2</c:v>
                </c:pt>
                <c:pt idx="1883">
                  <c:v>2.2075000000000001E-2</c:v>
                </c:pt>
                <c:pt idx="1884">
                  <c:v>2.2100000000000002E-2</c:v>
                </c:pt>
                <c:pt idx="1885">
                  <c:v>2.2124999999999999E-2</c:v>
                </c:pt>
                <c:pt idx="1886">
                  <c:v>2.215E-2</c:v>
                </c:pt>
                <c:pt idx="1887">
                  <c:v>2.2175E-2</c:v>
                </c:pt>
                <c:pt idx="1888">
                  <c:v>2.2200000000000001E-2</c:v>
                </c:pt>
                <c:pt idx="1889">
                  <c:v>2.2225000000000002E-2</c:v>
                </c:pt>
                <c:pt idx="1890">
                  <c:v>2.2249999999999999E-2</c:v>
                </c:pt>
                <c:pt idx="1891">
                  <c:v>2.2275E-2</c:v>
                </c:pt>
                <c:pt idx="1892">
                  <c:v>2.23E-2</c:v>
                </c:pt>
                <c:pt idx="1893">
                  <c:v>2.2325000000000001E-2</c:v>
                </c:pt>
                <c:pt idx="1894">
                  <c:v>2.2349999999999998E-2</c:v>
                </c:pt>
                <c:pt idx="1895">
                  <c:v>2.2374999999999999E-2</c:v>
                </c:pt>
                <c:pt idx="1896">
                  <c:v>2.24E-2</c:v>
                </c:pt>
                <c:pt idx="1897">
                  <c:v>2.2425E-2</c:v>
                </c:pt>
                <c:pt idx="1898">
                  <c:v>2.2450000000000001E-2</c:v>
                </c:pt>
                <c:pt idx="1899">
                  <c:v>2.2474999999999998E-2</c:v>
                </c:pt>
                <c:pt idx="1900">
                  <c:v>2.2499999999999999E-2</c:v>
                </c:pt>
                <c:pt idx="1901">
                  <c:v>2.2525E-2</c:v>
                </c:pt>
                <c:pt idx="1902">
                  <c:v>2.2550000000000001E-2</c:v>
                </c:pt>
                <c:pt idx="1903">
                  <c:v>2.2575000000000001E-2</c:v>
                </c:pt>
                <c:pt idx="1904">
                  <c:v>2.2599999999999999E-2</c:v>
                </c:pt>
                <c:pt idx="1905">
                  <c:v>2.2624999999999999E-2</c:v>
                </c:pt>
                <c:pt idx="1906">
                  <c:v>2.265E-2</c:v>
                </c:pt>
                <c:pt idx="1907">
                  <c:v>2.2675000000000001E-2</c:v>
                </c:pt>
                <c:pt idx="1908">
                  <c:v>2.2700000000000001E-2</c:v>
                </c:pt>
                <c:pt idx="1909">
                  <c:v>2.2724999999999999E-2</c:v>
                </c:pt>
                <c:pt idx="1910">
                  <c:v>2.2749999999999999E-2</c:v>
                </c:pt>
                <c:pt idx="1911">
                  <c:v>2.2775E-2</c:v>
                </c:pt>
                <c:pt idx="1912">
                  <c:v>2.2800000000000001E-2</c:v>
                </c:pt>
                <c:pt idx="1913">
                  <c:v>2.2825000000000002E-2</c:v>
                </c:pt>
                <c:pt idx="1914">
                  <c:v>2.2849999999999999E-2</c:v>
                </c:pt>
                <c:pt idx="1915">
                  <c:v>2.2875E-2</c:v>
                </c:pt>
                <c:pt idx="1916">
                  <c:v>2.29E-2</c:v>
                </c:pt>
                <c:pt idx="1917">
                  <c:v>2.2925000000000001E-2</c:v>
                </c:pt>
                <c:pt idx="1918">
                  <c:v>2.2950000000000002E-2</c:v>
                </c:pt>
                <c:pt idx="1919">
                  <c:v>2.2974999999999999E-2</c:v>
                </c:pt>
                <c:pt idx="1920">
                  <c:v>2.3E-2</c:v>
                </c:pt>
                <c:pt idx="1921">
                  <c:v>2.3025E-2</c:v>
                </c:pt>
                <c:pt idx="1922">
                  <c:v>2.3050000000000001E-2</c:v>
                </c:pt>
                <c:pt idx="1923">
                  <c:v>2.3074999999999998E-2</c:v>
                </c:pt>
                <c:pt idx="1924">
                  <c:v>2.3099999999999999E-2</c:v>
                </c:pt>
                <c:pt idx="1925">
                  <c:v>2.3125E-2</c:v>
                </c:pt>
                <c:pt idx="1926">
                  <c:v>2.315E-2</c:v>
                </c:pt>
                <c:pt idx="1927">
                  <c:v>2.3175000000000001E-2</c:v>
                </c:pt>
                <c:pt idx="1928">
                  <c:v>2.3199999999999998E-2</c:v>
                </c:pt>
                <c:pt idx="1929">
                  <c:v>2.3224999999999999E-2</c:v>
                </c:pt>
                <c:pt idx="1930">
                  <c:v>2.325E-2</c:v>
                </c:pt>
                <c:pt idx="1931">
                  <c:v>2.3275000000000001E-2</c:v>
                </c:pt>
                <c:pt idx="1932">
                  <c:v>2.3300000000000001E-2</c:v>
                </c:pt>
                <c:pt idx="1933">
                  <c:v>2.3324999999999999E-2</c:v>
                </c:pt>
                <c:pt idx="1934">
                  <c:v>2.3349999999999999E-2</c:v>
                </c:pt>
                <c:pt idx="1935">
                  <c:v>2.3375E-2</c:v>
                </c:pt>
                <c:pt idx="1936">
                  <c:v>2.3400000000000001E-2</c:v>
                </c:pt>
                <c:pt idx="1937">
                  <c:v>2.3425000000000001E-2</c:v>
                </c:pt>
                <c:pt idx="1938">
                  <c:v>2.3449999999999999E-2</c:v>
                </c:pt>
                <c:pt idx="1939">
                  <c:v>2.3474999999999999E-2</c:v>
                </c:pt>
                <c:pt idx="1940">
                  <c:v>2.35E-2</c:v>
                </c:pt>
                <c:pt idx="1941">
                  <c:v>2.3525000000000001E-2</c:v>
                </c:pt>
                <c:pt idx="1942">
                  <c:v>2.3550000000000001E-2</c:v>
                </c:pt>
                <c:pt idx="1943">
                  <c:v>2.3574999999999999E-2</c:v>
                </c:pt>
                <c:pt idx="1944">
                  <c:v>2.3599999999999999E-2</c:v>
                </c:pt>
                <c:pt idx="1945">
                  <c:v>2.3625E-2</c:v>
                </c:pt>
                <c:pt idx="1946">
                  <c:v>2.3650000000000001E-2</c:v>
                </c:pt>
                <c:pt idx="1947">
                  <c:v>2.3675000000000002E-2</c:v>
                </c:pt>
                <c:pt idx="1948">
                  <c:v>2.3699999999999999E-2</c:v>
                </c:pt>
                <c:pt idx="1949">
                  <c:v>2.3725E-2</c:v>
                </c:pt>
                <c:pt idx="1950">
                  <c:v>2.375E-2</c:v>
                </c:pt>
                <c:pt idx="1951">
                  <c:v>2.3775000000000001E-2</c:v>
                </c:pt>
                <c:pt idx="1952">
                  <c:v>2.3800000000000002E-2</c:v>
                </c:pt>
                <c:pt idx="1953">
                  <c:v>2.3824999999999999E-2</c:v>
                </c:pt>
                <c:pt idx="1954">
                  <c:v>2.385E-2</c:v>
                </c:pt>
                <c:pt idx="1955">
                  <c:v>2.3875E-2</c:v>
                </c:pt>
                <c:pt idx="1956">
                  <c:v>2.3900000000000001E-2</c:v>
                </c:pt>
                <c:pt idx="1957">
                  <c:v>2.3924999999999998E-2</c:v>
                </c:pt>
                <c:pt idx="1958">
                  <c:v>2.3949999999999999E-2</c:v>
                </c:pt>
                <c:pt idx="1959">
                  <c:v>2.3975E-2</c:v>
                </c:pt>
                <c:pt idx="1960">
                  <c:v>2.4E-2</c:v>
                </c:pt>
                <c:pt idx="1961">
                  <c:v>2.4025000000000001E-2</c:v>
                </c:pt>
                <c:pt idx="1962">
                  <c:v>2.4049999999999998E-2</c:v>
                </c:pt>
                <c:pt idx="1963">
                  <c:v>2.4074999999999999E-2</c:v>
                </c:pt>
                <c:pt idx="1964">
                  <c:v>2.41E-2</c:v>
                </c:pt>
                <c:pt idx="1965">
                  <c:v>2.4125000000000001E-2</c:v>
                </c:pt>
                <c:pt idx="1966">
                  <c:v>2.4150000000000001E-2</c:v>
                </c:pt>
                <c:pt idx="1967">
                  <c:v>2.4174999999999999E-2</c:v>
                </c:pt>
                <c:pt idx="1968">
                  <c:v>2.4199999999999999E-2</c:v>
                </c:pt>
                <c:pt idx="1969">
                  <c:v>2.4225E-2</c:v>
                </c:pt>
                <c:pt idx="1970">
                  <c:v>2.4250000000000001E-2</c:v>
                </c:pt>
                <c:pt idx="1971">
                  <c:v>2.4275000000000001E-2</c:v>
                </c:pt>
                <c:pt idx="1972">
                  <c:v>2.4299999999999999E-2</c:v>
                </c:pt>
                <c:pt idx="1973">
                  <c:v>2.4324999999999999E-2</c:v>
                </c:pt>
                <c:pt idx="1974">
                  <c:v>2.435E-2</c:v>
                </c:pt>
                <c:pt idx="1975">
                  <c:v>2.4375000000000001E-2</c:v>
                </c:pt>
                <c:pt idx="1976">
                  <c:v>2.4400000000000002E-2</c:v>
                </c:pt>
                <c:pt idx="1977">
                  <c:v>2.4424999999999999E-2</c:v>
                </c:pt>
                <c:pt idx="1978">
                  <c:v>2.445E-2</c:v>
                </c:pt>
                <c:pt idx="1979">
                  <c:v>2.4475E-2</c:v>
                </c:pt>
                <c:pt idx="1980">
                  <c:v>2.4500000000000001E-2</c:v>
                </c:pt>
                <c:pt idx="1981">
                  <c:v>2.4525000000000002E-2</c:v>
                </c:pt>
                <c:pt idx="1982">
                  <c:v>2.4549999999999999E-2</c:v>
                </c:pt>
                <c:pt idx="1983">
                  <c:v>2.4575E-2</c:v>
                </c:pt>
                <c:pt idx="1984">
                  <c:v>2.46E-2</c:v>
                </c:pt>
                <c:pt idx="1985">
                  <c:v>2.4625000000000001E-2</c:v>
                </c:pt>
                <c:pt idx="1986">
                  <c:v>2.4649999999999998E-2</c:v>
                </c:pt>
                <c:pt idx="1987">
                  <c:v>2.4674999999999999E-2</c:v>
                </c:pt>
                <c:pt idx="1988">
                  <c:v>2.47E-2</c:v>
                </c:pt>
                <c:pt idx="1989">
                  <c:v>2.4725E-2</c:v>
                </c:pt>
                <c:pt idx="1990">
                  <c:v>2.4750000000000001E-2</c:v>
                </c:pt>
                <c:pt idx="1991">
                  <c:v>2.4774999999999998E-2</c:v>
                </c:pt>
                <c:pt idx="1992">
                  <c:v>2.4799999999999999E-2</c:v>
                </c:pt>
                <c:pt idx="1993">
                  <c:v>2.4825E-2</c:v>
                </c:pt>
                <c:pt idx="1994">
                  <c:v>2.4850000000000001E-2</c:v>
                </c:pt>
                <c:pt idx="1995">
                  <c:v>2.4875000000000001E-2</c:v>
                </c:pt>
                <c:pt idx="1996">
                  <c:v>2.4899999999999999E-2</c:v>
                </c:pt>
                <c:pt idx="1997">
                  <c:v>2.4924999999999999E-2</c:v>
                </c:pt>
                <c:pt idx="1998">
                  <c:v>2.495E-2</c:v>
                </c:pt>
                <c:pt idx="1999">
                  <c:v>2.4975000000000001E-2</c:v>
                </c:pt>
              </c:numCache>
            </c:numRef>
          </c:xVal>
          <c:yVal>
            <c:numRef>
              <c:f>'SP6'!$J$4:$J$2003</c:f>
              <c:numCache>
                <c:formatCode>0.00E+00</c:formatCode>
                <c:ptCount val="2000"/>
                <c:pt idx="0">
                  <c:v>-11.193514609999999</c:v>
                </c:pt>
                <c:pt idx="1">
                  <c:v>-11.21443511</c:v>
                </c:pt>
                <c:pt idx="2">
                  <c:v>-11.141213349999999</c:v>
                </c:pt>
                <c:pt idx="3">
                  <c:v>-11.0889121</c:v>
                </c:pt>
                <c:pt idx="4">
                  <c:v>-11.07845184</c:v>
                </c:pt>
                <c:pt idx="5">
                  <c:v>-11.057531340000001</c:v>
                </c:pt>
                <c:pt idx="6">
                  <c:v>-10.94246858</c:v>
                </c:pt>
                <c:pt idx="7">
                  <c:v>-10.91108783</c:v>
                </c:pt>
                <c:pt idx="8">
                  <c:v>-10.921548080000001</c:v>
                </c:pt>
                <c:pt idx="9">
                  <c:v>-10.869246820000001</c:v>
                </c:pt>
                <c:pt idx="10">
                  <c:v>-10.80648532</c:v>
                </c:pt>
                <c:pt idx="11">
                  <c:v>-10.743723810000001</c:v>
                </c:pt>
                <c:pt idx="12">
                  <c:v>-10.71234306</c:v>
                </c:pt>
                <c:pt idx="13">
                  <c:v>-10.72280331</c:v>
                </c:pt>
                <c:pt idx="14">
                  <c:v>-10.6182008</c:v>
                </c:pt>
                <c:pt idx="15">
                  <c:v>-10.565899549999999</c:v>
                </c:pt>
                <c:pt idx="16">
                  <c:v>-10.544979039999999</c:v>
                </c:pt>
                <c:pt idx="17">
                  <c:v>-10.513598289999999</c:v>
                </c:pt>
                <c:pt idx="18">
                  <c:v>-10.40899578</c:v>
                </c:pt>
                <c:pt idx="19">
                  <c:v>-10.36715478</c:v>
                </c:pt>
                <c:pt idx="20">
                  <c:v>-10.388075280000001</c:v>
                </c:pt>
                <c:pt idx="21">
                  <c:v>-10.31485352</c:v>
                </c:pt>
                <c:pt idx="22">
                  <c:v>-10.241631760000001</c:v>
                </c:pt>
                <c:pt idx="23">
                  <c:v>-10.168410010000001</c:v>
                </c:pt>
                <c:pt idx="24">
                  <c:v>-10.137029249999999</c:v>
                </c:pt>
                <c:pt idx="25">
                  <c:v>-10.105648499999999</c:v>
                </c:pt>
                <c:pt idx="26">
                  <c:v>-10.00104599</c:v>
                </c:pt>
                <c:pt idx="27">
                  <c:v>-9.9487447400000004</c:v>
                </c:pt>
                <c:pt idx="28">
                  <c:v>-9.9382844800000001</c:v>
                </c:pt>
                <c:pt idx="29">
                  <c:v>-9.8859832300000008</c:v>
                </c:pt>
                <c:pt idx="30">
                  <c:v>-9.7813807199999996</c:v>
                </c:pt>
                <c:pt idx="31">
                  <c:v>-9.7290794599999995</c:v>
                </c:pt>
                <c:pt idx="32">
                  <c:v>-9.7395397199999998</c:v>
                </c:pt>
                <c:pt idx="33">
                  <c:v>-9.6453974599999999</c:v>
                </c:pt>
                <c:pt idx="34">
                  <c:v>-9.5617154499999994</c:v>
                </c:pt>
                <c:pt idx="35">
                  <c:v>-9.4989539399999998</c:v>
                </c:pt>
                <c:pt idx="36">
                  <c:v>-9.45711294</c:v>
                </c:pt>
                <c:pt idx="37">
                  <c:v>-9.4152719299999994</c:v>
                </c:pt>
                <c:pt idx="38">
                  <c:v>-9.3211296800000003</c:v>
                </c:pt>
                <c:pt idx="39">
                  <c:v>-9.2583681700000007</c:v>
                </c:pt>
                <c:pt idx="40">
                  <c:v>-9.2374476699999999</c:v>
                </c:pt>
                <c:pt idx="41">
                  <c:v>-9.1746861600000003</c:v>
                </c:pt>
                <c:pt idx="42">
                  <c:v>-9.04916315</c:v>
                </c:pt>
                <c:pt idx="43">
                  <c:v>-8.9864016400000004</c:v>
                </c:pt>
                <c:pt idx="44">
                  <c:v>-8.9968618899999999</c:v>
                </c:pt>
                <c:pt idx="45">
                  <c:v>-8.9131798900000003</c:v>
                </c:pt>
                <c:pt idx="46">
                  <c:v>-8.8085773799999991</c:v>
                </c:pt>
                <c:pt idx="47">
                  <c:v>-8.7562761200000008</c:v>
                </c:pt>
                <c:pt idx="48">
                  <c:v>-8.7039748699999997</c:v>
                </c:pt>
                <c:pt idx="49">
                  <c:v>-8.6307531100000006</c:v>
                </c:pt>
                <c:pt idx="50">
                  <c:v>-8.5366108500000006</c:v>
                </c:pt>
                <c:pt idx="51">
                  <c:v>-8.4843095900000005</c:v>
                </c:pt>
                <c:pt idx="52">
                  <c:v>-8.4215480899999999</c:v>
                </c:pt>
                <c:pt idx="53">
                  <c:v>-8.3483263300000008</c:v>
                </c:pt>
                <c:pt idx="54">
                  <c:v>-8.2228033200000006</c:v>
                </c:pt>
                <c:pt idx="55">
                  <c:v>-8.18096231</c:v>
                </c:pt>
                <c:pt idx="56">
                  <c:v>-8.1705020600000005</c:v>
                </c:pt>
                <c:pt idx="57">
                  <c:v>-8.0658995499999993</c:v>
                </c:pt>
                <c:pt idx="58">
                  <c:v>-7.9508367900000003</c:v>
                </c:pt>
                <c:pt idx="59">
                  <c:v>-7.8985355400000001</c:v>
                </c:pt>
                <c:pt idx="60">
                  <c:v>-7.84623428</c:v>
                </c:pt>
                <c:pt idx="61">
                  <c:v>-7.7730125299999999</c:v>
                </c:pt>
                <c:pt idx="62">
                  <c:v>-7.67887027</c:v>
                </c:pt>
                <c:pt idx="63">
                  <c:v>-7.6161087600000004</c:v>
                </c:pt>
                <c:pt idx="64">
                  <c:v>-7.5951882599999996</c:v>
                </c:pt>
                <c:pt idx="65">
                  <c:v>-7.4487447400000004</c:v>
                </c:pt>
                <c:pt idx="66">
                  <c:v>-7.3650627399999999</c:v>
                </c:pt>
                <c:pt idx="67">
                  <c:v>-7.27092048</c:v>
                </c:pt>
                <c:pt idx="68">
                  <c:v>-7.2813807300000004</c:v>
                </c:pt>
                <c:pt idx="69">
                  <c:v>-7.12447696</c:v>
                </c:pt>
                <c:pt idx="70">
                  <c:v>-7.0512552099999999</c:v>
                </c:pt>
                <c:pt idx="71">
                  <c:v>-6.9780334499999999</c:v>
                </c:pt>
                <c:pt idx="72">
                  <c:v>-6.9152719400000002</c:v>
                </c:pt>
                <c:pt idx="73">
                  <c:v>-6.8211296800000003</c:v>
                </c:pt>
                <c:pt idx="74">
                  <c:v>-6.7269874200000004</c:v>
                </c:pt>
                <c:pt idx="75">
                  <c:v>-6.71652717</c:v>
                </c:pt>
                <c:pt idx="76">
                  <c:v>-6.6223849100000001</c:v>
                </c:pt>
                <c:pt idx="77">
                  <c:v>-6.5282426600000001</c:v>
                </c:pt>
                <c:pt idx="78">
                  <c:v>-6.38179914</c:v>
                </c:pt>
                <c:pt idx="79">
                  <c:v>-6.3713388899999996</c:v>
                </c:pt>
                <c:pt idx="80">
                  <c:v>-6.2771966299999997</c:v>
                </c:pt>
                <c:pt idx="81">
                  <c:v>-6.2039748699999997</c:v>
                </c:pt>
                <c:pt idx="82">
                  <c:v>-6.0784518600000004</c:v>
                </c:pt>
                <c:pt idx="83">
                  <c:v>-6.0575313599999996</c:v>
                </c:pt>
                <c:pt idx="84">
                  <c:v>-5.9529288500000002</c:v>
                </c:pt>
                <c:pt idx="85">
                  <c:v>-5.8169455900000004</c:v>
                </c:pt>
                <c:pt idx="86">
                  <c:v>-5.73326358</c:v>
                </c:pt>
                <c:pt idx="87">
                  <c:v>-5.7228033299999996</c:v>
                </c:pt>
                <c:pt idx="88">
                  <c:v>-5.6182008200000002</c:v>
                </c:pt>
                <c:pt idx="89">
                  <c:v>-5.4822175499999997</c:v>
                </c:pt>
                <c:pt idx="90">
                  <c:v>-5.3985355500000001</c:v>
                </c:pt>
                <c:pt idx="91">
                  <c:v>-5.32531379</c:v>
                </c:pt>
                <c:pt idx="92">
                  <c:v>-5.3148535399999997</c:v>
                </c:pt>
                <c:pt idx="93">
                  <c:v>-5.1579497700000001</c:v>
                </c:pt>
                <c:pt idx="94">
                  <c:v>-5.0742677599999997</c:v>
                </c:pt>
                <c:pt idx="95">
                  <c:v>-4.9696652500000003</c:v>
                </c:pt>
                <c:pt idx="96">
                  <c:v>-4.9069037499999997</c:v>
                </c:pt>
                <c:pt idx="97">
                  <c:v>-4.7395397299999997</c:v>
                </c:pt>
                <c:pt idx="98">
                  <c:v>-4.7290794800000002</c:v>
                </c:pt>
                <c:pt idx="99">
                  <c:v>-4.6558577200000002</c:v>
                </c:pt>
                <c:pt idx="100">
                  <c:v>-4.5617154700000002</c:v>
                </c:pt>
                <c:pt idx="101">
                  <c:v>-4.4361924500000001</c:v>
                </c:pt>
                <c:pt idx="102">
                  <c:v>-4.3315899399999997</c:v>
                </c:pt>
                <c:pt idx="103">
                  <c:v>-4.28974894</c:v>
                </c:pt>
                <c:pt idx="104">
                  <c:v>-4.19560668</c:v>
                </c:pt>
                <c:pt idx="105">
                  <c:v>-4.0805439200000002</c:v>
                </c:pt>
                <c:pt idx="106">
                  <c:v>-3.9445606600000001</c:v>
                </c:pt>
                <c:pt idx="107">
                  <c:v>-3.9131798999999998</c:v>
                </c:pt>
                <c:pt idx="108">
                  <c:v>-3.80857739</c:v>
                </c:pt>
                <c:pt idx="109">
                  <c:v>-3.6935146300000001</c:v>
                </c:pt>
                <c:pt idx="110">
                  <c:v>-3.5993723700000002</c:v>
                </c:pt>
                <c:pt idx="111">
                  <c:v>-3.5784518699999999</c:v>
                </c:pt>
                <c:pt idx="112">
                  <c:v>-3.4110878499999999</c:v>
                </c:pt>
                <c:pt idx="113">
                  <c:v>-3.3483263499999998</c:v>
                </c:pt>
                <c:pt idx="114">
                  <c:v>-3.2123430800000001</c:v>
                </c:pt>
                <c:pt idx="115">
                  <c:v>-3.1705020799999999</c:v>
                </c:pt>
                <c:pt idx="116">
                  <c:v>-3.06589957</c:v>
                </c:pt>
                <c:pt idx="117">
                  <c:v>-2.9717573100000001</c:v>
                </c:pt>
                <c:pt idx="118">
                  <c:v>-2.8880753000000001</c:v>
                </c:pt>
                <c:pt idx="119">
                  <c:v>-2.8043933000000001</c:v>
                </c:pt>
                <c:pt idx="120">
                  <c:v>-2.7207112900000001</c:v>
                </c:pt>
                <c:pt idx="121">
                  <c:v>-2.5533472700000002</c:v>
                </c:pt>
                <c:pt idx="122">
                  <c:v>-2.4592050099999998</c:v>
                </c:pt>
                <c:pt idx="123">
                  <c:v>-2.41736401</c:v>
                </c:pt>
                <c:pt idx="124">
                  <c:v>-2.3023012500000002</c:v>
                </c:pt>
                <c:pt idx="125">
                  <c:v>-2.1976987399999999</c:v>
                </c:pt>
                <c:pt idx="126">
                  <c:v>-2.1663179800000001</c:v>
                </c:pt>
                <c:pt idx="127">
                  <c:v>-2.01987447</c:v>
                </c:pt>
                <c:pt idx="128">
                  <c:v>-1.93619246</c:v>
                </c:pt>
                <c:pt idx="129">
                  <c:v>-1.8315899499999999</c:v>
                </c:pt>
                <c:pt idx="130">
                  <c:v>-1.7165271900000001</c:v>
                </c:pt>
                <c:pt idx="131">
                  <c:v>-1.6642259399999999</c:v>
                </c:pt>
                <c:pt idx="132">
                  <c:v>-1.53870292</c:v>
                </c:pt>
                <c:pt idx="133">
                  <c:v>-1.41317991</c:v>
                </c:pt>
                <c:pt idx="134">
                  <c:v>-1.33995815</c:v>
                </c:pt>
                <c:pt idx="135">
                  <c:v>-1.27719665</c:v>
                </c:pt>
                <c:pt idx="136">
                  <c:v>-1.1516736400000001</c:v>
                </c:pt>
                <c:pt idx="137">
                  <c:v>-1.04707113</c:v>
                </c:pt>
                <c:pt idx="138">
                  <c:v>-0.93200835999999998</c:v>
                </c:pt>
                <c:pt idx="139">
                  <c:v>-0.86924685999999995</c:v>
                </c:pt>
                <c:pt idx="140">
                  <c:v>-0.76464434999999997</c:v>
                </c:pt>
                <c:pt idx="141">
                  <c:v>-0.68096234</c:v>
                </c:pt>
                <c:pt idx="142">
                  <c:v>-0.57635983000000002</c:v>
                </c:pt>
                <c:pt idx="143">
                  <c:v>-0.51359832000000005</c:v>
                </c:pt>
                <c:pt idx="144">
                  <c:v>-0.38807531000000001</c:v>
                </c:pt>
                <c:pt idx="145">
                  <c:v>-0.25209205000000001</c:v>
                </c:pt>
                <c:pt idx="146">
                  <c:v>-0.16841004000000001</c:v>
                </c:pt>
                <c:pt idx="147">
                  <c:v>-0.14748954</c:v>
                </c:pt>
                <c:pt idx="148">
                  <c:v>-3.2426780000000002E-2</c:v>
                </c:pt>
                <c:pt idx="149">
                  <c:v>0.10355649</c:v>
                </c:pt>
                <c:pt idx="150">
                  <c:v>0.15585773999999999</c:v>
                </c:pt>
                <c:pt idx="151">
                  <c:v>0.25</c:v>
                </c:pt>
                <c:pt idx="152">
                  <c:v>0.34414225999999998</c:v>
                </c:pt>
                <c:pt idx="153">
                  <c:v>0.45920502000000002</c:v>
                </c:pt>
                <c:pt idx="154">
                  <c:v>0.54288703000000005</c:v>
                </c:pt>
                <c:pt idx="155">
                  <c:v>0.62656904000000002</c:v>
                </c:pt>
                <c:pt idx="156">
                  <c:v>0.74163179999999995</c:v>
                </c:pt>
                <c:pt idx="157">
                  <c:v>0.88807530999999995</c:v>
                </c:pt>
                <c:pt idx="158">
                  <c:v>0.94037656999999997</c:v>
                </c:pt>
                <c:pt idx="159">
                  <c:v>0.98221756999999998</c:v>
                </c:pt>
                <c:pt idx="160">
                  <c:v>1.10774058</c:v>
                </c:pt>
                <c:pt idx="161">
                  <c:v>1.2437238500000001</c:v>
                </c:pt>
                <c:pt idx="162">
                  <c:v>1.3169455999999999</c:v>
                </c:pt>
                <c:pt idx="163">
                  <c:v>1.4110878600000001</c:v>
                </c:pt>
                <c:pt idx="164">
                  <c:v>1.51569037</c:v>
                </c:pt>
                <c:pt idx="165">
                  <c:v>1.63075313</c:v>
                </c:pt>
                <c:pt idx="166">
                  <c:v>1.7248953899999999</c:v>
                </c:pt>
                <c:pt idx="167">
                  <c:v>1.7981171499999999</c:v>
                </c:pt>
                <c:pt idx="168">
                  <c:v>1.90271966</c:v>
                </c:pt>
                <c:pt idx="169">
                  <c:v>1.99686192</c:v>
                </c:pt>
                <c:pt idx="170">
                  <c:v>2.11192468</c:v>
                </c:pt>
                <c:pt idx="171">
                  <c:v>2.1537656799999998</c:v>
                </c:pt>
                <c:pt idx="172">
                  <c:v>2.2479079400000002</c:v>
                </c:pt>
                <c:pt idx="173">
                  <c:v>2.3943514600000002</c:v>
                </c:pt>
                <c:pt idx="174">
                  <c:v>2.4571129599999999</c:v>
                </c:pt>
                <c:pt idx="175">
                  <c:v>2.5617154700000002</c:v>
                </c:pt>
                <c:pt idx="176">
                  <c:v>2.6453974800000002</c:v>
                </c:pt>
                <c:pt idx="177">
                  <c:v>2.7813807399999999</c:v>
                </c:pt>
                <c:pt idx="178">
                  <c:v>2.8546024999999999</c:v>
                </c:pt>
                <c:pt idx="179">
                  <c:v>2.9382845099999999</c:v>
                </c:pt>
                <c:pt idx="180">
                  <c:v>3.0324267699999998</c:v>
                </c:pt>
                <c:pt idx="181">
                  <c:v>3.16841003</c:v>
                </c:pt>
                <c:pt idx="182">
                  <c:v>3.2730125399999999</c:v>
                </c:pt>
                <c:pt idx="183">
                  <c:v>3.2834727899999998</c:v>
                </c:pt>
                <c:pt idx="184">
                  <c:v>3.40899581</c:v>
                </c:pt>
                <c:pt idx="185">
                  <c:v>3.5449790700000001</c:v>
                </c:pt>
                <c:pt idx="186">
                  <c:v>3.56589957</c:v>
                </c:pt>
                <c:pt idx="187">
                  <c:v>3.6914225799999998</c:v>
                </c:pt>
                <c:pt idx="188">
                  <c:v>3.7960250900000001</c:v>
                </c:pt>
                <c:pt idx="189">
                  <c:v>3.89016735</c:v>
                </c:pt>
                <c:pt idx="190">
                  <c:v>3.96338911</c:v>
                </c:pt>
                <c:pt idx="191">
                  <c:v>4.0366108699999996</c:v>
                </c:pt>
                <c:pt idx="192">
                  <c:v>4.1516736300000003</c:v>
                </c:pt>
                <c:pt idx="193">
                  <c:v>4.2771966399999997</c:v>
                </c:pt>
                <c:pt idx="194">
                  <c:v>4.3399581500000002</c:v>
                </c:pt>
                <c:pt idx="195">
                  <c:v>4.38179915</c:v>
                </c:pt>
                <c:pt idx="196">
                  <c:v>4.5177824099999997</c:v>
                </c:pt>
                <c:pt idx="197">
                  <c:v>4.6433054199999999</c:v>
                </c:pt>
                <c:pt idx="198">
                  <c:v>4.69560668</c:v>
                </c:pt>
                <c:pt idx="199">
                  <c:v>4.7688284400000001</c:v>
                </c:pt>
                <c:pt idx="200">
                  <c:v>4.9361924500000001</c:v>
                </c:pt>
                <c:pt idx="201">
                  <c:v>4.9466526999999996</c:v>
                </c:pt>
                <c:pt idx="202">
                  <c:v>5.0512552099999999</c:v>
                </c:pt>
                <c:pt idx="203">
                  <c:v>5.0930962199999996</c:v>
                </c:pt>
                <c:pt idx="204">
                  <c:v>5.2499999800000001</c:v>
                </c:pt>
                <c:pt idx="205">
                  <c:v>5.3232217400000001</c:v>
                </c:pt>
                <c:pt idx="206">
                  <c:v>5.4382845</c:v>
                </c:pt>
                <c:pt idx="207">
                  <c:v>5.4592049999999999</c:v>
                </c:pt>
                <c:pt idx="208">
                  <c:v>5.5951882700000004</c:v>
                </c:pt>
                <c:pt idx="209">
                  <c:v>5.6893305300000003</c:v>
                </c:pt>
                <c:pt idx="210">
                  <c:v>5.7625522800000004</c:v>
                </c:pt>
                <c:pt idx="211">
                  <c:v>5.82531379</c:v>
                </c:pt>
                <c:pt idx="212">
                  <c:v>5.9508368000000003</c:v>
                </c:pt>
                <c:pt idx="213">
                  <c:v>6.0240585600000003</c:v>
                </c:pt>
                <c:pt idx="214">
                  <c:v>6.08682006</c:v>
                </c:pt>
                <c:pt idx="215">
                  <c:v>6.1914225700000003</c:v>
                </c:pt>
                <c:pt idx="216">
                  <c:v>6.23326358</c:v>
                </c:pt>
                <c:pt idx="217">
                  <c:v>6.3797070900000001</c:v>
                </c:pt>
                <c:pt idx="218">
                  <c:v>6.4110878500000004</c:v>
                </c:pt>
                <c:pt idx="219">
                  <c:v>6.4843095999999996</c:v>
                </c:pt>
                <c:pt idx="220">
                  <c:v>6.5575313599999996</c:v>
                </c:pt>
                <c:pt idx="221">
                  <c:v>6.6830543699999998</c:v>
                </c:pt>
                <c:pt idx="222">
                  <c:v>6.7144351200000001</c:v>
                </c:pt>
                <c:pt idx="223">
                  <c:v>6.7981171299999996</c:v>
                </c:pt>
                <c:pt idx="224">
                  <c:v>6.9654811499999996</c:v>
                </c:pt>
                <c:pt idx="225">
                  <c:v>7.0387029099999996</c:v>
                </c:pt>
                <c:pt idx="226">
                  <c:v>7.04916316</c:v>
                </c:pt>
                <c:pt idx="227">
                  <c:v>7.0805439100000003</c:v>
                </c:pt>
                <c:pt idx="228">
                  <c:v>7.1956066700000001</c:v>
                </c:pt>
                <c:pt idx="229">
                  <c:v>7.2374476799999998</c:v>
                </c:pt>
                <c:pt idx="230">
                  <c:v>7.3838911899999999</c:v>
                </c:pt>
                <c:pt idx="231">
                  <c:v>7.3943514400000003</c:v>
                </c:pt>
                <c:pt idx="232">
                  <c:v>7.5198744499999997</c:v>
                </c:pt>
                <c:pt idx="233">
                  <c:v>7.62447696</c:v>
                </c:pt>
                <c:pt idx="234">
                  <c:v>7.6558577200000002</c:v>
                </c:pt>
                <c:pt idx="235">
                  <c:v>7.7081589700000004</c:v>
                </c:pt>
                <c:pt idx="236">
                  <c:v>7.8650627399999999</c:v>
                </c:pt>
                <c:pt idx="237">
                  <c:v>7.8964434900000002</c:v>
                </c:pt>
                <c:pt idx="238">
                  <c:v>7.9173639900000001</c:v>
                </c:pt>
                <c:pt idx="239">
                  <c:v>8.0115062500000001</c:v>
                </c:pt>
                <c:pt idx="240">
                  <c:v>8.1161087599999995</c:v>
                </c:pt>
                <c:pt idx="241">
                  <c:v>8.2311715200000002</c:v>
                </c:pt>
                <c:pt idx="242">
                  <c:v>8.2520920199999992</c:v>
                </c:pt>
                <c:pt idx="243">
                  <c:v>8.3043932799999993</c:v>
                </c:pt>
                <c:pt idx="244">
                  <c:v>8.3776150400000002</c:v>
                </c:pt>
                <c:pt idx="245">
                  <c:v>8.4822175499999997</c:v>
                </c:pt>
                <c:pt idx="246">
                  <c:v>8.4612970399999998</c:v>
                </c:pt>
                <c:pt idx="247">
                  <c:v>8.5868200600000009</c:v>
                </c:pt>
                <c:pt idx="248">
                  <c:v>8.68096231</c:v>
                </c:pt>
                <c:pt idx="249">
                  <c:v>8.7646443200000004</c:v>
                </c:pt>
                <c:pt idx="250">
                  <c:v>8.7646443200000004</c:v>
                </c:pt>
                <c:pt idx="251">
                  <c:v>8.8483263300000008</c:v>
                </c:pt>
                <c:pt idx="252">
                  <c:v>8.9633890899999997</c:v>
                </c:pt>
                <c:pt idx="253">
                  <c:v>8.9947698500000008</c:v>
                </c:pt>
                <c:pt idx="254">
                  <c:v>9.0261505999999994</c:v>
                </c:pt>
                <c:pt idx="255">
                  <c:v>9.0784518500000004</c:v>
                </c:pt>
                <c:pt idx="256">
                  <c:v>9.1725941100000004</c:v>
                </c:pt>
                <c:pt idx="257">
                  <c:v>9.2458158699999995</c:v>
                </c:pt>
                <c:pt idx="258">
                  <c:v>9.2981171200000006</c:v>
                </c:pt>
                <c:pt idx="259">
                  <c:v>9.3504183800000007</c:v>
                </c:pt>
                <c:pt idx="260">
                  <c:v>9.4654811399999996</c:v>
                </c:pt>
                <c:pt idx="261">
                  <c:v>9.4968618899999999</c:v>
                </c:pt>
                <c:pt idx="262">
                  <c:v>9.4654811399999996</c:v>
                </c:pt>
                <c:pt idx="263">
                  <c:v>9.5596233999999995</c:v>
                </c:pt>
                <c:pt idx="264">
                  <c:v>9.6956066599999993</c:v>
                </c:pt>
                <c:pt idx="265">
                  <c:v>9.7165271600000001</c:v>
                </c:pt>
                <c:pt idx="266">
                  <c:v>9.7479079199999994</c:v>
                </c:pt>
                <c:pt idx="267">
                  <c:v>9.8315899299999998</c:v>
                </c:pt>
                <c:pt idx="268">
                  <c:v>9.8943514300000004</c:v>
                </c:pt>
                <c:pt idx="269">
                  <c:v>9.95711294</c:v>
                </c:pt>
                <c:pt idx="270">
                  <c:v>9.9361924399999992</c:v>
                </c:pt>
                <c:pt idx="271">
                  <c:v>10.030334699999999</c:v>
                </c:pt>
                <c:pt idx="272">
                  <c:v>10.114016700000001</c:v>
                </c:pt>
                <c:pt idx="273">
                  <c:v>10.20815896</c:v>
                </c:pt>
                <c:pt idx="274">
                  <c:v>10.13493721</c:v>
                </c:pt>
                <c:pt idx="275">
                  <c:v>10.23953972</c:v>
                </c:pt>
                <c:pt idx="276">
                  <c:v>10.323221719999999</c:v>
                </c:pt>
                <c:pt idx="277">
                  <c:v>10.323221719999999</c:v>
                </c:pt>
                <c:pt idx="278">
                  <c:v>10.35460248</c:v>
                </c:pt>
                <c:pt idx="279">
                  <c:v>10.427824230000001</c:v>
                </c:pt>
                <c:pt idx="280">
                  <c:v>10.53242674</c:v>
                </c:pt>
                <c:pt idx="281">
                  <c:v>10.521966490000001</c:v>
                </c:pt>
                <c:pt idx="282">
                  <c:v>10.574267750000001</c:v>
                </c:pt>
                <c:pt idx="283">
                  <c:v>10.61610875</c:v>
                </c:pt>
                <c:pt idx="284">
                  <c:v>10.75209201</c:v>
                </c:pt>
                <c:pt idx="285">
                  <c:v>10.72071126</c:v>
                </c:pt>
                <c:pt idx="286">
                  <c:v>10.741631760000001</c:v>
                </c:pt>
                <c:pt idx="287">
                  <c:v>10.783472769999999</c:v>
                </c:pt>
                <c:pt idx="288">
                  <c:v>10.89853553</c:v>
                </c:pt>
                <c:pt idx="289">
                  <c:v>10.835774020000001</c:v>
                </c:pt>
                <c:pt idx="290">
                  <c:v>10.919456029999999</c:v>
                </c:pt>
                <c:pt idx="291">
                  <c:v>10.971757289999999</c:v>
                </c:pt>
                <c:pt idx="292">
                  <c:v>11.044979039999999</c:v>
                </c:pt>
                <c:pt idx="293">
                  <c:v>11.02405854</c:v>
                </c:pt>
                <c:pt idx="294">
                  <c:v>11.055439290000001</c:v>
                </c:pt>
                <c:pt idx="295">
                  <c:v>11.12866105</c:v>
                </c:pt>
                <c:pt idx="296">
                  <c:v>11.1600418</c:v>
                </c:pt>
                <c:pt idx="297">
                  <c:v>11.21234306</c:v>
                </c:pt>
                <c:pt idx="298">
                  <c:v>11.1600418</c:v>
                </c:pt>
                <c:pt idx="299">
                  <c:v>11.296025070000001</c:v>
                </c:pt>
                <c:pt idx="300">
                  <c:v>11.327405819999999</c:v>
                </c:pt>
                <c:pt idx="301">
                  <c:v>11.30648532</c:v>
                </c:pt>
                <c:pt idx="302">
                  <c:v>11.33786607</c:v>
                </c:pt>
                <c:pt idx="303">
                  <c:v>11.41108783</c:v>
                </c:pt>
                <c:pt idx="304">
                  <c:v>11.44246858</c:v>
                </c:pt>
                <c:pt idx="305">
                  <c:v>11.43200833</c:v>
                </c:pt>
                <c:pt idx="306">
                  <c:v>11.421548080000001</c:v>
                </c:pt>
                <c:pt idx="307">
                  <c:v>11.515690340000001</c:v>
                </c:pt>
                <c:pt idx="308">
                  <c:v>11.557531340000001</c:v>
                </c:pt>
                <c:pt idx="309">
                  <c:v>11.557531340000001</c:v>
                </c:pt>
                <c:pt idx="310">
                  <c:v>11.56799159</c:v>
                </c:pt>
                <c:pt idx="311">
                  <c:v>11.641213349999999</c:v>
                </c:pt>
                <c:pt idx="312">
                  <c:v>11.703974860000001</c:v>
                </c:pt>
                <c:pt idx="313">
                  <c:v>11.62029285</c:v>
                </c:pt>
                <c:pt idx="314">
                  <c:v>11.66213385</c:v>
                </c:pt>
                <c:pt idx="315">
                  <c:v>11.74581586</c:v>
                </c:pt>
                <c:pt idx="316">
                  <c:v>11.777196610000001</c:v>
                </c:pt>
                <c:pt idx="317">
                  <c:v>11.71443511</c:v>
                </c:pt>
                <c:pt idx="318">
                  <c:v>11.735355609999999</c:v>
                </c:pt>
                <c:pt idx="319">
                  <c:v>11.83995812</c:v>
                </c:pt>
                <c:pt idx="320">
                  <c:v>11.829497870000001</c:v>
                </c:pt>
                <c:pt idx="321">
                  <c:v>11.829497870000001</c:v>
                </c:pt>
                <c:pt idx="322">
                  <c:v>11.81903762</c:v>
                </c:pt>
                <c:pt idx="323">
                  <c:v>11.90271963</c:v>
                </c:pt>
                <c:pt idx="324">
                  <c:v>11.923640130000001</c:v>
                </c:pt>
                <c:pt idx="325">
                  <c:v>11.860878619999999</c:v>
                </c:pt>
                <c:pt idx="326">
                  <c:v>11.89225938</c:v>
                </c:pt>
                <c:pt idx="327">
                  <c:v>11.97594138</c:v>
                </c:pt>
                <c:pt idx="328">
                  <c:v>11.94456063</c:v>
                </c:pt>
                <c:pt idx="329">
                  <c:v>11.913179879999999</c:v>
                </c:pt>
                <c:pt idx="330">
                  <c:v>11.93410038</c:v>
                </c:pt>
                <c:pt idx="331">
                  <c:v>12.007322139999999</c:v>
                </c:pt>
                <c:pt idx="332">
                  <c:v>11.99686189</c:v>
                </c:pt>
                <c:pt idx="333">
                  <c:v>11.97594138</c:v>
                </c:pt>
                <c:pt idx="334">
                  <c:v>11.98640163</c:v>
                </c:pt>
                <c:pt idx="335">
                  <c:v>12.02824264</c:v>
                </c:pt>
                <c:pt idx="336">
                  <c:v>12.02824264</c:v>
                </c:pt>
                <c:pt idx="337">
                  <c:v>11.99686189</c:v>
                </c:pt>
                <c:pt idx="338">
                  <c:v>11.99686189</c:v>
                </c:pt>
                <c:pt idx="339">
                  <c:v>12.08054389</c:v>
                </c:pt>
                <c:pt idx="340">
                  <c:v>12.05962339</c:v>
                </c:pt>
                <c:pt idx="341">
                  <c:v>11.98640163</c:v>
                </c:pt>
                <c:pt idx="342">
                  <c:v>12.02824264</c:v>
                </c:pt>
                <c:pt idx="343">
                  <c:v>12.091004140000001</c:v>
                </c:pt>
                <c:pt idx="344">
                  <c:v>12.07008364</c:v>
                </c:pt>
                <c:pt idx="345">
                  <c:v>11.99686189</c:v>
                </c:pt>
                <c:pt idx="346">
                  <c:v>12.049163139999999</c:v>
                </c:pt>
                <c:pt idx="347">
                  <c:v>12.049163139999999</c:v>
                </c:pt>
                <c:pt idx="348">
                  <c:v>12.007322139999999</c:v>
                </c:pt>
                <c:pt idx="349">
                  <c:v>11.99686189</c:v>
                </c:pt>
                <c:pt idx="350">
                  <c:v>12.05962339</c:v>
                </c:pt>
                <c:pt idx="351">
                  <c:v>12.05962339</c:v>
                </c:pt>
                <c:pt idx="352">
                  <c:v>12.07008364</c:v>
                </c:pt>
                <c:pt idx="353">
                  <c:v>11.99686189</c:v>
                </c:pt>
                <c:pt idx="354">
                  <c:v>11.99686189</c:v>
                </c:pt>
                <c:pt idx="355">
                  <c:v>12.049163139999999</c:v>
                </c:pt>
                <c:pt idx="356">
                  <c:v>11.97594138</c:v>
                </c:pt>
                <c:pt idx="357">
                  <c:v>11.965481130000001</c:v>
                </c:pt>
                <c:pt idx="358">
                  <c:v>11.97594138</c:v>
                </c:pt>
                <c:pt idx="359">
                  <c:v>11.99686189</c:v>
                </c:pt>
                <c:pt idx="360">
                  <c:v>11.965481130000001</c:v>
                </c:pt>
                <c:pt idx="361">
                  <c:v>11.94456063</c:v>
                </c:pt>
                <c:pt idx="362">
                  <c:v>11.93410038</c:v>
                </c:pt>
                <c:pt idx="363">
                  <c:v>11.965481130000001</c:v>
                </c:pt>
                <c:pt idx="364">
                  <c:v>11.90271963</c:v>
                </c:pt>
                <c:pt idx="365">
                  <c:v>11.85041837</c:v>
                </c:pt>
                <c:pt idx="366">
                  <c:v>11.871338870000001</c:v>
                </c:pt>
                <c:pt idx="367">
                  <c:v>11.90271963</c:v>
                </c:pt>
                <c:pt idx="368">
                  <c:v>11.829497870000001</c:v>
                </c:pt>
                <c:pt idx="369">
                  <c:v>11.829497870000001</c:v>
                </c:pt>
                <c:pt idx="370">
                  <c:v>11.871338870000001</c:v>
                </c:pt>
                <c:pt idx="371">
                  <c:v>11.80857737</c:v>
                </c:pt>
                <c:pt idx="372">
                  <c:v>11.735355609999999</c:v>
                </c:pt>
                <c:pt idx="373">
                  <c:v>11.693514609999999</c:v>
                </c:pt>
                <c:pt idx="374">
                  <c:v>11.75627611</c:v>
                </c:pt>
                <c:pt idx="375">
                  <c:v>11.72489536</c:v>
                </c:pt>
                <c:pt idx="376">
                  <c:v>11.693514609999999</c:v>
                </c:pt>
                <c:pt idx="377">
                  <c:v>11.641213349999999</c:v>
                </c:pt>
                <c:pt idx="378">
                  <c:v>11.6725941</c:v>
                </c:pt>
                <c:pt idx="379">
                  <c:v>11.641213349999999</c:v>
                </c:pt>
                <c:pt idx="380">
                  <c:v>11.57845184</c:v>
                </c:pt>
                <c:pt idx="381">
                  <c:v>11.57845184</c:v>
                </c:pt>
                <c:pt idx="382">
                  <c:v>11.5889121</c:v>
                </c:pt>
                <c:pt idx="383">
                  <c:v>11.547071089999999</c:v>
                </c:pt>
                <c:pt idx="384">
                  <c:v>11.452928829999999</c:v>
                </c:pt>
                <c:pt idx="385">
                  <c:v>11.43200833</c:v>
                </c:pt>
                <c:pt idx="386">
                  <c:v>11.463389080000001</c:v>
                </c:pt>
                <c:pt idx="387">
                  <c:v>11.421548080000001</c:v>
                </c:pt>
                <c:pt idx="388">
                  <c:v>11.379707079999999</c:v>
                </c:pt>
                <c:pt idx="389">
                  <c:v>11.327405819999999</c:v>
                </c:pt>
                <c:pt idx="390">
                  <c:v>11.31694557</c:v>
                </c:pt>
                <c:pt idx="391">
                  <c:v>11.296025070000001</c:v>
                </c:pt>
                <c:pt idx="392">
                  <c:v>11.22280331</c:v>
                </c:pt>
                <c:pt idx="393">
                  <c:v>11.201882810000001</c:v>
                </c:pt>
                <c:pt idx="394">
                  <c:v>11.201882810000001</c:v>
                </c:pt>
                <c:pt idx="395">
                  <c:v>11.18096231</c:v>
                </c:pt>
                <c:pt idx="396">
                  <c:v>11.065899549999999</c:v>
                </c:pt>
                <c:pt idx="397">
                  <c:v>11.076359800000001</c:v>
                </c:pt>
                <c:pt idx="398">
                  <c:v>11.044979039999999</c:v>
                </c:pt>
                <c:pt idx="399">
                  <c:v>11.013598289999999</c:v>
                </c:pt>
                <c:pt idx="400">
                  <c:v>10.96129704</c:v>
                </c:pt>
                <c:pt idx="401">
                  <c:v>10.919456029999999</c:v>
                </c:pt>
                <c:pt idx="402">
                  <c:v>10.86715478</c:v>
                </c:pt>
                <c:pt idx="403">
                  <c:v>10.84623427</c:v>
                </c:pt>
                <c:pt idx="404">
                  <c:v>10.783472769999999</c:v>
                </c:pt>
                <c:pt idx="405">
                  <c:v>10.741631760000001</c:v>
                </c:pt>
                <c:pt idx="406">
                  <c:v>10.76255227</c:v>
                </c:pt>
                <c:pt idx="407">
                  <c:v>10.68933051</c:v>
                </c:pt>
                <c:pt idx="408">
                  <c:v>10.61610875</c:v>
                </c:pt>
                <c:pt idx="409">
                  <c:v>10.563807499999999</c:v>
                </c:pt>
                <c:pt idx="410">
                  <c:v>10.59518825</c:v>
                </c:pt>
                <c:pt idx="411">
                  <c:v>10.50104599</c:v>
                </c:pt>
                <c:pt idx="412">
                  <c:v>10.469665239999999</c:v>
                </c:pt>
                <c:pt idx="413">
                  <c:v>10.40690373</c:v>
                </c:pt>
                <c:pt idx="414">
                  <c:v>10.37552298</c:v>
                </c:pt>
                <c:pt idx="415">
                  <c:v>10.323221719999999</c:v>
                </c:pt>
                <c:pt idx="416">
                  <c:v>10.23953972</c:v>
                </c:pt>
                <c:pt idx="417">
                  <c:v>10.21861921</c:v>
                </c:pt>
                <c:pt idx="418">
                  <c:v>10.20815896</c:v>
                </c:pt>
                <c:pt idx="419">
                  <c:v>10.155857709999999</c:v>
                </c:pt>
                <c:pt idx="420">
                  <c:v>10.04079495</c:v>
                </c:pt>
                <c:pt idx="421">
                  <c:v>10.019874440000001</c:v>
                </c:pt>
                <c:pt idx="422">
                  <c:v>9.9989539399999998</c:v>
                </c:pt>
                <c:pt idx="423">
                  <c:v>9.9466526900000005</c:v>
                </c:pt>
                <c:pt idx="424">
                  <c:v>9.8629706800000001</c:v>
                </c:pt>
                <c:pt idx="425">
                  <c:v>9.8420501799999993</c:v>
                </c:pt>
                <c:pt idx="426">
                  <c:v>9.7583681700000007</c:v>
                </c:pt>
                <c:pt idx="427">
                  <c:v>9.7060669100000005</c:v>
                </c:pt>
                <c:pt idx="428">
                  <c:v>9.64330541</c:v>
                </c:pt>
                <c:pt idx="429">
                  <c:v>9.6119246500000006</c:v>
                </c:pt>
                <c:pt idx="430">
                  <c:v>9.5700836500000008</c:v>
                </c:pt>
                <c:pt idx="431">
                  <c:v>9.4864016400000004</c:v>
                </c:pt>
                <c:pt idx="432">
                  <c:v>9.40271963</c:v>
                </c:pt>
                <c:pt idx="433">
                  <c:v>9.3399581299999994</c:v>
                </c:pt>
                <c:pt idx="434">
                  <c:v>9.3294978799999999</c:v>
                </c:pt>
                <c:pt idx="435">
                  <c:v>9.2248953700000005</c:v>
                </c:pt>
                <c:pt idx="436">
                  <c:v>9.2248953700000005</c:v>
                </c:pt>
                <c:pt idx="437">
                  <c:v>9.1516736099999996</c:v>
                </c:pt>
                <c:pt idx="438">
                  <c:v>9.0889120999999999</c:v>
                </c:pt>
                <c:pt idx="439">
                  <c:v>8.9947698500000008</c:v>
                </c:pt>
                <c:pt idx="440">
                  <c:v>8.9633890899999997</c:v>
                </c:pt>
                <c:pt idx="441">
                  <c:v>8.8797070799999993</c:v>
                </c:pt>
                <c:pt idx="442">
                  <c:v>8.8378660799999995</c:v>
                </c:pt>
                <c:pt idx="443">
                  <c:v>8.7751045699999999</c:v>
                </c:pt>
                <c:pt idx="444">
                  <c:v>8.6600418099999992</c:v>
                </c:pt>
                <c:pt idx="445">
                  <c:v>8.6077405599999999</c:v>
                </c:pt>
                <c:pt idx="446">
                  <c:v>8.5763598000000005</c:v>
                </c:pt>
                <c:pt idx="447">
                  <c:v>8.5031380500000004</c:v>
                </c:pt>
                <c:pt idx="448">
                  <c:v>8.4299162899999995</c:v>
                </c:pt>
                <c:pt idx="449">
                  <c:v>8.4089957900000005</c:v>
                </c:pt>
                <c:pt idx="450">
                  <c:v>8.3043932799999993</c:v>
                </c:pt>
                <c:pt idx="451">
                  <c:v>8.2416317699999997</c:v>
                </c:pt>
                <c:pt idx="452">
                  <c:v>8.1579497599999993</c:v>
                </c:pt>
                <c:pt idx="453">
                  <c:v>8.1265690100000008</c:v>
                </c:pt>
                <c:pt idx="454">
                  <c:v>8.0324267500000008</c:v>
                </c:pt>
                <c:pt idx="455">
                  <c:v>8.0115062500000001</c:v>
                </c:pt>
                <c:pt idx="456">
                  <c:v>7.8650627399999999</c:v>
                </c:pt>
                <c:pt idx="457">
                  <c:v>7.8127614799999998</c:v>
                </c:pt>
                <c:pt idx="458">
                  <c:v>7.7499999700000002</c:v>
                </c:pt>
                <c:pt idx="459">
                  <c:v>7.6558577200000002</c:v>
                </c:pt>
                <c:pt idx="460">
                  <c:v>7.6035564600000001</c:v>
                </c:pt>
                <c:pt idx="461">
                  <c:v>7.5407949500000004</c:v>
                </c:pt>
                <c:pt idx="462">
                  <c:v>7.4884937000000003</c:v>
                </c:pt>
                <c:pt idx="463">
                  <c:v>7.3734309400000004</c:v>
                </c:pt>
                <c:pt idx="464">
                  <c:v>7.3002091800000004</c:v>
                </c:pt>
                <c:pt idx="465">
                  <c:v>7.2583681799999997</c:v>
                </c:pt>
                <c:pt idx="466">
                  <c:v>7.1851464199999997</c:v>
                </c:pt>
                <c:pt idx="467">
                  <c:v>7.1223849100000001</c:v>
                </c:pt>
                <c:pt idx="468">
                  <c:v>7.0387029099999996</c:v>
                </c:pt>
                <c:pt idx="469">
                  <c:v>6.9550209000000001</c:v>
                </c:pt>
                <c:pt idx="470">
                  <c:v>6.8922593900000004</c:v>
                </c:pt>
                <c:pt idx="471">
                  <c:v>6.7771966299999997</c:v>
                </c:pt>
                <c:pt idx="472">
                  <c:v>6.7144351200000001</c:v>
                </c:pt>
                <c:pt idx="473">
                  <c:v>6.6830543699999998</c:v>
                </c:pt>
                <c:pt idx="474">
                  <c:v>6.56799161</c:v>
                </c:pt>
                <c:pt idx="475">
                  <c:v>6.4529288500000002</c:v>
                </c:pt>
                <c:pt idx="476">
                  <c:v>6.4110878500000004</c:v>
                </c:pt>
                <c:pt idx="477">
                  <c:v>6.3483263399999998</c:v>
                </c:pt>
                <c:pt idx="478">
                  <c:v>6.2751045799999998</c:v>
                </c:pt>
                <c:pt idx="479">
                  <c:v>6.1914225700000003</c:v>
                </c:pt>
                <c:pt idx="480">
                  <c:v>6.1077405699999998</c:v>
                </c:pt>
                <c:pt idx="481">
                  <c:v>6.0135983099999999</c:v>
                </c:pt>
                <c:pt idx="482">
                  <c:v>5.9508368000000003</c:v>
                </c:pt>
                <c:pt idx="483">
                  <c:v>5.8462342899999999</c:v>
                </c:pt>
                <c:pt idx="484">
                  <c:v>5.7834727800000003</c:v>
                </c:pt>
                <c:pt idx="485">
                  <c:v>5.7416317799999996</c:v>
                </c:pt>
                <c:pt idx="486">
                  <c:v>5.6370292700000002</c:v>
                </c:pt>
                <c:pt idx="487">
                  <c:v>5.5010460099999996</c:v>
                </c:pt>
                <c:pt idx="488">
                  <c:v>5.4382845</c:v>
                </c:pt>
                <c:pt idx="489">
                  <c:v>5.3755230000000003</c:v>
                </c:pt>
                <c:pt idx="490">
                  <c:v>5.27092049</c:v>
                </c:pt>
                <c:pt idx="491">
                  <c:v>5.2081589800000003</c:v>
                </c:pt>
                <c:pt idx="492">
                  <c:v>5.1244769699999999</c:v>
                </c:pt>
                <c:pt idx="493">
                  <c:v>5.03033471</c:v>
                </c:pt>
                <c:pt idx="494">
                  <c:v>4.95711295</c:v>
                </c:pt>
                <c:pt idx="495">
                  <c:v>4.8734309500000004</c:v>
                </c:pt>
                <c:pt idx="496">
                  <c:v>4.7583681899999997</c:v>
                </c:pt>
                <c:pt idx="497">
                  <c:v>4.7269874300000003</c:v>
                </c:pt>
                <c:pt idx="498">
                  <c:v>4.62238492</c:v>
                </c:pt>
                <c:pt idx="499">
                  <c:v>4.5073221600000002</c:v>
                </c:pt>
                <c:pt idx="500">
                  <c:v>4.4341004000000002</c:v>
                </c:pt>
                <c:pt idx="501">
                  <c:v>4.3608786500000001</c:v>
                </c:pt>
                <c:pt idx="502">
                  <c:v>4.2562761399999998</c:v>
                </c:pt>
                <c:pt idx="503">
                  <c:v>4.1830543799999997</c:v>
                </c:pt>
                <c:pt idx="504">
                  <c:v>4.0993723700000002</c:v>
                </c:pt>
                <c:pt idx="505">
                  <c:v>4.0052301100000003</c:v>
                </c:pt>
                <c:pt idx="506">
                  <c:v>3.9215480999999999</c:v>
                </c:pt>
                <c:pt idx="507">
                  <c:v>3.8064853400000001</c:v>
                </c:pt>
                <c:pt idx="508">
                  <c:v>3.7437238399999999</c:v>
                </c:pt>
                <c:pt idx="509">
                  <c:v>3.6914225799999998</c:v>
                </c:pt>
                <c:pt idx="510">
                  <c:v>3.6077405699999998</c:v>
                </c:pt>
                <c:pt idx="511">
                  <c:v>3.4717573100000001</c:v>
                </c:pt>
                <c:pt idx="512">
                  <c:v>3.3776150500000002</c:v>
                </c:pt>
                <c:pt idx="513">
                  <c:v>3.3253138</c:v>
                </c:pt>
                <c:pt idx="514">
                  <c:v>3.2102510400000002</c:v>
                </c:pt>
                <c:pt idx="515">
                  <c:v>3.1265690300000002</c:v>
                </c:pt>
                <c:pt idx="516">
                  <c:v>3.0428870200000002</c:v>
                </c:pt>
                <c:pt idx="517">
                  <c:v>2.9382845099999999</c:v>
                </c:pt>
                <c:pt idx="518">
                  <c:v>2.84414225</c:v>
                </c:pt>
                <c:pt idx="519">
                  <c:v>2.7499999900000001</c:v>
                </c:pt>
                <c:pt idx="520">
                  <c:v>2.6663179800000001</c:v>
                </c:pt>
                <c:pt idx="521">
                  <c:v>2.6244769799999998</c:v>
                </c:pt>
                <c:pt idx="522">
                  <c:v>2.50941422</c:v>
                </c:pt>
                <c:pt idx="523">
                  <c:v>2.3734309599999999</c:v>
                </c:pt>
                <c:pt idx="524">
                  <c:v>2.3106694499999998</c:v>
                </c:pt>
                <c:pt idx="525">
                  <c:v>2.2479079400000002</c:v>
                </c:pt>
                <c:pt idx="526">
                  <c:v>2.1328451799999999</c:v>
                </c:pt>
                <c:pt idx="527">
                  <c:v>2.0491631699999999</c:v>
                </c:pt>
                <c:pt idx="528">
                  <c:v>1.98640167</c:v>
                </c:pt>
                <c:pt idx="529">
                  <c:v>1.87133891</c:v>
                </c:pt>
                <c:pt idx="530">
                  <c:v>1.7667364000000001</c:v>
                </c:pt>
                <c:pt idx="531">
                  <c:v>1.67259414</c:v>
                </c:pt>
                <c:pt idx="532">
                  <c:v>1.58891213</c:v>
                </c:pt>
                <c:pt idx="533">
                  <c:v>1.5261506199999999</c:v>
                </c:pt>
                <c:pt idx="534">
                  <c:v>1.4424686200000001</c:v>
                </c:pt>
                <c:pt idx="535">
                  <c:v>1.30648535</c:v>
                </c:pt>
                <c:pt idx="536">
                  <c:v>1.2332635999999999</c:v>
                </c:pt>
                <c:pt idx="537">
                  <c:v>1.1914225899999999</c:v>
                </c:pt>
                <c:pt idx="538">
                  <c:v>1.0763598299999999</c:v>
                </c:pt>
                <c:pt idx="539">
                  <c:v>0.97175732000000004</c:v>
                </c:pt>
                <c:pt idx="540">
                  <c:v>0.90899580999999996</c:v>
                </c:pt>
                <c:pt idx="541">
                  <c:v>0.78347279999999997</c:v>
                </c:pt>
                <c:pt idx="542">
                  <c:v>0.67887028999999999</c:v>
                </c:pt>
                <c:pt idx="543">
                  <c:v>0.59518828000000001</c:v>
                </c:pt>
                <c:pt idx="544">
                  <c:v>0.50104601999999998</c:v>
                </c:pt>
                <c:pt idx="545">
                  <c:v>0.43828452000000001</c:v>
                </c:pt>
                <c:pt idx="546">
                  <c:v>0.35460250999999998</c:v>
                </c:pt>
                <c:pt idx="547">
                  <c:v>0.18723849000000001</c:v>
                </c:pt>
                <c:pt idx="548">
                  <c:v>0.15585773999999999</c:v>
                </c:pt>
                <c:pt idx="549">
                  <c:v>9.3096230000000002E-2</c:v>
                </c:pt>
                <c:pt idx="550">
                  <c:v>-3.2426780000000002E-2</c:v>
                </c:pt>
                <c:pt idx="551">
                  <c:v>-0.13702929</c:v>
                </c:pt>
                <c:pt idx="552">
                  <c:v>-0.14748954</c:v>
                </c:pt>
                <c:pt idx="553">
                  <c:v>-0.26255230000000002</c:v>
                </c:pt>
                <c:pt idx="554">
                  <c:v>-0.39853556000000001</c:v>
                </c:pt>
                <c:pt idx="555">
                  <c:v>-0.49267781999999999</c:v>
                </c:pt>
                <c:pt idx="556">
                  <c:v>-0.55543933000000001</c:v>
                </c:pt>
                <c:pt idx="557">
                  <c:v>-0.62866107999999998</c:v>
                </c:pt>
                <c:pt idx="558">
                  <c:v>-0.73326360000000002</c:v>
                </c:pt>
                <c:pt idx="559">
                  <c:v>-0.86924685999999995</c:v>
                </c:pt>
                <c:pt idx="560">
                  <c:v>-0.92154811000000003</c:v>
                </c:pt>
                <c:pt idx="561">
                  <c:v>-0.98430962</c:v>
                </c:pt>
                <c:pt idx="562">
                  <c:v>-1.13075313</c:v>
                </c:pt>
                <c:pt idx="563">
                  <c:v>-1.1935146400000001</c:v>
                </c:pt>
                <c:pt idx="564">
                  <c:v>-1.24581589</c:v>
                </c:pt>
                <c:pt idx="565">
                  <c:v>-1.36087866</c:v>
                </c:pt>
                <c:pt idx="566">
                  <c:v>-1.5073221699999999</c:v>
                </c:pt>
                <c:pt idx="567">
                  <c:v>-1.5805439299999999</c:v>
                </c:pt>
                <c:pt idx="568">
                  <c:v>-1.6433054300000001</c:v>
                </c:pt>
                <c:pt idx="569">
                  <c:v>-1.7165271900000001</c:v>
                </c:pt>
                <c:pt idx="570">
                  <c:v>-1.81066945</c:v>
                </c:pt>
                <c:pt idx="571">
                  <c:v>-1.93619246</c:v>
                </c:pt>
                <c:pt idx="572">
                  <c:v>-2.01987447</c:v>
                </c:pt>
                <c:pt idx="573">
                  <c:v>-2.0826359800000001</c:v>
                </c:pt>
                <c:pt idx="574">
                  <c:v>-2.2290794900000002</c:v>
                </c:pt>
                <c:pt idx="575">
                  <c:v>-2.3127615000000001</c:v>
                </c:pt>
                <c:pt idx="576">
                  <c:v>-2.3232217500000001</c:v>
                </c:pt>
                <c:pt idx="577">
                  <c:v>-2.4696652600000002</c:v>
                </c:pt>
                <c:pt idx="578">
                  <c:v>-2.58472802</c:v>
                </c:pt>
                <c:pt idx="579">
                  <c:v>-2.66841003</c:v>
                </c:pt>
                <c:pt idx="580">
                  <c:v>-2.7102510400000002</c:v>
                </c:pt>
                <c:pt idx="581">
                  <c:v>-2.8253138</c:v>
                </c:pt>
                <c:pt idx="582">
                  <c:v>-2.90899581</c:v>
                </c:pt>
                <c:pt idx="583">
                  <c:v>-3.0345188200000002</c:v>
                </c:pt>
                <c:pt idx="584">
                  <c:v>-3.07635982</c:v>
                </c:pt>
                <c:pt idx="585">
                  <c:v>-3.14958158</c:v>
                </c:pt>
                <c:pt idx="586">
                  <c:v>-3.2855648400000002</c:v>
                </c:pt>
                <c:pt idx="587">
                  <c:v>-3.3797071000000001</c:v>
                </c:pt>
                <c:pt idx="588">
                  <c:v>-3.4215480999999999</c:v>
                </c:pt>
                <c:pt idx="589">
                  <c:v>-3.55753137</c:v>
                </c:pt>
                <c:pt idx="590">
                  <c:v>-3.71443513</c:v>
                </c:pt>
                <c:pt idx="591">
                  <c:v>-3.7562761400000002</c:v>
                </c:pt>
                <c:pt idx="592">
                  <c:v>-3.7771966400000001</c:v>
                </c:pt>
                <c:pt idx="593">
                  <c:v>-3.8713389</c:v>
                </c:pt>
                <c:pt idx="594">
                  <c:v>-3.9968619099999998</c:v>
                </c:pt>
                <c:pt idx="595">
                  <c:v>-4.0910041699999997</c:v>
                </c:pt>
                <c:pt idx="596">
                  <c:v>-4.1746861800000001</c:v>
                </c:pt>
                <c:pt idx="597">
                  <c:v>-4.2269874300000003</c:v>
                </c:pt>
                <c:pt idx="598">
                  <c:v>-4.4257321999999997</c:v>
                </c:pt>
                <c:pt idx="599">
                  <c:v>-4.4884937100000002</c:v>
                </c:pt>
                <c:pt idx="600">
                  <c:v>-4.4675732100000003</c:v>
                </c:pt>
                <c:pt idx="601">
                  <c:v>-4.5826359700000001</c:v>
                </c:pt>
                <c:pt idx="602">
                  <c:v>-4.7604602299999996</c:v>
                </c:pt>
                <c:pt idx="603">
                  <c:v>-4.7918409899999999</c:v>
                </c:pt>
                <c:pt idx="604">
                  <c:v>-4.8650627399999999</c:v>
                </c:pt>
                <c:pt idx="605">
                  <c:v>-4.9592049999999999</c:v>
                </c:pt>
                <c:pt idx="606">
                  <c:v>-5.0638075100000002</c:v>
                </c:pt>
                <c:pt idx="607">
                  <c:v>-5.1265690199999998</c:v>
                </c:pt>
                <c:pt idx="608">
                  <c:v>-5.1997907799999998</c:v>
                </c:pt>
                <c:pt idx="609">
                  <c:v>-5.3043932900000001</c:v>
                </c:pt>
                <c:pt idx="610">
                  <c:v>-5.4508368000000003</c:v>
                </c:pt>
                <c:pt idx="611">
                  <c:v>-5.49267781</c:v>
                </c:pt>
                <c:pt idx="612">
                  <c:v>-5.4822175499999997</c:v>
                </c:pt>
                <c:pt idx="613">
                  <c:v>-5.6286610699999997</c:v>
                </c:pt>
                <c:pt idx="614">
                  <c:v>-5.8064853400000001</c:v>
                </c:pt>
                <c:pt idx="615">
                  <c:v>-5.8483263399999998</c:v>
                </c:pt>
                <c:pt idx="616">
                  <c:v>-5.8692468399999997</c:v>
                </c:pt>
                <c:pt idx="617">
                  <c:v>-6.0156903599999998</c:v>
                </c:pt>
                <c:pt idx="618">
                  <c:v>-6.0993723600000003</c:v>
                </c:pt>
                <c:pt idx="619">
                  <c:v>-6.1307531199999996</c:v>
                </c:pt>
                <c:pt idx="620">
                  <c:v>-6.2144351200000001</c:v>
                </c:pt>
                <c:pt idx="621">
                  <c:v>-6.3608786400000001</c:v>
                </c:pt>
                <c:pt idx="622">
                  <c:v>-6.4445606499999997</c:v>
                </c:pt>
                <c:pt idx="623">
                  <c:v>-6.4654811499999996</c:v>
                </c:pt>
                <c:pt idx="624">
                  <c:v>-6.5177823999999998</c:v>
                </c:pt>
                <c:pt idx="625">
                  <c:v>-6.6328451700000004</c:v>
                </c:pt>
                <c:pt idx="626">
                  <c:v>-6.7583681799999997</c:v>
                </c:pt>
                <c:pt idx="627">
                  <c:v>-6.8002091800000004</c:v>
                </c:pt>
                <c:pt idx="628">
                  <c:v>-6.8315899299999998</c:v>
                </c:pt>
                <c:pt idx="629">
                  <c:v>-6.9780334499999999</c:v>
                </c:pt>
                <c:pt idx="630">
                  <c:v>-7.0721757099999998</c:v>
                </c:pt>
                <c:pt idx="631">
                  <c:v>-7.1035564600000001</c:v>
                </c:pt>
                <c:pt idx="632">
                  <c:v>-7.1872384699999996</c:v>
                </c:pt>
                <c:pt idx="633">
                  <c:v>-7.27092048</c:v>
                </c:pt>
                <c:pt idx="634">
                  <c:v>-7.3859832399999998</c:v>
                </c:pt>
                <c:pt idx="635">
                  <c:v>-7.4278242399999996</c:v>
                </c:pt>
                <c:pt idx="636">
                  <c:v>-7.4592049999999999</c:v>
                </c:pt>
                <c:pt idx="637">
                  <c:v>-7.5428870000000003</c:v>
                </c:pt>
                <c:pt idx="638">
                  <c:v>-7.6893305200000004</c:v>
                </c:pt>
                <c:pt idx="639">
                  <c:v>-7.7311715200000002</c:v>
                </c:pt>
                <c:pt idx="640">
                  <c:v>-7.7625522699999996</c:v>
                </c:pt>
                <c:pt idx="641">
                  <c:v>-7.8985355400000001</c:v>
                </c:pt>
                <c:pt idx="642">
                  <c:v>-7.9717572900000002</c:v>
                </c:pt>
                <c:pt idx="643">
                  <c:v>-7.9926778000000001</c:v>
                </c:pt>
                <c:pt idx="644">
                  <c:v>-8.0763598000000005</c:v>
                </c:pt>
                <c:pt idx="645">
                  <c:v>-8.18096231</c:v>
                </c:pt>
                <c:pt idx="646">
                  <c:v>-8.2541840700000009</c:v>
                </c:pt>
                <c:pt idx="647">
                  <c:v>-8.3064853299999992</c:v>
                </c:pt>
                <c:pt idx="648">
                  <c:v>-8.3378660799999995</c:v>
                </c:pt>
                <c:pt idx="649">
                  <c:v>-8.4320083399999994</c:v>
                </c:pt>
                <c:pt idx="650">
                  <c:v>-8.5366108500000006</c:v>
                </c:pt>
                <c:pt idx="651">
                  <c:v>-8.5784518500000004</c:v>
                </c:pt>
                <c:pt idx="652">
                  <c:v>-8.6202928599999993</c:v>
                </c:pt>
                <c:pt idx="653">
                  <c:v>-8.7458158699999995</c:v>
                </c:pt>
                <c:pt idx="654">
                  <c:v>-8.7771966199999998</c:v>
                </c:pt>
                <c:pt idx="655">
                  <c:v>-8.8085773799999991</c:v>
                </c:pt>
                <c:pt idx="656">
                  <c:v>-8.9131798900000003</c:v>
                </c:pt>
                <c:pt idx="657">
                  <c:v>-9.0073221399999994</c:v>
                </c:pt>
                <c:pt idx="658">
                  <c:v>-9.0910041499999998</c:v>
                </c:pt>
                <c:pt idx="659">
                  <c:v>-9.1119246500000006</c:v>
                </c:pt>
                <c:pt idx="660">
                  <c:v>-9.1746861600000003</c:v>
                </c:pt>
                <c:pt idx="661">
                  <c:v>-9.2583681700000007</c:v>
                </c:pt>
                <c:pt idx="662">
                  <c:v>-9.3420501799999993</c:v>
                </c:pt>
                <c:pt idx="663">
                  <c:v>-9.3838911800000009</c:v>
                </c:pt>
                <c:pt idx="664">
                  <c:v>-9.4048116799999999</c:v>
                </c:pt>
                <c:pt idx="665">
                  <c:v>-9.5512551999999999</c:v>
                </c:pt>
                <c:pt idx="666">
                  <c:v>-9.5721757000000007</c:v>
                </c:pt>
                <c:pt idx="667">
                  <c:v>-9.6035564499999992</c:v>
                </c:pt>
                <c:pt idx="668">
                  <c:v>-9.6872384599999997</c:v>
                </c:pt>
                <c:pt idx="669">
                  <c:v>-9.7709204700000001</c:v>
                </c:pt>
                <c:pt idx="670">
                  <c:v>-9.8336819700000007</c:v>
                </c:pt>
                <c:pt idx="671">
                  <c:v>-9.8546024800000005</c:v>
                </c:pt>
                <c:pt idx="672">
                  <c:v>-9.9069037299999998</c:v>
                </c:pt>
                <c:pt idx="673">
                  <c:v>-9.9801254900000007</c:v>
                </c:pt>
                <c:pt idx="674">
                  <c:v>-10.063807499999999</c:v>
                </c:pt>
                <c:pt idx="675">
                  <c:v>-10.11610875</c:v>
                </c:pt>
                <c:pt idx="676">
                  <c:v>-10.137029249999999</c:v>
                </c:pt>
                <c:pt idx="677">
                  <c:v>-10.241631760000001</c:v>
                </c:pt>
                <c:pt idx="678">
                  <c:v>-10.283472769999999</c:v>
                </c:pt>
                <c:pt idx="679">
                  <c:v>-10.27301252</c:v>
                </c:pt>
                <c:pt idx="680">
                  <c:v>-10.34623427</c:v>
                </c:pt>
                <c:pt idx="681">
                  <c:v>-10.42991628</c:v>
                </c:pt>
                <c:pt idx="682">
                  <c:v>-10.482217540000001</c:v>
                </c:pt>
                <c:pt idx="683">
                  <c:v>-10.471757289999999</c:v>
                </c:pt>
                <c:pt idx="684">
                  <c:v>-10.555439290000001</c:v>
                </c:pt>
                <c:pt idx="685">
                  <c:v>-10.62866105</c:v>
                </c:pt>
                <c:pt idx="686">
                  <c:v>-10.68096231</c:v>
                </c:pt>
                <c:pt idx="687">
                  <c:v>-10.72280331</c:v>
                </c:pt>
                <c:pt idx="688">
                  <c:v>-10.733263559999999</c:v>
                </c:pt>
                <c:pt idx="689">
                  <c:v>-10.83786607</c:v>
                </c:pt>
                <c:pt idx="690">
                  <c:v>-10.869246820000001</c:v>
                </c:pt>
                <c:pt idx="691">
                  <c:v>-10.83786607</c:v>
                </c:pt>
                <c:pt idx="692">
                  <c:v>-10.91108783</c:v>
                </c:pt>
                <c:pt idx="693">
                  <c:v>-11.00523009</c:v>
                </c:pt>
                <c:pt idx="694">
                  <c:v>-11.047071089999999</c:v>
                </c:pt>
                <c:pt idx="695">
                  <c:v>-11.02615059</c:v>
                </c:pt>
                <c:pt idx="696">
                  <c:v>-11.0889121</c:v>
                </c:pt>
                <c:pt idx="697">
                  <c:v>-11.141213349999999</c:v>
                </c:pt>
                <c:pt idx="698">
                  <c:v>-11.1725941</c:v>
                </c:pt>
                <c:pt idx="699">
                  <c:v>-11.21443511</c:v>
                </c:pt>
                <c:pt idx="700">
                  <c:v>-11.22489536</c:v>
                </c:pt>
                <c:pt idx="701">
                  <c:v>-11.31903762</c:v>
                </c:pt>
                <c:pt idx="702">
                  <c:v>-11.329497870000001</c:v>
                </c:pt>
                <c:pt idx="703">
                  <c:v>-11.31903762</c:v>
                </c:pt>
                <c:pt idx="704">
                  <c:v>-11.39225938</c:v>
                </c:pt>
                <c:pt idx="705">
                  <c:v>-11.47594138</c:v>
                </c:pt>
                <c:pt idx="706">
                  <c:v>-11.48640163</c:v>
                </c:pt>
                <c:pt idx="707">
                  <c:v>-11.465481130000001</c:v>
                </c:pt>
                <c:pt idx="708">
                  <c:v>-11.52824264</c:v>
                </c:pt>
                <c:pt idx="709">
                  <c:v>-11.55962339</c:v>
                </c:pt>
                <c:pt idx="710">
                  <c:v>-11.55962339</c:v>
                </c:pt>
                <c:pt idx="711">
                  <c:v>-11.591004140000001</c:v>
                </c:pt>
                <c:pt idx="712">
                  <c:v>-11.643305399999999</c:v>
                </c:pt>
                <c:pt idx="713">
                  <c:v>-11.706066910000001</c:v>
                </c:pt>
                <c:pt idx="714">
                  <c:v>-11.706066910000001</c:v>
                </c:pt>
                <c:pt idx="715">
                  <c:v>-11.674686149999999</c:v>
                </c:pt>
                <c:pt idx="716">
                  <c:v>-11.72698741</c:v>
                </c:pt>
                <c:pt idx="717">
                  <c:v>-11.81066942</c:v>
                </c:pt>
                <c:pt idx="718">
                  <c:v>-11.821129669999999</c:v>
                </c:pt>
                <c:pt idx="719">
                  <c:v>-11.78974891</c:v>
                </c:pt>
                <c:pt idx="720">
                  <c:v>-11.84205017</c:v>
                </c:pt>
                <c:pt idx="721">
                  <c:v>-11.873430920000001</c:v>
                </c:pt>
                <c:pt idx="722">
                  <c:v>-11.862970669999999</c:v>
                </c:pt>
                <c:pt idx="723">
                  <c:v>-11.89435142</c:v>
                </c:pt>
                <c:pt idx="724">
                  <c:v>-11.915271929999999</c:v>
                </c:pt>
                <c:pt idx="725">
                  <c:v>-11.988493679999999</c:v>
                </c:pt>
                <c:pt idx="726">
                  <c:v>-11.957112929999999</c:v>
                </c:pt>
                <c:pt idx="727">
                  <c:v>-11.94665268</c:v>
                </c:pt>
                <c:pt idx="728">
                  <c:v>-11.97803343</c:v>
                </c:pt>
                <c:pt idx="729">
                  <c:v>-12.051255189999999</c:v>
                </c:pt>
                <c:pt idx="730">
                  <c:v>-12.04079494</c:v>
                </c:pt>
                <c:pt idx="731">
                  <c:v>-11.998953930000001</c:v>
                </c:pt>
                <c:pt idx="732">
                  <c:v>-12.06171544</c:v>
                </c:pt>
                <c:pt idx="733">
                  <c:v>-12.082635939999999</c:v>
                </c:pt>
                <c:pt idx="734">
                  <c:v>-12.06171544</c:v>
                </c:pt>
                <c:pt idx="735">
                  <c:v>-12.093096190000001</c:v>
                </c:pt>
                <c:pt idx="736">
                  <c:v>-12.11401669</c:v>
                </c:pt>
                <c:pt idx="737">
                  <c:v>-12.145397450000001</c:v>
                </c:pt>
                <c:pt idx="738">
                  <c:v>-12.12447695</c:v>
                </c:pt>
                <c:pt idx="739">
                  <c:v>-12.093096190000001</c:v>
                </c:pt>
                <c:pt idx="740">
                  <c:v>-12.1349372</c:v>
                </c:pt>
                <c:pt idx="741">
                  <c:v>-12.176778199999999</c:v>
                </c:pt>
                <c:pt idx="742">
                  <c:v>-12.1558577</c:v>
                </c:pt>
                <c:pt idx="743">
                  <c:v>-12.11401669</c:v>
                </c:pt>
                <c:pt idx="744">
                  <c:v>-12.187238450000001</c:v>
                </c:pt>
                <c:pt idx="745">
                  <c:v>-12.187238450000001</c:v>
                </c:pt>
                <c:pt idx="746">
                  <c:v>-12.1558577</c:v>
                </c:pt>
                <c:pt idx="747">
                  <c:v>-12.16631795</c:v>
                </c:pt>
                <c:pt idx="748">
                  <c:v>-12.187238450000001</c:v>
                </c:pt>
                <c:pt idx="749">
                  <c:v>-12.1976987</c:v>
                </c:pt>
                <c:pt idx="750">
                  <c:v>-12.16631795</c:v>
                </c:pt>
                <c:pt idx="751">
                  <c:v>-12.1349372</c:v>
                </c:pt>
                <c:pt idx="752">
                  <c:v>-12.16631795</c:v>
                </c:pt>
                <c:pt idx="753">
                  <c:v>-12.1976987</c:v>
                </c:pt>
                <c:pt idx="754">
                  <c:v>-12.176778199999999</c:v>
                </c:pt>
                <c:pt idx="755">
                  <c:v>-12.1349372</c:v>
                </c:pt>
                <c:pt idx="756">
                  <c:v>-12.176778199999999</c:v>
                </c:pt>
                <c:pt idx="757">
                  <c:v>-12.176778199999999</c:v>
                </c:pt>
                <c:pt idx="758">
                  <c:v>-12.10355644</c:v>
                </c:pt>
                <c:pt idx="759">
                  <c:v>-12.1349372</c:v>
                </c:pt>
                <c:pt idx="760">
                  <c:v>-12.1558577</c:v>
                </c:pt>
                <c:pt idx="761">
                  <c:v>-12.1558577</c:v>
                </c:pt>
                <c:pt idx="762">
                  <c:v>-12.10355644</c:v>
                </c:pt>
                <c:pt idx="763">
                  <c:v>-12.07217569</c:v>
                </c:pt>
                <c:pt idx="764">
                  <c:v>-12.10355644</c:v>
                </c:pt>
                <c:pt idx="765">
                  <c:v>-12.10355644</c:v>
                </c:pt>
                <c:pt idx="766">
                  <c:v>-12.082635939999999</c:v>
                </c:pt>
                <c:pt idx="767">
                  <c:v>-12.00941418</c:v>
                </c:pt>
                <c:pt idx="768">
                  <c:v>-12.093096190000001</c:v>
                </c:pt>
                <c:pt idx="769">
                  <c:v>-12.051255189999999</c:v>
                </c:pt>
                <c:pt idx="770">
                  <c:v>-11.988493679999999</c:v>
                </c:pt>
                <c:pt idx="771">
                  <c:v>-11.97803343</c:v>
                </c:pt>
                <c:pt idx="772">
                  <c:v>-12.019874440000001</c:v>
                </c:pt>
                <c:pt idx="773">
                  <c:v>-11.988493679999999</c:v>
                </c:pt>
                <c:pt idx="774">
                  <c:v>-11.925732180000001</c:v>
                </c:pt>
                <c:pt idx="775">
                  <c:v>-11.904811670000001</c:v>
                </c:pt>
                <c:pt idx="776">
                  <c:v>-11.915271929999999</c:v>
                </c:pt>
                <c:pt idx="777">
                  <c:v>-11.904811670000001</c:v>
                </c:pt>
                <c:pt idx="778">
                  <c:v>-11.873430920000001</c:v>
                </c:pt>
                <c:pt idx="779">
                  <c:v>-11.821129669999999</c:v>
                </c:pt>
                <c:pt idx="780">
                  <c:v>-11.85251042</c:v>
                </c:pt>
                <c:pt idx="781">
                  <c:v>-11.831589920000001</c:v>
                </c:pt>
                <c:pt idx="782">
                  <c:v>-11.737447660000001</c:v>
                </c:pt>
                <c:pt idx="783">
                  <c:v>-11.737447660000001</c:v>
                </c:pt>
                <c:pt idx="784">
                  <c:v>-11.75836816</c:v>
                </c:pt>
                <c:pt idx="785">
                  <c:v>-11.737447660000001</c:v>
                </c:pt>
                <c:pt idx="786">
                  <c:v>-11.643305399999999</c:v>
                </c:pt>
                <c:pt idx="787">
                  <c:v>-11.65376565</c:v>
                </c:pt>
                <c:pt idx="788">
                  <c:v>-11.63284515</c:v>
                </c:pt>
                <c:pt idx="789">
                  <c:v>-11.591004140000001</c:v>
                </c:pt>
                <c:pt idx="790">
                  <c:v>-11.55962339</c:v>
                </c:pt>
                <c:pt idx="791">
                  <c:v>-11.507322139999999</c:v>
                </c:pt>
                <c:pt idx="792">
                  <c:v>-11.52824264</c:v>
                </c:pt>
                <c:pt idx="793">
                  <c:v>-11.47594138</c:v>
                </c:pt>
                <c:pt idx="794">
                  <c:v>-11.39225938</c:v>
                </c:pt>
                <c:pt idx="795">
                  <c:v>-11.38179912</c:v>
                </c:pt>
                <c:pt idx="796">
                  <c:v>-11.40271963</c:v>
                </c:pt>
                <c:pt idx="797">
                  <c:v>-11.360878619999999</c:v>
                </c:pt>
                <c:pt idx="798">
                  <c:v>-11.266736359999999</c:v>
                </c:pt>
                <c:pt idx="799">
                  <c:v>-11.25627611</c:v>
                </c:pt>
                <c:pt idx="800">
                  <c:v>-11.24581586</c:v>
                </c:pt>
                <c:pt idx="801">
                  <c:v>-11.16213385</c:v>
                </c:pt>
                <c:pt idx="802">
                  <c:v>-11.141213349999999</c:v>
                </c:pt>
                <c:pt idx="803">
                  <c:v>-11.0889121</c:v>
                </c:pt>
                <c:pt idx="804">
                  <c:v>-11.099372349999999</c:v>
                </c:pt>
                <c:pt idx="805">
                  <c:v>-11.057531340000001</c:v>
                </c:pt>
                <c:pt idx="806">
                  <c:v>-10.94246858</c:v>
                </c:pt>
                <c:pt idx="807">
                  <c:v>-10.93200833</c:v>
                </c:pt>
                <c:pt idx="808">
                  <c:v>-10.921548080000001</c:v>
                </c:pt>
                <c:pt idx="809">
                  <c:v>-10.869246820000001</c:v>
                </c:pt>
                <c:pt idx="810">
                  <c:v>-10.75418406</c:v>
                </c:pt>
                <c:pt idx="811">
                  <c:v>-10.75418406</c:v>
                </c:pt>
                <c:pt idx="812">
                  <c:v>-10.733263559999999</c:v>
                </c:pt>
                <c:pt idx="813">
                  <c:v>-10.67050206</c:v>
                </c:pt>
                <c:pt idx="814">
                  <c:v>-10.6182008</c:v>
                </c:pt>
                <c:pt idx="815">
                  <c:v>-10.58682005</c:v>
                </c:pt>
                <c:pt idx="816">
                  <c:v>-10.565899549999999</c:v>
                </c:pt>
                <c:pt idx="817">
                  <c:v>-10.50313804</c:v>
                </c:pt>
                <c:pt idx="818">
                  <c:v>-10.40899578</c:v>
                </c:pt>
                <c:pt idx="819">
                  <c:v>-10.388075280000001</c:v>
                </c:pt>
                <c:pt idx="820">
                  <c:v>-10.377615029999999</c:v>
                </c:pt>
                <c:pt idx="821">
                  <c:v>-10.31485352</c:v>
                </c:pt>
                <c:pt idx="822">
                  <c:v>-10.21025101</c:v>
                </c:pt>
                <c:pt idx="823">
                  <c:v>-10.199790760000001</c:v>
                </c:pt>
                <c:pt idx="824">
                  <c:v>-10.168410010000001</c:v>
                </c:pt>
                <c:pt idx="825">
                  <c:v>-10.05334725</c:v>
                </c:pt>
                <c:pt idx="826">
                  <c:v>-10.011506239999999</c:v>
                </c:pt>
                <c:pt idx="827">
                  <c:v>-9.9592049899999999</c:v>
                </c:pt>
                <c:pt idx="828">
                  <c:v>-9.9592049899999999</c:v>
                </c:pt>
                <c:pt idx="829">
                  <c:v>-9.86506273</c:v>
                </c:pt>
                <c:pt idx="830">
                  <c:v>-9.7918409700000009</c:v>
                </c:pt>
                <c:pt idx="831">
                  <c:v>-9.7499999699999993</c:v>
                </c:pt>
                <c:pt idx="832">
                  <c:v>-9.7290794599999995</c:v>
                </c:pt>
                <c:pt idx="833">
                  <c:v>-9.6663179600000007</c:v>
                </c:pt>
                <c:pt idx="834">
                  <c:v>-9.5407949500000004</c:v>
                </c:pt>
                <c:pt idx="835">
                  <c:v>-9.5407949500000004</c:v>
                </c:pt>
                <c:pt idx="836">
                  <c:v>-9.4780334400000008</c:v>
                </c:pt>
                <c:pt idx="837">
                  <c:v>-9.3629706800000001</c:v>
                </c:pt>
                <c:pt idx="838">
                  <c:v>-9.3211296800000003</c:v>
                </c:pt>
                <c:pt idx="839">
                  <c:v>-9.2897489199999992</c:v>
                </c:pt>
                <c:pt idx="840">
                  <c:v>-9.2479079199999994</c:v>
                </c:pt>
                <c:pt idx="841">
                  <c:v>-9.14330541</c:v>
                </c:pt>
                <c:pt idx="842">
                  <c:v>-9.04916315</c:v>
                </c:pt>
                <c:pt idx="843">
                  <c:v>-9.0073221399999994</c:v>
                </c:pt>
                <c:pt idx="844">
                  <c:v>-8.9654811399999996</c:v>
                </c:pt>
                <c:pt idx="845">
                  <c:v>-8.8922593800000005</c:v>
                </c:pt>
                <c:pt idx="846">
                  <c:v>-8.7771966199999998</c:v>
                </c:pt>
                <c:pt idx="847">
                  <c:v>-8.7876568699999993</c:v>
                </c:pt>
                <c:pt idx="848">
                  <c:v>-8.7144351199999992</c:v>
                </c:pt>
                <c:pt idx="849">
                  <c:v>-8.5889120999999999</c:v>
                </c:pt>
                <c:pt idx="850">
                  <c:v>-8.5261505999999994</c:v>
                </c:pt>
                <c:pt idx="851">
                  <c:v>-8.5052301000000003</c:v>
                </c:pt>
                <c:pt idx="852">
                  <c:v>-8.4320083399999994</c:v>
                </c:pt>
                <c:pt idx="853">
                  <c:v>-8.3169455800000005</c:v>
                </c:pt>
                <c:pt idx="854">
                  <c:v>-8.2332635700000001</c:v>
                </c:pt>
                <c:pt idx="855">
                  <c:v>-8.1914225700000003</c:v>
                </c:pt>
                <c:pt idx="856">
                  <c:v>-8.1495815599999997</c:v>
                </c:pt>
                <c:pt idx="857">
                  <c:v>-8.0763598000000005</c:v>
                </c:pt>
                <c:pt idx="858">
                  <c:v>-7.9508367900000003</c:v>
                </c:pt>
                <c:pt idx="859">
                  <c:v>-7.9299162900000004</c:v>
                </c:pt>
                <c:pt idx="860">
                  <c:v>-7.8776150400000002</c:v>
                </c:pt>
                <c:pt idx="861">
                  <c:v>-7.7207112699999998</c:v>
                </c:pt>
                <c:pt idx="862">
                  <c:v>-7.6893305200000004</c:v>
                </c:pt>
                <c:pt idx="863">
                  <c:v>-7.6161087600000004</c:v>
                </c:pt>
                <c:pt idx="864">
                  <c:v>-7.5742677599999997</c:v>
                </c:pt>
                <c:pt idx="865">
                  <c:v>-7.43828449</c:v>
                </c:pt>
                <c:pt idx="866">
                  <c:v>-7.3755229900000003</c:v>
                </c:pt>
                <c:pt idx="867">
                  <c:v>-7.3023012300000003</c:v>
                </c:pt>
                <c:pt idx="868">
                  <c:v>-7.2395397199999998</c:v>
                </c:pt>
                <c:pt idx="869">
                  <c:v>-7.12447696</c:v>
                </c:pt>
                <c:pt idx="870">
                  <c:v>-7.0512552099999999</c:v>
                </c:pt>
                <c:pt idx="871">
                  <c:v>-7.0094142000000002</c:v>
                </c:pt>
                <c:pt idx="872">
                  <c:v>-7.0094142000000002</c:v>
                </c:pt>
                <c:pt idx="873">
                  <c:v>-6.8002091800000004</c:v>
                </c:pt>
                <c:pt idx="874">
                  <c:v>-6.7269874200000004</c:v>
                </c:pt>
                <c:pt idx="875">
                  <c:v>-6.7060669199999996</c:v>
                </c:pt>
                <c:pt idx="876">
                  <c:v>-6.6328451700000004</c:v>
                </c:pt>
                <c:pt idx="877">
                  <c:v>-6.5073221500000002</c:v>
                </c:pt>
                <c:pt idx="878">
                  <c:v>-6.4131798900000003</c:v>
                </c:pt>
                <c:pt idx="879">
                  <c:v>-6.3713388899999996</c:v>
                </c:pt>
                <c:pt idx="880">
                  <c:v>-6.2771966299999997</c:v>
                </c:pt>
                <c:pt idx="881">
                  <c:v>-6.1935146200000002</c:v>
                </c:pt>
                <c:pt idx="882">
                  <c:v>-6.06799161</c:v>
                </c:pt>
                <c:pt idx="883">
                  <c:v>-6.0889121099999999</c:v>
                </c:pt>
                <c:pt idx="884">
                  <c:v>-5.9424685999999998</c:v>
                </c:pt>
                <c:pt idx="885">
                  <c:v>-5.8169455900000004</c:v>
                </c:pt>
                <c:pt idx="886">
                  <c:v>-5.7018828299999997</c:v>
                </c:pt>
                <c:pt idx="887">
                  <c:v>-5.7437238300000004</c:v>
                </c:pt>
                <c:pt idx="888">
                  <c:v>-5.6286610699999997</c:v>
                </c:pt>
                <c:pt idx="889">
                  <c:v>-5.49267781</c:v>
                </c:pt>
                <c:pt idx="890">
                  <c:v>-5.4089957999999996</c:v>
                </c:pt>
                <c:pt idx="891">
                  <c:v>-5.3671547899999998</c:v>
                </c:pt>
                <c:pt idx="892">
                  <c:v>-5.2625522800000004</c:v>
                </c:pt>
                <c:pt idx="893">
                  <c:v>-5.1474895199999997</c:v>
                </c:pt>
                <c:pt idx="894">
                  <c:v>-5.0638075100000002</c:v>
                </c:pt>
                <c:pt idx="895">
                  <c:v>-5.01150626</c:v>
                </c:pt>
                <c:pt idx="896">
                  <c:v>-4.9173640000000001</c:v>
                </c:pt>
                <c:pt idx="897">
                  <c:v>-4.7499999800000001</c:v>
                </c:pt>
                <c:pt idx="898">
                  <c:v>-4.7081589800000003</c:v>
                </c:pt>
                <c:pt idx="899">
                  <c:v>-4.6872384800000004</c:v>
                </c:pt>
                <c:pt idx="900">
                  <c:v>-4.5826359700000001</c:v>
                </c:pt>
                <c:pt idx="901">
                  <c:v>-4.3943514500000003</c:v>
                </c:pt>
                <c:pt idx="902">
                  <c:v>-4.3734309500000004</c:v>
                </c:pt>
                <c:pt idx="903">
                  <c:v>-4.2792886899999996</c:v>
                </c:pt>
                <c:pt idx="904">
                  <c:v>-4.1746861800000001</c:v>
                </c:pt>
                <c:pt idx="905">
                  <c:v>-4.0700836699999998</c:v>
                </c:pt>
                <c:pt idx="906">
                  <c:v>-3.9968619099999998</c:v>
                </c:pt>
                <c:pt idx="907">
                  <c:v>-3.95502091</c:v>
                </c:pt>
                <c:pt idx="908">
                  <c:v>-3.79811714</c:v>
                </c:pt>
                <c:pt idx="909">
                  <c:v>-3.6725941299999998</c:v>
                </c:pt>
                <c:pt idx="910">
                  <c:v>-3.6202928700000001</c:v>
                </c:pt>
                <c:pt idx="911">
                  <c:v>-3.5889121199999998</c:v>
                </c:pt>
                <c:pt idx="912">
                  <c:v>-3.4215480999999999</c:v>
                </c:pt>
                <c:pt idx="913">
                  <c:v>-3.2960250900000001</c:v>
                </c:pt>
                <c:pt idx="914">
                  <c:v>-3.2541840899999999</c:v>
                </c:pt>
                <c:pt idx="915">
                  <c:v>-3.22280334</c:v>
                </c:pt>
                <c:pt idx="916">
                  <c:v>-3.0449790700000001</c:v>
                </c:pt>
                <c:pt idx="917">
                  <c:v>-2.9717573100000001</c:v>
                </c:pt>
                <c:pt idx="918">
                  <c:v>-2.8776150500000002</c:v>
                </c:pt>
                <c:pt idx="919">
                  <c:v>-2.8357740499999999</c:v>
                </c:pt>
                <c:pt idx="920">
                  <c:v>-2.7102510400000002</c:v>
                </c:pt>
                <c:pt idx="921">
                  <c:v>-2.5324267699999998</c:v>
                </c:pt>
                <c:pt idx="922">
                  <c:v>-2.4801255100000001</c:v>
                </c:pt>
                <c:pt idx="923">
                  <c:v>-2.4592050099999998</c:v>
                </c:pt>
                <c:pt idx="924">
                  <c:v>-2.3023012500000002</c:v>
                </c:pt>
                <c:pt idx="925">
                  <c:v>-2.1663179800000001</c:v>
                </c:pt>
                <c:pt idx="926">
                  <c:v>-2.1244769799999998</c:v>
                </c:pt>
                <c:pt idx="927">
                  <c:v>-2.0407949699999999</c:v>
                </c:pt>
                <c:pt idx="928">
                  <c:v>-1.9048117099999999</c:v>
                </c:pt>
                <c:pt idx="929">
                  <c:v>-1.7897489499999999</c:v>
                </c:pt>
                <c:pt idx="930">
                  <c:v>-1.76882845</c:v>
                </c:pt>
                <c:pt idx="931">
                  <c:v>-1.6746861900000001</c:v>
                </c:pt>
                <c:pt idx="932">
                  <c:v>-1.5596234200000001</c:v>
                </c:pt>
                <c:pt idx="933">
                  <c:v>-1.41317991</c:v>
                </c:pt>
                <c:pt idx="934">
                  <c:v>-1.3504183999999999</c:v>
                </c:pt>
                <c:pt idx="935">
                  <c:v>-1.27719665</c:v>
                </c:pt>
                <c:pt idx="936">
                  <c:v>-1.1412133799999999</c:v>
                </c:pt>
                <c:pt idx="937">
                  <c:v>-1.0261506199999999</c:v>
                </c:pt>
                <c:pt idx="938">
                  <c:v>-0.99476986999999994</c:v>
                </c:pt>
                <c:pt idx="939">
                  <c:v>-0.89016735999999996</c:v>
                </c:pt>
                <c:pt idx="940">
                  <c:v>-0.71234308999999996</c:v>
                </c:pt>
                <c:pt idx="941">
                  <c:v>-0.66004183999999999</c:v>
                </c:pt>
                <c:pt idx="942">
                  <c:v>-0.62866107999999998</c:v>
                </c:pt>
                <c:pt idx="943">
                  <c:v>-0.54497907999999995</c:v>
                </c:pt>
                <c:pt idx="944">
                  <c:v>-0.36715481</c:v>
                </c:pt>
                <c:pt idx="945">
                  <c:v>-0.25209205000000001</c:v>
                </c:pt>
                <c:pt idx="946">
                  <c:v>-0.21025104</c:v>
                </c:pt>
                <c:pt idx="947">
                  <c:v>-0.14748954</c:v>
                </c:pt>
                <c:pt idx="948">
                  <c:v>-2.1966530000000001E-2</c:v>
                </c:pt>
                <c:pt idx="949">
                  <c:v>7.2175729999999994E-2</c:v>
                </c:pt>
                <c:pt idx="950">
                  <c:v>0.15585773999999999</c:v>
                </c:pt>
                <c:pt idx="951">
                  <c:v>0.22907949999999999</c:v>
                </c:pt>
                <c:pt idx="952">
                  <c:v>0.38598325999999999</c:v>
                </c:pt>
                <c:pt idx="953">
                  <c:v>0.46966527000000002</c:v>
                </c:pt>
                <c:pt idx="954">
                  <c:v>0.52196653000000004</c:v>
                </c:pt>
                <c:pt idx="955">
                  <c:v>0.60564852999999996</c:v>
                </c:pt>
                <c:pt idx="956">
                  <c:v>0.76255229999999996</c:v>
                </c:pt>
                <c:pt idx="957">
                  <c:v>0.86715481000000005</c:v>
                </c:pt>
                <c:pt idx="958">
                  <c:v>0.92991632000000002</c:v>
                </c:pt>
                <c:pt idx="959">
                  <c:v>0.99267782000000004</c:v>
                </c:pt>
                <c:pt idx="960">
                  <c:v>1.1286610800000001</c:v>
                </c:pt>
                <c:pt idx="961">
                  <c:v>1.26464435</c:v>
                </c:pt>
                <c:pt idx="962">
                  <c:v>1.26464435</c:v>
                </c:pt>
                <c:pt idx="963">
                  <c:v>1.4006276099999999</c:v>
                </c:pt>
                <c:pt idx="964">
                  <c:v>1.57845188</c:v>
                </c:pt>
                <c:pt idx="965">
                  <c:v>1.62029288</c:v>
                </c:pt>
                <c:pt idx="966">
                  <c:v>1.6830543899999999</c:v>
                </c:pt>
                <c:pt idx="967">
                  <c:v>1.7981171499999999</c:v>
                </c:pt>
                <c:pt idx="968">
                  <c:v>1.9341004100000001</c:v>
                </c:pt>
                <c:pt idx="969">
                  <c:v>1.99686192</c:v>
                </c:pt>
                <c:pt idx="970">
                  <c:v>2.0596234199999999</c:v>
                </c:pt>
                <c:pt idx="971">
                  <c:v>2.1537656799999998</c:v>
                </c:pt>
                <c:pt idx="972">
                  <c:v>2.2792886999999999</c:v>
                </c:pt>
                <c:pt idx="973">
                  <c:v>2.3838912099999998</c:v>
                </c:pt>
                <c:pt idx="974">
                  <c:v>2.4257322100000001</c:v>
                </c:pt>
                <c:pt idx="975">
                  <c:v>2.5407949699999999</c:v>
                </c:pt>
                <c:pt idx="976">
                  <c:v>2.6976987399999999</c:v>
                </c:pt>
                <c:pt idx="977">
                  <c:v>2.7395397400000001</c:v>
                </c:pt>
                <c:pt idx="978">
                  <c:v>2.8127615000000001</c:v>
                </c:pt>
                <c:pt idx="979">
                  <c:v>2.9592050099999998</c:v>
                </c:pt>
                <c:pt idx="980">
                  <c:v>3.0638075200000001</c:v>
                </c:pt>
                <c:pt idx="981">
                  <c:v>3.1474895300000001</c:v>
                </c:pt>
                <c:pt idx="982">
                  <c:v>3.2102510400000002</c:v>
                </c:pt>
                <c:pt idx="983">
                  <c:v>3.3357740499999999</c:v>
                </c:pt>
                <c:pt idx="984">
                  <c:v>3.4194560599999999</c:v>
                </c:pt>
                <c:pt idx="985">
                  <c:v>3.5135983199999998</c:v>
                </c:pt>
                <c:pt idx="986">
                  <c:v>3.56589957</c:v>
                </c:pt>
                <c:pt idx="987">
                  <c:v>3.6809623299999998</c:v>
                </c:pt>
                <c:pt idx="988">
                  <c:v>3.8274058499999999</c:v>
                </c:pt>
                <c:pt idx="989">
                  <c:v>3.9006276</c:v>
                </c:pt>
                <c:pt idx="990">
                  <c:v>3.89016735</c:v>
                </c:pt>
                <c:pt idx="991">
                  <c:v>4.0679916199999999</c:v>
                </c:pt>
                <c:pt idx="992">
                  <c:v>4.1725941300000002</c:v>
                </c:pt>
                <c:pt idx="993">
                  <c:v>4.2771966399999997</c:v>
                </c:pt>
                <c:pt idx="994">
                  <c:v>4.3294978899999998</c:v>
                </c:pt>
                <c:pt idx="995">
                  <c:v>4.4236401499999998</c:v>
                </c:pt>
                <c:pt idx="996">
                  <c:v>4.5177824099999997</c:v>
                </c:pt>
                <c:pt idx="997">
                  <c:v>4.62238492</c:v>
                </c:pt>
                <c:pt idx="998">
                  <c:v>4.6537656800000002</c:v>
                </c:pt>
                <c:pt idx="999">
                  <c:v>4.7688284400000001</c:v>
                </c:pt>
                <c:pt idx="1000">
                  <c:v>4.9257321999999997</c:v>
                </c:pt>
                <c:pt idx="1001">
                  <c:v>4.9780334599999998</c:v>
                </c:pt>
                <c:pt idx="1002">
                  <c:v>5.0094142100000001</c:v>
                </c:pt>
                <c:pt idx="1003">
                  <c:v>5.1244769699999999</c:v>
                </c:pt>
                <c:pt idx="1004">
                  <c:v>5.2604602299999996</c:v>
                </c:pt>
                <c:pt idx="1005">
                  <c:v>5.27092049</c:v>
                </c:pt>
                <c:pt idx="1006">
                  <c:v>5.3755230000000003</c:v>
                </c:pt>
                <c:pt idx="1007">
                  <c:v>5.5010460099999996</c:v>
                </c:pt>
                <c:pt idx="1008">
                  <c:v>5.6056485199999999</c:v>
                </c:pt>
                <c:pt idx="1009">
                  <c:v>5.6684100199999996</c:v>
                </c:pt>
                <c:pt idx="1010">
                  <c:v>5.7311715300000001</c:v>
                </c:pt>
                <c:pt idx="1011">
                  <c:v>5.8462342899999999</c:v>
                </c:pt>
                <c:pt idx="1012">
                  <c:v>5.99267781</c:v>
                </c:pt>
                <c:pt idx="1013">
                  <c:v>6.0135983099999999</c:v>
                </c:pt>
                <c:pt idx="1014">
                  <c:v>6.0658995600000001</c:v>
                </c:pt>
                <c:pt idx="1015">
                  <c:v>6.1809623199999999</c:v>
                </c:pt>
                <c:pt idx="1016">
                  <c:v>6.2960250799999997</c:v>
                </c:pt>
                <c:pt idx="1017">
                  <c:v>6.2855648300000002</c:v>
                </c:pt>
                <c:pt idx="1018">
                  <c:v>6.3901673399999996</c:v>
                </c:pt>
                <c:pt idx="1019">
                  <c:v>6.5366108599999997</c:v>
                </c:pt>
                <c:pt idx="1020">
                  <c:v>6.5784518600000004</c:v>
                </c:pt>
                <c:pt idx="1021">
                  <c:v>6.6621338699999999</c:v>
                </c:pt>
                <c:pt idx="1022">
                  <c:v>6.6935146200000002</c:v>
                </c:pt>
                <c:pt idx="1023">
                  <c:v>6.80857738</c:v>
                </c:pt>
                <c:pt idx="1024">
                  <c:v>6.9341004000000002</c:v>
                </c:pt>
                <c:pt idx="1025">
                  <c:v>6.9864016500000004</c:v>
                </c:pt>
                <c:pt idx="1026">
                  <c:v>7.0282426600000001</c:v>
                </c:pt>
                <c:pt idx="1027">
                  <c:v>7.1537656700000003</c:v>
                </c:pt>
                <c:pt idx="1028">
                  <c:v>7.2269874200000004</c:v>
                </c:pt>
                <c:pt idx="1029">
                  <c:v>7.2269874200000004</c:v>
                </c:pt>
                <c:pt idx="1030">
                  <c:v>7.3525104399999996</c:v>
                </c:pt>
                <c:pt idx="1031">
                  <c:v>7.4675732000000004</c:v>
                </c:pt>
                <c:pt idx="1032">
                  <c:v>7.4989539499999998</c:v>
                </c:pt>
                <c:pt idx="1033">
                  <c:v>7.5617154600000003</c:v>
                </c:pt>
                <c:pt idx="1034">
                  <c:v>7.6663179699999997</c:v>
                </c:pt>
                <c:pt idx="1035">
                  <c:v>7.7186192199999999</c:v>
                </c:pt>
                <c:pt idx="1036">
                  <c:v>7.8546024799999996</c:v>
                </c:pt>
                <c:pt idx="1037">
                  <c:v>7.8859832399999998</c:v>
                </c:pt>
                <c:pt idx="1038">
                  <c:v>7.93828449</c:v>
                </c:pt>
                <c:pt idx="1039">
                  <c:v>8.0219664999999996</c:v>
                </c:pt>
                <c:pt idx="1040">
                  <c:v>8.1370292600000003</c:v>
                </c:pt>
                <c:pt idx="1041">
                  <c:v>8.1684100199999996</c:v>
                </c:pt>
                <c:pt idx="1042">
                  <c:v>8.2102510199999994</c:v>
                </c:pt>
                <c:pt idx="1043">
                  <c:v>8.3566945300000004</c:v>
                </c:pt>
                <c:pt idx="1044">
                  <c:v>8.3776150400000002</c:v>
                </c:pt>
                <c:pt idx="1045">
                  <c:v>8.4089957900000005</c:v>
                </c:pt>
                <c:pt idx="1046">
                  <c:v>8.4822175499999997</c:v>
                </c:pt>
                <c:pt idx="1047">
                  <c:v>8.6077405599999999</c:v>
                </c:pt>
                <c:pt idx="1048">
                  <c:v>8.68096231</c:v>
                </c:pt>
                <c:pt idx="1049">
                  <c:v>8.7437238199999996</c:v>
                </c:pt>
                <c:pt idx="1050">
                  <c:v>8.7437238199999996</c:v>
                </c:pt>
                <c:pt idx="1051">
                  <c:v>8.8587865800000003</c:v>
                </c:pt>
                <c:pt idx="1052">
                  <c:v>8.9215480899999999</c:v>
                </c:pt>
                <c:pt idx="1053">
                  <c:v>8.9843095900000005</c:v>
                </c:pt>
                <c:pt idx="1054">
                  <c:v>9.0679915999999992</c:v>
                </c:pt>
                <c:pt idx="1055">
                  <c:v>9.1621338600000009</c:v>
                </c:pt>
                <c:pt idx="1056">
                  <c:v>9.1935146099999994</c:v>
                </c:pt>
                <c:pt idx="1057">
                  <c:v>9.2248953700000005</c:v>
                </c:pt>
                <c:pt idx="1058">
                  <c:v>9.2771966199999998</c:v>
                </c:pt>
                <c:pt idx="1059">
                  <c:v>9.3713388799999997</c:v>
                </c:pt>
                <c:pt idx="1060">
                  <c:v>9.4341003899999993</c:v>
                </c:pt>
                <c:pt idx="1061">
                  <c:v>9.4550208900000001</c:v>
                </c:pt>
                <c:pt idx="1062">
                  <c:v>9.4968618899999999</c:v>
                </c:pt>
                <c:pt idx="1063">
                  <c:v>9.5910041499999998</c:v>
                </c:pt>
                <c:pt idx="1064">
                  <c:v>9.6956066599999993</c:v>
                </c:pt>
                <c:pt idx="1065">
                  <c:v>9.7165271600000001</c:v>
                </c:pt>
                <c:pt idx="1066">
                  <c:v>9.7688284200000002</c:v>
                </c:pt>
                <c:pt idx="1067">
                  <c:v>9.8420501799999993</c:v>
                </c:pt>
                <c:pt idx="1068">
                  <c:v>9.9257321899999997</c:v>
                </c:pt>
                <c:pt idx="1069">
                  <c:v>9.9048116799999999</c:v>
                </c:pt>
                <c:pt idx="1070">
                  <c:v>9.9884936900000003</c:v>
                </c:pt>
                <c:pt idx="1071">
                  <c:v>10.061715449999999</c:v>
                </c:pt>
                <c:pt idx="1072">
                  <c:v>10.103556449999999</c:v>
                </c:pt>
                <c:pt idx="1073">
                  <c:v>10.17677821</c:v>
                </c:pt>
                <c:pt idx="1074">
                  <c:v>10.18723846</c:v>
                </c:pt>
                <c:pt idx="1075">
                  <c:v>10.23953972</c:v>
                </c:pt>
                <c:pt idx="1076">
                  <c:v>10.30230122</c:v>
                </c:pt>
                <c:pt idx="1077">
                  <c:v>10.323221719999999</c:v>
                </c:pt>
                <c:pt idx="1078">
                  <c:v>10.344142229999999</c:v>
                </c:pt>
                <c:pt idx="1079">
                  <c:v>10.480125490000001</c:v>
                </c:pt>
                <c:pt idx="1080">
                  <c:v>10.521966490000001</c:v>
                </c:pt>
                <c:pt idx="1081">
                  <c:v>10.53242674</c:v>
                </c:pt>
                <c:pt idx="1082">
                  <c:v>10.563807499999999</c:v>
                </c:pt>
                <c:pt idx="1083">
                  <c:v>10.647489500000001</c:v>
                </c:pt>
                <c:pt idx="1084">
                  <c:v>10.68933051</c:v>
                </c:pt>
                <c:pt idx="1085">
                  <c:v>10.71025101</c:v>
                </c:pt>
                <c:pt idx="1086">
                  <c:v>10.77301252</c:v>
                </c:pt>
                <c:pt idx="1087">
                  <c:v>10.81485352</c:v>
                </c:pt>
                <c:pt idx="1088">
                  <c:v>10.85669453</c:v>
                </c:pt>
                <c:pt idx="1089">
                  <c:v>10.84623427</c:v>
                </c:pt>
                <c:pt idx="1090">
                  <c:v>10.90899578</c:v>
                </c:pt>
                <c:pt idx="1091">
                  <c:v>11.00313804</c:v>
                </c:pt>
                <c:pt idx="1092">
                  <c:v>11.03451879</c:v>
                </c:pt>
                <c:pt idx="1093">
                  <c:v>10.982217540000001</c:v>
                </c:pt>
                <c:pt idx="1094">
                  <c:v>11.065899549999999</c:v>
                </c:pt>
                <c:pt idx="1095">
                  <c:v>11.139121299999999</c:v>
                </c:pt>
                <c:pt idx="1096">
                  <c:v>11.18096231</c:v>
                </c:pt>
                <c:pt idx="1097">
                  <c:v>11.1600418</c:v>
                </c:pt>
                <c:pt idx="1098">
                  <c:v>11.25418406</c:v>
                </c:pt>
                <c:pt idx="1099">
                  <c:v>11.25418406</c:v>
                </c:pt>
                <c:pt idx="1100">
                  <c:v>11.285564819999999</c:v>
                </c:pt>
                <c:pt idx="1101">
                  <c:v>11.296025070000001</c:v>
                </c:pt>
                <c:pt idx="1102">
                  <c:v>11.327405819999999</c:v>
                </c:pt>
                <c:pt idx="1103">
                  <c:v>11.43200833</c:v>
                </c:pt>
                <c:pt idx="1104">
                  <c:v>11.41108783</c:v>
                </c:pt>
                <c:pt idx="1105">
                  <c:v>11.43200833</c:v>
                </c:pt>
                <c:pt idx="1106">
                  <c:v>11.452928829999999</c:v>
                </c:pt>
                <c:pt idx="1107">
                  <c:v>11.557531340000001</c:v>
                </c:pt>
                <c:pt idx="1108">
                  <c:v>11.53661084</c:v>
                </c:pt>
                <c:pt idx="1109">
                  <c:v>11.547071089999999</c:v>
                </c:pt>
                <c:pt idx="1110">
                  <c:v>11.599372349999999</c:v>
                </c:pt>
                <c:pt idx="1111">
                  <c:v>11.6307531</c:v>
                </c:pt>
                <c:pt idx="1112">
                  <c:v>11.6725941</c:v>
                </c:pt>
                <c:pt idx="1113">
                  <c:v>11.651673600000001</c:v>
                </c:pt>
                <c:pt idx="1114">
                  <c:v>11.66213385</c:v>
                </c:pt>
                <c:pt idx="1115">
                  <c:v>11.735355609999999</c:v>
                </c:pt>
                <c:pt idx="1116">
                  <c:v>11.766736359999999</c:v>
                </c:pt>
                <c:pt idx="1117">
                  <c:v>11.703974860000001</c:v>
                </c:pt>
                <c:pt idx="1118">
                  <c:v>11.75627611</c:v>
                </c:pt>
                <c:pt idx="1119">
                  <c:v>11.80857737</c:v>
                </c:pt>
                <c:pt idx="1120">
                  <c:v>11.81903762</c:v>
                </c:pt>
                <c:pt idx="1121">
                  <c:v>11.798117120000001</c:v>
                </c:pt>
                <c:pt idx="1122">
                  <c:v>11.88179912</c:v>
                </c:pt>
                <c:pt idx="1123">
                  <c:v>11.89225938</c:v>
                </c:pt>
                <c:pt idx="1124">
                  <c:v>11.88179912</c:v>
                </c:pt>
                <c:pt idx="1125">
                  <c:v>11.88179912</c:v>
                </c:pt>
                <c:pt idx="1126">
                  <c:v>11.923640130000001</c:v>
                </c:pt>
                <c:pt idx="1127">
                  <c:v>11.94456063</c:v>
                </c:pt>
                <c:pt idx="1128">
                  <c:v>11.955020879999999</c:v>
                </c:pt>
                <c:pt idx="1129">
                  <c:v>11.913179879999999</c:v>
                </c:pt>
                <c:pt idx="1130">
                  <c:v>11.965481130000001</c:v>
                </c:pt>
                <c:pt idx="1131">
                  <c:v>11.99686189</c:v>
                </c:pt>
                <c:pt idx="1132">
                  <c:v>11.97594138</c:v>
                </c:pt>
                <c:pt idx="1133">
                  <c:v>11.97594138</c:v>
                </c:pt>
                <c:pt idx="1134">
                  <c:v>12.02824264</c:v>
                </c:pt>
                <c:pt idx="1135">
                  <c:v>12.017782390000001</c:v>
                </c:pt>
                <c:pt idx="1136">
                  <c:v>11.99686189</c:v>
                </c:pt>
                <c:pt idx="1137">
                  <c:v>12.007322139999999</c:v>
                </c:pt>
                <c:pt idx="1138">
                  <c:v>12.03870289</c:v>
                </c:pt>
                <c:pt idx="1139">
                  <c:v>12.07008364</c:v>
                </c:pt>
                <c:pt idx="1140">
                  <c:v>12.08054389</c:v>
                </c:pt>
                <c:pt idx="1141">
                  <c:v>12.03870289</c:v>
                </c:pt>
                <c:pt idx="1142">
                  <c:v>12.03870289</c:v>
                </c:pt>
                <c:pt idx="1143">
                  <c:v>12.05962339</c:v>
                </c:pt>
                <c:pt idx="1144">
                  <c:v>12.017782390000001</c:v>
                </c:pt>
                <c:pt idx="1145">
                  <c:v>12.03870289</c:v>
                </c:pt>
                <c:pt idx="1146">
                  <c:v>12.091004140000001</c:v>
                </c:pt>
                <c:pt idx="1147">
                  <c:v>12.049163139999999</c:v>
                </c:pt>
                <c:pt idx="1148">
                  <c:v>12.007322139999999</c:v>
                </c:pt>
                <c:pt idx="1149">
                  <c:v>11.98640163</c:v>
                </c:pt>
                <c:pt idx="1150">
                  <c:v>12.091004140000001</c:v>
                </c:pt>
                <c:pt idx="1151">
                  <c:v>12.07008364</c:v>
                </c:pt>
                <c:pt idx="1152">
                  <c:v>12.049163139999999</c:v>
                </c:pt>
                <c:pt idx="1153">
                  <c:v>11.98640163</c:v>
                </c:pt>
                <c:pt idx="1154">
                  <c:v>12.017782390000001</c:v>
                </c:pt>
                <c:pt idx="1155">
                  <c:v>12.007322139999999</c:v>
                </c:pt>
                <c:pt idx="1156">
                  <c:v>11.97594138</c:v>
                </c:pt>
                <c:pt idx="1157">
                  <c:v>11.965481130000001</c:v>
                </c:pt>
                <c:pt idx="1158">
                  <c:v>12.02824264</c:v>
                </c:pt>
                <c:pt idx="1159">
                  <c:v>11.97594138</c:v>
                </c:pt>
                <c:pt idx="1160">
                  <c:v>11.913179879999999</c:v>
                </c:pt>
                <c:pt idx="1161">
                  <c:v>11.923640130000001</c:v>
                </c:pt>
                <c:pt idx="1162">
                  <c:v>11.955020879999999</c:v>
                </c:pt>
                <c:pt idx="1163">
                  <c:v>11.93410038</c:v>
                </c:pt>
                <c:pt idx="1164">
                  <c:v>11.913179879999999</c:v>
                </c:pt>
                <c:pt idx="1165">
                  <c:v>11.89225938</c:v>
                </c:pt>
                <c:pt idx="1166">
                  <c:v>11.89225938</c:v>
                </c:pt>
                <c:pt idx="1167">
                  <c:v>11.90271963</c:v>
                </c:pt>
                <c:pt idx="1168">
                  <c:v>11.80857737</c:v>
                </c:pt>
                <c:pt idx="1169">
                  <c:v>11.83995812</c:v>
                </c:pt>
                <c:pt idx="1170">
                  <c:v>11.83995812</c:v>
                </c:pt>
                <c:pt idx="1171">
                  <c:v>11.81903762</c:v>
                </c:pt>
                <c:pt idx="1172">
                  <c:v>11.71443511</c:v>
                </c:pt>
                <c:pt idx="1173">
                  <c:v>11.72489536</c:v>
                </c:pt>
                <c:pt idx="1174">
                  <c:v>11.777196610000001</c:v>
                </c:pt>
                <c:pt idx="1175">
                  <c:v>11.703974860000001</c:v>
                </c:pt>
                <c:pt idx="1176">
                  <c:v>11.66213385</c:v>
                </c:pt>
                <c:pt idx="1177">
                  <c:v>11.6725941</c:v>
                </c:pt>
                <c:pt idx="1178">
                  <c:v>11.693514609999999</c:v>
                </c:pt>
                <c:pt idx="1179">
                  <c:v>11.6307531</c:v>
                </c:pt>
                <c:pt idx="1180">
                  <c:v>11.56799159</c:v>
                </c:pt>
                <c:pt idx="1181">
                  <c:v>11.557531340000001</c:v>
                </c:pt>
                <c:pt idx="1182">
                  <c:v>11.62029285</c:v>
                </c:pt>
                <c:pt idx="1183">
                  <c:v>11.52615059</c:v>
                </c:pt>
                <c:pt idx="1184">
                  <c:v>11.44246858</c:v>
                </c:pt>
                <c:pt idx="1185">
                  <c:v>11.44246858</c:v>
                </c:pt>
                <c:pt idx="1186">
                  <c:v>11.47384933</c:v>
                </c:pt>
                <c:pt idx="1187">
                  <c:v>11.40062758</c:v>
                </c:pt>
                <c:pt idx="1188">
                  <c:v>11.34832632</c:v>
                </c:pt>
                <c:pt idx="1189">
                  <c:v>11.369246820000001</c:v>
                </c:pt>
                <c:pt idx="1190">
                  <c:v>11.33786607</c:v>
                </c:pt>
                <c:pt idx="1191">
                  <c:v>11.25418406</c:v>
                </c:pt>
                <c:pt idx="1192">
                  <c:v>11.233263559999999</c:v>
                </c:pt>
                <c:pt idx="1193">
                  <c:v>11.21234306</c:v>
                </c:pt>
                <c:pt idx="1194">
                  <c:v>11.21234306</c:v>
                </c:pt>
                <c:pt idx="1195">
                  <c:v>11.1600418</c:v>
                </c:pt>
                <c:pt idx="1196">
                  <c:v>11.065899549999999</c:v>
                </c:pt>
                <c:pt idx="1197">
                  <c:v>11.08682005</c:v>
                </c:pt>
                <c:pt idx="1198">
                  <c:v>11.065899549999999</c:v>
                </c:pt>
                <c:pt idx="1199">
                  <c:v>11.00313804</c:v>
                </c:pt>
                <c:pt idx="1200">
                  <c:v>10.92991628</c:v>
                </c:pt>
                <c:pt idx="1201">
                  <c:v>10.96129704</c:v>
                </c:pt>
                <c:pt idx="1202">
                  <c:v>10.877615029999999</c:v>
                </c:pt>
                <c:pt idx="1203">
                  <c:v>10.81485352</c:v>
                </c:pt>
                <c:pt idx="1204">
                  <c:v>10.77301252</c:v>
                </c:pt>
                <c:pt idx="1205">
                  <c:v>10.783472769999999</c:v>
                </c:pt>
                <c:pt idx="1206">
                  <c:v>10.741631760000001</c:v>
                </c:pt>
                <c:pt idx="1207">
                  <c:v>10.699790760000001</c:v>
                </c:pt>
                <c:pt idx="1208">
                  <c:v>10.61610875</c:v>
                </c:pt>
                <c:pt idx="1209">
                  <c:v>10.59518825</c:v>
                </c:pt>
                <c:pt idx="1210">
                  <c:v>10.574267750000001</c:v>
                </c:pt>
                <c:pt idx="1211">
                  <c:v>10.480125490000001</c:v>
                </c:pt>
                <c:pt idx="1212">
                  <c:v>10.427824230000001</c:v>
                </c:pt>
                <c:pt idx="1213">
                  <c:v>10.43828448</c:v>
                </c:pt>
                <c:pt idx="1214">
                  <c:v>10.39644348</c:v>
                </c:pt>
                <c:pt idx="1215">
                  <c:v>10.28138072</c:v>
                </c:pt>
                <c:pt idx="1216">
                  <c:v>10.27092047</c:v>
                </c:pt>
                <c:pt idx="1217">
                  <c:v>10.229079459999999</c:v>
                </c:pt>
                <c:pt idx="1218">
                  <c:v>10.21861921</c:v>
                </c:pt>
                <c:pt idx="1219">
                  <c:v>10.12447695</c:v>
                </c:pt>
                <c:pt idx="1220">
                  <c:v>10.072175700000001</c:v>
                </c:pt>
                <c:pt idx="1221">
                  <c:v>10.019874440000001</c:v>
                </c:pt>
                <c:pt idx="1222">
                  <c:v>10.009414189999999</c:v>
                </c:pt>
                <c:pt idx="1223">
                  <c:v>9.9152719299999994</c:v>
                </c:pt>
                <c:pt idx="1224">
                  <c:v>9.8525104300000006</c:v>
                </c:pt>
                <c:pt idx="1225">
                  <c:v>9.9048116799999999</c:v>
                </c:pt>
                <c:pt idx="1226">
                  <c:v>9.7897489199999992</c:v>
                </c:pt>
                <c:pt idx="1227">
                  <c:v>9.6956066599999993</c:v>
                </c:pt>
                <c:pt idx="1228">
                  <c:v>9.6223849099999992</c:v>
                </c:pt>
                <c:pt idx="1229">
                  <c:v>9.6328451600000005</c:v>
                </c:pt>
                <c:pt idx="1230">
                  <c:v>9.5282426499999993</c:v>
                </c:pt>
                <c:pt idx="1231">
                  <c:v>9.4654811399999996</c:v>
                </c:pt>
                <c:pt idx="1232">
                  <c:v>9.4236401399999998</c:v>
                </c:pt>
                <c:pt idx="1233">
                  <c:v>9.3817991299999992</c:v>
                </c:pt>
                <c:pt idx="1234">
                  <c:v>9.3190376300000004</c:v>
                </c:pt>
                <c:pt idx="1235">
                  <c:v>9.23535562</c:v>
                </c:pt>
                <c:pt idx="1236">
                  <c:v>9.1830543599999999</c:v>
                </c:pt>
                <c:pt idx="1237">
                  <c:v>9.1935146099999994</c:v>
                </c:pt>
                <c:pt idx="1238">
                  <c:v>9.0993723600000003</c:v>
                </c:pt>
                <c:pt idx="1239">
                  <c:v>8.9633890899999997</c:v>
                </c:pt>
                <c:pt idx="1240">
                  <c:v>8.9529288400000002</c:v>
                </c:pt>
                <c:pt idx="1241">
                  <c:v>8.9215480899999999</c:v>
                </c:pt>
                <c:pt idx="1242">
                  <c:v>8.82740583</c:v>
                </c:pt>
                <c:pt idx="1243">
                  <c:v>8.7228033200000006</c:v>
                </c:pt>
                <c:pt idx="1244">
                  <c:v>8.7123430699999993</c:v>
                </c:pt>
                <c:pt idx="1245">
                  <c:v>8.6182008099999994</c:v>
                </c:pt>
                <c:pt idx="1246">
                  <c:v>8.5554392999999997</c:v>
                </c:pt>
                <c:pt idx="1247">
                  <c:v>8.4612970399999998</c:v>
                </c:pt>
                <c:pt idx="1248">
                  <c:v>8.4403765400000008</c:v>
                </c:pt>
                <c:pt idx="1249">
                  <c:v>8.4299162899999995</c:v>
                </c:pt>
                <c:pt idx="1250">
                  <c:v>8.3148535300000006</c:v>
                </c:pt>
                <c:pt idx="1251">
                  <c:v>8.2102510199999994</c:v>
                </c:pt>
                <c:pt idx="1252">
                  <c:v>8.1788702700000009</c:v>
                </c:pt>
                <c:pt idx="1253">
                  <c:v>8.1474895099999998</c:v>
                </c:pt>
                <c:pt idx="1254">
                  <c:v>8.0010460000000005</c:v>
                </c:pt>
                <c:pt idx="1255">
                  <c:v>7.9592049999999999</c:v>
                </c:pt>
                <c:pt idx="1256">
                  <c:v>7.8859832399999998</c:v>
                </c:pt>
                <c:pt idx="1257">
                  <c:v>7.8336819799999997</c:v>
                </c:pt>
                <c:pt idx="1258">
                  <c:v>7.7081589700000004</c:v>
                </c:pt>
                <c:pt idx="1259">
                  <c:v>7.6767782200000001</c:v>
                </c:pt>
                <c:pt idx="1260">
                  <c:v>7.5930962099999997</c:v>
                </c:pt>
                <c:pt idx="1261">
                  <c:v>7.5721757099999998</c:v>
                </c:pt>
                <c:pt idx="1262">
                  <c:v>7.45711295</c:v>
                </c:pt>
                <c:pt idx="1263">
                  <c:v>7.36297069</c:v>
                </c:pt>
                <c:pt idx="1264">
                  <c:v>7.3002091800000004</c:v>
                </c:pt>
                <c:pt idx="1265">
                  <c:v>7.28974893</c:v>
                </c:pt>
                <c:pt idx="1266">
                  <c:v>7.1746861700000002</c:v>
                </c:pt>
                <c:pt idx="1267">
                  <c:v>7.0805439100000003</c:v>
                </c:pt>
                <c:pt idx="1268">
                  <c:v>7.0700836599999999</c:v>
                </c:pt>
                <c:pt idx="1269">
                  <c:v>6.9654811499999996</c:v>
                </c:pt>
                <c:pt idx="1270">
                  <c:v>6.8608786400000001</c:v>
                </c:pt>
                <c:pt idx="1271">
                  <c:v>6.7667363800000002</c:v>
                </c:pt>
                <c:pt idx="1272">
                  <c:v>6.7144351200000001</c:v>
                </c:pt>
                <c:pt idx="1273">
                  <c:v>6.6725941200000003</c:v>
                </c:pt>
                <c:pt idx="1274">
                  <c:v>6.5784518600000004</c:v>
                </c:pt>
                <c:pt idx="1275">
                  <c:v>6.4424685999999998</c:v>
                </c:pt>
                <c:pt idx="1276">
                  <c:v>6.4110878500000004</c:v>
                </c:pt>
                <c:pt idx="1277">
                  <c:v>6.3692468399999997</c:v>
                </c:pt>
                <c:pt idx="1278">
                  <c:v>6.2541840799999999</c:v>
                </c:pt>
                <c:pt idx="1279">
                  <c:v>6.1705020700000004</c:v>
                </c:pt>
                <c:pt idx="1280">
                  <c:v>6.1495815699999996</c:v>
                </c:pt>
                <c:pt idx="1281">
                  <c:v>6.0449790600000002</c:v>
                </c:pt>
                <c:pt idx="1282">
                  <c:v>5.91945605</c:v>
                </c:pt>
                <c:pt idx="1283">
                  <c:v>5.8462342899999999</c:v>
                </c:pt>
                <c:pt idx="1284">
                  <c:v>5.7834727800000003</c:v>
                </c:pt>
                <c:pt idx="1285">
                  <c:v>5.7416317799999996</c:v>
                </c:pt>
                <c:pt idx="1286">
                  <c:v>5.6265690199999998</c:v>
                </c:pt>
                <c:pt idx="1287">
                  <c:v>5.5010460099999996</c:v>
                </c:pt>
                <c:pt idx="1288">
                  <c:v>5.4487447500000004</c:v>
                </c:pt>
                <c:pt idx="1289">
                  <c:v>5.3964435000000002</c:v>
                </c:pt>
                <c:pt idx="1290">
                  <c:v>5.2499999800000001</c:v>
                </c:pt>
                <c:pt idx="1291">
                  <c:v>5.17677823</c:v>
                </c:pt>
                <c:pt idx="1292">
                  <c:v>5.1663179799999996</c:v>
                </c:pt>
                <c:pt idx="1293">
                  <c:v>5.0512552099999999</c:v>
                </c:pt>
                <c:pt idx="1294">
                  <c:v>4.9257321999999997</c:v>
                </c:pt>
                <c:pt idx="1295">
                  <c:v>4.8734309500000004</c:v>
                </c:pt>
                <c:pt idx="1296">
                  <c:v>4.78974894</c:v>
                </c:pt>
                <c:pt idx="1297">
                  <c:v>4.7165271799999999</c:v>
                </c:pt>
                <c:pt idx="1298">
                  <c:v>4.62238492</c:v>
                </c:pt>
                <c:pt idx="1299">
                  <c:v>4.4864016600000003</c:v>
                </c:pt>
                <c:pt idx="1300">
                  <c:v>4.4445606599999996</c:v>
                </c:pt>
                <c:pt idx="1301">
                  <c:v>4.3713388999999996</c:v>
                </c:pt>
                <c:pt idx="1302">
                  <c:v>4.2353556399999999</c:v>
                </c:pt>
                <c:pt idx="1303">
                  <c:v>4.1621338799999998</c:v>
                </c:pt>
                <c:pt idx="1304">
                  <c:v>4.1412133799999999</c:v>
                </c:pt>
                <c:pt idx="1305">
                  <c:v>4.0052301100000003</c:v>
                </c:pt>
                <c:pt idx="1306">
                  <c:v>3.89016735</c:v>
                </c:pt>
                <c:pt idx="1307">
                  <c:v>3.81694559</c:v>
                </c:pt>
                <c:pt idx="1308">
                  <c:v>3.7646443399999998</c:v>
                </c:pt>
                <c:pt idx="1309">
                  <c:v>3.6705020799999999</c:v>
                </c:pt>
                <c:pt idx="1310">
                  <c:v>3.5868200699999999</c:v>
                </c:pt>
                <c:pt idx="1311">
                  <c:v>3.4717573100000001</c:v>
                </c:pt>
                <c:pt idx="1312">
                  <c:v>3.40899581</c:v>
                </c:pt>
                <c:pt idx="1313">
                  <c:v>3.3253138</c:v>
                </c:pt>
                <c:pt idx="1314">
                  <c:v>3.1788702799999999</c:v>
                </c:pt>
                <c:pt idx="1315">
                  <c:v>3.1161087799999998</c:v>
                </c:pt>
                <c:pt idx="1316">
                  <c:v>3.0742677700000001</c:v>
                </c:pt>
                <c:pt idx="1317">
                  <c:v>2.9592050099999998</c:v>
                </c:pt>
                <c:pt idx="1318">
                  <c:v>2.8127615000000001</c:v>
                </c:pt>
                <c:pt idx="1319">
                  <c:v>2.7499999900000001</c:v>
                </c:pt>
                <c:pt idx="1320">
                  <c:v>2.6976987399999999</c:v>
                </c:pt>
                <c:pt idx="1321">
                  <c:v>2.60355648</c:v>
                </c:pt>
                <c:pt idx="1322">
                  <c:v>2.50941422</c:v>
                </c:pt>
                <c:pt idx="1323">
                  <c:v>2.4048117100000002</c:v>
                </c:pt>
                <c:pt idx="1324">
                  <c:v>2.3211297000000002</c:v>
                </c:pt>
                <c:pt idx="1325">
                  <c:v>2.2269874399999998</c:v>
                </c:pt>
                <c:pt idx="1326">
                  <c:v>2.11192468</c:v>
                </c:pt>
                <c:pt idx="1327">
                  <c:v>2.02824267</c:v>
                </c:pt>
                <c:pt idx="1328">
                  <c:v>2.0177824200000001</c:v>
                </c:pt>
                <c:pt idx="1329">
                  <c:v>1.87133891</c:v>
                </c:pt>
                <c:pt idx="1330">
                  <c:v>1.7353556400000001</c:v>
                </c:pt>
                <c:pt idx="1331">
                  <c:v>1.6830543899999999</c:v>
                </c:pt>
                <c:pt idx="1332">
                  <c:v>1.62029288</c:v>
                </c:pt>
                <c:pt idx="1333">
                  <c:v>1.50523012</c:v>
                </c:pt>
                <c:pt idx="1334">
                  <c:v>1.4006276099999999</c:v>
                </c:pt>
                <c:pt idx="1335">
                  <c:v>1.3274058500000001</c:v>
                </c:pt>
                <c:pt idx="1336">
                  <c:v>1.2123430900000001</c:v>
                </c:pt>
                <c:pt idx="1337">
                  <c:v>1.1495815899999999</c:v>
                </c:pt>
                <c:pt idx="1338">
                  <c:v>1.0449790800000001</c:v>
                </c:pt>
                <c:pt idx="1339">
                  <c:v>0.98221756999999998</c:v>
                </c:pt>
                <c:pt idx="1340">
                  <c:v>0.90899580999999996</c:v>
                </c:pt>
                <c:pt idx="1341">
                  <c:v>0.79393305000000003</c:v>
                </c:pt>
                <c:pt idx="1342">
                  <c:v>0.63702928999999997</c:v>
                </c:pt>
                <c:pt idx="1343">
                  <c:v>0.58472802999999995</c:v>
                </c:pt>
                <c:pt idx="1344">
                  <c:v>0.51150627999999998</c:v>
                </c:pt>
                <c:pt idx="1345">
                  <c:v>0.42782427000000001</c:v>
                </c:pt>
                <c:pt idx="1346">
                  <c:v>0.33368200999999997</c:v>
                </c:pt>
                <c:pt idx="1347">
                  <c:v>0.23953975</c:v>
                </c:pt>
                <c:pt idx="1348">
                  <c:v>0.15585773999999999</c:v>
                </c:pt>
                <c:pt idx="1349">
                  <c:v>6.1715480000000003E-2</c:v>
                </c:pt>
                <c:pt idx="1350">
                  <c:v>-3.2426780000000002E-2</c:v>
                </c:pt>
                <c:pt idx="1351">
                  <c:v>-0.14748954</c:v>
                </c:pt>
                <c:pt idx="1352">
                  <c:v>-0.15794979000000001</c:v>
                </c:pt>
                <c:pt idx="1353">
                  <c:v>-0.27301255000000002</c:v>
                </c:pt>
                <c:pt idx="1354">
                  <c:v>-0.39853556000000001</c:v>
                </c:pt>
                <c:pt idx="1355">
                  <c:v>-0.46129706999999998</c:v>
                </c:pt>
                <c:pt idx="1356">
                  <c:v>-0.52405857</c:v>
                </c:pt>
                <c:pt idx="1357">
                  <c:v>-0.63912133999999998</c:v>
                </c:pt>
                <c:pt idx="1358">
                  <c:v>-0.74372384999999996</c:v>
                </c:pt>
                <c:pt idx="1359">
                  <c:v>-0.82740585</c:v>
                </c:pt>
                <c:pt idx="1360">
                  <c:v>-0.92154811000000003</c:v>
                </c:pt>
                <c:pt idx="1361">
                  <c:v>-1.00523012</c:v>
                </c:pt>
                <c:pt idx="1362">
                  <c:v>-1.12029288</c:v>
                </c:pt>
                <c:pt idx="1363">
                  <c:v>-1.20397489</c:v>
                </c:pt>
                <c:pt idx="1364">
                  <c:v>-1.24581589</c:v>
                </c:pt>
                <c:pt idx="1365">
                  <c:v>-1.33995815</c:v>
                </c:pt>
                <c:pt idx="1366">
                  <c:v>-1.5177824200000001</c:v>
                </c:pt>
                <c:pt idx="1367">
                  <c:v>-1.57008368</c:v>
                </c:pt>
                <c:pt idx="1368">
                  <c:v>-1.6328451799999999</c:v>
                </c:pt>
                <c:pt idx="1369">
                  <c:v>-1.7479079399999999</c:v>
                </c:pt>
                <c:pt idx="1370">
                  <c:v>-1.8629707</c:v>
                </c:pt>
                <c:pt idx="1371">
                  <c:v>-1.89435146</c:v>
                </c:pt>
                <c:pt idx="1372">
                  <c:v>-2.00941422</c:v>
                </c:pt>
                <c:pt idx="1373">
                  <c:v>-2.1140167299999999</c:v>
                </c:pt>
                <c:pt idx="1374">
                  <c:v>-2.2186192400000002</c:v>
                </c:pt>
                <c:pt idx="1375">
                  <c:v>-2.2918409999999998</c:v>
                </c:pt>
                <c:pt idx="1376">
                  <c:v>-2.34414225</c:v>
                </c:pt>
                <c:pt idx="1377">
                  <c:v>-2.4592050099999998</c:v>
                </c:pt>
                <c:pt idx="1378">
                  <c:v>-2.58472802</c:v>
                </c:pt>
                <c:pt idx="1379">
                  <c:v>-2.66841003</c:v>
                </c:pt>
                <c:pt idx="1380">
                  <c:v>-2.6997907900000002</c:v>
                </c:pt>
                <c:pt idx="1381">
                  <c:v>-2.8462342999999999</c:v>
                </c:pt>
                <c:pt idx="1382">
                  <c:v>-2.9194560599999999</c:v>
                </c:pt>
                <c:pt idx="1383">
                  <c:v>-2.99267781</c:v>
                </c:pt>
                <c:pt idx="1384">
                  <c:v>-3.0972803199999999</c:v>
                </c:pt>
                <c:pt idx="1385">
                  <c:v>-3.2123430800000001</c:v>
                </c:pt>
                <c:pt idx="1386">
                  <c:v>-3.2960250900000001</c:v>
                </c:pt>
                <c:pt idx="1387">
                  <c:v>-3.39016735</c:v>
                </c:pt>
                <c:pt idx="1388">
                  <c:v>-3.4320083600000002</c:v>
                </c:pt>
                <c:pt idx="1389">
                  <c:v>-3.55753137</c:v>
                </c:pt>
                <c:pt idx="1390">
                  <c:v>-3.6935146300000001</c:v>
                </c:pt>
                <c:pt idx="1391">
                  <c:v>-3.7458158899999998</c:v>
                </c:pt>
                <c:pt idx="1392">
                  <c:v>-3.7667363900000002</c:v>
                </c:pt>
                <c:pt idx="1393">
                  <c:v>-3.9027196499999999</c:v>
                </c:pt>
                <c:pt idx="1394">
                  <c:v>-4.0387029099999996</c:v>
                </c:pt>
                <c:pt idx="1395">
                  <c:v>-4.1014644200000001</c:v>
                </c:pt>
                <c:pt idx="1396">
                  <c:v>-4.19560668</c:v>
                </c:pt>
                <c:pt idx="1397">
                  <c:v>-4.2688284400000001</c:v>
                </c:pt>
                <c:pt idx="1398">
                  <c:v>-4.3525104399999996</c:v>
                </c:pt>
                <c:pt idx="1399">
                  <c:v>-4.45711295</c:v>
                </c:pt>
                <c:pt idx="1400">
                  <c:v>-4.5094142100000001</c:v>
                </c:pt>
                <c:pt idx="1401">
                  <c:v>-4.60355647</c:v>
                </c:pt>
                <c:pt idx="1402">
                  <c:v>-4.7499999800000001</c:v>
                </c:pt>
                <c:pt idx="1403">
                  <c:v>-4.8127614899999998</c:v>
                </c:pt>
                <c:pt idx="1404">
                  <c:v>-4.8546024900000004</c:v>
                </c:pt>
                <c:pt idx="1405">
                  <c:v>-4.9801255099999997</c:v>
                </c:pt>
                <c:pt idx="1406">
                  <c:v>-5.0951882700000004</c:v>
                </c:pt>
                <c:pt idx="1407">
                  <c:v>-5.1056485199999999</c:v>
                </c:pt>
                <c:pt idx="1408">
                  <c:v>-5.1997907799999998</c:v>
                </c:pt>
                <c:pt idx="1409">
                  <c:v>-5.2834727800000003</c:v>
                </c:pt>
                <c:pt idx="1410">
                  <c:v>-5.4299163000000004</c:v>
                </c:pt>
                <c:pt idx="1411">
                  <c:v>-5.5240585600000003</c:v>
                </c:pt>
                <c:pt idx="1412">
                  <c:v>-5.5449790600000002</c:v>
                </c:pt>
                <c:pt idx="1413">
                  <c:v>-5.6286610699999997</c:v>
                </c:pt>
                <c:pt idx="1414">
                  <c:v>-5.7751045799999998</c:v>
                </c:pt>
                <c:pt idx="1415">
                  <c:v>-5.8378660900000003</c:v>
                </c:pt>
                <c:pt idx="1416">
                  <c:v>-5.8692468399999997</c:v>
                </c:pt>
                <c:pt idx="1417">
                  <c:v>-6.0156903599999998</c:v>
                </c:pt>
                <c:pt idx="1418">
                  <c:v>-6.1098326099999998</c:v>
                </c:pt>
                <c:pt idx="1419">
                  <c:v>-6.1202928700000001</c:v>
                </c:pt>
                <c:pt idx="1420">
                  <c:v>-6.2144351200000001</c:v>
                </c:pt>
                <c:pt idx="1421">
                  <c:v>-6.3608786400000001</c:v>
                </c:pt>
                <c:pt idx="1422">
                  <c:v>-6.4341004000000002</c:v>
                </c:pt>
                <c:pt idx="1423">
                  <c:v>-6.4654811499999996</c:v>
                </c:pt>
                <c:pt idx="1424">
                  <c:v>-6.5073221500000002</c:v>
                </c:pt>
                <c:pt idx="1425">
                  <c:v>-6.6328451700000004</c:v>
                </c:pt>
                <c:pt idx="1426">
                  <c:v>-6.7479079300000002</c:v>
                </c:pt>
                <c:pt idx="1427">
                  <c:v>-6.8106694299999999</c:v>
                </c:pt>
                <c:pt idx="1428">
                  <c:v>-6.8420501900000001</c:v>
                </c:pt>
                <c:pt idx="1429">
                  <c:v>-6.9989539499999998</c:v>
                </c:pt>
                <c:pt idx="1430">
                  <c:v>-7.0721757099999998</c:v>
                </c:pt>
                <c:pt idx="1431">
                  <c:v>-7.0512552099999999</c:v>
                </c:pt>
                <c:pt idx="1432">
                  <c:v>-7.1663179699999997</c:v>
                </c:pt>
                <c:pt idx="1433">
                  <c:v>-7.2918409799999999</c:v>
                </c:pt>
                <c:pt idx="1434">
                  <c:v>-7.3546024799999996</c:v>
                </c:pt>
                <c:pt idx="1435">
                  <c:v>-7.3859832399999998</c:v>
                </c:pt>
                <c:pt idx="1436">
                  <c:v>-7.4905857500000002</c:v>
                </c:pt>
                <c:pt idx="1437">
                  <c:v>-7.5533472499999998</c:v>
                </c:pt>
                <c:pt idx="1438">
                  <c:v>-7.6684100199999996</c:v>
                </c:pt>
                <c:pt idx="1439">
                  <c:v>-7.7102510200000003</c:v>
                </c:pt>
                <c:pt idx="1440">
                  <c:v>-7.7939330299999998</c:v>
                </c:pt>
                <c:pt idx="1441">
                  <c:v>-7.9089957899999996</c:v>
                </c:pt>
                <c:pt idx="1442">
                  <c:v>-7.9612970399999998</c:v>
                </c:pt>
                <c:pt idx="1443">
                  <c:v>-7.9612970399999998</c:v>
                </c:pt>
                <c:pt idx="1444">
                  <c:v>-8.0868200600000009</c:v>
                </c:pt>
                <c:pt idx="1445">
                  <c:v>-8.2123430699999993</c:v>
                </c:pt>
                <c:pt idx="1446">
                  <c:v>-8.2332635700000001</c:v>
                </c:pt>
                <c:pt idx="1447">
                  <c:v>-8.2960250799999997</c:v>
                </c:pt>
                <c:pt idx="1448">
                  <c:v>-8.3692468299999998</c:v>
                </c:pt>
                <c:pt idx="1449">
                  <c:v>-8.4529288400000002</c:v>
                </c:pt>
                <c:pt idx="1450">
                  <c:v>-8.5052301000000003</c:v>
                </c:pt>
                <c:pt idx="1451">
                  <c:v>-8.5679915999999992</c:v>
                </c:pt>
                <c:pt idx="1452">
                  <c:v>-8.6307531100000006</c:v>
                </c:pt>
                <c:pt idx="1453">
                  <c:v>-8.7458158699999995</c:v>
                </c:pt>
                <c:pt idx="1454">
                  <c:v>-8.8190376300000004</c:v>
                </c:pt>
                <c:pt idx="1455">
                  <c:v>-8.8294978799999999</c:v>
                </c:pt>
                <c:pt idx="1456">
                  <c:v>-8.9131798900000003</c:v>
                </c:pt>
                <c:pt idx="1457">
                  <c:v>-9.0387029000000005</c:v>
                </c:pt>
                <c:pt idx="1458">
                  <c:v>-9.0387029000000005</c:v>
                </c:pt>
                <c:pt idx="1459">
                  <c:v>-9.1014643999999993</c:v>
                </c:pt>
                <c:pt idx="1460">
                  <c:v>-9.1851464099999998</c:v>
                </c:pt>
                <c:pt idx="1461">
                  <c:v>-9.2583681700000007</c:v>
                </c:pt>
                <c:pt idx="1462">
                  <c:v>-9.31066942</c:v>
                </c:pt>
                <c:pt idx="1463">
                  <c:v>-9.3629706800000001</c:v>
                </c:pt>
                <c:pt idx="1464">
                  <c:v>-9.4675731899999995</c:v>
                </c:pt>
                <c:pt idx="1465">
                  <c:v>-9.5303346999999992</c:v>
                </c:pt>
                <c:pt idx="1466">
                  <c:v>-9.5930961999999997</c:v>
                </c:pt>
                <c:pt idx="1467">
                  <c:v>-9.5826359500000002</c:v>
                </c:pt>
                <c:pt idx="1468">
                  <c:v>-9.6558577099999994</c:v>
                </c:pt>
                <c:pt idx="1469">
                  <c:v>-9.7813807199999996</c:v>
                </c:pt>
                <c:pt idx="1470">
                  <c:v>-9.8023012200000004</c:v>
                </c:pt>
                <c:pt idx="1471">
                  <c:v>-9.8336819700000007</c:v>
                </c:pt>
                <c:pt idx="1472">
                  <c:v>-9.9278242300000006</c:v>
                </c:pt>
                <c:pt idx="1473">
                  <c:v>-10.00104599</c:v>
                </c:pt>
                <c:pt idx="1474">
                  <c:v>-10.021966490000001</c:v>
                </c:pt>
                <c:pt idx="1475">
                  <c:v>-10.074267750000001</c:v>
                </c:pt>
                <c:pt idx="1476">
                  <c:v>-10.157949759999999</c:v>
                </c:pt>
                <c:pt idx="1477">
                  <c:v>-10.231171509999999</c:v>
                </c:pt>
                <c:pt idx="1478">
                  <c:v>-10.26255227</c:v>
                </c:pt>
                <c:pt idx="1479">
                  <c:v>-10.283472769999999</c:v>
                </c:pt>
                <c:pt idx="1480">
                  <c:v>-10.35669453</c:v>
                </c:pt>
                <c:pt idx="1481">
                  <c:v>-10.46129704</c:v>
                </c:pt>
                <c:pt idx="1482">
                  <c:v>-10.471757289999999</c:v>
                </c:pt>
                <c:pt idx="1483">
                  <c:v>-10.50313804</c:v>
                </c:pt>
                <c:pt idx="1484">
                  <c:v>-10.565899549999999</c:v>
                </c:pt>
                <c:pt idx="1485">
                  <c:v>-10.62866105</c:v>
                </c:pt>
                <c:pt idx="1486">
                  <c:v>-10.649581550000001</c:v>
                </c:pt>
                <c:pt idx="1487">
                  <c:v>-10.701882810000001</c:v>
                </c:pt>
                <c:pt idx="1488">
                  <c:v>-10.785564819999999</c:v>
                </c:pt>
                <c:pt idx="1489">
                  <c:v>-10.81694557</c:v>
                </c:pt>
                <c:pt idx="1490">
                  <c:v>-10.858786569999999</c:v>
                </c:pt>
                <c:pt idx="1491">
                  <c:v>-10.84832632</c:v>
                </c:pt>
                <c:pt idx="1492">
                  <c:v>-10.921548080000001</c:v>
                </c:pt>
                <c:pt idx="1493">
                  <c:v>-10.99476984</c:v>
                </c:pt>
                <c:pt idx="1494">
                  <c:v>-11.03661084</c:v>
                </c:pt>
                <c:pt idx="1495">
                  <c:v>-11.015690340000001</c:v>
                </c:pt>
                <c:pt idx="1496">
                  <c:v>-11.109832600000001</c:v>
                </c:pt>
                <c:pt idx="1497">
                  <c:v>-11.16213385</c:v>
                </c:pt>
                <c:pt idx="1498">
                  <c:v>-11.141213349999999</c:v>
                </c:pt>
                <c:pt idx="1499">
                  <c:v>-11.183054350000001</c:v>
                </c:pt>
                <c:pt idx="1500">
                  <c:v>-11.277196610000001</c:v>
                </c:pt>
                <c:pt idx="1501">
                  <c:v>-11.30857737</c:v>
                </c:pt>
                <c:pt idx="1502">
                  <c:v>-11.31903762</c:v>
                </c:pt>
                <c:pt idx="1503">
                  <c:v>-11.329497870000001</c:v>
                </c:pt>
                <c:pt idx="1504">
                  <c:v>-11.38179912</c:v>
                </c:pt>
                <c:pt idx="1505">
                  <c:v>-11.47594138</c:v>
                </c:pt>
                <c:pt idx="1506">
                  <c:v>-11.455020879999999</c:v>
                </c:pt>
                <c:pt idx="1507">
                  <c:v>-11.47594138</c:v>
                </c:pt>
                <c:pt idx="1508">
                  <c:v>-11.53870289</c:v>
                </c:pt>
                <c:pt idx="1509">
                  <c:v>-11.57008364</c:v>
                </c:pt>
                <c:pt idx="1510">
                  <c:v>-11.52824264</c:v>
                </c:pt>
                <c:pt idx="1511">
                  <c:v>-11.57008364</c:v>
                </c:pt>
                <c:pt idx="1512">
                  <c:v>-11.674686149999999</c:v>
                </c:pt>
                <c:pt idx="1513">
                  <c:v>-11.674686149999999</c:v>
                </c:pt>
                <c:pt idx="1514">
                  <c:v>-11.71652716</c:v>
                </c:pt>
                <c:pt idx="1515">
                  <c:v>-11.69560665</c:v>
                </c:pt>
                <c:pt idx="1516">
                  <c:v>-11.74790791</c:v>
                </c:pt>
                <c:pt idx="1517">
                  <c:v>-11.78974891</c:v>
                </c:pt>
                <c:pt idx="1518">
                  <c:v>-11.78974891</c:v>
                </c:pt>
                <c:pt idx="1519">
                  <c:v>-11.78974891</c:v>
                </c:pt>
                <c:pt idx="1520">
                  <c:v>-11.862970669999999</c:v>
                </c:pt>
                <c:pt idx="1521">
                  <c:v>-11.873430920000001</c:v>
                </c:pt>
                <c:pt idx="1522">
                  <c:v>-11.85251042</c:v>
                </c:pt>
                <c:pt idx="1523">
                  <c:v>-11.89435142</c:v>
                </c:pt>
                <c:pt idx="1524">
                  <c:v>-11.97803343</c:v>
                </c:pt>
                <c:pt idx="1525">
                  <c:v>-11.96757318</c:v>
                </c:pt>
                <c:pt idx="1526">
                  <c:v>-11.94665268</c:v>
                </c:pt>
                <c:pt idx="1527">
                  <c:v>-11.957112929999999</c:v>
                </c:pt>
                <c:pt idx="1528">
                  <c:v>-11.988493679999999</c:v>
                </c:pt>
                <c:pt idx="1529">
                  <c:v>-12.03033469</c:v>
                </c:pt>
                <c:pt idx="1530">
                  <c:v>-12.00941418</c:v>
                </c:pt>
                <c:pt idx="1531">
                  <c:v>-12.04079494</c:v>
                </c:pt>
                <c:pt idx="1532">
                  <c:v>-12.07217569</c:v>
                </c:pt>
                <c:pt idx="1533">
                  <c:v>-12.10355644</c:v>
                </c:pt>
                <c:pt idx="1534">
                  <c:v>-12.051255189999999</c:v>
                </c:pt>
                <c:pt idx="1535">
                  <c:v>-12.07217569</c:v>
                </c:pt>
                <c:pt idx="1536">
                  <c:v>-12.145397450000001</c:v>
                </c:pt>
                <c:pt idx="1537">
                  <c:v>-12.12447695</c:v>
                </c:pt>
                <c:pt idx="1538">
                  <c:v>-12.11401669</c:v>
                </c:pt>
                <c:pt idx="1539">
                  <c:v>-12.10355644</c:v>
                </c:pt>
                <c:pt idx="1540">
                  <c:v>-12.12447695</c:v>
                </c:pt>
                <c:pt idx="1541">
                  <c:v>-12.16631795</c:v>
                </c:pt>
                <c:pt idx="1542">
                  <c:v>-12.1349372</c:v>
                </c:pt>
                <c:pt idx="1543">
                  <c:v>-12.1349372</c:v>
                </c:pt>
                <c:pt idx="1544">
                  <c:v>-12.187238450000001</c:v>
                </c:pt>
                <c:pt idx="1545">
                  <c:v>-12.187238450000001</c:v>
                </c:pt>
                <c:pt idx="1546">
                  <c:v>-12.1349372</c:v>
                </c:pt>
                <c:pt idx="1547">
                  <c:v>-12.1558577</c:v>
                </c:pt>
                <c:pt idx="1548">
                  <c:v>-12.229079459999999</c:v>
                </c:pt>
                <c:pt idx="1549">
                  <c:v>-12.176778199999999</c:v>
                </c:pt>
                <c:pt idx="1550">
                  <c:v>-12.1558577</c:v>
                </c:pt>
                <c:pt idx="1551">
                  <c:v>-12.16631795</c:v>
                </c:pt>
                <c:pt idx="1552">
                  <c:v>-12.187238450000001</c:v>
                </c:pt>
                <c:pt idx="1553">
                  <c:v>-12.16631795</c:v>
                </c:pt>
                <c:pt idx="1554">
                  <c:v>-12.145397450000001</c:v>
                </c:pt>
                <c:pt idx="1555">
                  <c:v>-12.176778199999999</c:v>
                </c:pt>
                <c:pt idx="1556">
                  <c:v>-12.187238450000001</c:v>
                </c:pt>
                <c:pt idx="1557">
                  <c:v>-12.176778199999999</c:v>
                </c:pt>
                <c:pt idx="1558">
                  <c:v>-12.10355644</c:v>
                </c:pt>
                <c:pt idx="1559">
                  <c:v>-12.12447695</c:v>
                </c:pt>
                <c:pt idx="1560">
                  <c:v>-12.16631795</c:v>
                </c:pt>
                <c:pt idx="1561">
                  <c:v>-12.12447695</c:v>
                </c:pt>
                <c:pt idx="1562">
                  <c:v>-12.082635939999999</c:v>
                </c:pt>
                <c:pt idx="1563">
                  <c:v>-12.082635939999999</c:v>
                </c:pt>
                <c:pt idx="1564">
                  <c:v>-12.10355644</c:v>
                </c:pt>
                <c:pt idx="1565">
                  <c:v>-12.093096190000001</c:v>
                </c:pt>
                <c:pt idx="1566">
                  <c:v>-12.06171544</c:v>
                </c:pt>
                <c:pt idx="1567">
                  <c:v>-12.082635939999999</c:v>
                </c:pt>
                <c:pt idx="1568">
                  <c:v>-12.06171544</c:v>
                </c:pt>
                <c:pt idx="1569">
                  <c:v>-12.019874440000001</c:v>
                </c:pt>
                <c:pt idx="1570">
                  <c:v>-11.97803343</c:v>
                </c:pt>
                <c:pt idx="1571">
                  <c:v>-11.97803343</c:v>
                </c:pt>
                <c:pt idx="1572">
                  <c:v>-12.04079494</c:v>
                </c:pt>
                <c:pt idx="1573">
                  <c:v>-11.96757318</c:v>
                </c:pt>
                <c:pt idx="1574">
                  <c:v>-11.94665268</c:v>
                </c:pt>
                <c:pt idx="1575">
                  <c:v>-11.93619243</c:v>
                </c:pt>
                <c:pt idx="1576">
                  <c:v>-11.93619243</c:v>
                </c:pt>
                <c:pt idx="1577">
                  <c:v>-11.862970669999999</c:v>
                </c:pt>
                <c:pt idx="1578">
                  <c:v>-11.84205017</c:v>
                </c:pt>
                <c:pt idx="1579">
                  <c:v>-11.862970669999999</c:v>
                </c:pt>
                <c:pt idx="1580">
                  <c:v>-11.84205017</c:v>
                </c:pt>
                <c:pt idx="1581">
                  <c:v>-11.80020916</c:v>
                </c:pt>
                <c:pt idx="1582">
                  <c:v>-11.737447660000001</c:v>
                </c:pt>
                <c:pt idx="1583">
                  <c:v>-11.74790791</c:v>
                </c:pt>
                <c:pt idx="1584">
                  <c:v>-11.768828409999999</c:v>
                </c:pt>
                <c:pt idx="1585">
                  <c:v>-11.69560665</c:v>
                </c:pt>
                <c:pt idx="1586">
                  <c:v>-11.6223849</c:v>
                </c:pt>
                <c:pt idx="1587">
                  <c:v>-11.6642259</c:v>
                </c:pt>
                <c:pt idx="1588">
                  <c:v>-11.63284515</c:v>
                </c:pt>
                <c:pt idx="1589">
                  <c:v>-11.55962339</c:v>
                </c:pt>
                <c:pt idx="1590">
                  <c:v>-11.52824264</c:v>
                </c:pt>
                <c:pt idx="1591">
                  <c:v>-11.55962339</c:v>
                </c:pt>
                <c:pt idx="1592">
                  <c:v>-11.507322139999999</c:v>
                </c:pt>
                <c:pt idx="1593">
                  <c:v>-11.455020879999999</c:v>
                </c:pt>
                <c:pt idx="1594">
                  <c:v>-11.40271963</c:v>
                </c:pt>
                <c:pt idx="1595">
                  <c:v>-11.38179912</c:v>
                </c:pt>
                <c:pt idx="1596">
                  <c:v>-11.40271963</c:v>
                </c:pt>
                <c:pt idx="1597">
                  <c:v>-11.31903762</c:v>
                </c:pt>
                <c:pt idx="1598">
                  <c:v>-11.287656869999999</c:v>
                </c:pt>
                <c:pt idx="1599">
                  <c:v>-11.277196610000001</c:v>
                </c:pt>
                <c:pt idx="1600">
                  <c:v>-11.266736359999999</c:v>
                </c:pt>
                <c:pt idx="1601">
                  <c:v>-11.151673600000001</c:v>
                </c:pt>
                <c:pt idx="1602">
                  <c:v>-11.12029285</c:v>
                </c:pt>
                <c:pt idx="1603">
                  <c:v>-11.151673600000001</c:v>
                </c:pt>
                <c:pt idx="1604">
                  <c:v>-11.07845184</c:v>
                </c:pt>
                <c:pt idx="1605">
                  <c:v>-10.99476984</c:v>
                </c:pt>
                <c:pt idx="1606">
                  <c:v>-10.952928829999999</c:v>
                </c:pt>
                <c:pt idx="1607">
                  <c:v>-10.94246858</c:v>
                </c:pt>
                <c:pt idx="1608">
                  <c:v>-10.93200833</c:v>
                </c:pt>
                <c:pt idx="1609">
                  <c:v>-10.84832632</c:v>
                </c:pt>
                <c:pt idx="1610">
                  <c:v>-10.785564819999999</c:v>
                </c:pt>
                <c:pt idx="1611">
                  <c:v>-10.77510457</c:v>
                </c:pt>
                <c:pt idx="1612">
                  <c:v>-10.733263559999999</c:v>
                </c:pt>
                <c:pt idx="1613">
                  <c:v>-10.639121299999999</c:v>
                </c:pt>
                <c:pt idx="1614">
                  <c:v>-10.607740550000001</c:v>
                </c:pt>
                <c:pt idx="1615">
                  <c:v>-10.62866105</c:v>
                </c:pt>
                <c:pt idx="1616">
                  <c:v>-10.565899549999999</c:v>
                </c:pt>
                <c:pt idx="1617">
                  <c:v>-10.49267779</c:v>
                </c:pt>
                <c:pt idx="1618">
                  <c:v>-10.42991628</c:v>
                </c:pt>
                <c:pt idx="1619">
                  <c:v>-10.39853553</c:v>
                </c:pt>
                <c:pt idx="1620">
                  <c:v>-10.35669453</c:v>
                </c:pt>
                <c:pt idx="1621">
                  <c:v>-10.283472769999999</c:v>
                </c:pt>
                <c:pt idx="1622">
                  <c:v>-10.241631760000001</c:v>
                </c:pt>
                <c:pt idx="1623">
                  <c:v>-10.21025101</c:v>
                </c:pt>
                <c:pt idx="1624">
                  <c:v>-10.168410010000001</c:v>
                </c:pt>
                <c:pt idx="1625">
                  <c:v>-10.063807499999999</c:v>
                </c:pt>
                <c:pt idx="1626">
                  <c:v>-10.011506239999999</c:v>
                </c:pt>
                <c:pt idx="1627">
                  <c:v>-10.011506239999999</c:v>
                </c:pt>
                <c:pt idx="1628">
                  <c:v>-9.9487447400000004</c:v>
                </c:pt>
                <c:pt idx="1629">
                  <c:v>-9.8232217199999994</c:v>
                </c:pt>
                <c:pt idx="1630">
                  <c:v>-9.8023012200000004</c:v>
                </c:pt>
                <c:pt idx="1631">
                  <c:v>-9.7604602200000006</c:v>
                </c:pt>
                <c:pt idx="1632">
                  <c:v>-9.7081589600000004</c:v>
                </c:pt>
                <c:pt idx="1633">
                  <c:v>-9.62447695</c:v>
                </c:pt>
                <c:pt idx="1634">
                  <c:v>-9.6035564499999992</c:v>
                </c:pt>
                <c:pt idx="1635">
                  <c:v>-9.5512551999999999</c:v>
                </c:pt>
                <c:pt idx="1636">
                  <c:v>-9.4780334400000008</c:v>
                </c:pt>
                <c:pt idx="1637">
                  <c:v>-9.3734309299999996</c:v>
                </c:pt>
                <c:pt idx="1638">
                  <c:v>-9.3002091700000005</c:v>
                </c:pt>
                <c:pt idx="1639">
                  <c:v>-9.3211296800000003</c:v>
                </c:pt>
                <c:pt idx="1640">
                  <c:v>-9.2165271600000001</c:v>
                </c:pt>
                <c:pt idx="1641">
                  <c:v>-9.1119246500000006</c:v>
                </c:pt>
                <c:pt idx="1642">
                  <c:v>-9.0805439000000003</c:v>
                </c:pt>
                <c:pt idx="1643">
                  <c:v>-9.0387029000000005</c:v>
                </c:pt>
                <c:pt idx="1644">
                  <c:v>-8.9445606400000006</c:v>
                </c:pt>
                <c:pt idx="1645">
                  <c:v>-8.8713388799999997</c:v>
                </c:pt>
                <c:pt idx="1646">
                  <c:v>-8.8399581299999994</c:v>
                </c:pt>
                <c:pt idx="1647">
                  <c:v>-8.7771966199999998</c:v>
                </c:pt>
                <c:pt idx="1648">
                  <c:v>-8.7039748699999997</c:v>
                </c:pt>
                <c:pt idx="1649">
                  <c:v>-8.5889120999999999</c:v>
                </c:pt>
                <c:pt idx="1650">
                  <c:v>-8.5261505999999994</c:v>
                </c:pt>
                <c:pt idx="1651">
                  <c:v>-8.5261505999999994</c:v>
                </c:pt>
                <c:pt idx="1652">
                  <c:v>-8.4215480899999999</c:v>
                </c:pt>
                <c:pt idx="1653">
                  <c:v>-8.3064853299999992</c:v>
                </c:pt>
                <c:pt idx="1654">
                  <c:v>-8.2751045699999999</c:v>
                </c:pt>
                <c:pt idx="1655">
                  <c:v>-8.2018828199999998</c:v>
                </c:pt>
                <c:pt idx="1656">
                  <c:v>-8.1077405599999999</c:v>
                </c:pt>
                <c:pt idx="1657">
                  <c:v>-8.0345188000000007</c:v>
                </c:pt>
                <c:pt idx="1658">
                  <c:v>-8.0031380500000004</c:v>
                </c:pt>
                <c:pt idx="1659">
                  <c:v>-7.9403765399999999</c:v>
                </c:pt>
                <c:pt idx="1660">
                  <c:v>-7.8566945300000004</c:v>
                </c:pt>
                <c:pt idx="1661">
                  <c:v>-7.7416317699999997</c:v>
                </c:pt>
                <c:pt idx="1662">
                  <c:v>-7.6684100199999996</c:v>
                </c:pt>
                <c:pt idx="1663">
                  <c:v>-7.6684100199999996</c:v>
                </c:pt>
                <c:pt idx="1664">
                  <c:v>-7.5428870000000003</c:v>
                </c:pt>
                <c:pt idx="1665">
                  <c:v>-7.43828449</c:v>
                </c:pt>
                <c:pt idx="1666">
                  <c:v>-7.3755229900000003</c:v>
                </c:pt>
                <c:pt idx="1667">
                  <c:v>-7.3441422300000001</c:v>
                </c:pt>
                <c:pt idx="1668">
                  <c:v>-7.2081589700000004</c:v>
                </c:pt>
                <c:pt idx="1669">
                  <c:v>-7.12447696</c:v>
                </c:pt>
                <c:pt idx="1670">
                  <c:v>-7.1035564600000001</c:v>
                </c:pt>
                <c:pt idx="1671">
                  <c:v>-6.9675732000000004</c:v>
                </c:pt>
                <c:pt idx="1672">
                  <c:v>-6.95711295</c:v>
                </c:pt>
                <c:pt idx="1673">
                  <c:v>-6.8106694299999999</c:v>
                </c:pt>
                <c:pt idx="1674">
                  <c:v>-6.7792886799999996</c:v>
                </c:pt>
                <c:pt idx="1675">
                  <c:v>-6.6746861700000002</c:v>
                </c:pt>
                <c:pt idx="1676">
                  <c:v>-6.6328451700000004</c:v>
                </c:pt>
                <c:pt idx="1677">
                  <c:v>-6.4968618999999999</c:v>
                </c:pt>
                <c:pt idx="1678">
                  <c:v>-6.4654811499999996</c:v>
                </c:pt>
                <c:pt idx="1679">
                  <c:v>-6.3713388899999996</c:v>
                </c:pt>
                <c:pt idx="1680">
                  <c:v>-6.2458158800000003</c:v>
                </c:pt>
                <c:pt idx="1681">
                  <c:v>-6.1830543699999998</c:v>
                </c:pt>
                <c:pt idx="1682">
                  <c:v>-6.1098326099999998</c:v>
                </c:pt>
                <c:pt idx="1683">
                  <c:v>-6.0261506100000002</c:v>
                </c:pt>
                <c:pt idx="1684">
                  <c:v>-5.9529288500000002</c:v>
                </c:pt>
                <c:pt idx="1685">
                  <c:v>-5.8483263399999998</c:v>
                </c:pt>
                <c:pt idx="1686">
                  <c:v>-5.7437238300000004</c:v>
                </c:pt>
                <c:pt idx="1687">
                  <c:v>-5.7228033299999996</c:v>
                </c:pt>
                <c:pt idx="1688">
                  <c:v>-5.6077405699999998</c:v>
                </c:pt>
                <c:pt idx="1689">
                  <c:v>-5.5240585600000003</c:v>
                </c:pt>
                <c:pt idx="1690">
                  <c:v>-5.4299163000000004</c:v>
                </c:pt>
                <c:pt idx="1691">
                  <c:v>-5.3880752899999997</c:v>
                </c:pt>
                <c:pt idx="1692">
                  <c:v>-5.1893305300000003</c:v>
                </c:pt>
                <c:pt idx="1693">
                  <c:v>-5.1579497700000001</c:v>
                </c:pt>
                <c:pt idx="1694">
                  <c:v>-5.08472802</c:v>
                </c:pt>
                <c:pt idx="1695">
                  <c:v>-5.0219665100000004</c:v>
                </c:pt>
                <c:pt idx="1696">
                  <c:v>-4.9069037499999997</c:v>
                </c:pt>
                <c:pt idx="1697">
                  <c:v>-4.7813807400000004</c:v>
                </c:pt>
                <c:pt idx="1698">
                  <c:v>-4.6976987299999999</c:v>
                </c:pt>
                <c:pt idx="1699">
                  <c:v>-4.6453974699999998</c:v>
                </c:pt>
                <c:pt idx="1700">
                  <c:v>-4.5617154700000002</c:v>
                </c:pt>
                <c:pt idx="1701">
                  <c:v>-4.4152719500000002</c:v>
                </c:pt>
                <c:pt idx="1702">
                  <c:v>-4.3943514500000003</c:v>
                </c:pt>
                <c:pt idx="1703">
                  <c:v>-4.2792886899999996</c:v>
                </c:pt>
                <c:pt idx="1704">
                  <c:v>-4.1746861800000001</c:v>
                </c:pt>
                <c:pt idx="1705">
                  <c:v>-4.0491631699999999</c:v>
                </c:pt>
                <c:pt idx="1706">
                  <c:v>-4.0387029099999996</c:v>
                </c:pt>
                <c:pt idx="1707">
                  <c:v>-3.9027196499999999</c:v>
                </c:pt>
                <c:pt idx="1708">
                  <c:v>-3.80857739</c:v>
                </c:pt>
                <c:pt idx="1709">
                  <c:v>-3.6516736299999999</c:v>
                </c:pt>
                <c:pt idx="1710">
                  <c:v>-3.63075313</c:v>
                </c:pt>
                <c:pt idx="1711">
                  <c:v>-3.55753137</c:v>
                </c:pt>
                <c:pt idx="1712">
                  <c:v>-3.4424686100000002</c:v>
                </c:pt>
                <c:pt idx="1713">
                  <c:v>-3.3274058499999999</c:v>
                </c:pt>
                <c:pt idx="1714">
                  <c:v>-3.2646443399999998</c:v>
                </c:pt>
                <c:pt idx="1715">
                  <c:v>-3.2018828300000002</c:v>
                </c:pt>
                <c:pt idx="1716">
                  <c:v>-3.0240585699999998</c:v>
                </c:pt>
                <c:pt idx="1717">
                  <c:v>-2.9612970600000001</c:v>
                </c:pt>
                <c:pt idx="1718">
                  <c:v>-2.8985355500000001</c:v>
                </c:pt>
                <c:pt idx="1719">
                  <c:v>-2.8357740499999999</c:v>
                </c:pt>
                <c:pt idx="1720">
                  <c:v>-2.66841003</c:v>
                </c:pt>
                <c:pt idx="1721">
                  <c:v>-2.59518827</c:v>
                </c:pt>
                <c:pt idx="1722">
                  <c:v>-2.4905857600000001</c:v>
                </c:pt>
                <c:pt idx="1723">
                  <c:v>-2.42782426</c:v>
                </c:pt>
                <c:pt idx="1724">
                  <c:v>-2.2813807399999999</c:v>
                </c:pt>
                <c:pt idx="1725">
                  <c:v>-2.1663179800000001</c:v>
                </c:pt>
                <c:pt idx="1726">
                  <c:v>-2.1140167299999999</c:v>
                </c:pt>
                <c:pt idx="1727">
                  <c:v>-2.0826359800000001</c:v>
                </c:pt>
                <c:pt idx="1728">
                  <c:v>-1.89435146</c:v>
                </c:pt>
                <c:pt idx="1729">
                  <c:v>-1.8211297</c:v>
                </c:pt>
                <c:pt idx="1730">
                  <c:v>-1.7792886999999999</c:v>
                </c:pt>
                <c:pt idx="1731">
                  <c:v>-1.65376568</c:v>
                </c:pt>
                <c:pt idx="1732">
                  <c:v>-1.5596234200000001</c:v>
                </c:pt>
                <c:pt idx="1733">
                  <c:v>-1.4654811700000001</c:v>
                </c:pt>
                <c:pt idx="1734">
                  <c:v>-1.37133891</c:v>
                </c:pt>
                <c:pt idx="1735">
                  <c:v>-1.2562761499999999</c:v>
                </c:pt>
                <c:pt idx="1736">
                  <c:v>-1.16213389</c:v>
                </c:pt>
                <c:pt idx="1737">
                  <c:v>-1.0366108700000001</c:v>
                </c:pt>
                <c:pt idx="1738">
                  <c:v>-1.01569037</c:v>
                </c:pt>
                <c:pt idx="1739">
                  <c:v>-0.89016735999999996</c:v>
                </c:pt>
                <c:pt idx="1740">
                  <c:v>-0.74372384999999996</c:v>
                </c:pt>
                <c:pt idx="1741">
                  <c:v>-0.63912133999999998</c:v>
                </c:pt>
                <c:pt idx="1742">
                  <c:v>-0.60774057999999997</c:v>
                </c:pt>
                <c:pt idx="1743">
                  <c:v>-0.52405857</c:v>
                </c:pt>
                <c:pt idx="1744">
                  <c:v>-0.36715481</c:v>
                </c:pt>
                <c:pt idx="1745">
                  <c:v>-0.30439329999999998</c:v>
                </c:pt>
                <c:pt idx="1746">
                  <c:v>-0.2207113</c:v>
                </c:pt>
                <c:pt idx="1747">
                  <c:v>-0.11610879</c:v>
                </c:pt>
                <c:pt idx="1748">
                  <c:v>9.4142300000000009E-3</c:v>
                </c:pt>
                <c:pt idx="1749">
                  <c:v>8.2635979999999998E-2</c:v>
                </c:pt>
                <c:pt idx="1750">
                  <c:v>0.15585773999999999</c:v>
                </c:pt>
                <c:pt idx="1751">
                  <c:v>0.23953975</c:v>
                </c:pt>
                <c:pt idx="1752">
                  <c:v>0.40690377</c:v>
                </c:pt>
                <c:pt idx="1753">
                  <c:v>0.46966527000000002</c:v>
                </c:pt>
                <c:pt idx="1754">
                  <c:v>0.52196653000000004</c:v>
                </c:pt>
                <c:pt idx="1755">
                  <c:v>0.61610878999999996</c:v>
                </c:pt>
                <c:pt idx="1756">
                  <c:v>0.76255229999999996</c:v>
                </c:pt>
                <c:pt idx="1757">
                  <c:v>0.83577405999999999</c:v>
                </c:pt>
                <c:pt idx="1758">
                  <c:v>0.92991632000000002</c:v>
                </c:pt>
                <c:pt idx="1759">
                  <c:v>1.02405857</c:v>
                </c:pt>
                <c:pt idx="1760">
                  <c:v>1.1495815899999999</c:v>
                </c:pt>
                <c:pt idx="1761">
                  <c:v>1.2123430900000001</c:v>
                </c:pt>
                <c:pt idx="1762">
                  <c:v>1.2855648500000001</c:v>
                </c:pt>
                <c:pt idx="1763">
                  <c:v>1.39016736</c:v>
                </c:pt>
                <c:pt idx="1764">
                  <c:v>1.5575313799999999</c:v>
                </c:pt>
                <c:pt idx="1765">
                  <c:v>1.6412133799999999</c:v>
                </c:pt>
                <c:pt idx="1766">
                  <c:v>1.6516736400000001</c:v>
                </c:pt>
                <c:pt idx="1767">
                  <c:v>1.7667364000000001</c:v>
                </c:pt>
                <c:pt idx="1768">
                  <c:v>1.95502091</c:v>
                </c:pt>
                <c:pt idx="1769">
                  <c:v>1.9759414200000001</c:v>
                </c:pt>
                <c:pt idx="1770">
                  <c:v>2.0596234199999999</c:v>
                </c:pt>
                <c:pt idx="1771">
                  <c:v>2.1642259400000001</c:v>
                </c:pt>
                <c:pt idx="1772">
                  <c:v>2.3002091999999998</c:v>
                </c:pt>
                <c:pt idx="1773">
                  <c:v>2.3315899500000001</c:v>
                </c:pt>
                <c:pt idx="1774">
                  <c:v>2.3943514600000002</c:v>
                </c:pt>
                <c:pt idx="1775">
                  <c:v>2.5617154700000002</c:v>
                </c:pt>
                <c:pt idx="1776">
                  <c:v>2.6872384899999999</c:v>
                </c:pt>
                <c:pt idx="1777">
                  <c:v>2.77092049</c:v>
                </c:pt>
                <c:pt idx="1778">
                  <c:v>2.7813807399999999</c:v>
                </c:pt>
                <c:pt idx="1779">
                  <c:v>2.9487447599999999</c:v>
                </c:pt>
                <c:pt idx="1780">
                  <c:v>3.09518827</c:v>
                </c:pt>
                <c:pt idx="1781">
                  <c:v>3.1161087799999998</c:v>
                </c:pt>
                <c:pt idx="1782">
                  <c:v>3.1893305299999999</c:v>
                </c:pt>
                <c:pt idx="1783">
                  <c:v>3.3462342999999999</c:v>
                </c:pt>
                <c:pt idx="1784">
                  <c:v>3.4508368100000002</c:v>
                </c:pt>
                <c:pt idx="1785">
                  <c:v>3.4717573100000001</c:v>
                </c:pt>
                <c:pt idx="1786">
                  <c:v>3.5868200699999999</c:v>
                </c:pt>
                <c:pt idx="1787">
                  <c:v>3.6809623299999998</c:v>
                </c:pt>
                <c:pt idx="1788">
                  <c:v>3.8064853400000001</c:v>
                </c:pt>
                <c:pt idx="1789">
                  <c:v>3.8797071000000001</c:v>
                </c:pt>
                <c:pt idx="1790">
                  <c:v>3.9110878499999999</c:v>
                </c:pt>
                <c:pt idx="1791">
                  <c:v>4.0575313700000004</c:v>
                </c:pt>
                <c:pt idx="1792">
                  <c:v>4.1935146300000001</c:v>
                </c:pt>
                <c:pt idx="1793">
                  <c:v>4.2353556399999999</c:v>
                </c:pt>
                <c:pt idx="1794">
                  <c:v>4.30857739</c:v>
                </c:pt>
                <c:pt idx="1795">
                  <c:v>4.4759414099999999</c:v>
                </c:pt>
                <c:pt idx="1796">
                  <c:v>4.5177824099999997</c:v>
                </c:pt>
                <c:pt idx="1797">
                  <c:v>4.5805439200000002</c:v>
                </c:pt>
                <c:pt idx="1798">
                  <c:v>4.6433054199999999</c:v>
                </c:pt>
                <c:pt idx="1799">
                  <c:v>4.8106694399999999</c:v>
                </c:pt>
                <c:pt idx="1800">
                  <c:v>4.8943514500000003</c:v>
                </c:pt>
                <c:pt idx="1801">
                  <c:v>4.9884937100000002</c:v>
                </c:pt>
                <c:pt idx="1802">
                  <c:v>5.0198744599999996</c:v>
                </c:pt>
                <c:pt idx="1803">
                  <c:v>5.1558577200000002</c:v>
                </c:pt>
                <c:pt idx="1804">
                  <c:v>5.2290794800000002</c:v>
                </c:pt>
                <c:pt idx="1805">
                  <c:v>5.2918409899999999</c:v>
                </c:pt>
                <c:pt idx="1806">
                  <c:v>5.34414224</c:v>
                </c:pt>
                <c:pt idx="1807">
                  <c:v>5.5324267599999999</c:v>
                </c:pt>
                <c:pt idx="1808">
                  <c:v>5.6370292700000002</c:v>
                </c:pt>
                <c:pt idx="1809">
                  <c:v>5.6265690199999998</c:v>
                </c:pt>
                <c:pt idx="1810">
                  <c:v>5.7416317799999996</c:v>
                </c:pt>
                <c:pt idx="1811">
                  <c:v>5.8776150400000002</c:v>
                </c:pt>
                <c:pt idx="1812">
                  <c:v>5.9926778000000001</c:v>
                </c:pt>
                <c:pt idx="1813">
                  <c:v>5.99267781</c:v>
                </c:pt>
                <c:pt idx="1814">
                  <c:v>6.0658995600000001</c:v>
                </c:pt>
                <c:pt idx="1815">
                  <c:v>6.1705020700000004</c:v>
                </c:pt>
                <c:pt idx="1816">
                  <c:v>6.3064853400000001</c:v>
                </c:pt>
                <c:pt idx="1817">
                  <c:v>6.2960250799999997</c:v>
                </c:pt>
                <c:pt idx="1818">
                  <c:v>6.3901673399999996</c:v>
                </c:pt>
                <c:pt idx="1819">
                  <c:v>6.5366108599999997</c:v>
                </c:pt>
                <c:pt idx="1820">
                  <c:v>6.6098326099999998</c:v>
                </c:pt>
                <c:pt idx="1821">
                  <c:v>6.5993723600000003</c:v>
                </c:pt>
                <c:pt idx="1822">
                  <c:v>6.7144351200000001</c:v>
                </c:pt>
                <c:pt idx="1823">
                  <c:v>6.8399581400000002</c:v>
                </c:pt>
                <c:pt idx="1824">
                  <c:v>6.8922593900000004</c:v>
                </c:pt>
                <c:pt idx="1825">
                  <c:v>6.9550209000000001</c:v>
                </c:pt>
                <c:pt idx="1826">
                  <c:v>7.0282426600000001</c:v>
                </c:pt>
                <c:pt idx="1827">
                  <c:v>7.1433054199999999</c:v>
                </c:pt>
                <c:pt idx="1828">
                  <c:v>7.2479079300000002</c:v>
                </c:pt>
                <c:pt idx="1829">
                  <c:v>7.2374476799999998</c:v>
                </c:pt>
                <c:pt idx="1830">
                  <c:v>7.3211296800000003</c:v>
                </c:pt>
                <c:pt idx="1831">
                  <c:v>7.4989539499999998</c:v>
                </c:pt>
                <c:pt idx="1832">
                  <c:v>7.5303347</c:v>
                </c:pt>
                <c:pt idx="1833">
                  <c:v>7.5303347</c:v>
                </c:pt>
                <c:pt idx="1834">
                  <c:v>7.6453974599999999</c:v>
                </c:pt>
                <c:pt idx="1835">
                  <c:v>7.7604602299999996</c:v>
                </c:pt>
                <c:pt idx="1836">
                  <c:v>7.8232217300000002</c:v>
                </c:pt>
                <c:pt idx="1837">
                  <c:v>7.8755229900000003</c:v>
                </c:pt>
                <c:pt idx="1838">
                  <c:v>7.9905857500000002</c:v>
                </c:pt>
                <c:pt idx="1839">
                  <c:v>8.0533472499999998</c:v>
                </c:pt>
                <c:pt idx="1840">
                  <c:v>8.1265690100000008</c:v>
                </c:pt>
                <c:pt idx="1841">
                  <c:v>8.1161087599999995</c:v>
                </c:pt>
                <c:pt idx="1842">
                  <c:v>8.2311715200000002</c:v>
                </c:pt>
                <c:pt idx="1843">
                  <c:v>8.3462342799999991</c:v>
                </c:pt>
                <c:pt idx="1844">
                  <c:v>8.3985355399999992</c:v>
                </c:pt>
                <c:pt idx="1845">
                  <c:v>8.41945604</c:v>
                </c:pt>
                <c:pt idx="1846">
                  <c:v>8.5135983</c:v>
                </c:pt>
                <c:pt idx="1847">
                  <c:v>8.6182008099999994</c:v>
                </c:pt>
                <c:pt idx="1848">
                  <c:v>8.6286610600000007</c:v>
                </c:pt>
                <c:pt idx="1849">
                  <c:v>8.6600418099999992</c:v>
                </c:pt>
                <c:pt idx="1850">
                  <c:v>8.7855648199999994</c:v>
                </c:pt>
                <c:pt idx="1851">
                  <c:v>8.8901673399999996</c:v>
                </c:pt>
                <c:pt idx="1852">
                  <c:v>8.9006275899999991</c:v>
                </c:pt>
                <c:pt idx="1853">
                  <c:v>8.9843095900000005</c:v>
                </c:pt>
                <c:pt idx="1854">
                  <c:v>9.0679915999999992</c:v>
                </c:pt>
                <c:pt idx="1855">
                  <c:v>9.1935146099999994</c:v>
                </c:pt>
                <c:pt idx="1856">
                  <c:v>9.1725941100000004</c:v>
                </c:pt>
                <c:pt idx="1857">
                  <c:v>9.1935146099999994</c:v>
                </c:pt>
                <c:pt idx="1858">
                  <c:v>9.2667363700000003</c:v>
                </c:pt>
                <c:pt idx="1859">
                  <c:v>9.3817991299999992</c:v>
                </c:pt>
                <c:pt idx="1860">
                  <c:v>9.40271963</c:v>
                </c:pt>
                <c:pt idx="1861">
                  <c:v>9.4654811399999996</c:v>
                </c:pt>
                <c:pt idx="1862">
                  <c:v>9.5805439000000003</c:v>
                </c:pt>
                <c:pt idx="1863">
                  <c:v>9.6223849099999992</c:v>
                </c:pt>
                <c:pt idx="1864">
                  <c:v>9.6328451600000005</c:v>
                </c:pt>
                <c:pt idx="1865">
                  <c:v>9.6642259100000008</c:v>
                </c:pt>
                <c:pt idx="1866">
                  <c:v>9.81066942</c:v>
                </c:pt>
                <c:pt idx="1867">
                  <c:v>9.8420501799999993</c:v>
                </c:pt>
                <c:pt idx="1868">
                  <c:v>9.9152719299999994</c:v>
                </c:pt>
                <c:pt idx="1869">
                  <c:v>9.8943514300000004</c:v>
                </c:pt>
                <c:pt idx="1870">
                  <c:v>9.9989539399999998</c:v>
                </c:pt>
                <c:pt idx="1871">
                  <c:v>10.114016700000001</c:v>
                </c:pt>
                <c:pt idx="1872">
                  <c:v>10.072175700000001</c:v>
                </c:pt>
                <c:pt idx="1873">
                  <c:v>10.12447695</c:v>
                </c:pt>
                <c:pt idx="1874">
                  <c:v>10.21861921</c:v>
                </c:pt>
                <c:pt idx="1875">
                  <c:v>10.249999969999999</c:v>
                </c:pt>
                <c:pt idx="1876">
                  <c:v>10.23953972</c:v>
                </c:pt>
                <c:pt idx="1877">
                  <c:v>10.323221719999999</c:v>
                </c:pt>
                <c:pt idx="1878">
                  <c:v>10.40690373</c:v>
                </c:pt>
                <c:pt idx="1879">
                  <c:v>10.480125490000001</c:v>
                </c:pt>
                <c:pt idx="1880">
                  <c:v>10.480125490000001</c:v>
                </c:pt>
                <c:pt idx="1881">
                  <c:v>10.53242674</c:v>
                </c:pt>
                <c:pt idx="1882">
                  <c:v>10.59518825</c:v>
                </c:pt>
                <c:pt idx="1883">
                  <c:v>10.668410010000001</c:v>
                </c:pt>
                <c:pt idx="1884">
                  <c:v>10.626569</c:v>
                </c:pt>
                <c:pt idx="1885">
                  <c:v>10.72071126</c:v>
                </c:pt>
                <c:pt idx="1886">
                  <c:v>10.783472769999999</c:v>
                </c:pt>
                <c:pt idx="1887">
                  <c:v>10.835774020000001</c:v>
                </c:pt>
                <c:pt idx="1888">
                  <c:v>10.80439327</c:v>
                </c:pt>
                <c:pt idx="1889">
                  <c:v>10.86715478</c:v>
                </c:pt>
                <c:pt idx="1890">
                  <c:v>10.92991628</c:v>
                </c:pt>
                <c:pt idx="1891">
                  <c:v>10.982217540000001</c:v>
                </c:pt>
                <c:pt idx="1892">
                  <c:v>11.00313804</c:v>
                </c:pt>
                <c:pt idx="1893">
                  <c:v>11.03451879</c:v>
                </c:pt>
                <c:pt idx="1894">
                  <c:v>11.0972803</c:v>
                </c:pt>
                <c:pt idx="1895">
                  <c:v>11.139121299999999</c:v>
                </c:pt>
                <c:pt idx="1896">
                  <c:v>11.139121299999999</c:v>
                </c:pt>
                <c:pt idx="1897">
                  <c:v>11.1600418</c:v>
                </c:pt>
                <c:pt idx="1898">
                  <c:v>11.26464431</c:v>
                </c:pt>
                <c:pt idx="1899">
                  <c:v>11.25418406</c:v>
                </c:pt>
                <c:pt idx="1900">
                  <c:v>11.25418406</c:v>
                </c:pt>
                <c:pt idx="1901">
                  <c:v>11.296025070000001</c:v>
                </c:pt>
                <c:pt idx="1902">
                  <c:v>11.390167330000001</c:v>
                </c:pt>
                <c:pt idx="1903">
                  <c:v>11.41108783</c:v>
                </c:pt>
                <c:pt idx="1904">
                  <c:v>11.40062758</c:v>
                </c:pt>
                <c:pt idx="1905">
                  <c:v>11.452928829999999</c:v>
                </c:pt>
                <c:pt idx="1906">
                  <c:v>11.50523009</c:v>
                </c:pt>
                <c:pt idx="1907">
                  <c:v>11.515690340000001</c:v>
                </c:pt>
                <c:pt idx="1908">
                  <c:v>11.515690340000001</c:v>
                </c:pt>
                <c:pt idx="1909">
                  <c:v>11.57845184</c:v>
                </c:pt>
                <c:pt idx="1910">
                  <c:v>11.62029285</c:v>
                </c:pt>
                <c:pt idx="1911">
                  <c:v>11.651673600000001</c:v>
                </c:pt>
                <c:pt idx="1912">
                  <c:v>11.5889121</c:v>
                </c:pt>
                <c:pt idx="1913">
                  <c:v>11.683054350000001</c:v>
                </c:pt>
                <c:pt idx="1914">
                  <c:v>11.71443511</c:v>
                </c:pt>
                <c:pt idx="1915">
                  <c:v>11.683054350000001</c:v>
                </c:pt>
                <c:pt idx="1916">
                  <c:v>11.703974860000001</c:v>
                </c:pt>
                <c:pt idx="1917">
                  <c:v>11.75627611</c:v>
                </c:pt>
                <c:pt idx="1918">
                  <c:v>11.777196610000001</c:v>
                </c:pt>
                <c:pt idx="1919">
                  <c:v>11.787656869999999</c:v>
                </c:pt>
                <c:pt idx="1920">
                  <c:v>11.798117120000001</c:v>
                </c:pt>
                <c:pt idx="1921">
                  <c:v>11.829497870000001</c:v>
                </c:pt>
                <c:pt idx="1922">
                  <c:v>11.913179879999999</c:v>
                </c:pt>
                <c:pt idx="1923">
                  <c:v>11.88179912</c:v>
                </c:pt>
                <c:pt idx="1924">
                  <c:v>11.83995812</c:v>
                </c:pt>
                <c:pt idx="1925">
                  <c:v>11.90271963</c:v>
                </c:pt>
                <c:pt idx="1926">
                  <c:v>11.955020879999999</c:v>
                </c:pt>
                <c:pt idx="1927">
                  <c:v>11.913179879999999</c:v>
                </c:pt>
                <c:pt idx="1928">
                  <c:v>11.93410038</c:v>
                </c:pt>
                <c:pt idx="1929">
                  <c:v>11.965481130000001</c:v>
                </c:pt>
                <c:pt idx="1930">
                  <c:v>11.98640163</c:v>
                </c:pt>
                <c:pt idx="1931">
                  <c:v>11.965481130000001</c:v>
                </c:pt>
                <c:pt idx="1932">
                  <c:v>11.955020879999999</c:v>
                </c:pt>
                <c:pt idx="1933">
                  <c:v>11.98640163</c:v>
                </c:pt>
                <c:pt idx="1934">
                  <c:v>12.03870289</c:v>
                </c:pt>
                <c:pt idx="1935">
                  <c:v>12.017782390000001</c:v>
                </c:pt>
                <c:pt idx="1936">
                  <c:v>11.97594138</c:v>
                </c:pt>
                <c:pt idx="1937">
                  <c:v>12.017782390000001</c:v>
                </c:pt>
                <c:pt idx="1938">
                  <c:v>12.08054389</c:v>
                </c:pt>
                <c:pt idx="1939">
                  <c:v>12.017782390000001</c:v>
                </c:pt>
                <c:pt idx="1940">
                  <c:v>12.03870289</c:v>
                </c:pt>
                <c:pt idx="1941">
                  <c:v>12.091004140000001</c:v>
                </c:pt>
                <c:pt idx="1942">
                  <c:v>12.049163139999999</c:v>
                </c:pt>
                <c:pt idx="1943">
                  <c:v>12.03870289</c:v>
                </c:pt>
                <c:pt idx="1944">
                  <c:v>12.049163139999999</c:v>
                </c:pt>
                <c:pt idx="1945">
                  <c:v>12.03870289</c:v>
                </c:pt>
                <c:pt idx="1946">
                  <c:v>12.07008364</c:v>
                </c:pt>
                <c:pt idx="1947">
                  <c:v>12.07008364</c:v>
                </c:pt>
                <c:pt idx="1948">
                  <c:v>12.02824264</c:v>
                </c:pt>
                <c:pt idx="1949">
                  <c:v>12.02824264</c:v>
                </c:pt>
                <c:pt idx="1950">
                  <c:v>12.05962339</c:v>
                </c:pt>
                <c:pt idx="1951">
                  <c:v>12.03870289</c:v>
                </c:pt>
                <c:pt idx="1952">
                  <c:v>12.017782390000001</c:v>
                </c:pt>
                <c:pt idx="1953">
                  <c:v>12.03870289</c:v>
                </c:pt>
                <c:pt idx="1954">
                  <c:v>12.017782390000001</c:v>
                </c:pt>
                <c:pt idx="1955">
                  <c:v>11.97594138</c:v>
                </c:pt>
                <c:pt idx="1956">
                  <c:v>11.98640163</c:v>
                </c:pt>
                <c:pt idx="1957">
                  <c:v>11.98640163</c:v>
                </c:pt>
                <c:pt idx="1958">
                  <c:v>12.02824264</c:v>
                </c:pt>
                <c:pt idx="1959">
                  <c:v>11.965481130000001</c:v>
                </c:pt>
                <c:pt idx="1960">
                  <c:v>11.913179879999999</c:v>
                </c:pt>
                <c:pt idx="1961">
                  <c:v>11.90271963</c:v>
                </c:pt>
                <c:pt idx="1962">
                  <c:v>11.97594138</c:v>
                </c:pt>
                <c:pt idx="1963">
                  <c:v>11.90271963</c:v>
                </c:pt>
                <c:pt idx="1964">
                  <c:v>11.913179879999999</c:v>
                </c:pt>
                <c:pt idx="1965">
                  <c:v>11.923640130000001</c:v>
                </c:pt>
                <c:pt idx="1966">
                  <c:v>11.913179879999999</c:v>
                </c:pt>
                <c:pt idx="1967">
                  <c:v>11.83995812</c:v>
                </c:pt>
                <c:pt idx="1968">
                  <c:v>11.81903762</c:v>
                </c:pt>
                <c:pt idx="1969">
                  <c:v>11.85041837</c:v>
                </c:pt>
                <c:pt idx="1970">
                  <c:v>11.829497870000001</c:v>
                </c:pt>
                <c:pt idx="1971">
                  <c:v>11.81903762</c:v>
                </c:pt>
                <c:pt idx="1972">
                  <c:v>11.74581586</c:v>
                </c:pt>
                <c:pt idx="1973">
                  <c:v>11.75627611</c:v>
                </c:pt>
                <c:pt idx="1974">
                  <c:v>11.72489536</c:v>
                </c:pt>
                <c:pt idx="1975">
                  <c:v>11.703974860000001</c:v>
                </c:pt>
                <c:pt idx="1976">
                  <c:v>11.66213385</c:v>
                </c:pt>
                <c:pt idx="1977">
                  <c:v>11.683054350000001</c:v>
                </c:pt>
                <c:pt idx="1978">
                  <c:v>11.6725941</c:v>
                </c:pt>
                <c:pt idx="1979">
                  <c:v>11.609832600000001</c:v>
                </c:pt>
                <c:pt idx="1980">
                  <c:v>11.5889121</c:v>
                </c:pt>
                <c:pt idx="1981">
                  <c:v>11.5889121</c:v>
                </c:pt>
                <c:pt idx="1982">
                  <c:v>11.57845184</c:v>
                </c:pt>
                <c:pt idx="1983">
                  <c:v>11.53661084</c:v>
                </c:pt>
                <c:pt idx="1984">
                  <c:v>11.484309590000001</c:v>
                </c:pt>
                <c:pt idx="1985">
                  <c:v>11.452928829999999</c:v>
                </c:pt>
                <c:pt idx="1986">
                  <c:v>11.452928829999999</c:v>
                </c:pt>
                <c:pt idx="1987">
                  <c:v>11.379707079999999</c:v>
                </c:pt>
                <c:pt idx="1988">
                  <c:v>11.34832632</c:v>
                </c:pt>
                <c:pt idx="1989">
                  <c:v>11.390167330000001</c:v>
                </c:pt>
                <c:pt idx="1990">
                  <c:v>11.327405819999999</c:v>
                </c:pt>
                <c:pt idx="1991">
                  <c:v>11.233263559999999</c:v>
                </c:pt>
                <c:pt idx="1992">
                  <c:v>11.233263559999999</c:v>
                </c:pt>
                <c:pt idx="1993">
                  <c:v>11.233263559999999</c:v>
                </c:pt>
                <c:pt idx="1994">
                  <c:v>11.201882810000001</c:v>
                </c:pt>
                <c:pt idx="1995">
                  <c:v>11.12866105</c:v>
                </c:pt>
                <c:pt idx="1996">
                  <c:v>11.107740550000001</c:v>
                </c:pt>
                <c:pt idx="1997">
                  <c:v>11.076359800000001</c:v>
                </c:pt>
                <c:pt idx="1998">
                  <c:v>11.065899549999999</c:v>
                </c:pt>
                <c:pt idx="1999">
                  <c:v>10.982217540000001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BE1-4FA0-AA3B-383D43178F99}"/>
            </c:ext>
          </c:extLst>
        </c:ser>
        <c:ser>
          <c:idx val="4"/>
          <c:order val="4"/>
          <c:tx>
            <c:v>Coil1 2018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'SP6'!$M$4:$M$104</c:f>
              <c:numCache>
                <c:formatCode>0.00E+00</c:formatCode>
                <c:ptCount val="101"/>
                <c:pt idx="0">
                  <c:v>-2.5000000000000001E-2</c:v>
                </c:pt>
                <c:pt idx="1">
                  <c:v>-2.4500000000000001E-2</c:v>
                </c:pt>
                <c:pt idx="2">
                  <c:v>-2.4E-2</c:v>
                </c:pt>
                <c:pt idx="3">
                  <c:v>-2.35E-2</c:v>
                </c:pt>
                <c:pt idx="4">
                  <c:v>-2.3E-2</c:v>
                </c:pt>
                <c:pt idx="5">
                  <c:v>-2.2499999999999999E-2</c:v>
                </c:pt>
                <c:pt idx="6">
                  <c:v>-2.1999999999999999E-2</c:v>
                </c:pt>
                <c:pt idx="7">
                  <c:v>-2.1499999999999998E-2</c:v>
                </c:pt>
                <c:pt idx="8">
                  <c:v>-2.1000000000000001E-2</c:v>
                </c:pt>
                <c:pt idx="9">
                  <c:v>-2.0500000000000001E-2</c:v>
                </c:pt>
                <c:pt idx="10">
                  <c:v>-0.02</c:v>
                </c:pt>
                <c:pt idx="11">
                  <c:v>-1.95E-2</c:v>
                </c:pt>
                <c:pt idx="12">
                  <c:v>-1.9E-2</c:v>
                </c:pt>
                <c:pt idx="13">
                  <c:v>-1.8499999999999999E-2</c:v>
                </c:pt>
                <c:pt idx="14">
                  <c:v>-1.7999999999999999E-2</c:v>
                </c:pt>
                <c:pt idx="15">
                  <c:v>-1.7500000000000002E-2</c:v>
                </c:pt>
                <c:pt idx="16">
                  <c:v>-1.7000000000000001E-2</c:v>
                </c:pt>
                <c:pt idx="17">
                  <c:v>-1.6500000000000001E-2</c:v>
                </c:pt>
                <c:pt idx="18">
                  <c:v>-1.6E-2</c:v>
                </c:pt>
                <c:pt idx="19">
                  <c:v>-1.55E-2</c:v>
                </c:pt>
                <c:pt idx="20">
                  <c:v>-1.4999999999999999E-2</c:v>
                </c:pt>
                <c:pt idx="21">
                  <c:v>-1.4500000000000001E-2</c:v>
                </c:pt>
                <c:pt idx="22">
                  <c:v>-1.4E-2</c:v>
                </c:pt>
                <c:pt idx="23">
                  <c:v>-1.35E-2</c:v>
                </c:pt>
                <c:pt idx="24">
                  <c:v>-1.2999999999999999E-2</c:v>
                </c:pt>
                <c:pt idx="25">
                  <c:v>-1.2500000000000001E-2</c:v>
                </c:pt>
                <c:pt idx="26">
                  <c:v>-1.2E-2</c:v>
                </c:pt>
                <c:pt idx="27">
                  <c:v>-1.15E-2</c:v>
                </c:pt>
                <c:pt idx="28">
                  <c:v>-1.0999999999999999E-2</c:v>
                </c:pt>
                <c:pt idx="29">
                  <c:v>-1.0500000000000001E-2</c:v>
                </c:pt>
                <c:pt idx="30">
                  <c:v>-0.01</c:v>
                </c:pt>
                <c:pt idx="31">
                  <c:v>-9.4999999999999998E-3</c:v>
                </c:pt>
                <c:pt idx="32">
                  <c:v>-8.9999999999999993E-3</c:v>
                </c:pt>
                <c:pt idx="33">
                  <c:v>-8.5000000000000006E-3</c:v>
                </c:pt>
                <c:pt idx="34">
                  <c:v>-8.0000000000000002E-3</c:v>
                </c:pt>
                <c:pt idx="35">
                  <c:v>-7.4999999999999997E-3</c:v>
                </c:pt>
                <c:pt idx="36">
                  <c:v>-7.0000000000000001E-3</c:v>
                </c:pt>
                <c:pt idx="37">
                  <c:v>-6.4999999999999997E-3</c:v>
                </c:pt>
                <c:pt idx="38">
                  <c:v>-6.0000000000000001E-3</c:v>
                </c:pt>
                <c:pt idx="39">
                  <c:v>-5.4999999999999997E-3</c:v>
                </c:pt>
                <c:pt idx="40">
                  <c:v>-5.0000000000000001E-3</c:v>
                </c:pt>
                <c:pt idx="41">
                  <c:v>-4.4999999999999997E-3</c:v>
                </c:pt>
                <c:pt idx="42">
                  <c:v>-4.0000000000000001E-3</c:v>
                </c:pt>
                <c:pt idx="43">
                  <c:v>-3.5000000000000001E-3</c:v>
                </c:pt>
                <c:pt idx="44">
                  <c:v>-3.0000000000000001E-3</c:v>
                </c:pt>
                <c:pt idx="45">
                  <c:v>-2.5000000000000001E-3</c:v>
                </c:pt>
                <c:pt idx="46">
                  <c:v>-2E-3</c:v>
                </c:pt>
                <c:pt idx="47">
                  <c:v>-1.5E-3</c:v>
                </c:pt>
                <c:pt idx="48">
                  <c:v>-1E-3</c:v>
                </c:pt>
                <c:pt idx="49">
                  <c:v>-5.0000000000000001E-4</c:v>
                </c:pt>
                <c:pt idx="50">
                  <c:v>0</c:v>
                </c:pt>
                <c:pt idx="51">
                  <c:v>5.0000000000000001E-4</c:v>
                </c:pt>
                <c:pt idx="52">
                  <c:v>1E-3</c:v>
                </c:pt>
                <c:pt idx="53">
                  <c:v>1.5E-3</c:v>
                </c:pt>
                <c:pt idx="54">
                  <c:v>2E-3</c:v>
                </c:pt>
                <c:pt idx="55">
                  <c:v>2.5000000000000001E-3</c:v>
                </c:pt>
                <c:pt idx="56">
                  <c:v>3.0000000000000001E-3</c:v>
                </c:pt>
                <c:pt idx="57">
                  <c:v>3.5000000000000001E-3</c:v>
                </c:pt>
                <c:pt idx="58">
                  <c:v>4.0000000000000001E-3</c:v>
                </c:pt>
                <c:pt idx="59">
                  <c:v>4.4999999999999997E-3</c:v>
                </c:pt>
                <c:pt idx="60">
                  <c:v>5.0000000000000001E-3</c:v>
                </c:pt>
                <c:pt idx="61">
                  <c:v>5.4999999999999997E-3</c:v>
                </c:pt>
                <c:pt idx="62">
                  <c:v>6.0000000000000001E-3</c:v>
                </c:pt>
                <c:pt idx="63">
                  <c:v>6.4999999999999997E-3</c:v>
                </c:pt>
                <c:pt idx="64">
                  <c:v>7.0000000000000001E-3</c:v>
                </c:pt>
                <c:pt idx="65">
                  <c:v>7.4999999999999997E-3</c:v>
                </c:pt>
                <c:pt idx="66">
                  <c:v>8.0000000000000002E-3</c:v>
                </c:pt>
                <c:pt idx="67">
                  <c:v>8.5000000000000006E-3</c:v>
                </c:pt>
                <c:pt idx="68">
                  <c:v>8.9999999999999993E-3</c:v>
                </c:pt>
                <c:pt idx="69">
                  <c:v>9.4999999999999998E-3</c:v>
                </c:pt>
                <c:pt idx="70">
                  <c:v>0.01</c:v>
                </c:pt>
                <c:pt idx="71">
                  <c:v>1.0500000000000001E-2</c:v>
                </c:pt>
                <c:pt idx="72">
                  <c:v>1.0999999999999999E-2</c:v>
                </c:pt>
                <c:pt idx="73">
                  <c:v>1.15E-2</c:v>
                </c:pt>
                <c:pt idx="74">
                  <c:v>1.2E-2</c:v>
                </c:pt>
                <c:pt idx="75">
                  <c:v>1.2500000000000001E-2</c:v>
                </c:pt>
                <c:pt idx="76">
                  <c:v>1.2999999999999999E-2</c:v>
                </c:pt>
                <c:pt idx="77">
                  <c:v>1.35E-2</c:v>
                </c:pt>
                <c:pt idx="78">
                  <c:v>1.4E-2</c:v>
                </c:pt>
                <c:pt idx="79">
                  <c:v>1.4500000000000001E-2</c:v>
                </c:pt>
                <c:pt idx="80">
                  <c:v>1.4999999999999999E-2</c:v>
                </c:pt>
                <c:pt idx="81">
                  <c:v>1.55E-2</c:v>
                </c:pt>
                <c:pt idx="82">
                  <c:v>1.6E-2</c:v>
                </c:pt>
                <c:pt idx="83">
                  <c:v>1.6500000000000001E-2</c:v>
                </c:pt>
                <c:pt idx="84">
                  <c:v>1.7000000000000001E-2</c:v>
                </c:pt>
                <c:pt idx="85">
                  <c:v>1.7500000000000002E-2</c:v>
                </c:pt>
                <c:pt idx="86">
                  <c:v>1.7999999999999999E-2</c:v>
                </c:pt>
                <c:pt idx="87">
                  <c:v>1.8499999999999999E-2</c:v>
                </c:pt>
                <c:pt idx="88">
                  <c:v>1.9E-2</c:v>
                </c:pt>
                <c:pt idx="89">
                  <c:v>1.95E-2</c:v>
                </c:pt>
                <c:pt idx="90">
                  <c:v>0.02</c:v>
                </c:pt>
                <c:pt idx="91">
                  <c:v>2.0500000000000001E-2</c:v>
                </c:pt>
                <c:pt idx="92">
                  <c:v>2.1000000000000001E-2</c:v>
                </c:pt>
                <c:pt idx="93">
                  <c:v>2.1499999999999998E-2</c:v>
                </c:pt>
                <c:pt idx="94">
                  <c:v>2.1999999999999999E-2</c:v>
                </c:pt>
                <c:pt idx="95">
                  <c:v>2.2499999999999999E-2</c:v>
                </c:pt>
                <c:pt idx="96">
                  <c:v>2.3E-2</c:v>
                </c:pt>
                <c:pt idx="97">
                  <c:v>2.35E-2</c:v>
                </c:pt>
                <c:pt idx="98">
                  <c:v>2.4E-2</c:v>
                </c:pt>
                <c:pt idx="99">
                  <c:v>2.4500000000000001E-2</c:v>
                </c:pt>
                <c:pt idx="100">
                  <c:v>2.5000000000000001E-2</c:v>
                </c:pt>
              </c:numCache>
            </c:numRef>
          </c:xVal>
          <c:yVal>
            <c:numRef>
              <c:f>'SP6'!$N$4:$N$104</c:f>
              <c:numCache>
                <c:formatCode>0.00E+00</c:formatCode>
                <c:ptCount val="101"/>
                <c:pt idx="0">
                  <c:v>-12.305859399999999</c:v>
                </c:pt>
                <c:pt idx="1">
                  <c:v>-11.7882813</c:v>
                </c:pt>
                <c:pt idx="2">
                  <c:v>-10.9582031</c:v>
                </c:pt>
                <c:pt idx="3">
                  <c:v>-9.8351562999999995</c:v>
                </c:pt>
                <c:pt idx="4">
                  <c:v>-8.4875000000000007</c:v>
                </c:pt>
                <c:pt idx="5">
                  <c:v>-6.9542969000000001</c:v>
                </c:pt>
                <c:pt idx="6">
                  <c:v>-5.2160156000000004</c:v>
                </c:pt>
                <c:pt idx="7">
                  <c:v>-3.3117188</c:v>
                </c:pt>
                <c:pt idx="8">
                  <c:v>-1.3488281</c:v>
                </c:pt>
                <c:pt idx="9">
                  <c:v>0.60429690000000003</c:v>
                </c:pt>
                <c:pt idx="10">
                  <c:v>2.5671875000000002</c:v>
                </c:pt>
                <c:pt idx="11">
                  <c:v>4.4812500000000002</c:v>
                </c:pt>
                <c:pt idx="12">
                  <c:v>6.3074218999999996</c:v>
                </c:pt>
                <c:pt idx="13">
                  <c:v>7.9089843999999996</c:v>
                </c:pt>
                <c:pt idx="14">
                  <c:v>9.3152343999999996</c:v>
                </c:pt>
                <c:pt idx="15">
                  <c:v>10.496874999999999</c:v>
                </c:pt>
                <c:pt idx="16">
                  <c:v>11.4148437</c:v>
                </c:pt>
                <c:pt idx="17">
                  <c:v>12.0398437</c:v>
                </c:pt>
                <c:pt idx="18">
                  <c:v>12.3523437</c:v>
                </c:pt>
                <c:pt idx="19">
                  <c:v>12.342578100000001</c:v>
                </c:pt>
                <c:pt idx="20">
                  <c:v>12.0398437</c:v>
                </c:pt>
                <c:pt idx="21">
                  <c:v>11.444140600000001</c:v>
                </c:pt>
                <c:pt idx="22">
                  <c:v>10.574999999999999</c:v>
                </c:pt>
                <c:pt idx="23">
                  <c:v>9.4714843999999996</c:v>
                </c:pt>
                <c:pt idx="24">
                  <c:v>8.1433593999999996</c:v>
                </c:pt>
                <c:pt idx="25">
                  <c:v>6.6492186999999996</c:v>
                </c:pt>
                <c:pt idx="26">
                  <c:v>4.9402343999999996</c:v>
                </c:pt>
                <c:pt idx="27">
                  <c:v>3.1238280999999999</c:v>
                </c:pt>
                <c:pt idx="28">
                  <c:v>1.2585937</c:v>
                </c:pt>
                <c:pt idx="29">
                  <c:v>-0.59687500000000004</c:v>
                </c:pt>
                <c:pt idx="30">
                  <c:v>-2.5011719000000001</c:v>
                </c:pt>
                <c:pt idx="31">
                  <c:v>-4.3664063000000004</c:v>
                </c:pt>
                <c:pt idx="32">
                  <c:v>-6.1730469000000001</c:v>
                </c:pt>
                <c:pt idx="33">
                  <c:v>-7.8039063000000004</c:v>
                </c:pt>
                <c:pt idx="34">
                  <c:v>-9.2785156000000004</c:v>
                </c:pt>
                <c:pt idx="35">
                  <c:v>-10.548046899999999</c:v>
                </c:pt>
                <c:pt idx="36">
                  <c:v>-11.495312500000001</c:v>
                </c:pt>
                <c:pt idx="37">
                  <c:v>-12.1398438</c:v>
                </c:pt>
                <c:pt idx="38">
                  <c:v>-12.4816406</c:v>
                </c:pt>
                <c:pt idx="39">
                  <c:v>-12.540234399999999</c:v>
                </c:pt>
                <c:pt idx="40">
                  <c:v>-12.305859399999999</c:v>
                </c:pt>
                <c:pt idx="41">
                  <c:v>-11.7882813</c:v>
                </c:pt>
                <c:pt idx="42">
                  <c:v>-10.9582031</c:v>
                </c:pt>
                <c:pt idx="43">
                  <c:v>-9.8351562999999995</c:v>
                </c:pt>
                <c:pt idx="44">
                  <c:v>-8.4875000000000007</c:v>
                </c:pt>
                <c:pt idx="45">
                  <c:v>-6.9542969000000001</c:v>
                </c:pt>
                <c:pt idx="46">
                  <c:v>-5.2062499999999998</c:v>
                </c:pt>
                <c:pt idx="47">
                  <c:v>-3.3117188</c:v>
                </c:pt>
                <c:pt idx="48">
                  <c:v>-1.3488281</c:v>
                </c:pt>
                <c:pt idx="49">
                  <c:v>0.60429690000000003</c:v>
                </c:pt>
                <c:pt idx="50">
                  <c:v>2.5671875000000002</c:v>
                </c:pt>
                <c:pt idx="51">
                  <c:v>4.4812500000000002</c:v>
                </c:pt>
                <c:pt idx="52">
                  <c:v>6.3074218999999996</c:v>
                </c:pt>
                <c:pt idx="53">
                  <c:v>7.9187500000000002</c:v>
                </c:pt>
                <c:pt idx="54">
                  <c:v>9.3152343999999996</c:v>
                </c:pt>
                <c:pt idx="55">
                  <c:v>10.496874999999999</c:v>
                </c:pt>
                <c:pt idx="56">
                  <c:v>11.4246094</c:v>
                </c:pt>
                <c:pt idx="57">
                  <c:v>12.0398437</c:v>
                </c:pt>
                <c:pt idx="58">
                  <c:v>12.342578100000001</c:v>
                </c:pt>
                <c:pt idx="59">
                  <c:v>12.342578100000001</c:v>
                </c:pt>
                <c:pt idx="60">
                  <c:v>12.0398437</c:v>
                </c:pt>
                <c:pt idx="61">
                  <c:v>11.4539062</c:v>
                </c:pt>
                <c:pt idx="62">
                  <c:v>10.584765600000001</c:v>
                </c:pt>
                <c:pt idx="63">
                  <c:v>9.4714843999999996</c:v>
                </c:pt>
                <c:pt idx="64">
                  <c:v>8.1433593999999996</c:v>
                </c:pt>
                <c:pt idx="65">
                  <c:v>6.6492186999999996</c:v>
                </c:pt>
                <c:pt idx="66">
                  <c:v>4.9402343999999996</c:v>
                </c:pt>
                <c:pt idx="67">
                  <c:v>3.1335937</c:v>
                </c:pt>
                <c:pt idx="68">
                  <c:v>1.2585937</c:v>
                </c:pt>
                <c:pt idx="69">
                  <c:v>-0.59687500000000004</c:v>
                </c:pt>
                <c:pt idx="70">
                  <c:v>-2.4914063</c:v>
                </c:pt>
                <c:pt idx="71">
                  <c:v>-4.3664063000000004</c:v>
                </c:pt>
                <c:pt idx="72">
                  <c:v>-6.1730469000000001</c:v>
                </c:pt>
                <c:pt idx="73">
                  <c:v>-7.8039063000000004</c:v>
                </c:pt>
                <c:pt idx="74">
                  <c:v>-9.2785156000000004</c:v>
                </c:pt>
                <c:pt idx="75">
                  <c:v>-10.548046899999999</c:v>
                </c:pt>
                <c:pt idx="76">
                  <c:v>-11.495312500000001</c:v>
                </c:pt>
                <c:pt idx="77">
                  <c:v>-12.1300781</c:v>
                </c:pt>
                <c:pt idx="78">
                  <c:v>-12.471875000000001</c:v>
                </c:pt>
                <c:pt idx="79">
                  <c:v>-12.5304688</c:v>
                </c:pt>
                <c:pt idx="80">
                  <c:v>-12.305859399999999</c:v>
                </c:pt>
                <c:pt idx="81">
                  <c:v>-11.7882813</c:v>
                </c:pt>
                <c:pt idx="82">
                  <c:v>-10.948437500000001</c:v>
                </c:pt>
                <c:pt idx="83">
                  <c:v>-9.8351562999999995</c:v>
                </c:pt>
                <c:pt idx="84">
                  <c:v>-8.4777343999999992</c:v>
                </c:pt>
                <c:pt idx="85">
                  <c:v>-6.9542969000000001</c:v>
                </c:pt>
                <c:pt idx="86">
                  <c:v>-5.2062499999999998</c:v>
                </c:pt>
                <c:pt idx="87">
                  <c:v>-3.3117188</c:v>
                </c:pt>
                <c:pt idx="88">
                  <c:v>-1.3488281</c:v>
                </c:pt>
                <c:pt idx="89">
                  <c:v>0.60429690000000003</c:v>
                </c:pt>
                <c:pt idx="90">
                  <c:v>2.5671875000000002</c:v>
                </c:pt>
                <c:pt idx="91">
                  <c:v>4.4812500000000002</c:v>
                </c:pt>
                <c:pt idx="92">
                  <c:v>6.3171875000000002</c:v>
                </c:pt>
                <c:pt idx="93">
                  <c:v>7.9187500000000002</c:v>
                </c:pt>
                <c:pt idx="94">
                  <c:v>9.3152343999999996</c:v>
                </c:pt>
                <c:pt idx="95">
                  <c:v>10.496874999999999</c:v>
                </c:pt>
                <c:pt idx="96">
                  <c:v>11.4148437</c:v>
                </c:pt>
                <c:pt idx="97">
                  <c:v>12.0398437</c:v>
                </c:pt>
                <c:pt idx="98">
                  <c:v>12.342578100000001</c:v>
                </c:pt>
                <c:pt idx="99">
                  <c:v>12.342578100000001</c:v>
                </c:pt>
                <c:pt idx="100">
                  <c:v>12.0398437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BE1-4FA0-AA3B-383D43178F99}"/>
            </c:ext>
          </c:extLst>
        </c:ser>
        <c:ser>
          <c:idx val="5"/>
          <c:order val="5"/>
          <c:tx>
            <c:v>Coil2 2018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'SP6'!$M$4:$M$104</c:f>
              <c:numCache>
                <c:formatCode>0.00E+00</c:formatCode>
                <c:ptCount val="101"/>
                <c:pt idx="0">
                  <c:v>-2.5000000000000001E-2</c:v>
                </c:pt>
                <c:pt idx="1">
                  <c:v>-2.4500000000000001E-2</c:v>
                </c:pt>
                <c:pt idx="2">
                  <c:v>-2.4E-2</c:v>
                </c:pt>
                <c:pt idx="3">
                  <c:v>-2.35E-2</c:v>
                </c:pt>
                <c:pt idx="4">
                  <c:v>-2.3E-2</c:v>
                </c:pt>
                <c:pt idx="5">
                  <c:v>-2.2499999999999999E-2</c:v>
                </c:pt>
                <c:pt idx="6">
                  <c:v>-2.1999999999999999E-2</c:v>
                </c:pt>
                <c:pt idx="7">
                  <c:v>-2.1499999999999998E-2</c:v>
                </c:pt>
                <c:pt idx="8">
                  <c:v>-2.1000000000000001E-2</c:v>
                </c:pt>
                <c:pt idx="9">
                  <c:v>-2.0500000000000001E-2</c:v>
                </c:pt>
                <c:pt idx="10">
                  <c:v>-0.02</c:v>
                </c:pt>
                <c:pt idx="11">
                  <c:v>-1.95E-2</c:v>
                </c:pt>
                <c:pt idx="12">
                  <c:v>-1.9E-2</c:v>
                </c:pt>
                <c:pt idx="13">
                  <c:v>-1.8499999999999999E-2</c:v>
                </c:pt>
                <c:pt idx="14">
                  <c:v>-1.7999999999999999E-2</c:v>
                </c:pt>
                <c:pt idx="15">
                  <c:v>-1.7500000000000002E-2</c:v>
                </c:pt>
                <c:pt idx="16">
                  <c:v>-1.7000000000000001E-2</c:v>
                </c:pt>
                <c:pt idx="17">
                  <c:v>-1.6500000000000001E-2</c:v>
                </c:pt>
                <c:pt idx="18">
                  <c:v>-1.6E-2</c:v>
                </c:pt>
                <c:pt idx="19">
                  <c:v>-1.55E-2</c:v>
                </c:pt>
                <c:pt idx="20">
                  <c:v>-1.4999999999999999E-2</c:v>
                </c:pt>
                <c:pt idx="21">
                  <c:v>-1.4500000000000001E-2</c:v>
                </c:pt>
                <c:pt idx="22">
                  <c:v>-1.4E-2</c:v>
                </c:pt>
                <c:pt idx="23">
                  <c:v>-1.35E-2</c:v>
                </c:pt>
                <c:pt idx="24">
                  <c:v>-1.2999999999999999E-2</c:v>
                </c:pt>
                <c:pt idx="25">
                  <c:v>-1.2500000000000001E-2</c:v>
                </c:pt>
                <c:pt idx="26">
                  <c:v>-1.2E-2</c:v>
                </c:pt>
                <c:pt idx="27">
                  <c:v>-1.15E-2</c:v>
                </c:pt>
                <c:pt idx="28">
                  <c:v>-1.0999999999999999E-2</c:v>
                </c:pt>
                <c:pt idx="29">
                  <c:v>-1.0500000000000001E-2</c:v>
                </c:pt>
                <c:pt idx="30">
                  <c:v>-0.01</c:v>
                </c:pt>
                <c:pt idx="31">
                  <c:v>-9.4999999999999998E-3</c:v>
                </c:pt>
                <c:pt idx="32">
                  <c:v>-8.9999999999999993E-3</c:v>
                </c:pt>
                <c:pt idx="33">
                  <c:v>-8.5000000000000006E-3</c:v>
                </c:pt>
                <c:pt idx="34">
                  <c:v>-8.0000000000000002E-3</c:v>
                </c:pt>
                <c:pt idx="35">
                  <c:v>-7.4999999999999997E-3</c:v>
                </c:pt>
                <c:pt idx="36">
                  <c:v>-7.0000000000000001E-3</c:v>
                </c:pt>
                <c:pt idx="37">
                  <c:v>-6.4999999999999997E-3</c:v>
                </c:pt>
                <c:pt idx="38">
                  <c:v>-6.0000000000000001E-3</c:v>
                </c:pt>
                <c:pt idx="39">
                  <c:v>-5.4999999999999997E-3</c:v>
                </c:pt>
                <c:pt idx="40">
                  <c:v>-5.0000000000000001E-3</c:v>
                </c:pt>
                <c:pt idx="41">
                  <c:v>-4.4999999999999997E-3</c:v>
                </c:pt>
                <c:pt idx="42">
                  <c:v>-4.0000000000000001E-3</c:v>
                </c:pt>
                <c:pt idx="43">
                  <c:v>-3.5000000000000001E-3</c:v>
                </c:pt>
                <c:pt idx="44">
                  <c:v>-3.0000000000000001E-3</c:v>
                </c:pt>
                <c:pt idx="45">
                  <c:v>-2.5000000000000001E-3</c:v>
                </c:pt>
                <c:pt idx="46">
                  <c:v>-2E-3</c:v>
                </c:pt>
                <c:pt idx="47">
                  <c:v>-1.5E-3</c:v>
                </c:pt>
                <c:pt idx="48">
                  <c:v>-1E-3</c:v>
                </c:pt>
                <c:pt idx="49">
                  <c:v>-5.0000000000000001E-4</c:v>
                </c:pt>
                <c:pt idx="50">
                  <c:v>0</c:v>
                </c:pt>
                <c:pt idx="51">
                  <c:v>5.0000000000000001E-4</c:v>
                </c:pt>
                <c:pt idx="52">
                  <c:v>1E-3</c:v>
                </c:pt>
                <c:pt idx="53">
                  <c:v>1.5E-3</c:v>
                </c:pt>
                <c:pt idx="54">
                  <c:v>2E-3</c:v>
                </c:pt>
                <c:pt idx="55">
                  <c:v>2.5000000000000001E-3</c:v>
                </c:pt>
                <c:pt idx="56">
                  <c:v>3.0000000000000001E-3</c:v>
                </c:pt>
                <c:pt idx="57">
                  <c:v>3.5000000000000001E-3</c:v>
                </c:pt>
                <c:pt idx="58">
                  <c:v>4.0000000000000001E-3</c:v>
                </c:pt>
                <c:pt idx="59">
                  <c:v>4.4999999999999997E-3</c:v>
                </c:pt>
                <c:pt idx="60">
                  <c:v>5.0000000000000001E-3</c:v>
                </c:pt>
                <c:pt idx="61">
                  <c:v>5.4999999999999997E-3</c:v>
                </c:pt>
                <c:pt idx="62">
                  <c:v>6.0000000000000001E-3</c:v>
                </c:pt>
                <c:pt idx="63">
                  <c:v>6.4999999999999997E-3</c:v>
                </c:pt>
                <c:pt idx="64">
                  <c:v>7.0000000000000001E-3</c:v>
                </c:pt>
                <c:pt idx="65">
                  <c:v>7.4999999999999997E-3</c:v>
                </c:pt>
                <c:pt idx="66">
                  <c:v>8.0000000000000002E-3</c:v>
                </c:pt>
                <c:pt idx="67">
                  <c:v>8.5000000000000006E-3</c:v>
                </c:pt>
                <c:pt idx="68">
                  <c:v>8.9999999999999993E-3</c:v>
                </c:pt>
                <c:pt idx="69">
                  <c:v>9.4999999999999998E-3</c:v>
                </c:pt>
                <c:pt idx="70">
                  <c:v>0.01</c:v>
                </c:pt>
                <c:pt idx="71">
                  <c:v>1.0500000000000001E-2</c:v>
                </c:pt>
                <c:pt idx="72">
                  <c:v>1.0999999999999999E-2</c:v>
                </c:pt>
                <c:pt idx="73">
                  <c:v>1.15E-2</c:v>
                </c:pt>
                <c:pt idx="74">
                  <c:v>1.2E-2</c:v>
                </c:pt>
                <c:pt idx="75">
                  <c:v>1.2500000000000001E-2</c:v>
                </c:pt>
                <c:pt idx="76">
                  <c:v>1.2999999999999999E-2</c:v>
                </c:pt>
                <c:pt idx="77">
                  <c:v>1.35E-2</c:v>
                </c:pt>
                <c:pt idx="78">
                  <c:v>1.4E-2</c:v>
                </c:pt>
                <c:pt idx="79">
                  <c:v>1.4500000000000001E-2</c:v>
                </c:pt>
                <c:pt idx="80">
                  <c:v>1.4999999999999999E-2</c:v>
                </c:pt>
                <c:pt idx="81">
                  <c:v>1.55E-2</c:v>
                </c:pt>
                <c:pt idx="82">
                  <c:v>1.6E-2</c:v>
                </c:pt>
                <c:pt idx="83">
                  <c:v>1.6500000000000001E-2</c:v>
                </c:pt>
                <c:pt idx="84">
                  <c:v>1.7000000000000001E-2</c:v>
                </c:pt>
                <c:pt idx="85">
                  <c:v>1.7500000000000002E-2</c:v>
                </c:pt>
                <c:pt idx="86">
                  <c:v>1.7999999999999999E-2</c:v>
                </c:pt>
                <c:pt idx="87">
                  <c:v>1.8499999999999999E-2</c:v>
                </c:pt>
                <c:pt idx="88">
                  <c:v>1.9E-2</c:v>
                </c:pt>
                <c:pt idx="89">
                  <c:v>1.95E-2</c:v>
                </c:pt>
                <c:pt idx="90">
                  <c:v>0.02</c:v>
                </c:pt>
                <c:pt idx="91">
                  <c:v>2.0500000000000001E-2</c:v>
                </c:pt>
                <c:pt idx="92">
                  <c:v>2.1000000000000001E-2</c:v>
                </c:pt>
                <c:pt idx="93">
                  <c:v>2.1499999999999998E-2</c:v>
                </c:pt>
                <c:pt idx="94">
                  <c:v>2.1999999999999999E-2</c:v>
                </c:pt>
                <c:pt idx="95">
                  <c:v>2.2499999999999999E-2</c:v>
                </c:pt>
                <c:pt idx="96">
                  <c:v>2.3E-2</c:v>
                </c:pt>
                <c:pt idx="97">
                  <c:v>2.35E-2</c:v>
                </c:pt>
                <c:pt idx="98">
                  <c:v>2.4E-2</c:v>
                </c:pt>
                <c:pt idx="99">
                  <c:v>2.4500000000000001E-2</c:v>
                </c:pt>
                <c:pt idx="100">
                  <c:v>2.5000000000000001E-2</c:v>
                </c:pt>
              </c:numCache>
            </c:numRef>
          </c:xVal>
          <c:yVal>
            <c:numRef>
              <c:f>'SP6'!$T$4:$T$104</c:f>
              <c:numCache>
                <c:formatCode>0.00E+00</c:formatCode>
                <c:ptCount val="101"/>
                <c:pt idx="0">
                  <c:v>-12.003125000000001</c:v>
                </c:pt>
                <c:pt idx="1">
                  <c:v>-11.4757813</c:v>
                </c:pt>
                <c:pt idx="2">
                  <c:v>-10.665234399999999</c:v>
                </c:pt>
                <c:pt idx="3">
                  <c:v>-9.5714843999999992</c:v>
                </c:pt>
                <c:pt idx="4">
                  <c:v>-8.2531250000000007</c:v>
                </c:pt>
                <c:pt idx="5">
                  <c:v>-6.7589844000000001</c:v>
                </c:pt>
                <c:pt idx="6">
                  <c:v>-5.05</c:v>
                </c:pt>
                <c:pt idx="7">
                  <c:v>-3.1945313</c:v>
                </c:pt>
                <c:pt idx="8">
                  <c:v>-1.2902343999999999</c:v>
                </c:pt>
                <c:pt idx="9">
                  <c:v>0.61406249999999996</c:v>
                </c:pt>
                <c:pt idx="10">
                  <c:v>2.5378905999999999</c:v>
                </c:pt>
                <c:pt idx="11">
                  <c:v>4.3933593999999996</c:v>
                </c:pt>
                <c:pt idx="12">
                  <c:v>6.1804686999999996</c:v>
                </c:pt>
                <c:pt idx="13">
                  <c:v>7.7429686999999996</c:v>
                </c:pt>
                <c:pt idx="14">
                  <c:v>9.0906249999999993</c:v>
                </c:pt>
                <c:pt idx="15">
                  <c:v>10.233203100000001</c:v>
                </c:pt>
                <c:pt idx="16">
                  <c:v>11.121874999999999</c:v>
                </c:pt>
                <c:pt idx="17">
                  <c:v>11.707812499999999</c:v>
                </c:pt>
                <c:pt idx="18">
                  <c:v>12.0007812</c:v>
                </c:pt>
                <c:pt idx="19">
                  <c:v>11.991015600000001</c:v>
                </c:pt>
                <c:pt idx="20">
                  <c:v>11.678515600000001</c:v>
                </c:pt>
                <c:pt idx="21">
                  <c:v>11.1023437</c:v>
                </c:pt>
                <c:pt idx="22">
                  <c:v>10.2527344</c:v>
                </c:pt>
                <c:pt idx="23">
                  <c:v>9.1687499999999993</c:v>
                </c:pt>
                <c:pt idx="24">
                  <c:v>7.8894530999999999</c:v>
                </c:pt>
                <c:pt idx="25">
                  <c:v>6.4246093999999996</c:v>
                </c:pt>
                <c:pt idx="26">
                  <c:v>4.7644530999999999</c:v>
                </c:pt>
                <c:pt idx="27">
                  <c:v>3.0066405999999999</c:v>
                </c:pt>
                <c:pt idx="28">
                  <c:v>1.2097656000000001</c:v>
                </c:pt>
                <c:pt idx="29">
                  <c:v>-0.5871094</c:v>
                </c:pt>
                <c:pt idx="30">
                  <c:v>-2.4425781</c:v>
                </c:pt>
                <c:pt idx="31">
                  <c:v>-4.2492188000000004</c:v>
                </c:pt>
                <c:pt idx="32">
                  <c:v>-6.0070313000000004</c:v>
                </c:pt>
                <c:pt idx="33">
                  <c:v>-7.5890624999999998</c:v>
                </c:pt>
                <c:pt idx="34">
                  <c:v>-9.0050781000000004</c:v>
                </c:pt>
                <c:pt idx="35">
                  <c:v>-10.245312500000001</c:v>
                </c:pt>
                <c:pt idx="36">
                  <c:v>-11.2023438</c:v>
                </c:pt>
                <c:pt idx="37">
                  <c:v>-11.846875000000001</c:v>
                </c:pt>
                <c:pt idx="38">
                  <c:v>-12.1789063</c:v>
                </c:pt>
                <c:pt idx="39">
                  <c:v>-12.237500000000001</c:v>
                </c:pt>
                <c:pt idx="40">
                  <c:v>-12.003125000000001</c:v>
                </c:pt>
                <c:pt idx="41">
                  <c:v>-11.4757813</c:v>
                </c:pt>
                <c:pt idx="42">
                  <c:v>-10.665234399999999</c:v>
                </c:pt>
                <c:pt idx="43">
                  <c:v>-9.5714843999999992</c:v>
                </c:pt>
                <c:pt idx="44">
                  <c:v>-8.2531250000000007</c:v>
                </c:pt>
                <c:pt idx="45">
                  <c:v>-6.7589844000000001</c:v>
                </c:pt>
                <c:pt idx="46">
                  <c:v>-5.05</c:v>
                </c:pt>
                <c:pt idx="47">
                  <c:v>-3.1945313</c:v>
                </c:pt>
                <c:pt idx="48">
                  <c:v>-1.2902343999999999</c:v>
                </c:pt>
                <c:pt idx="49">
                  <c:v>0.61406249999999996</c:v>
                </c:pt>
                <c:pt idx="50">
                  <c:v>2.5378905999999999</c:v>
                </c:pt>
                <c:pt idx="51">
                  <c:v>4.3933593999999996</c:v>
                </c:pt>
                <c:pt idx="52">
                  <c:v>6.1804686999999996</c:v>
                </c:pt>
                <c:pt idx="53">
                  <c:v>7.7429686999999996</c:v>
                </c:pt>
                <c:pt idx="54">
                  <c:v>9.0906249999999993</c:v>
                </c:pt>
                <c:pt idx="55">
                  <c:v>10.233203100000001</c:v>
                </c:pt>
                <c:pt idx="56">
                  <c:v>11.1121094</c:v>
                </c:pt>
                <c:pt idx="57">
                  <c:v>11.6980469</c:v>
                </c:pt>
                <c:pt idx="58">
                  <c:v>11.991015600000001</c:v>
                </c:pt>
                <c:pt idx="59">
                  <c:v>11.981249999999999</c:v>
                </c:pt>
                <c:pt idx="60">
                  <c:v>11.678515600000001</c:v>
                </c:pt>
                <c:pt idx="61">
                  <c:v>11.1023437</c:v>
                </c:pt>
                <c:pt idx="62">
                  <c:v>10.2527344</c:v>
                </c:pt>
                <c:pt idx="63">
                  <c:v>9.1687499999999993</c:v>
                </c:pt>
                <c:pt idx="64">
                  <c:v>7.8894530999999999</c:v>
                </c:pt>
                <c:pt idx="65">
                  <c:v>6.4246093999999996</c:v>
                </c:pt>
                <c:pt idx="66">
                  <c:v>4.7644530999999999</c:v>
                </c:pt>
                <c:pt idx="67">
                  <c:v>3.0066405999999999</c:v>
                </c:pt>
                <c:pt idx="68">
                  <c:v>1.2097656000000001</c:v>
                </c:pt>
                <c:pt idx="69">
                  <c:v>-0.5871094</c:v>
                </c:pt>
                <c:pt idx="70">
                  <c:v>-2.4425781</c:v>
                </c:pt>
                <c:pt idx="71">
                  <c:v>-4.2492188000000004</c:v>
                </c:pt>
                <c:pt idx="72">
                  <c:v>-6.0070313000000004</c:v>
                </c:pt>
                <c:pt idx="73">
                  <c:v>-7.5890624999999998</c:v>
                </c:pt>
                <c:pt idx="74">
                  <c:v>-9.0050781000000004</c:v>
                </c:pt>
                <c:pt idx="75">
                  <c:v>-10.2550781</c:v>
                </c:pt>
                <c:pt idx="76">
                  <c:v>-11.2023438</c:v>
                </c:pt>
                <c:pt idx="77">
                  <c:v>-11.846875000000001</c:v>
                </c:pt>
                <c:pt idx="78">
                  <c:v>-12.188671899999999</c:v>
                </c:pt>
                <c:pt idx="79">
                  <c:v>-12.237500000000001</c:v>
                </c:pt>
                <c:pt idx="80">
                  <c:v>-12.0128906</c:v>
                </c:pt>
                <c:pt idx="81">
                  <c:v>-11.485546899999999</c:v>
                </c:pt>
                <c:pt idx="82">
                  <c:v>-10.665234399999999</c:v>
                </c:pt>
                <c:pt idx="83">
                  <c:v>-9.5714843999999992</c:v>
                </c:pt>
                <c:pt idx="84">
                  <c:v>-8.2628906000000004</c:v>
                </c:pt>
                <c:pt idx="85">
                  <c:v>-6.7687499999999998</c:v>
                </c:pt>
                <c:pt idx="86">
                  <c:v>-5.0597656000000004</c:v>
                </c:pt>
                <c:pt idx="87">
                  <c:v>-3.2042969000000001</c:v>
                </c:pt>
                <c:pt idx="88">
                  <c:v>-1.2902343999999999</c:v>
                </c:pt>
                <c:pt idx="89">
                  <c:v>0.61406249999999996</c:v>
                </c:pt>
                <c:pt idx="90">
                  <c:v>2.5281250000000002</c:v>
                </c:pt>
                <c:pt idx="91">
                  <c:v>4.3933593999999996</c:v>
                </c:pt>
                <c:pt idx="92">
                  <c:v>6.1804686999999996</c:v>
                </c:pt>
                <c:pt idx="93">
                  <c:v>7.7429686999999996</c:v>
                </c:pt>
                <c:pt idx="94">
                  <c:v>9.0906249999999993</c:v>
                </c:pt>
                <c:pt idx="95">
                  <c:v>10.233203100000001</c:v>
                </c:pt>
                <c:pt idx="96">
                  <c:v>11.121874999999999</c:v>
                </c:pt>
                <c:pt idx="97">
                  <c:v>11.707812499999999</c:v>
                </c:pt>
                <c:pt idx="98">
                  <c:v>12.0007812</c:v>
                </c:pt>
                <c:pt idx="99">
                  <c:v>11.981249999999999</c:v>
                </c:pt>
                <c:pt idx="100">
                  <c:v>11.678515600000001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BE1-4FA0-AA3B-383D43178F99}"/>
            </c:ext>
          </c:extLst>
        </c:ser>
        <c:ser>
          <c:idx val="6"/>
          <c:order val="6"/>
          <c:tx>
            <c:v>Coil3 2018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'SP6'!$M$4:$M$104</c:f>
              <c:numCache>
                <c:formatCode>0.00E+00</c:formatCode>
                <c:ptCount val="101"/>
                <c:pt idx="0">
                  <c:v>-2.5000000000000001E-2</c:v>
                </c:pt>
                <c:pt idx="1">
                  <c:v>-2.4500000000000001E-2</c:v>
                </c:pt>
                <c:pt idx="2">
                  <c:v>-2.4E-2</c:v>
                </c:pt>
                <c:pt idx="3">
                  <c:v>-2.35E-2</c:v>
                </c:pt>
                <c:pt idx="4">
                  <c:v>-2.3E-2</c:v>
                </c:pt>
                <c:pt idx="5">
                  <c:v>-2.2499999999999999E-2</c:v>
                </c:pt>
                <c:pt idx="6">
                  <c:v>-2.1999999999999999E-2</c:v>
                </c:pt>
                <c:pt idx="7">
                  <c:v>-2.1499999999999998E-2</c:v>
                </c:pt>
                <c:pt idx="8">
                  <c:v>-2.1000000000000001E-2</c:v>
                </c:pt>
                <c:pt idx="9">
                  <c:v>-2.0500000000000001E-2</c:v>
                </c:pt>
                <c:pt idx="10">
                  <c:v>-0.02</c:v>
                </c:pt>
                <c:pt idx="11">
                  <c:v>-1.95E-2</c:v>
                </c:pt>
                <c:pt idx="12">
                  <c:v>-1.9E-2</c:v>
                </c:pt>
                <c:pt idx="13">
                  <c:v>-1.8499999999999999E-2</c:v>
                </c:pt>
                <c:pt idx="14">
                  <c:v>-1.7999999999999999E-2</c:v>
                </c:pt>
                <c:pt idx="15">
                  <c:v>-1.7500000000000002E-2</c:v>
                </c:pt>
                <c:pt idx="16">
                  <c:v>-1.7000000000000001E-2</c:v>
                </c:pt>
                <c:pt idx="17">
                  <c:v>-1.6500000000000001E-2</c:v>
                </c:pt>
                <c:pt idx="18">
                  <c:v>-1.6E-2</c:v>
                </c:pt>
                <c:pt idx="19">
                  <c:v>-1.55E-2</c:v>
                </c:pt>
                <c:pt idx="20">
                  <c:v>-1.4999999999999999E-2</c:v>
                </c:pt>
                <c:pt idx="21">
                  <c:v>-1.4500000000000001E-2</c:v>
                </c:pt>
                <c:pt idx="22">
                  <c:v>-1.4E-2</c:v>
                </c:pt>
                <c:pt idx="23">
                  <c:v>-1.35E-2</c:v>
                </c:pt>
                <c:pt idx="24">
                  <c:v>-1.2999999999999999E-2</c:v>
                </c:pt>
                <c:pt idx="25">
                  <c:v>-1.2500000000000001E-2</c:v>
                </c:pt>
                <c:pt idx="26">
                  <c:v>-1.2E-2</c:v>
                </c:pt>
                <c:pt idx="27">
                  <c:v>-1.15E-2</c:v>
                </c:pt>
                <c:pt idx="28">
                  <c:v>-1.0999999999999999E-2</c:v>
                </c:pt>
                <c:pt idx="29">
                  <c:v>-1.0500000000000001E-2</c:v>
                </c:pt>
                <c:pt idx="30">
                  <c:v>-0.01</c:v>
                </c:pt>
                <c:pt idx="31">
                  <c:v>-9.4999999999999998E-3</c:v>
                </c:pt>
                <c:pt idx="32">
                  <c:v>-8.9999999999999993E-3</c:v>
                </c:pt>
                <c:pt idx="33">
                  <c:v>-8.5000000000000006E-3</c:v>
                </c:pt>
                <c:pt idx="34">
                  <c:v>-8.0000000000000002E-3</c:v>
                </c:pt>
                <c:pt idx="35">
                  <c:v>-7.4999999999999997E-3</c:v>
                </c:pt>
                <c:pt idx="36">
                  <c:v>-7.0000000000000001E-3</c:v>
                </c:pt>
                <c:pt idx="37">
                  <c:v>-6.4999999999999997E-3</c:v>
                </c:pt>
                <c:pt idx="38">
                  <c:v>-6.0000000000000001E-3</c:v>
                </c:pt>
                <c:pt idx="39">
                  <c:v>-5.4999999999999997E-3</c:v>
                </c:pt>
                <c:pt idx="40">
                  <c:v>-5.0000000000000001E-3</c:v>
                </c:pt>
                <c:pt idx="41">
                  <c:v>-4.4999999999999997E-3</c:v>
                </c:pt>
                <c:pt idx="42">
                  <c:v>-4.0000000000000001E-3</c:v>
                </c:pt>
                <c:pt idx="43">
                  <c:v>-3.5000000000000001E-3</c:v>
                </c:pt>
                <c:pt idx="44">
                  <c:v>-3.0000000000000001E-3</c:v>
                </c:pt>
                <c:pt idx="45">
                  <c:v>-2.5000000000000001E-3</c:v>
                </c:pt>
                <c:pt idx="46">
                  <c:v>-2E-3</c:v>
                </c:pt>
                <c:pt idx="47">
                  <c:v>-1.5E-3</c:v>
                </c:pt>
                <c:pt idx="48">
                  <c:v>-1E-3</c:v>
                </c:pt>
                <c:pt idx="49">
                  <c:v>-5.0000000000000001E-4</c:v>
                </c:pt>
                <c:pt idx="50">
                  <c:v>0</c:v>
                </c:pt>
                <c:pt idx="51">
                  <c:v>5.0000000000000001E-4</c:v>
                </c:pt>
                <c:pt idx="52">
                  <c:v>1E-3</c:v>
                </c:pt>
                <c:pt idx="53">
                  <c:v>1.5E-3</c:v>
                </c:pt>
                <c:pt idx="54">
                  <c:v>2E-3</c:v>
                </c:pt>
                <c:pt idx="55">
                  <c:v>2.5000000000000001E-3</c:v>
                </c:pt>
                <c:pt idx="56">
                  <c:v>3.0000000000000001E-3</c:v>
                </c:pt>
                <c:pt idx="57">
                  <c:v>3.5000000000000001E-3</c:v>
                </c:pt>
                <c:pt idx="58">
                  <c:v>4.0000000000000001E-3</c:v>
                </c:pt>
                <c:pt idx="59">
                  <c:v>4.4999999999999997E-3</c:v>
                </c:pt>
                <c:pt idx="60">
                  <c:v>5.0000000000000001E-3</c:v>
                </c:pt>
                <c:pt idx="61">
                  <c:v>5.4999999999999997E-3</c:v>
                </c:pt>
                <c:pt idx="62">
                  <c:v>6.0000000000000001E-3</c:v>
                </c:pt>
                <c:pt idx="63">
                  <c:v>6.4999999999999997E-3</c:v>
                </c:pt>
                <c:pt idx="64">
                  <c:v>7.0000000000000001E-3</c:v>
                </c:pt>
                <c:pt idx="65">
                  <c:v>7.4999999999999997E-3</c:v>
                </c:pt>
                <c:pt idx="66">
                  <c:v>8.0000000000000002E-3</c:v>
                </c:pt>
                <c:pt idx="67">
                  <c:v>8.5000000000000006E-3</c:v>
                </c:pt>
                <c:pt idx="68">
                  <c:v>8.9999999999999993E-3</c:v>
                </c:pt>
                <c:pt idx="69">
                  <c:v>9.4999999999999998E-3</c:v>
                </c:pt>
                <c:pt idx="70">
                  <c:v>0.01</c:v>
                </c:pt>
                <c:pt idx="71">
                  <c:v>1.0500000000000001E-2</c:v>
                </c:pt>
                <c:pt idx="72">
                  <c:v>1.0999999999999999E-2</c:v>
                </c:pt>
                <c:pt idx="73">
                  <c:v>1.15E-2</c:v>
                </c:pt>
                <c:pt idx="74">
                  <c:v>1.2E-2</c:v>
                </c:pt>
                <c:pt idx="75">
                  <c:v>1.2500000000000001E-2</c:v>
                </c:pt>
                <c:pt idx="76">
                  <c:v>1.2999999999999999E-2</c:v>
                </c:pt>
                <c:pt idx="77">
                  <c:v>1.35E-2</c:v>
                </c:pt>
                <c:pt idx="78">
                  <c:v>1.4E-2</c:v>
                </c:pt>
                <c:pt idx="79">
                  <c:v>1.4500000000000001E-2</c:v>
                </c:pt>
                <c:pt idx="80">
                  <c:v>1.4999999999999999E-2</c:v>
                </c:pt>
                <c:pt idx="81">
                  <c:v>1.55E-2</c:v>
                </c:pt>
                <c:pt idx="82">
                  <c:v>1.6E-2</c:v>
                </c:pt>
                <c:pt idx="83">
                  <c:v>1.6500000000000001E-2</c:v>
                </c:pt>
                <c:pt idx="84">
                  <c:v>1.7000000000000001E-2</c:v>
                </c:pt>
                <c:pt idx="85">
                  <c:v>1.7500000000000002E-2</c:v>
                </c:pt>
                <c:pt idx="86">
                  <c:v>1.7999999999999999E-2</c:v>
                </c:pt>
                <c:pt idx="87">
                  <c:v>1.8499999999999999E-2</c:v>
                </c:pt>
                <c:pt idx="88">
                  <c:v>1.9E-2</c:v>
                </c:pt>
                <c:pt idx="89">
                  <c:v>1.95E-2</c:v>
                </c:pt>
                <c:pt idx="90">
                  <c:v>0.02</c:v>
                </c:pt>
                <c:pt idx="91">
                  <c:v>2.0500000000000001E-2</c:v>
                </c:pt>
                <c:pt idx="92">
                  <c:v>2.1000000000000001E-2</c:v>
                </c:pt>
                <c:pt idx="93">
                  <c:v>2.1499999999999998E-2</c:v>
                </c:pt>
                <c:pt idx="94">
                  <c:v>2.1999999999999999E-2</c:v>
                </c:pt>
                <c:pt idx="95">
                  <c:v>2.2499999999999999E-2</c:v>
                </c:pt>
                <c:pt idx="96">
                  <c:v>2.3E-2</c:v>
                </c:pt>
                <c:pt idx="97">
                  <c:v>2.35E-2</c:v>
                </c:pt>
                <c:pt idx="98">
                  <c:v>2.4E-2</c:v>
                </c:pt>
                <c:pt idx="99">
                  <c:v>2.4500000000000001E-2</c:v>
                </c:pt>
                <c:pt idx="100">
                  <c:v>2.5000000000000001E-2</c:v>
                </c:pt>
              </c:numCache>
            </c:numRef>
          </c:xVal>
          <c:yVal>
            <c:numRef>
              <c:f>'SP6'!$U$4:$U$104</c:f>
              <c:numCache>
                <c:formatCode>0.00E+00</c:formatCode>
                <c:ptCount val="101"/>
                <c:pt idx="0">
                  <c:v>-12.081250000000001</c:v>
                </c:pt>
                <c:pt idx="1">
                  <c:v>-11.5539063</c:v>
                </c:pt>
                <c:pt idx="2">
                  <c:v>-10.7335938</c:v>
                </c:pt>
                <c:pt idx="3">
                  <c:v>-9.6300781000000004</c:v>
                </c:pt>
                <c:pt idx="4">
                  <c:v>-8.3019531000000004</c:v>
                </c:pt>
                <c:pt idx="5">
                  <c:v>-6.7980469000000001</c:v>
                </c:pt>
                <c:pt idx="6">
                  <c:v>-5.0695313000000004</c:v>
                </c:pt>
                <c:pt idx="7">
                  <c:v>-3.2042969000000001</c:v>
                </c:pt>
                <c:pt idx="8">
                  <c:v>-1.2902343999999999</c:v>
                </c:pt>
                <c:pt idx="9">
                  <c:v>0.6238281</c:v>
                </c:pt>
                <c:pt idx="10">
                  <c:v>2.5574219</c:v>
                </c:pt>
                <c:pt idx="11">
                  <c:v>4.4324218999999996</c:v>
                </c:pt>
                <c:pt idx="12">
                  <c:v>6.2195311999999996</c:v>
                </c:pt>
                <c:pt idx="13">
                  <c:v>7.7917968999999996</c:v>
                </c:pt>
                <c:pt idx="14">
                  <c:v>9.1492187000000005</c:v>
                </c:pt>
                <c:pt idx="15">
                  <c:v>10.2917969</c:v>
                </c:pt>
                <c:pt idx="16">
                  <c:v>11.1804687</c:v>
                </c:pt>
                <c:pt idx="17">
                  <c:v>11.7664062</c:v>
                </c:pt>
                <c:pt idx="18">
                  <c:v>12.059374999999999</c:v>
                </c:pt>
                <c:pt idx="19">
                  <c:v>12.0496094</c:v>
                </c:pt>
                <c:pt idx="20">
                  <c:v>11.746874999999999</c:v>
                </c:pt>
                <c:pt idx="21">
                  <c:v>11.160937499999999</c:v>
                </c:pt>
                <c:pt idx="22">
                  <c:v>10.311328100000001</c:v>
                </c:pt>
                <c:pt idx="23">
                  <c:v>9.2175781000000008</c:v>
                </c:pt>
                <c:pt idx="24">
                  <c:v>7.9187500000000002</c:v>
                </c:pt>
                <c:pt idx="25">
                  <c:v>6.4441405999999999</c:v>
                </c:pt>
                <c:pt idx="26">
                  <c:v>4.7742186999999996</c:v>
                </c:pt>
                <c:pt idx="27">
                  <c:v>3.0164062</c:v>
                </c:pt>
                <c:pt idx="28">
                  <c:v>1.2</c:v>
                </c:pt>
                <c:pt idx="29">
                  <c:v>-0.59687500000000004</c:v>
                </c:pt>
                <c:pt idx="30">
                  <c:v>-2.4621094000000001</c:v>
                </c:pt>
                <c:pt idx="31">
                  <c:v>-4.2882813000000004</c:v>
                </c:pt>
                <c:pt idx="32">
                  <c:v>-6.0460938000000004</c:v>
                </c:pt>
                <c:pt idx="33">
                  <c:v>-7.6378906000000004</c:v>
                </c:pt>
                <c:pt idx="34">
                  <c:v>-9.0539062999999995</c:v>
                </c:pt>
                <c:pt idx="35">
                  <c:v>-10.313671899999999</c:v>
                </c:pt>
                <c:pt idx="36">
                  <c:v>-11.260937500000001</c:v>
                </c:pt>
                <c:pt idx="37">
                  <c:v>-11.915234399999999</c:v>
                </c:pt>
                <c:pt idx="38">
                  <c:v>-12.2472656</c:v>
                </c:pt>
                <c:pt idx="39">
                  <c:v>-12.305859399999999</c:v>
                </c:pt>
                <c:pt idx="40">
                  <c:v>-12.081250000000001</c:v>
                </c:pt>
                <c:pt idx="41">
                  <c:v>-11.5539063</c:v>
                </c:pt>
                <c:pt idx="42">
                  <c:v>-10.7238281</c:v>
                </c:pt>
                <c:pt idx="43">
                  <c:v>-9.6300781000000004</c:v>
                </c:pt>
                <c:pt idx="44">
                  <c:v>-8.2921875000000007</c:v>
                </c:pt>
                <c:pt idx="45">
                  <c:v>-6.7882813000000004</c:v>
                </c:pt>
                <c:pt idx="46">
                  <c:v>-5.0695313000000004</c:v>
                </c:pt>
                <c:pt idx="47">
                  <c:v>-3.2042969000000001</c:v>
                </c:pt>
                <c:pt idx="48">
                  <c:v>-1.2804688</c:v>
                </c:pt>
                <c:pt idx="49">
                  <c:v>0.63359370000000004</c:v>
                </c:pt>
                <c:pt idx="50">
                  <c:v>2.5574219</c:v>
                </c:pt>
                <c:pt idx="51">
                  <c:v>4.4324218999999996</c:v>
                </c:pt>
                <c:pt idx="52">
                  <c:v>6.2195311999999996</c:v>
                </c:pt>
                <c:pt idx="53">
                  <c:v>7.7917968999999996</c:v>
                </c:pt>
                <c:pt idx="54">
                  <c:v>9.1492187000000005</c:v>
                </c:pt>
                <c:pt idx="55">
                  <c:v>10.2917969</c:v>
                </c:pt>
                <c:pt idx="56">
                  <c:v>11.1804687</c:v>
                </c:pt>
                <c:pt idx="57">
                  <c:v>11.7761719</c:v>
                </c:pt>
                <c:pt idx="58">
                  <c:v>12.069140600000001</c:v>
                </c:pt>
                <c:pt idx="59">
                  <c:v>12.0496094</c:v>
                </c:pt>
                <c:pt idx="60">
                  <c:v>11.746874999999999</c:v>
                </c:pt>
                <c:pt idx="61">
                  <c:v>11.160937499999999</c:v>
                </c:pt>
                <c:pt idx="62">
                  <c:v>10.301562499999999</c:v>
                </c:pt>
                <c:pt idx="63">
                  <c:v>9.2175781000000008</c:v>
                </c:pt>
                <c:pt idx="64">
                  <c:v>7.9187500000000002</c:v>
                </c:pt>
                <c:pt idx="65">
                  <c:v>6.4441405999999999</c:v>
                </c:pt>
                <c:pt idx="66">
                  <c:v>4.7742186999999996</c:v>
                </c:pt>
                <c:pt idx="67">
                  <c:v>3.0164062</c:v>
                </c:pt>
                <c:pt idx="68">
                  <c:v>1.2</c:v>
                </c:pt>
                <c:pt idx="69">
                  <c:v>-0.59687500000000004</c:v>
                </c:pt>
                <c:pt idx="70">
                  <c:v>-2.4621094000000001</c:v>
                </c:pt>
                <c:pt idx="71">
                  <c:v>-4.2882813000000004</c:v>
                </c:pt>
                <c:pt idx="72">
                  <c:v>-6.0460938000000004</c:v>
                </c:pt>
                <c:pt idx="73">
                  <c:v>-7.6378906000000004</c:v>
                </c:pt>
                <c:pt idx="74">
                  <c:v>-9.0539062999999995</c:v>
                </c:pt>
                <c:pt idx="75">
                  <c:v>-10.313671899999999</c:v>
                </c:pt>
                <c:pt idx="76">
                  <c:v>-11.2707031</c:v>
                </c:pt>
                <c:pt idx="77">
                  <c:v>-11.915234399999999</c:v>
                </c:pt>
                <c:pt idx="78">
                  <c:v>-12.2570313</c:v>
                </c:pt>
                <c:pt idx="79">
                  <c:v>-12.305859399999999</c:v>
                </c:pt>
                <c:pt idx="80">
                  <c:v>-12.071484399999999</c:v>
                </c:pt>
                <c:pt idx="81">
                  <c:v>-11.5441406</c:v>
                </c:pt>
                <c:pt idx="82">
                  <c:v>-10.7238281</c:v>
                </c:pt>
                <c:pt idx="83">
                  <c:v>-9.6203125000000007</c:v>
                </c:pt>
                <c:pt idx="84">
                  <c:v>-8.2921875000000007</c:v>
                </c:pt>
                <c:pt idx="85">
                  <c:v>-6.7882813000000004</c:v>
                </c:pt>
                <c:pt idx="86">
                  <c:v>-5.0695313000000004</c:v>
                </c:pt>
                <c:pt idx="87">
                  <c:v>-3.2042969000000001</c:v>
                </c:pt>
                <c:pt idx="88">
                  <c:v>-1.2804688</c:v>
                </c:pt>
                <c:pt idx="89">
                  <c:v>0.63359370000000004</c:v>
                </c:pt>
                <c:pt idx="90">
                  <c:v>2.5671875000000002</c:v>
                </c:pt>
                <c:pt idx="91">
                  <c:v>4.4324218999999996</c:v>
                </c:pt>
                <c:pt idx="92">
                  <c:v>6.2195311999999996</c:v>
                </c:pt>
                <c:pt idx="93">
                  <c:v>7.7917968999999996</c:v>
                </c:pt>
                <c:pt idx="94">
                  <c:v>9.1492187000000005</c:v>
                </c:pt>
                <c:pt idx="95">
                  <c:v>10.301562499999999</c:v>
                </c:pt>
                <c:pt idx="96">
                  <c:v>11.1902344</c:v>
                </c:pt>
                <c:pt idx="97">
                  <c:v>11.7761719</c:v>
                </c:pt>
                <c:pt idx="98">
                  <c:v>12.069140600000001</c:v>
                </c:pt>
                <c:pt idx="99">
                  <c:v>12.0496094</c:v>
                </c:pt>
                <c:pt idx="100">
                  <c:v>11.746874999999999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8BE1-4FA0-AA3B-383D43178F99}"/>
            </c:ext>
          </c:extLst>
        </c:ser>
        <c:ser>
          <c:idx val="7"/>
          <c:order val="7"/>
          <c:tx>
            <c:v>Coil4 2018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'SP6'!$M$4:$M$104</c:f>
              <c:numCache>
                <c:formatCode>0.00E+00</c:formatCode>
                <c:ptCount val="101"/>
                <c:pt idx="0">
                  <c:v>-2.5000000000000001E-2</c:v>
                </c:pt>
                <c:pt idx="1">
                  <c:v>-2.4500000000000001E-2</c:v>
                </c:pt>
                <c:pt idx="2">
                  <c:v>-2.4E-2</c:v>
                </c:pt>
                <c:pt idx="3">
                  <c:v>-2.35E-2</c:v>
                </c:pt>
                <c:pt idx="4">
                  <c:v>-2.3E-2</c:v>
                </c:pt>
                <c:pt idx="5">
                  <c:v>-2.2499999999999999E-2</c:v>
                </c:pt>
                <c:pt idx="6">
                  <c:v>-2.1999999999999999E-2</c:v>
                </c:pt>
                <c:pt idx="7">
                  <c:v>-2.1499999999999998E-2</c:v>
                </c:pt>
                <c:pt idx="8">
                  <c:v>-2.1000000000000001E-2</c:v>
                </c:pt>
                <c:pt idx="9">
                  <c:v>-2.0500000000000001E-2</c:v>
                </c:pt>
                <c:pt idx="10">
                  <c:v>-0.02</c:v>
                </c:pt>
                <c:pt idx="11">
                  <c:v>-1.95E-2</c:v>
                </c:pt>
                <c:pt idx="12">
                  <c:v>-1.9E-2</c:v>
                </c:pt>
                <c:pt idx="13">
                  <c:v>-1.8499999999999999E-2</c:v>
                </c:pt>
                <c:pt idx="14">
                  <c:v>-1.7999999999999999E-2</c:v>
                </c:pt>
                <c:pt idx="15">
                  <c:v>-1.7500000000000002E-2</c:v>
                </c:pt>
                <c:pt idx="16">
                  <c:v>-1.7000000000000001E-2</c:v>
                </c:pt>
                <c:pt idx="17">
                  <c:v>-1.6500000000000001E-2</c:v>
                </c:pt>
                <c:pt idx="18">
                  <c:v>-1.6E-2</c:v>
                </c:pt>
                <c:pt idx="19">
                  <c:v>-1.55E-2</c:v>
                </c:pt>
                <c:pt idx="20">
                  <c:v>-1.4999999999999999E-2</c:v>
                </c:pt>
                <c:pt idx="21">
                  <c:v>-1.4500000000000001E-2</c:v>
                </c:pt>
                <c:pt idx="22">
                  <c:v>-1.4E-2</c:v>
                </c:pt>
                <c:pt idx="23">
                  <c:v>-1.35E-2</c:v>
                </c:pt>
                <c:pt idx="24">
                  <c:v>-1.2999999999999999E-2</c:v>
                </c:pt>
                <c:pt idx="25">
                  <c:v>-1.2500000000000001E-2</c:v>
                </c:pt>
                <c:pt idx="26">
                  <c:v>-1.2E-2</c:v>
                </c:pt>
                <c:pt idx="27">
                  <c:v>-1.15E-2</c:v>
                </c:pt>
                <c:pt idx="28">
                  <c:v>-1.0999999999999999E-2</c:v>
                </c:pt>
                <c:pt idx="29">
                  <c:v>-1.0500000000000001E-2</c:v>
                </c:pt>
                <c:pt idx="30">
                  <c:v>-0.01</c:v>
                </c:pt>
                <c:pt idx="31">
                  <c:v>-9.4999999999999998E-3</c:v>
                </c:pt>
                <c:pt idx="32">
                  <c:v>-8.9999999999999993E-3</c:v>
                </c:pt>
                <c:pt idx="33">
                  <c:v>-8.5000000000000006E-3</c:v>
                </c:pt>
                <c:pt idx="34">
                  <c:v>-8.0000000000000002E-3</c:v>
                </c:pt>
                <c:pt idx="35">
                  <c:v>-7.4999999999999997E-3</c:v>
                </c:pt>
                <c:pt idx="36">
                  <c:v>-7.0000000000000001E-3</c:v>
                </c:pt>
                <c:pt idx="37">
                  <c:v>-6.4999999999999997E-3</c:v>
                </c:pt>
                <c:pt idx="38">
                  <c:v>-6.0000000000000001E-3</c:v>
                </c:pt>
                <c:pt idx="39">
                  <c:v>-5.4999999999999997E-3</c:v>
                </c:pt>
                <c:pt idx="40">
                  <c:v>-5.0000000000000001E-3</c:v>
                </c:pt>
                <c:pt idx="41">
                  <c:v>-4.4999999999999997E-3</c:v>
                </c:pt>
                <c:pt idx="42">
                  <c:v>-4.0000000000000001E-3</c:v>
                </c:pt>
                <c:pt idx="43">
                  <c:v>-3.5000000000000001E-3</c:v>
                </c:pt>
                <c:pt idx="44">
                  <c:v>-3.0000000000000001E-3</c:v>
                </c:pt>
                <c:pt idx="45">
                  <c:v>-2.5000000000000001E-3</c:v>
                </c:pt>
                <c:pt idx="46">
                  <c:v>-2E-3</c:v>
                </c:pt>
                <c:pt idx="47">
                  <c:v>-1.5E-3</c:v>
                </c:pt>
                <c:pt idx="48">
                  <c:v>-1E-3</c:v>
                </c:pt>
                <c:pt idx="49">
                  <c:v>-5.0000000000000001E-4</c:v>
                </c:pt>
                <c:pt idx="50">
                  <c:v>0</c:v>
                </c:pt>
                <c:pt idx="51">
                  <c:v>5.0000000000000001E-4</c:v>
                </c:pt>
                <c:pt idx="52">
                  <c:v>1E-3</c:v>
                </c:pt>
                <c:pt idx="53">
                  <c:v>1.5E-3</c:v>
                </c:pt>
                <c:pt idx="54">
                  <c:v>2E-3</c:v>
                </c:pt>
                <c:pt idx="55">
                  <c:v>2.5000000000000001E-3</c:v>
                </c:pt>
                <c:pt idx="56">
                  <c:v>3.0000000000000001E-3</c:v>
                </c:pt>
                <c:pt idx="57">
                  <c:v>3.5000000000000001E-3</c:v>
                </c:pt>
                <c:pt idx="58">
                  <c:v>4.0000000000000001E-3</c:v>
                </c:pt>
                <c:pt idx="59">
                  <c:v>4.4999999999999997E-3</c:v>
                </c:pt>
                <c:pt idx="60">
                  <c:v>5.0000000000000001E-3</c:v>
                </c:pt>
                <c:pt idx="61">
                  <c:v>5.4999999999999997E-3</c:v>
                </c:pt>
                <c:pt idx="62">
                  <c:v>6.0000000000000001E-3</c:v>
                </c:pt>
                <c:pt idx="63">
                  <c:v>6.4999999999999997E-3</c:v>
                </c:pt>
                <c:pt idx="64">
                  <c:v>7.0000000000000001E-3</c:v>
                </c:pt>
                <c:pt idx="65">
                  <c:v>7.4999999999999997E-3</c:v>
                </c:pt>
                <c:pt idx="66">
                  <c:v>8.0000000000000002E-3</c:v>
                </c:pt>
                <c:pt idx="67">
                  <c:v>8.5000000000000006E-3</c:v>
                </c:pt>
                <c:pt idx="68">
                  <c:v>8.9999999999999993E-3</c:v>
                </c:pt>
                <c:pt idx="69">
                  <c:v>9.4999999999999998E-3</c:v>
                </c:pt>
                <c:pt idx="70">
                  <c:v>0.01</c:v>
                </c:pt>
                <c:pt idx="71">
                  <c:v>1.0500000000000001E-2</c:v>
                </c:pt>
                <c:pt idx="72">
                  <c:v>1.0999999999999999E-2</c:v>
                </c:pt>
                <c:pt idx="73">
                  <c:v>1.15E-2</c:v>
                </c:pt>
                <c:pt idx="74">
                  <c:v>1.2E-2</c:v>
                </c:pt>
                <c:pt idx="75">
                  <c:v>1.2500000000000001E-2</c:v>
                </c:pt>
                <c:pt idx="76">
                  <c:v>1.2999999999999999E-2</c:v>
                </c:pt>
                <c:pt idx="77">
                  <c:v>1.35E-2</c:v>
                </c:pt>
                <c:pt idx="78">
                  <c:v>1.4E-2</c:v>
                </c:pt>
                <c:pt idx="79">
                  <c:v>1.4500000000000001E-2</c:v>
                </c:pt>
                <c:pt idx="80">
                  <c:v>1.4999999999999999E-2</c:v>
                </c:pt>
                <c:pt idx="81">
                  <c:v>1.55E-2</c:v>
                </c:pt>
                <c:pt idx="82">
                  <c:v>1.6E-2</c:v>
                </c:pt>
                <c:pt idx="83">
                  <c:v>1.6500000000000001E-2</c:v>
                </c:pt>
                <c:pt idx="84">
                  <c:v>1.7000000000000001E-2</c:v>
                </c:pt>
                <c:pt idx="85">
                  <c:v>1.7500000000000002E-2</c:v>
                </c:pt>
                <c:pt idx="86">
                  <c:v>1.7999999999999999E-2</c:v>
                </c:pt>
                <c:pt idx="87">
                  <c:v>1.8499999999999999E-2</c:v>
                </c:pt>
                <c:pt idx="88">
                  <c:v>1.9E-2</c:v>
                </c:pt>
                <c:pt idx="89">
                  <c:v>1.95E-2</c:v>
                </c:pt>
                <c:pt idx="90">
                  <c:v>0.02</c:v>
                </c:pt>
                <c:pt idx="91">
                  <c:v>2.0500000000000001E-2</c:v>
                </c:pt>
                <c:pt idx="92">
                  <c:v>2.1000000000000001E-2</c:v>
                </c:pt>
                <c:pt idx="93">
                  <c:v>2.1499999999999998E-2</c:v>
                </c:pt>
                <c:pt idx="94">
                  <c:v>2.1999999999999999E-2</c:v>
                </c:pt>
                <c:pt idx="95">
                  <c:v>2.2499999999999999E-2</c:v>
                </c:pt>
                <c:pt idx="96">
                  <c:v>2.3E-2</c:v>
                </c:pt>
                <c:pt idx="97">
                  <c:v>2.35E-2</c:v>
                </c:pt>
                <c:pt idx="98">
                  <c:v>2.4E-2</c:v>
                </c:pt>
                <c:pt idx="99">
                  <c:v>2.4500000000000001E-2</c:v>
                </c:pt>
                <c:pt idx="100">
                  <c:v>2.5000000000000001E-2</c:v>
                </c:pt>
              </c:numCache>
            </c:numRef>
          </c:xVal>
          <c:yVal>
            <c:numRef>
              <c:f>'SP6'!$V$4:$V$104</c:f>
              <c:numCache>
                <c:formatCode>0.00E+00</c:formatCode>
                <c:ptCount val="101"/>
                <c:pt idx="0">
                  <c:v>-12.0128906</c:v>
                </c:pt>
                <c:pt idx="1">
                  <c:v>-11.485546899999999</c:v>
                </c:pt>
                <c:pt idx="2">
                  <c:v>-10.665234399999999</c:v>
                </c:pt>
                <c:pt idx="3">
                  <c:v>-9.5714843999999992</c:v>
                </c:pt>
                <c:pt idx="4">
                  <c:v>-8.2531250000000007</c:v>
                </c:pt>
                <c:pt idx="5">
                  <c:v>-6.7589844000000001</c:v>
                </c:pt>
                <c:pt idx="6">
                  <c:v>-5.05</c:v>
                </c:pt>
                <c:pt idx="7">
                  <c:v>-3.1945313</c:v>
                </c:pt>
                <c:pt idx="8">
                  <c:v>-1.2804688</c:v>
                </c:pt>
                <c:pt idx="9">
                  <c:v>0.6238281</c:v>
                </c:pt>
                <c:pt idx="10">
                  <c:v>2.5476562</c:v>
                </c:pt>
                <c:pt idx="11">
                  <c:v>4.4128905999999999</c:v>
                </c:pt>
                <c:pt idx="12">
                  <c:v>6.1902343999999996</c:v>
                </c:pt>
                <c:pt idx="13">
                  <c:v>7.7527343999999996</c:v>
                </c:pt>
                <c:pt idx="14">
                  <c:v>9.1003906000000008</c:v>
                </c:pt>
                <c:pt idx="15">
                  <c:v>10.2429687</c:v>
                </c:pt>
                <c:pt idx="16">
                  <c:v>11.121874999999999</c:v>
                </c:pt>
                <c:pt idx="17">
                  <c:v>11.707812499999999</c:v>
                </c:pt>
                <c:pt idx="18">
                  <c:v>12.0007812</c:v>
                </c:pt>
                <c:pt idx="19">
                  <c:v>11.991015600000001</c:v>
                </c:pt>
                <c:pt idx="20">
                  <c:v>11.6882812</c:v>
                </c:pt>
                <c:pt idx="21">
                  <c:v>11.1023437</c:v>
                </c:pt>
                <c:pt idx="22">
                  <c:v>10.2527344</c:v>
                </c:pt>
                <c:pt idx="23">
                  <c:v>9.1589843999999996</c:v>
                </c:pt>
                <c:pt idx="24">
                  <c:v>7.8796875000000002</c:v>
                </c:pt>
                <c:pt idx="25">
                  <c:v>6.4148436999999996</c:v>
                </c:pt>
                <c:pt idx="26">
                  <c:v>4.7449218999999996</c:v>
                </c:pt>
                <c:pt idx="27">
                  <c:v>2.9871094</c:v>
                </c:pt>
                <c:pt idx="28">
                  <c:v>1.1902344</c:v>
                </c:pt>
                <c:pt idx="29">
                  <c:v>-0.5871094</c:v>
                </c:pt>
                <c:pt idx="30">
                  <c:v>-2.4328124999999998</c:v>
                </c:pt>
                <c:pt idx="31">
                  <c:v>-4.2394531000000004</c:v>
                </c:pt>
                <c:pt idx="32">
                  <c:v>-5.9972656000000004</c:v>
                </c:pt>
                <c:pt idx="33">
                  <c:v>-7.5792969000000001</c:v>
                </c:pt>
                <c:pt idx="34">
                  <c:v>-8.9953125000000007</c:v>
                </c:pt>
                <c:pt idx="35">
                  <c:v>-10.235546899999999</c:v>
                </c:pt>
                <c:pt idx="36">
                  <c:v>-11.1925781</c:v>
                </c:pt>
                <c:pt idx="37">
                  <c:v>-11.846875000000001</c:v>
                </c:pt>
                <c:pt idx="38">
                  <c:v>-12.188671899999999</c:v>
                </c:pt>
                <c:pt idx="39">
                  <c:v>-12.237500000000001</c:v>
                </c:pt>
                <c:pt idx="40">
                  <c:v>-12.0128906</c:v>
                </c:pt>
                <c:pt idx="41">
                  <c:v>-11.485546899999999</c:v>
                </c:pt>
                <c:pt idx="42">
                  <c:v>-10.665234399999999</c:v>
                </c:pt>
                <c:pt idx="43">
                  <c:v>-9.5714843999999992</c:v>
                </c:pt>
                <c:pt idx="44">
                  <c:v>-8.2531250000000007</c:v>
                </c:pt>
                <c:pt idx="45">
                  <c:v>-6.7492188000000004</c:v>
                </c:pt>
                <c:pt idx="46">
                  <c:v>-5.0402344000000001</c:v>
                </c:pt>
                <c:pt idx="47">
                  <c:v>-3.1847656</c:v>
                </c:pt>
                <c:pt idx="48">
                  <c:v>-1.2804688</c:v>
                </c:pt>
                <c:pt idx="49">
                  <c:v>0.6238281</c:v>
                </c:pt>
                <c:pt idx="50">
                  <c:v>2.5476562</c:v>
                </c:pt>
                <c:pt idx="51">
                  <c:v>4.4031250000000002</c:v>
                </c:pt>
                <c:pt idx="52">
                  <c:v>6.1902343999999996</c:v>
                </c:pt>
                <c:pt idx="53">
                  <c:v>7.7527343999999996</c:v>
                </c:pt>
                <c:pt idx="54">
                  <c:v>9.1003906000000008</c:v>
                </c:pt>
                <c:pt idx="55">
                  <c:v>10.2429687</c:v>
                </c:pt>
                <c:pt idx="56">
                  <c:v>11.121874999999999</c:v>
                </c:pt>
                <c:pt idx="57">
                  <c:v>11.707812499999999</c:v>
                </c:pt>
                <c:pt idx="58">
                  <c:v>12.0007812</c:v>
                </c:pt>
                <c:pt idx="59">
                  <c:v>11.981249999999999</c:v>
                </c:pt>
                <c:pt idx="60">
                  <c:v>11.6882812</c:v>
                </c:pt>
                <c:pt idx="61">
                  <c:v>11.1023437</c:v>
                </c:pt>
                <c:pt idx="62">
                  <c:v>10.2429687</c:v>
                </c:pt>
                <c:pt idx="63">
                  <c:v>9.1589843999999996</c:v>
                </c:pt>
                <c:pt idx="64">
                  <c:v>7.8796875000000002</c:v>
                </c:pt>
                <c:pt idx="65">
                  <c:v>6.4050780999999999</c:v>
                </c:pt>
                <c:pt idx="66">
                  <c:v>4.7449218999999996</c:v>
                </c:pt>
                <c:pt idx="67">
                  <c:v>2.9871094</c:v>
                </c:pt>
                <c:pt idx="68">
                  <c:v>1.1902344</c:v>
                </c:pt>
                <c:pt idx="69">
                  <c:v>-0.5871094</c:v>
                </c:pt>
                <c:pt idx="70">
                  <c:v>-2.4328124999999998</c:v>
                </c:pt>
                <c:pt idx="71">
                  <c:v>-4.2492188000000004</c:v>
                </c:pt>
                <c:pt idx="72">
                  <c:v>-5.9972656000000004</c:v>
                </c:pt>
                <c:pt idx="73">
                  <c:v>-7.5792969000000001</c:v>
                </c:pt>
                <c:pt idx="74">
                  <c:v>-8.9953125000000007</c:v>
                </c:pt>
                <c:pt idx="75">
                  <c:v>-10.245312500000001</c:v>
                </c:pt>
                <c:pt idx="76">
                  <c:v>-11.1925781</c:v>
                </c:pt>
                <c:pt idx="77">
                  <c:v>-11.846875000000001</c:v>
                </c:pt>
                <c:pt idx="78">
                  <c:v>-12.188671899999999</c:v>
                </c:pt>
                <c:pt idx="79">
                  <c:v>-12.237500000000001</c:v>
                </c:pt>
                <c:pt idx="80">
                  <c:v>-12.0128906</c:v>
                </c:pt>
                <c:pt idx="81">
                  <c:v>-11.485546899999999</c:v>
                </c:pt>
                <c:pt idx="82">
                  <c:v>-10.665234399999999</c:v>
                </c:pt>
                <c:pt idx="83">
                  <c:v>-9.5714843999999992</c:v>
                </c:pt>
                <c:pt idx="84">
                  <c:v>-8.2531250000000007</c:v>
                </c:pt>
                <c:pt idx="85">
                  <c:v>-6.7492188000000004</c:v>
                </c:pt>
                <c:pt idx="86">
                  <c:v>-5.0402344000000001</c:v>
                </c:pt>
                <c:pt idx="87">
                  <c:v>-3.1847656</c:v>
                </c:pt>
                <c:pt idx="88">
                  <c:v>-1.2804688</c:v>
                </c:pt>
                <c:pt idx="89">
                  <c:v>0.6238281</c:v>
                </c:pt>
                <c:pt idx="90">
                  <c:v>2.5476562</c:v>
                </c:pt>
                <c:pt idx="91">
                  <c:v>4.4128905999999999</c:v>
                </c:pt>
                <c:pt idx="92">
                  <c:v>6.1902343999999996</c:v>
                </c:pt>
                <c:pt idx="93">
                  <c:v>7.7527343999999996</c:v>
                </c:pt>
                <c:pt idx="94">
                  <c:v>9.1003906000000008</c:v>
                </c:pt>
                <c:pt idx="95">
                  <c:v>10.2429687</c:v>
                </c:pt>
                <c:pt idx="96">
                  <c:v>11.121874999999999</c:v>
                </c:pt>
                <c:pt idx="97">
                  <c:v>11.707812499999999</c:v>
                </c:pt>
                <c:pt idx="98">
                  <c:v>11.991015600000001</c:v>
                </c:pt>
                <c:pt idx="99">
                  <c:v>11.991015600000001</c:v>
                </c:pt>
                <c:pt idx="100">
                  <c:v>11.6882812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8BE1-4FA0-AA3B-383D43178F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2940192"/>
        <c:axId val="842938880"/>
      </c:scatterChart>
      <c:valAx>
        <c:axId val="842940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2938880"/>
        <c:crosses val="autoZero"/>
        <c:crossBetween val="midCat"/>
      </c:valAx>
      <c:valAx>
        <c:axId val="842938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29401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50"/>
              <a:t>Vertical</a:t>
            </a:r>
            <a:r>
              <a:rPr lang="en-GB" sz="1050" baseline="0"/>
              <a:t> Betatron Amplitude</a:t>
            </a:r>
            <a:endParaRPr lang="en-GB" sz="105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'Betatron Amplitude'!$A$3</c:f>
              <c:strCache>
                <c:ptCount val="1"/>
                <c:pt idx="0">
                  <c:v>R0VM1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Amplitude'!$B$3:$J$3</c:f>
              <c:numCache>
                <c:formatCode>General</c:formatCode>
                <c:ptCount val="9"/>
                <c:pt idx="0">
                  <c:v>19.832121000000001</c:v>
                </c:pt>
                <c:pt idx="1">
                  <c:v>16.811896000000001</c:v>
                </c:pt>
                <c:pt idx="2">
                  <c:v>18.653079000000002</c:v>
                </c:pt>
                <c:pt idx="3">
                  <c:v>18.512304</c:v>
                </c:pt>
                <c:pt idx="4">
                  <c:v>22.505911999999999</c:v>
                </c:pt>
                <c:pt idx="5">
                  <c:v>24.935264</c:v>
                </c:pt>
                <c:pt idx="6">
                  <c:v>26.165690999999999</c:v>
                </c:pt>
                <c:pt idx="7">
                  <c:v>25.329446999999998</c:v>
                </c:pt>
                <c:pt idx="8">
                  <c:v>25.741828000000002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D2-4841-8D09-4C526976CC07}"/>
            </c:ext>
          </c:extLst>
        </c:ser>
        <c:ser>
          <c:idx val="1"/>
          <c:order val="1"/>
          <c:tx>
            <c:strRef>
              <c:f>'Betatron Amplitude'!$A$4</c:f>
              <c:strCache>
                <c:ptCount val="1"/>
                <c:pt idx="0">
                  <c:v>R1VM1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Amplitude'!$B$4:$J$4</c:f>
              <c:numCache>
                <c:formatCode>General</c:formatCode>
                <c:ptCount val="9"/>
                <c:pt idx="1">
                  <c:v>9.4702280000000005</c:v>
                </c:pt>
                <c:pt idx="4">
                  <c:v>18.610800000000001</c:v>
                </c:pt>
                <c:pt idx="5">
                  <c:v>15.299360999999999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D2-4841-8D09-4C526976CC07}"/>
            </c:ext>
          </c:extLst>
        </c:ser>
        <c:ser>
          <c:idx val="2"/>
          <c:order val="2"/>
          <c:tx>
            <c:strRef>
              <c:f>'Betatron Amplitude'!$A$5</c:f>
              <c:strCache>
                <c:ptCount val="1"/>
                <c:pt idx="0">
                  <c:v>R1VM2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Amplitude'!$B$5:$J$5</c:f>
              <c:numCache>
                <c:formatCode>General</c:formatCode>
                <c:ptCount val="9"/>
                <c:pt idx="1">
                  <c:v>19.396070000000002</c:v>
                </c:pt>
                <c:pt idx="2">
                  <c:v>19.817214</c:v>
                </c:pt>
                <c:pt idx="3">
                  <c:v>21.267061000000002</c:v>
                </c:pt>
                <c:pt idx="4">
                  <c:v>21.454732</c:v>
                </c:pt>
                <c:pt idx="6">
                  <c:v>26.343098999999999</c:v>
                </c:pt>
                <c:pt idx="7">
                  <c:v>36.626772000000003</c:v>
                </c:pt>
                <c:pt idx="8">
                  <c:v>29.711811999999998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D2-4841-8D09-4C526976CC07}"/>
            </c:ext>
          </c:extLst>
        </c:ser>
        <c:ser>
          <c:idx val="3"/>
          <c:order val="3"/>
          <c:tx>
            <c:strRef>
              <c:f>'Betatron Amplitude'!$A$6</c:f>
              <c:strCache>
                <c:ptCount val="1"/>
                <c:pt idx="0">
                  <c:v>R2VM1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Amplitude'!$B$6:$J$6</c:f>
              <c:numCache>
                <c:formatCode>General</c:formatCode>
                <c:ptCount val="9"/>
                <c:pt idx="2">
                  <c:v>17.480084000000002</c:v>
                </c:pt>
                <c:pt idx="3">
                  <c:v>19.552776000000001</c:v>
                </c:pt>
                <c:pt idx="4">
                  <c:v>22.948644000000002</c:v>
                </c:pt>
                <c:pt idx="5">
                  <c:v>23.391145000000002</c:v>
                </c:pt>
                <c:pt idx="6">
                  <c:v>23.719801</c:v>
                </c:pt>
                <c:pt idx="7">
                  <c:v>27.532686000000002</c:v>
                </c:pt>
                <c:pt idx="8">
                  <c:v>24.849740000000001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2D2-4841-8D09-4C526976CC07}"/>
            </c:ext>
          </c:extLst>
        </c:ser>
        <c:ser>
          <c:idx val="4"/>
          <c:order val="4"/>
          <c:tx>
            <c:strRef>
              <c:f>'Betatron Amplitude'!$A$7</c:f>
              <c:strCache>
                <c:ptCount val="1"/>
                <c:pt idx="0">
                  <c:v>R2VM2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Amplitude'!$B$7:$J$7</c:f>
              <c:numCache>
                <c:formatCode>General</c:formatCode>
                <c:ptCount val="9"/>
                <c:pt idx="2">
                  <c:v>24.333068000000001</c:v>
                </c:pt>
                <c:pt idx="3">
                  <c:v>21.805226000000001</c:v>
                </c:pt>
                <c:pt idx="4">
                  <c:v>21.810842000000001</c:v>
                </c:pt>
                <c:pt idx="5">
                  <c:v>27.737825000000001</c:v>
                </c:pt>
                <c:pt idx="6">
                  <c:v>29.710498000000001</c:v>
                </c:pt>
                <c:pt idx="7">
                  <c:v>31.578610000000001</c:v>
                </c:pt>
                <c:pt idx="8">
                  <c:v>30.805133999999999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2D2-4841-8D09-4C526976CC07}"/>
            </c:ext>
          </c:extLst>
        </c:ser>
        <c:ser>
          <c:idx val="5"/>
          <c:order val="5"/>
          <c:tx>
            <c:strRef>
              <c:f>'Betatron Amplitude'!$A$8</c:f>
              <c:strCache>
                <c:ptCount val="1"/>
                <c:pt idx="0">
                  <c:v>R3VM1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Amplitude'!$B$8:$J$8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2D2-4841-8D09-4C526976CC07}"/>
            </c:ext>
          </c:extLst>
        </c:ser>
        <c:ser>
          <c:idx val="6"/>
          <c:order val="6"/>
          <c:tx>
            <c:strRef>
              <c:f>'Betatron Amplitude'!$A$9</c:f>
              <c:strCache>
                <c:ptCount val="1"/>
                <c:pt idx="0">
                  <c:v>R3VM2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Amplitude'!$B$9:$J$9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2D2-4841-8D09-4C526976CC07}"/>
            </c:ext>
          </c:extLst>
        </c:ser>
        <c:ser>
          <c:idx val="7"/>
          <c:order val="7"/>
          <c:tx>
            <c:strRef>
              <c:f>'Betatron Amplitude'!$A$10</c:f>
              <c:strCache>
                <c:ptCount val="1"/>
                <c:pt idx="0">
                  <c:v>R3VM3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Amplitude'!$B$10:$J$10</c:f>
              <c:numCache>
                <c:formatCode>General</c:formatCode>
                <c:ptCount val="9"/>
                <c:pt idx="1">
                  <c:v>18.203505</c:v>
                </c:pt>
                <c:pt idx="2">
                  <c:v>20.725424</c:v>
                </c:pt>
                <c:pt idx="3">
                  <c:v>22.023515</c:v>
                </c:pt>
                <c:pt idx="4">
                  <c:v>26.106466999999999</c:v>
                </c:pt>
                <c:pt idx="5">
                  <c:v>29.439710999999999</c:v>
                </c:pt>
                <c:pt idx="6">
                  <c:v>30.693003000000001</c:v>
                </c:pt>
                <c:pt idx="7">
                  <c:v>31.586069999999999</c:v>
                </c:pt>
                <c:pt idx="8">
                  <c:v>31.392382000000001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2D2-4841-8D09-4C526976CC07}"/>
            </c:ext>
          </c:extLst>
        </c:ser>
        <c:ser>
          <c:idx val="8"/>
          <c:order val="8"/>
          <c:tx>
            <c:strRef>
              <c:f>'Betatron Amplitude'!$A$11</c:f>
              <c:strCache>
                <c:ptCount val="1"/>
                <c:pt idx="0">
                  <c:v>R4VM1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Amplitude'!$B$11:$J$11</c:f>
              <c:numCache>
                <c:formatCode>General</c:formatCode>
                <c:ptCount val="9"/>
                <c:pt idx="0">
                  <c:v>20.774539999999998</c:v>
                </c:pt>
                <c:pt idx="1">
                  <c:v>18.224903000000001</c:v>
                </c:pt>
                <c:pt idx="2">
                  <c:v>20.207979000000002</c:v>
                </c:pt>
                <c:pt idx="3">
                  <c:v>22.841588999999999</c:v>
                </c:pt>
                <c:pt idx="4">
                  <c:v>27.965433000000001</c:v>
                </c:pt>
                <c:pt idx="5">
                  <c:v>29.946165000000001</c:v>
                </c:pt>
                <c:pt idx="6">
                  <c:v>32.630761999999997</c:v>
                </c:pt>
                <c:pt idx="7">
                  <c:v>31.612815999999999</c:v>
                </c:pt>
                <c:pt idx="8">
                  <c:v>31.404411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C2D2-4841-8D09-4C526976CC07}"/>
            </c:ext>
          </c:extLst>
        </c:ser>
        <c:ser>
          <c:idx val="9"/>
          <c:order val="9"/>
          <c:tx>
            <c:strRef>
              <c:f>'Betatron Amplitude'!$A$12</c:f>
              <c:strCache>
                <c:ptCount val="1"/>
                <c:pt idx="0">
                  <c:v>R4VM2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Amplitude'!$B$12:$J$12</c:f>
              <c:numCache>
                <c:formatCode>General</c:formatCode>
                <c:ptCount val="9"/>
                <c:pt idx="0">
                  <c:v>19.900475</c:v>
                </c:pt>
                <c:pt idx="1">
                  <c:v>18.683229000000001</c:v>
                </c:pt>
                <c:pt idx="2">
                  <c:v>19.787803</c:v>
                </c:pt>
                <c:pt idx="3">
                  <c:v>23.137065</c:v>
                </c:pt>
                <c:pt idx="4">
                  <c:v>24.944870999999999</c:v>
                </c:pt>
                <c:pt idx="5">
                  <c:v>26.592369999999999</c:v>
                </c:pt>
                <c:pt idx="6">
                  <c:v>31.326941000000001</c:v>
                </c:pt>
                <c:pt idx="7">
                  <c:v>29.710971000000001</c:v>
                </c:pt>
                <c:pt idx="8">
                  <c:v>31.253243000000001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2D2-4841-8D09-4C526976CC07}"/>
            </c:ext>
          </c:extLst>
        </c:ser>
        <c:ser>
          <c:idx val="10"/>
          <c:order val="10"/>
          <c:tx>
            <c:strRef>
              <c:f>'Betatron Amplitude'!$A$13</c:f>
              <c:strCache>
                <c:ptCount val="1"/>
                <c:pt idx="0">
                  <c:v>R5VM1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Amplitude'!$B$13:$J$13</c:f>
              <c:numCache>
                <c:formatCode>General</c:formatCode>
                <c:ptCount val="9"/>
                <c:pt idx="0">
                  <c:v>19.717886</c:v>
                </c:pt>
                <c:pt idx="1">
                  <c:v>14.029964</c:v>
                </c:pt>
                <c:pt idx="2">
                  <c:v>16.562415999999999</c:v>
                </c:pt>
                <c:pt idx="3">
                  <c:v>19.146151</c:v>
                </c:pt>
                <c:pt idx="4">
                  <c:v>23.765183</c:v>
                </c:pt>
                <c:pt idx="5">
                  <c:v>25.779883999999999</c:v>
                </c:pt>
                <c:pt idx="6">
                  <c:v>26.297502999999999</c:v>
                </c:pt>
                <c:pt idx="7">
                  <c:v>28.635921</c:v>
                </c:pt>
                <c:pt idx="8">
                  <c:v>29.720116999999998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2D2-4841-8D09-4C526976CC07}"/>
            </c:ext>
          </c:extLst>
        </c:ser>
        <c:ser>
          <c:idx val="11"/>
          <c:order val="11"/>
          <c:tx>
            <c:strRef>
              <c:f>'Betatron Amplitude'!$A$14</c:f>
              <c:strCache>
                <c:ptCount val="1"/>
                <c:pt idx="0">
                  <c:v>R5VM2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Amplitude'!$B$14:$J$14</c:f>
              <c:numCache>
                <c:formatCode>General</c:formatCode>
                <c:ptCount val="9"/>
                <c:pt idx="0">
                  <c:v>15.584918</c:v>
                </c:pt>
                <c:pt idx="1">
                  <c:v>15.135769</c:v>
                </c:pt>
                <c:pt idx="2">
                  <c:v>15.307861000000001</c:v>
                </c:pt>
                <c:pt idx="3">
                  <c:v>16.124631999999998</c:v>
                </c:pt>
                <c:pt idx="4">
                  <c:v>19.905107999999998</c:v>
                </c:pt>
                <c:pt idx="5">
                  <c:v>22.196082000000001</c:v>
                </c:pt>
                <c:pt idx="6">
                  <c:v>23.841677000000001</c:v>
                </c:pt>
                <c:pt idx="7">
                  <c:v>25.193573000000001</c:v>
                </c:pt>
                <c:pt idx="8">
                  <c:v>24.888006000000001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C2D2-4841-8D09-4C526976CC07}"/>
            </c:ext>
          </c:extLst>
        </c:ser>
        <c:ser>
          <c:idx val="12"/>
          <c:order val="12"/>
          <c:tx>
            <c:strRef>
              <c:f>'Betatron Amplitude'!$A$15</c:f>
              <c:strCache>
                <c:ptCount val="1"/>
                <c:pt idx="0">
                  <c:v>R6VM1</c:v>
                </c:pt>
              </c:strCache>
            </c:strRef>
          </c:tx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Amplitude'!$B$15:$J$15</c:f>
              <c:numCache>
                <c:formatCode>General</c:formatCode>
                <c:ptCount val="9"/>
                <c:pt idx="0">
                  <c:v>14.942017999999999</c:v>
                </c:pt>
                <c:pt idx="1">
                  <c:v>14.670958000000001</c:v>
                </c:pt>
                <c:pt idx="2">
                  <c:v>17.175113</c:v>
                </c:pt>
                <c:pt idx="3">
                  <c:v>18.814709000000001</c:v>
                </c:pt>
                <c:pt idx="4">
                  <c:v>21.202259999999999</c:v>
                </c:pt>
                <c:pt idx="5">
                  <c:v>23.396087000000001</c:v>
                </c:pt>
                <c:pt idx="6">
                  <c:v>24.185255999999999</c:v>
                </c:pt>
                <c:pt idx="7">
                  <c:v>27.513178</c:v>
                </c:pt>
                <c:pt idx="8">
                  <c:v>26.467928000000001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C2D2-4841-8D09-4C526976CC07}"/>
            </c:ext>
          </c:extLst>
        </c:ser>
        <c:ser>
          <c:idx val="13"/>
          <c:order val="13"/>
          <c:tx>
            <c:strRef>
              <c:f>'Betatron Amplitude'!$A$16</c:f>
              <c:strCache>
                <c:ptCount val="1"/>
                <c:pt idx="0">
                  <c:v>R7VM2</c:v>
                </c:pt>
              </c:strCache>
            </c:strRef>
          </c:tx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Amplitude'!$B$16:$J$16</c:f>
              <c:numCache>
                <c:formatCode>General</c:formatCode>
                <c:ptCount val="9"/>
                <c:pt idx="0">
                  <c:v>18.616014</c:v>
                </c:pt>
                <c:pt idx="1">
                  <c:v>18.060592</c:v>
                </c:pt>
                <c:pt idx="2">
                  <c:v>17.178661999999999</c:v>
                </c:pt>
                <c:pt idx="3">
                  <c:v>20.748052999999999</c:v>
                </c:pt>
                <c:pt idx="4">
                  <c:v>22.580511999999999</c:v>
                </c:pt>
                <c:pt idx="5">
                  <c:v>25.448353000000001</c:v>
                </c:pt>
                <c:pt idx="6">
                  <c:v>26.905301000000001</c:v>
                </c:pt>
                <c:pt idx="7">
                  <c:v>29.402342999999998</c:v>
                </c:pt>
                <c:pt idx="8">
                  <c:v>29.48246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C2D2-4841-8D09-4C526976CC07}"/>
            </c:ext>
          </c:extLst>
        </c:ser>
        <c:ser>
          <c:idx val="14"/>
          <c:order val="14"/>
          <c:tx>
            <c:strRef>
              <c:f>'Betatron Amplitude'!$A$17</c:f>
              <c:strCache>
                <c:ptCount val="1"/>
                <c:pt idx="0">
                  <c:v>R8VM1</c:v>
                </c:pt>
              </c:strCache>
            </c:strRef>
          </c:tx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Amplitude'!$B$17:$J$17</c:f>
              <c:numCache>
                <c:formatCode>General</c:formatCode>
                <c:ptCount val="9"/>
                <c:pt idx="0">
                  <c:v>20.831454999999998</c:v>
                </c:pt>
                <c:pt idx="1">
                  <c:v>20.436702</c:v>
                </c:pt>
                <c:pt idx="2">
                  <c:v>20.421513999999998</c:v>
                </c:pt>
                <c:pt idx="3">
                  <c:v>24.604960999999999</c:v>
                </c:pt>
                <c:pt idx="4">
                  <c:v>26.184615000000001</c:v>
                </c:pt>
                <c:pt idx="5">
                  <c:v>28.432715999999999</c:v>
                </c:pt>
                <c:pt idx="6">
                  <c:v>32.472842</c:v>
                </c:pt>
                <c:pt idx="7">
                  <c:v>32.483843</c:v>
                </c:pt>
                <c:pt idx="8">
                  <c:v>33.611856000000003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C2D2-4841-8D09-4C526976CC07}"/>
            </c:ext>
          </c:extLst>
        </c:ser>
        <c:ser>
          <c:idx val="15"/>
          <c:order val="15"/>
          <c:tx>
            <c:strRef>
              <c:f>'Betatron Amplitude'!$A$18</c:f>
              <c:strCache>
                <c:ptCount val="1"/>
                <c:pt idx="0">
                  <c:v>R8VM2</c:v>
                </c:pt>
              </c:strCache>
            </c:strRef>
          </c:tx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  <a:lumOff val="20000"/>
                </a:schemeClr>
              </a:solidFill>
              <a:ln w="9525">
                <a:solidFill>
                  <a:schemeClr val="accent4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Amplitude'!$B$18:$J$18</c:f>
              <c:numCache>
                <c:formatCode>General</c:formatCode>
                <c:ptCount val="9"/>
                <c:pt idx="1">
                  <c:v>18.254826999999999</c:v>
                </c:pt>
                <c:pt idx="2">
                  <c:v>20.525424000000001</c:v>
                </c:pt>
                <c:pt idx="4">
                  <c:v>22.883505</c:v>
                </c:pt>
                <c:pt idx="5">
                  <c:v>24.103352999999998</c:v>
                </c:pt>
                <c:pt idx="6">
                  <c:v>23.392374</c:v>
                </c:pt>
                <c:pt idx="7">
                  <c:v>26.117236999999999</c:v>
                </c:pt>
                <c:pt idx="8">
                  <c:v>25.687467000000002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C2D2-4841-8D09-4C526976CC07}"/>
            </c:ext>
          </c:extLst>
        </c:ser>
        <c:ser>
          <c:idx val="16"/>
          <c:order val="16"/>
          <c:tx>
            <c:strRef>
              <c:f>'Betatron Amplitude'!$A$19</c:f>
              <c:strCache>
                <c:ptCount val="1"/>
                <c:pt idx="0">
                  <c:v>R9VM1</c:v>
                </c:pt>
              </c:strCache>
            </c:strRef>
          </c:tx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80000"/>
                  <a:lumOff val="20000"/>
                </a:schemeClr>
              </a:solidFill>
              <a:ln w="9525">
                <a:solidFill>
                  <a:schemeClr val="accent5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Amplitude'!$B$19:$J$19</c:f>
              <c:numCache>
                <c:formatCode>General</c:formatCode>
                <c:ptCount val="9"/>
                <c:pt idx="1">
                  <c:v>14.761487000000001</c:v>
                </c:pt>
                <c:pt idx="2">
                  <c:v>15.011221000000001</c:v>
                </c:pt>
                <c:pt idx="3">
                  <c:v>14.57325</c:v>
                </c:pt>
                <c:pt idx="4">
                  <c:v>19.176257</c:v>
                </c:pt>
                <c:pt idx="5">
                  <c:v>19.935167</c:v>
                </c:pt>
                <c:pt idx="6">
                  <c:v>22.759882999999999</c:v>
                </c:pt>
                <c:pt idx="7">
                  <c:v>23.175488999999999</c:v>
                </c:pt>
                <c:pt idx="8">
                  <c:v>23.270682999999998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C2D2-4841-8D09-4C526976CC07}"/>
            </c:ext>
          </c:extLst>
        </c:ser>
        <c:ser>
          <c:idx val="17"/>
          <c:order val="17"/>
          <c:tx>
            <c:strRef>
              <c:f>'Betatron Amplitude'!$A$20</c:f>
              <c:strCache>
                <c:ptCount val="1"/>
                <c:pt idx="0">
                  <c:v>R9VM2</c:v>
                </c:pt>
              </c:strCache>
            </c:strRef>
          </c:tx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80000"/>
                  <a:lumOff val="20000"/>
                </a:schemeClr>
              </a:solidFill>
              <a:ln w="9525">
                <a:solidFill>
                  <a:schemeClr val="accent6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Amplitude'!$B$20:$J$20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C2D2-4841-8D09-4C526976C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6157424"/>
        <c:axId val="386157096"/>
      </c:lineChart>
      <c:catAx>
        <c:axId val="3861574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Time (dp)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157096"/>
        <c:crosses val="autoZero"/>
        <c:auto val="1"/>
        <c:lblAlgn val="ctr"/>
        <c:lblOffset val="100"/>
        <c:noMultiLvlLbl val="0"/>
      </c:catAx>
      <c:valAx>
        <c:axId val="386157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Betatron Amplitude</a:t>
                </a:r>
                <a:r>
                  <a:rPr lang="en-GB" sz="800" baseline="0"/>
                  <a:t> (mm)</a:t>
                </a:r>
                <a:endParaRPr lang="en-GB" sz="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15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50"/>
              <a:t>Horizontal</a:t>
            </a:r>
            <a:r>
              <a:rPr lang="en-GB" sz="1050" baseline="0"/>
              <a:t> Betatron Amplitude</a:t>
            </a:r>
            <a:endParaRPr lang="en-GB" sz="1050"/>
          </a:p>
        </c:rich>
      </c:tx>
      <c:layout>
        <c:manualLayout>
          <c:xMode val="edge"/>
          <c:yMode val="edge"/>
          <c:x val="0.25437839506172838"/>
          <c:y val="7.83950617283950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'Betatron Amplitude'!$A$21</c:f>
              <c:strCache>
                <c:ptCount val="1"/>
                <c:pt idx="0">
                  <c:v>R0HM1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Amplitude'!$B$21:$J$21</c:f>
              <c:numCache>
                <c:formatCode>General</c:formatCode>
                <c:ptCount val="9"/>
                <c:pt idx="1">
                  <c:v>20.659019000000001</c:v>
                </c:pt>
                <c:pt idx="2">
                  <c:v>25.311336000000001</c:v>
                </c:pt>
                <c:pt idx="3">
                  <c:v>26.164145000000001</c:v>
                </c:pt>
                <c:pt idx="4">
                  <c:v>31.074846999999998</c:v>
                </c:pt>
                <c:pt idx="5">
                  <c:v>31.327000999999999</c:v>
                </c:pt>
                <c:pt idx="6">
                  <c:v>36.944035</c:v>
                </c:pt>
                <c:pt idx="7">
                  <c:v>37.970294000000003</c:v>
                </c:pt>
                <c:pt idx="8">
                  <c:v>36.858091999999999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592-4B0F-B002-735EF968D98A}"/>
            </c:ext>
          </c:extLst>
        </c:ser>
        <c:ser>
          <c:idx val="1"/>
          <c:order val="1"/>
          <c:tx>
            <c:strRef>
              <c:f>'Betatron Amplitude'!$A$22</c:f>
              <c:strCache>
                <c:ptCount val="1"/>
                <c:pt idx="0">
                  <c:v>R0HM2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Amplitude'!$B$22:$J$22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592-4B0F-B002-735EF968D98A}"/>
            </c:ext>
          </c:extLst>
        </c:ser>
        <c:ser>
          <c:idx val="2"/>
          <c:order val="2"/>
          <c:tx>
            <c:strRef>
              <c:f>'Betatron Amplitude'!$A$23</c:f>
              <c:strCache>
                <c:ptCount val="1"/>
                <c:pt idx="0">
                  <c:v>R1HM1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Amplitude'!$B$23:$J$23</c:f>
              <c:numCache>
                <c:formatCode>General</c:formatCode>
                <c:ptCount val="9"/>
                <c:pt idx="0">
                  <c:v>24.906949999999998</c:v>
                </c:pt>
                <c:pt idx="1">
                  <c:v>27.15361</c:v>
                </c:pt>
                <c:pt idx="2">
                  <c:v>36.263542000000001</c:v>
                </c:pt>
                <c:pt idx="3">
                  <c:v>45.373379999999997</c:v>
                </c:pt>
                <c:pt idx="4">
                  <c:v>42.524965999999999</c:v>
                </c:pt>
                <c:pt idx="5">
                  <c:v>50.791156999999998</c:v>
                </c:pt>
                <c:pt idx="6">
                  <c:v>50.852231000000003</c:v>
                </c:pt>
                <c:pt idx="7">
                  <c:v>57.223117999999999</c:v>
                </c:pt>
                <c:pt idx="8">
                  <c:v>55.766303999999998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592-4B0F-B002-735EF968D98A}"/>
            </c:ext>
          </c:extLst>
        </c:ser>
        <c:ser>
          <c:idx val="3"/>
          <c:order val="3"/>
          <c:tx>
            <c:strRef>
              <c:f>'Betatron Amplitude'!$A$24</c:f>
              <c:strCache>
                <c:ptCount val="1"/>
                <c:pt idx="0">
                  <c:v>R1HM2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Amplitude'!$B$24:$J$24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592-4B0F-B002-735EF968D98A}"/>
            </c:ext>
          </c:extLst>
        </c:ser>
        <c:ser>
          <c:idx val="4"/>
          <c:order val="4"/>
          <c:tx>
            <c:strRef>
              <c:f>'Betatron Amplitude'!$A$25</c:f>
              <c:strCache>
                <c:ptCount val="1"/>
                <c:pt idx="0">
                  <c:v>R2HM1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Amplitude'!$B$25:$J$25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592-4B0F-B002-735EF968D98A}"/>
            </c:ext>
          </c:extLst>
        </c:ser>
        <c:ser>
          <c:idx val="5"/>
          <c:order val="5"/>
          <c:tx>
            <c:strRef>
              <c:f>'Betatron Amplitude'!$A$26</c:f>
              <c:strCache>
                <c:ptCount val="1"/>
                <c:pt idx="0">
                  <c:v>R2HM2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Amplitude'!$B$26:$J$26</c:f>
              <c:numCache>
                <c:formatCode>General</c:formatCode>
                <c:ptCount val="9"/>
                <c:pt idx="0">
                  <c:v>22.567815</c:v>
                </c:pt>
                <c:pt idx="1">
                  <c:v>22.667117000000001</c:v>
                </c:pt>
                <c:pt idx="2">
                  <c:v>27.286877</c:v>
                </c:pt>
                <c:pt idx="3">
                  <c:v>32.197657</c:v>
                </c:pt>
                <c:pt idx="4">
                  <c:v>38.472101000000002</c:v>
                </c:pt>
                <c:pt idx="5">
                  <c:v>40.018239999999999</c:v>
                </c:pt>
                <c:pt idx="6">
                  <c:v>41.854633</c:v>
                </c:pt>
                <c:pt idx="7">
                  <c:v>47.066616000000003</c:v>
                </c:pt>
                <c:pt idx="8">
                  <c:v>44.533698000000001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592-4B0F-B002-735EF968D98A}"/>
            </c:ext>
          </c:extLst>
        </c:ser>
        <c:ser>
          <c:idx val="6"/>
          <c:order val="6"/>
          <c:tx>
            <c:strRef>
              <c:f>'Betatron Amplitude'!$A$27</c:f>
              <c:strCache>
                <c:ptCount val="1"/>
                <c:pt idx="0">
                  <c:v>R3HM1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Amplitude'!$B$27:$J$27</c:f>
              <c:numCache>
                <c:formatCode>General</c:formatCode>
                <c:ptCount val="9"/>
                <c:pt idx="1">
                  <c:v>26.480561999999999</c:v>
                </c:pt>
                <c:pt idx="2">
                  <c:v>31.890972000000001</c:v>
                </c:pt>
                <c:pt idx="3">
                  <c:v>38.809178000000003</c:v>
                </c:pt>
                <c:pt idx="4">
                  <c:v>44.895522999999997</c:v>
                </c:pt>
                <c:pt idx="5">
                  <c:v>46.787762000000001</c:v>
                </c:pt>
                <c:pt idx="6">
                  <c:v>47.622058000000003</c:v>
                </c:pt>
                <c:pt idx="7">
                  <c:v>48.431843000000001</c:v>
                </c:pt>
                <c:pt idx="8">
                  <c:v>49.768700000000003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592-4B0F-B002-735EF968D98A}"/>
            </c:ext>
          </c:extLst>
        </c:ser>
        <c:ser>
          <c:idx val="7"/>
          <c:order val="7"/>
          <c:tx>
            <c:strRef>
              <c:f>'Betatron Amplitude'!$A$28</c:f>
              <c:strCache>
                <c:ptCount val="1"/>
                <c:pt idx="0">
                  <c:v>R4HM2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Amplitude'!$B$28:$J$28</c:f>
              <c:numCache>
                <c:formatCode>General</c:formatCode>
                <c:ptCount val="9"/>
                <c:pt idx="0">
                  <c:v>19.297553000000001</c:v>
                </c:pt>
                <c:pt idx="1">
                  <c:v>24.08024</c:v>
                </c:pt>
                <c:pt idx="2">
                  <c:v>23.546889</c:v>
                </c:pt>
                <c:pt idx="3">
                  <c:v>32.022578000000003</c:v>
                </c:pt>
                <c:pt idx="4">
                  <c:v>37.933920000000001</c:v>
                </c:pt>
                <c:pt idx="5">
                  <c:v>39.345453999999997</c:v>
                </c:pt>
                <c:pt idx="6">
                  <c:v>42.714447999999997</c:v>
                </c:pt>
                <c:pt idx="7">
                  <c:v>48.120488000000002</c:v>
                </c:pt>
                <c:pt idx="8">
                  <c:v>48.269739999999999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2592-4B0F-B002-735EF968D98A}"/>
            </c:ext>
          </c:extLst>
        </c:ser>
        <c:ser>
          <c:idx val="8"/>
          <c:order val="8"/>
          <c:tx>
            <c:strRef>
              <c:f>'Betatron Amplitude'!$A$29</c:f>
              <c:strCache>
                <c:ptCount val="1"/>
                <c:pt idx="0">
                  <c:v>R5HM1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Amplitude'!$B$29:$J$29</c:f>
              <c:numCache>
                <c:formatCode>General</c:formatCode>
                <c:ptCount val="9"/>
                <c:pt idx="0">
                  <c:v>24.343043000000002</c:v>
                </c:pt>
                <c:pt idx="1">
                  <c:v>26.776019000000002</c:v>
                </c:pt>
                <c:pt idx="2">
                  <c:v>34.421928000000001</c:v>
                </c:pt>
                <c:pt idx="3">
                  <c:v>37.381571999999998</c:v>
                </c:pt>
                <c:pt idx="4">
                  <c:v>41.528196000000001</c:v>
                </c:pt>
                <c:pt idx="5">
                  <c:v>43.339928999999998</c:v>
                </c:pt>
                <c:pt idx="6">
                  <c:v>47.645938000000001</c:v>
                </c:pt>
                <c:pt idx="7">
                  <c:v>49.313329000000003</c:v>
                </c:pt>
                <c:pt idx="8">
                  <c:v>49.270358999999999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2592-4B0F-B002-735EF968D98A}"/>
            </c:ext>
          </c:extLst>
        </c:ser>
        <c:ser>
          <c:idx val="9"/>
          <c:order val="9"/>
          <c:tx>
            <c:strRef>
              <c:f>'Betatron Amplitude'!$A$30</c:f>
              <c:strCache>
                <c:ptCount val="1"/>
                <c:pt idx="0">
                  <c:v>R6HM1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Amplitude'!$B$30:$J$30</c:f>
              <c:numCache>
                <c:formatCode>General</c:formatCode>
                <c:ptCount val="9"/>
                <c:pt idx="1">
                  <c:v>15.303893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2592-4B0F-B002-735EF968D98A}"/>
            </c:ext>
          </c:extLst>
        </c:ser>
        <c:ser>
          <c:idx val="10"/>
          <c:order val="10"/>
          <c:tx>
            <c:strRef>
              <c:f>'Betatron Amplitude'!$A$31</c:f>
              <c:strCache>
                <c:ptCount val="1"/>
                <c:pt idx="0">
                  <c:v>R6HM2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Amplitude'!$B$31:$J$31</c:f>
              <c:numCache>
                <c:formatCode>General</c:formatCode>
                <c:ptCount val="9"/>
                <c:pt idx="0">
                  <c:v>21.278321999999999</c:v>
                </c:pt>
                <c:pt idx="1">
                  <c:v>27.150575</c:v>
                </c:pt>
                <c:pt idx="2">
                  <c:v>37.994622</c:v>
                </c:pt>
                <c:pt idx="3">
                  <c:v>40.685108999999997</c:v>
                </c:pt>
                <c:pt idx="4">
                  <c:v>44.550550000000001</c:v>
                </c:pt>
                <c:pt idx="5">
                  <c:v>45.550258999999997</c:v>
                </c:pt>
                <c:pt idx="6">
                  <c:v>49.568941000000002</c:v>
                </c:pt>
                <c:pt idx="7">
                  <c:v>50.991174999999998</c:v>
                </c:pt>
                <c:pt idx="8">
                  <c:v>50.714976999999998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2592-4B0F-B002-735EF968D98A}"/>
            </c:ext>
          </c:extLst>
        </c:ser>
        <c:ser>
          <c:idx val="11"/>
          <c:order val="11"/>
          <c:tx>
            <c:strRef>
              <c:f>'Betatron Amplitude'!$A$32</c:f>
              <c:strCache>
                <c:ptCount val="1"/>
                <c:pt idx="0">
                  <c:v>R7HM1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Amplitude'!$B$32:$J$32</c:f>
              <c:numCache>
                <c:formatCode>General</c:formatCode>
                <c:ptCount val="9"/>
                <c:pt idx="0">
                  <c:v>20.975137</c:v>
                </c:pt>
                <c:pt idx="1">
                  <c:v>23.287901999999999</c:v>
                </c:pt>
                <c:pt idx="2">
                  <c:v>29.097051</c:v>
                </c:pt>
                <c:pt idx="3">
                  <c:v>31.951788000000001</c:v>
                </c:pt>
                <c:pt idx="4">
                  <c:v>34.580295</c:v>
                </c:pt>
                <c:pt idx="5">
                  <c:v>36.674128000000003</c:v>
                </c:pt>
                <c:pt idx="6">
                  <c:v>39.146647000000002</c:v>
                </c:pt>
                <c:pt idx="7">
                  <c:v>39.801685999999997</c:v>
                </c:pt>
                <c:pt idx="8">
                  <c:v>42.200633000000003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2592-4B0F-B002-735EF968D98A}"/>
            </c:ext>
          </c:extLst>
        </c:ser>
        <c:ser>
          <c:idx val="12"/>
          <c:order val="12"/>
          <c:tx>
            <c:strRef>
              <c:f>'Betatron Amplitude'!$A$33</c:f>
              <c:strCache>
                <c:ptCount val="1"/>
                <c:pt idx="0">
                  <c:v>R7HM2</c:v>
                </c:pt>
              </c:strCache>
            </c:strRef>
          </c:tx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Amplitude'!$B$33:$J$33</c:f>
              <c:numCache>
                <c:formatCode>General</c:formatCode>
                <c:ptCount val="9"/>
                <c:pt idx="0">
                  <c:v>23.795452999999998</c:v>
                </c:pt>
                <c:pt idx="1">
                  <c:v>27.380319</c:v>
                </c:pt>
                <c:pt idx="2">
                  <c:v>34.598984000000002</c:v>
                </c:pt>
                <c:pt idx="3">
                  <c:v>37.605159</c:v>
                </c:pt>
                <c:pt idx="4">
                  <c:v>41.315722000000001</c:v>
                </c:pt>
                <c:pt idx="5">
                  <c:v>43.314202999999999</c:v>
                </c:pt>
                <c:pt idx="6">
                  <c:v>48.131019000000002</c:v>
                </c:pt>
                <c:pt idx="7">
                  <c:v>48.136277</c:v>
                </c:pt>
                <c:pt idx="8">
                  <c:v>49.092809000000003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2592-4B0F-B002-735EF968D98A}"/>
            </c:ext>
          </c:extLst>
        </c:ser>
        <c:ser>
          <c:idx val="13"/>
          <c:order val="13"/>
          <c:tx>
            <c:strRef>
              <c:f>'Betatron Amplitude'!$A$34</c:f>
              <c:strCache>
                <c:ptCount val="1"/>
                <c:pt idx="0">
                  <c:v>R8HM2</c:v>
                </c:pt>
              </c:strCache>
            </c:strRef>
          </c:tx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Amplitude'!$B$34:$J$34</c:f>
              <c:numCache>
                <c:formatCode>General</c:formatCode>
                <c:ptCount val="9"/>
                <c:pt idx="0">
                  <c:v>21.607547</c:v>
                </c:pt>
                <c:pt idx="1">
                  <c:v>26.033745</c:v>
                </c:pt>
                <c:pt idx="2">
                  <c:v>29.272283000000002</c:v>
                </c:pt>
                <c:pt idx="3">
                  <c:v>32.36842</c:v>
                </c:pt>
                <c:pt idx="4">
                  <c:v>39.040042999999997</c:v>
                </c:pt>
                <c:pt idx="5">
                  <c:v>41.177965999999998</c:v>
                </c:pt>
                <c:pt idx="6">
                  <c:v>47.283783</c:v>
                </c:pt>
                <c:pt idx="7">
                  <c:v>46.509318999999998</c:v>
                </c:pt>
                <c:pt idx="8">
                  <c:v>48.449775000000002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2592-4B0F-B002-735EF968D98A}"/>
            </c:ext>
          </c:extLst>
        </c:ser>
        <c:ser>
          <c:idx val="14"/>
          <c:order val="14"/>
          <c:tx>
            <c:strRef>
              <c:f>'Betatron Amplitude'!$A$35</c:f>
              <c:strCache>
                <c:ptCount val="1"/>
                <c:pt idx="0">
                  <c:v>R9HM1</c:v>
                </c:pt>
              </c:strCache>
            </c:strRef>
          </c:tx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'Betatron Amplitude'!$B$1:$J$1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'Betatron Amplitude'!$B$35:$J$35</c:f>
              <c:numCache>
                <c:formatCode>General</c:formatCode>
                <c:ptCount val="9"/>
                <c:pt idx="0">
                  <c:v>27.649716999999999</c:v>
                </c:pt>
                <c:pt idx="1">
                  <c:v>24.698822</c:v>
                </c:pt>
                <c:pt idx="2">
                  <c:v>28.661618000000001</c:v>
                </c:pt>
                <c:pt idx="3">
                  <c:v>44.225797</c:v>
                </c:pt>
                <c:pt idx="4">
                  <c:v>42.692621000000003</c:v>
                </c:pt>
                <c:pt idx="5">
                  <c:v>39.487301000000002</c:v>
                </c:pt>
                <c:pt idx="6">
                  <c:v>46.324033999999997</c:v>
                </c:pt>
                <c:pt idx="7">
                  <c:v>48.471566000000003</c:v>
                </c:pt>
                <c:pt idx="8">
                  <c:v>50.725034000000001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2592-4B0F-B002-735EF968D9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6157424"/>
        <c:axId val="386157096"/>
      </c:lineChart>
      <c:catAx>
        <c:axId val="3861574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Time (dp)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157096"/>
        <c:crosses val="autoZero"/>
        <c:auto val="1"/>
        <c:lblAlgn val="ctr"/>
        <c:lblOffset val="100"/>
        <c:noMultiLvlLbl val="0"/>
      </c:catAx>
      <c:valAx>
        <c:axId val="386157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Betatron Amplitude</a:t>
                </a:r>
                <a:r>
                  <a:rPr lang="en-GB" sz="800" baseline="0"/>
                  <a:t> (mm)</a:t>
                </a:r>
                <a:endParaRPr lang="en-GB" sz="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15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/>
              <a:t>Vertical</a:t>
            </a:r>
            <a:r>
              <a:rPr lang="en-GB" sz="1000" baseline="0"/>
              <a:t> Ro</a:t>
            </a:r>
            <a:endParaRPr lang="en-GB" sz="1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Ro!$A$3</c:f>
              <c:strCache>
                <c:ptCount val="1"/>
                <c:pt idx="0">
                  <c:v>R0VM1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Ro!$B$3:$J$3</c:f>
              <c:numCache>
                <c:formatCode>General</c:formatCode>
                <c:ptCount val="9"/>
                <c:pt idx="0">
                  <c:v>-11.033424999999999</c:v>
                </c:pt>
                <c:pt idx="1">
                  <c:v>-15.012218000000001</c:v>
                </c:pt>
                <c:pt idx="2">
                  <c:v>-14.220693000000001</c:v>
                </c:pt>
                <c:pt idx="3">
                  <c:v>-10.903543000000001</c:v>
                </c:pt>
                <c:pt idx="4">
                  <c:v>-8.0958170000000003</c:v>
                </c:pt>
                <c:pt idx="5">
                  <c:v>-7.5650969999999997</c:v>
                </c:pt>
                <c:pt idx="6">
                  <c:v>-6.3262669999999996</c:v>
                </c:pt>
                <c:pt idx="7">
                  <c:v>-2.3022860000000001</c:v>
                </c:pt>
                <c:pt idx="8">
                  <c:v>-1.717714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00C-4845-85C5-C40AC7A18BA1}"/>
            </c:ext>
          </c:extLst>
        </c:ser>
        <c:ser>
          <c:idx val="1"/>
          <c:order val="1"/>
          <c:tx>
            <c:strRef>
              <c:f>Ro!$A$4</c:f>
              <c:strCache>
                <c:ptCount val="1"/>
                <c:pt idx="0">
                  <c:v>R1VM1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Ro!$B$4:$J$4</c:f>
              <c:numCache>
                <c:formatCode>General</c:formatCode>
                <c:ptCount val="9"/>
                <c:pt idx="1">
                  <c:v>14.002694999999999</c:v>
                </c:pt>
                <c:pt idx="4">
                  <c:v>8.1075490000000006</c:v>
                </c:pt>
                <c:pt idx="5">
                  <c:v>3.7372000000000001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00C-4845-85C5-C40AC7A18BA1}"/>
            </c:ext>
          </c:extLst>
        </c:ser>
        <c:ser>
          <c:idx val="2"/>
          <c:order val="2"/>
          <c:tx>
            <c:strRef>
              <c:f>Ro!$A$5</c:f>
              <c:strCache>
                <c:ptCount val="1"/>
                <c:pt idx="0">
                  <c:v>R1VM2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Ro!$B$5:$J$5</c:f>
              <c:numCache>
                <c:formatCode>General</c:formatCode>
                <c:ptCount val="9"/>
                <c:pt idx="1">
                  <c:v>8.8702050000000003</c:v>
                </c:pt>
                <c:pt idx="2">
                  <c:v>11.940009999999999</c:v>
                </c:pt>
                <c:pt idx="3">
                  <c:v>8.2381290000000007</c:v>
                </c:pt>
                <c:pt idx="4">
                  <c:v>7.6920809999999999</c:v>
                </c:pt>
                <c:pt idx="5">
                  <c:v>0</c:v>
                </c:pt>
                <c:pt idx="6">
                  <c:v>4.8350369999999998</c:v>
                </c:pt>
                <c:pt idx="7">
                  <c:v>3.9996659999999999</c:v>
                </c:pt>
                <c:pt idx="8">
                  <c:v>3.5052029999999998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00C-4845-85C5-C40AC7A18BA1}"/>
            </c:ext>
          </c:extLst>
        </c:ser>
        <c:ser>
          <c:idx val="3"/>
          <c:order val="3"/>
          <c:tx>
            <c:strRef>
              <c:f>Ro!$A$6</c:f>
              <c:strCache>
                <c:ptCount val="1"/>
                <c:pt idx="0">
                  <c:v>R2VM1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Ro!$B$6:$J$6</c:f>
              <c:numCache>
                <c:formatCode>General</c:formatCode>
                <c:ptCount val="9"/>
                <c:pt idx="2">
                  <c:v>-15.077356999999999</c:v>
                </c:pt>
                <c:pt idx="3">
                  <c:v>-14.423413</c:v>
                </c:pt>
                <c:pt idx="4">
                  <c:v>-10.717998</c:v>
                </c:pt>
                <c:pt idx="5">
                  <c:v>-6.4561739999999999</c:v>
                </c:pt>
                <c:pt idx="6">
                  <c:v>0.92267699999999997</c:v>
                </c:pt>
                <c:pt idx="7">
                  <c:v>-0.93117399999999995</c:v>
                </c:pt>
                <c:pt idx="8">
                  <c:v>2.403502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00C-4845-85C5-C40AC7A18BA1}"/>
            </c:ext>
          </c:extLst>
        </c:ser>
        <c:ser>
          <c:idx val="4"/>
          <c:order val="4"/>
          <c:tx>
            <c:strRef>
              <c:f>Ro!$A$7</c:f>
              <c:strCache>
                <c:ptCount val="1"/>
                <c:pt idx="0">
                  <c:v>R2VM2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Ro!$B$7:$J$7</c:f>
              <c:numCache>
                <c:formatCode>General</c:formatCode>
                <c:ptCount val="9"/>
                <c:pt idx="2">
                  <c:v>-5.3712400000000002</c:v>
                </c:pt>
                <c:pt idx="3">
                  <c:v>2.4239760000000001</c:v>
                </c:pt>
                <c:pt idx="4">
                  <c:v>0.88646000000000003</c:v>
                </c:pt>
                <c:pt idx="5">
                  <c:v>0.95811500000000005</c:v>
                </c:pt>
                <c:pt idx="6">
                  <c:v>1.3961239999999999</c:v>
                </c:pt>
                <c:pt idx="7">
                  <c:v>2.526424</c:v>
                </c:pt>
                <c:pt idx="8">
                  <c:v>-0.69386300000000001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00C-4845-85C5-C40AC7A18BA1}"/>
            </c:ext>
          </c:extLst>
        </c:ser>
        <c:ser>
          <c:idx val="5"/>
          <c:order val="5"/>
          <c:tx>
            <c:strRef>
              <c:f>Ro!$A$8</c:f>
              <c:strCache>
                <c:ptCount val="1"/>
                <c:pt idx="0">
                  <c:v>R3VM1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Ro!$B$8:$J$8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00C-4845-85C5-C40AC7A18BA1}"/>
            </c:ext>
          </c:extLst>
        </c:ser>
        <c:ser>
          <c:idx val="6"/>
          <c:order val="6"/>
          <c:tx>
            <c:strRef>
              <c:f>Ro!$A$9</c:f>
              <c:strCache>
                <c:ptCount val="1"/>
                <c:pt idx="0">
                  <c:v>R3VM2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Ro!$B$9:$J$9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00C-4845-85C5-C40AC7A18BA1}"/>
            </c:ext>
          </c:extLst>
        </c:ser>
        <c:ser>
          <c:idx val="7"/>
          <c:order val="7"/>
          <c:tx>
            <c:strRef>
              <c:f>Ro!$A$10</c:f>
              <c:strCache>
                <c:ptCount val="1"/>
                <c:pt idx="0">
                  <c:v>R3VM3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Ro!$B$10:$J$10</c:f>
              <c:numCache>
                <c:formatCode>General</c:formatCode>
                <c:ptCount val="9"/>
                <c:pt idx="1">
                  <c:v>11.085404</c:v>
                </c:pt>
                <c:pt idx="2">
                  <c:v>7.9986870000000003</c:v>
                </c:pt>
                <c:pt idx="3">
                  <c:v>4.3244490000000004</c:v>
                </c:pt>
                <c:pt idx="4">
                  <c:v>4.3549680000000004</c:v>
                </c:pt>
                <c:pt idx="5">
                  <c:v>1.907232</c:v>
                </c:pt>
                <c:pt idx="6">
                  <c:v>0.75034800000000001</c:v>
                </c:pt>
                <c:pt idx="7">
                  <c:v>0.87185400000000002</c:v>
                </c:pt>
                <c:pt idx="8">
                  <c:v>-0.46700700000000001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000C-4845-85C5-C40AC7A18BA1}"/>
            </c:ext>
          </c:extLst>
        </c:ser>
        <c:ser>
          <c:idx val="8"/>
          <c:order val="8"/>
          <c:tx>
            <c:strRef>
              <c:f>Ro!$A$11</c:f>
              <c:strCache>
                <c:ptCount val="1"/>
                <c:pt idx="0">
                  <c:v>R4VM1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Ro!$B$11:$J$11</c:f>
              <c:numCache>
                <c:formatCode>General</c:formatCode>
                <c:ptCount val="9"/>
                <c:pt idx="0">
                  <c:v>-13.618658</c:v>
                </c:pt>
                <c:pt idx="1">
                  <c:v>-7.4557409999999997</c:v>
                </c:pt>
                <c:pt idx="2">
                  <c:v>-7.5009459999999999</c:v>
                </c:pt>
                <c:pt idx="3">
                  <c:v>-6.918393</c:v>
                </c:pt>
                <c:pt idx="4">
                  <c:v>-5.9475249999999997</c:v>
                </c:pt>
                <c:pt idx="5">
                  <c:v>-5.5623170000000002</c:v>
                </c:pt>
                <c:pt idx="6">
                  <c:v>-3.5305110000000002</c:v>
                </c:pt>
                <c:pt idx="7">
                  <c:v>-6.1868069999999999</c:v>
                </c:pt>
                <c:pt idx="8">
                  <c:v>-7.3702170000000002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000C-4845-85C5-C40AC7A18BA1}"/>
            </c:ext>
          </c:extLst>
        </c:ser>
        <c:ser>
          <c:idx val="9"/>
          <c:order val="9"/>
          <c:tx>
            <c:strRef>
              <c:f>Ro!$A$12</c:f>
              <c:strCache>
                <c:ptCount val="1"/>
                <c:pt idx="0">
                  <c:v>R4VM2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Ro!$B$12:$J$12</c:f>
              <c:numCache>
                <c:formatCode>General</c:formatCode>
                <c:ptCount val="9"/>
                <c:pt idx="0">
                  <c:v>-4.6458190000000004</c:v>
                </c:pt>
                <c:pt idx="1">
                  <c:v>-3.5507529999999998</c:v>
                </c:pt>
                <c:pt idx="2">
                  <c:v>-4.4011570000000004</c:v>
                </c:pt>
                <c:pt idx="3">
                  <c:v>2.2212480000000001</c:v>
                </c:pt>
                <c:pt idx="4">
                  <c:v>2.8017180000000002</c:v>
                </c:pt>
                <c:pt idx="5">
                  <c:v>4.6918100000000003</c:v>
                </c:pt>
                <c:pt idx="6">
                  <c:v>7.3540919999999996</c:v>
                </c:pt>
                <c:pt idx="7">
                  <c:v>8.9392270000000007</c:v>
                </c:pt>
                <c:pt idx="8">
                  <c:v>8.8725780000000007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000C-4845-85C5-C40AC7A18BA1}"/>
            </c:ext>
          </c:extLst>
        </c:ser>
        <c:ser>
          <c:idx val="10"/>
          <c:order val="10"/>
          <c:tx>
            <c:strRef>
              <c:f>Ro!$A$13</c:f>
              <c:strCache>
                <c:ptCount val="1"/>
                <c:pt idx="0">
                  <c:v>R5VM1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Ro!$B$13:$J$13</c:f>
              <c:numCache>
                <c:formatCode>General</c:formatCode>
                <c:ptCount val="9"/>
                <c:pt idx="0">
                  <c:v>-12.609934000000001</c:v>
                </c:pt>
                <c:pt idx="1">
                  <c:v>-11.282522</c:v>
                </c:pt>
                <c:pt idx="2">
                  <c:v>-10.582165</c:v>
                </c:pt>
                <c:pt idx="3">
                  <c:v>-8.983981</c:v>
                </c:pt>
                <c:pt idx="4">
                  <c:v>-7.5074740000000002</c:v>
                </c:pt>
                <c:pt idx="5">
                  <c:v>-7.2101639999999998</c:v>
                </c:pt>
                <c:pt idx="6">
                  <c:v>-7.39229</c:v>
                </c:pt>
                <c:pt idx="7">
                  <c:v>-6.4132319999999998</c:v>
                </c:pt>
                <c:pt idx="8">
                  <c:v>-6.779477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000C-4845-85C5-C40AC7A18BA1}"/>
            </c:ext>
          </c:extLst>
        </c:ser>
        <c:ser>
          <c:idx val="11"/>
          <c:order val="11"/>
          <c:tx>
            <c:strRef>
              <c:f>Ro!$A$14</c:f>
              <c:strCache>
                <c:ptCount val="1"/>
                <c:pt idx="0">
                  <c:v>R5VM2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Ro!$B$14:$J$14</c:f>
              <c:numCache>
                <c:formatCode>General</c:formatCode>
                <c:ptCount val="9"/>
                <c:pt idx="0">
                  <c:v>18.013732999999998</c:v>
                </c:pt>
                <c:pt idx="1">
                  <c:v>18.215094000000001</c:v>
                </c:pt>
                <c:pt idx="2">
                  <c:v>17.193695000000002</c:v>
                </c:pt>
                <c:pt idx="3">
                  <c:v>14.926066</c:v>
                </c:pt>
                <c:pt idx="4">
                  <c:v>13.553141</c:v>
                </c:pt>
                <c:pt idx="5">
                  <c:v>12.348128000000001</c:v>
                </c:pt>
                <c:pt idx="6">
                  <c:v>10.858102000000001</c:v>
                </c:pt>
                <c:pt idx="7">
                  <c:v>9.5383949999999995</c:v>
                </c:pt>
                <c:pt idx="8">
                  <c:v>9.1977910000000005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000C-4845-85C5-C40AC7A18BA1}"/>
            </c:ext>
          </c:extLst>
        </c:ser>
        <c:ser>
          <c:idx val="12"/>
          <c:order val="12"/>
          <c:tx>
            <c:strRef>
              <c:f>Ro!$A$15</c:f>
              <c:strCache>
                <c:ptCount val="1"/>
                <c:pt idx="0">
                  <c:v>R6VM1</c:v>
                </c:pt>
              </c:strCache>
            </c:strRef>
          </c:tx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Ro!$B$15:$J$15</c:f>
              <c:numCache>
                <c:formatCode>General</c:formatCode>
                <c:ptCount val="9"/>
                <c:pt idx="0">
                  <c:v>21.484323</c:v>
                </c:pt>
                <c:pt idx="1">
                  <c:v>20.248028000000001</c:v>
                </c:pt>
                <c:pt idx="2">
                  <c:v>18.645634000000001</c:v>
                </c:pt>
                <c:pt idx="3">
                  <c:v>16.010218999999999</c:v>
                </c:pt>
                <c:pt idx="4">
                  <c:v>12.909243</c:v>
                </c:pt>
                <c:pt idx="5">
                  <c:v>10.779864</c:v>
                </c:pt>
                <c:pt idx="6">
                  <c:v>8.7716879999999993</c:v>
                </c:pt>
                <c:pt idx="7">
                  <c:v>7.5727909999999996</c:v>
                </c:pt>
                <c:pt idx="8">
                  <c:v>6.6789290000000001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000C-4845-85C5-C40AC7A18BA1}"/>
            </c:ext>
          </c:extLst>
        </c:ser>
        <c:ser>
          <c:idx val="13"/>
          <c:order val="13"/>
          <c:tx>
            <c:strRef>
              <c:f>Ro!$A$16</c:f>
              <c:strCache>
                <c:ptCount val="1"/>
                <c:pt idx="0">
                  <c:v>R7VM2</c:v>
                </c:pt>
              </c:strCache>
            </c:strRef>
          </c:tx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Ro!$B$16:$J$16</c:f>
              <c:numCache>
                <c:formatCode>General</c:formatCode>
                <c:ptCount val="9"/>
                <c:pt idx="0">
                  <c:v>-21.885068</c:v>
                </c:pt>
                <c:pt idx="1">
                  <c:v>-20.554563999999999</c:v>
                </c:pt>
                <c:pt idx="2">
                  <c:v>-17.796872</c:v>
                </c:pt>
                <c:pt idx="3">
                  <c:v>-15.557131999999999</c:v>
                </c:pt>
                <c:pt idx="4">
                  <c:v>-11.790722000000001</c:v>
                </c:pt>
                <c:pt idx="5">
                  <c:v>-8.3397830000000006</c:v>
                </c:pt>
                <c:pt idx="6">
                  <c:v>-6.3106039999999997</c:v>
                </c:pt>
                <c:pt idx="7">
                  <c:v>-4.5605890000000002</c:v>
                </c:pt>
                <c:pt idx="8">
                  <c:v>-3.1276299999999999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000C-4845-85C5-C40AC7A18BA1}"/>
            </c:ext>
          </c:extLst>
        </c:ser>
        <c:ser>
          <c:idx val="14"/>
          <c:order val="14"/>
          <c:tx>
            <c:strRef>
              <c:f>Ro!$A$17</c:f>
              <c:strCache>
                <c:ptCount val="1"/>
                <c:pt idx="0">
                  <c:v>R8VM1</c:v>
                </c:pt>
              </c:strCache>
            </c:strRef>
          </c:tx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Ro!$B$17:$J$17</c:f>
              <c:numCache>
                <c:formatCode>General</c:formatCode>
                <c:ptCount val="9"/>
                <c:pt idx="0">
                  <c:v>14.459941000000001</c:v>
                </c:pt>
                <c:pt idx="1">
                  <c:v>17.042936999999998</c:v>
                </c:pt>
                <c:pt idx="2">
                  <c:v>14.686683</c:v>
                </c:pt>
                <c:pt idx="3">
                  <c:v>11.877693000000001</c:v>
                </c:pt>
                <c:pt idx="4">
                  <c:v>9.1745389999999993</c:v>
                </c:pt>
                <c:pt idx="5">
                  <c:v>5.9989590000000002</c:v>
                </c:pt>
                <c:pt idx="6">
                  <c:v>3.4717129999999998</c:v>
                </c:pt>
                <c:pt idx="7">
                  <c:v>0.58792199999999994</c:v>
                </c:pt>
                <c:pt idx="8">
                  <c:v>-0.23960600000000001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000C-4845-85C5-C40AC7A18BA1}"/>
            </c:ext>
          </c:extLst>
        </c:ser>
        <c:ser>
          <c:idx val="15"/>
          <c:order val="15"/>
          <c:tx>
            <c:strRef>
              <c:f>Ro!$A$18</c:f>
              <c:strCache>
                <c:ptCount val="1"/>
                <c:pt idx="0">
                  <c:v>R8VM2</c:v>
                </c:pt>
              </c:strCache>
            </c:strRef>
          </c:tx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  <a:lumOff val="20000"/>
                </a:schemeClr>
              </a:solidFill>
              <a:ln w="9525">
                <a:solidFill>
                  <a:schemeClr val="accent4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Ro!$B$18:$J$18</c:f>
              <c:numCache>
                <c:formatCode>General</c:formatCode>
                <c:ptCount val="9"/>
                <c:pt idx="1">
                  <c:v>-1.080641</c:v>
                </c:pt>
                <c:pt idx="2">
                  <c:v>-3.4963150000000001</c:v>
                </c:pt>
                <c:pt idx="4">
                  <c:v>-8.6921809999999997</c:v>
                </c:pt>
                <c:pt idx="5">
                  <c:v>-12.221055</c:v>
                </c:pt>
                <c:pt idx="6">
                  <c:v>-13.507813000000001</c:v>
                </c:pt>
                <c:pt idx="7">
                  <c:v>-16.191475000000001</c:v>
                </c:pt>
                <c:pt idx="8">
                  <c:v>-14.95801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000C-4845-85C5-C40AC7A18BA1}"/>
            </c:ext>
          </c:extLst>
        </c:ser>
        <c:ser>
          <c:idx val="16"/>
          <c:order val="16"/>
          <c:tx>
            <c:strRef>
              <c:f>Ro!$A$19</c:f>
              <c:strCache>
                <c:ptCount val="1"/>
                <c:pt idx="0">
                  <c:v>R9VM1</c:v>
                </c:pt>
              </c:strCache>
            </c:strRef>
          </c:tx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80000"/>
                  <a:lumOff val="20000"/>
                </a:schemeClr>
              </a:solidFill>
              <a:ln w="9525">
                <a:solidFill>
                  <a:schemeClr val="accent5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Ro!$B$19:$J$19</c:f>
              <c:numCache>
                <c:formatCode>General</c:formatCode>
                <c:ptCount val="9"/>
                <c:pt idx="1">
                  <c:v>-7.4649080000000003</c:v>
                </c:pt>
                <c:pt idx="2">
                  <c:v>-9.2755770000000002</c:v>
                </c:pt>
                <c:pt idx="3">
                  <c:v>-6.4343490000000001</c:v>
                </c:pt>
                <c:pt idx="4">
                  <c:v>-8.0613259999999993</c:v>
                </c:pt>
                <c:pt idx="5">
                  <c:v>-7.1796850000000001</c:v>
                </c:pt>
                <c:pt idx="6">
                  <c:v>-10.284551</c:v>
                </c:pt>
                <c:pt idx="7">
                  <c:v>-8.5954329999999999</c:v>
                </c:pt>
                <c:pt idx="8">
                  <c:v>-9.3205770000000001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000C-4845-85C5-C40AC7A18BA1}"/>
            </c:ext>
          </c:extLst>
        </c:ser>
        <c:ser>
          <c:idx val="17"/>
          <c:order val="17"/>
          <c:tx>
            <c:strRef>
              <c:f>Ro!$A$20</c:f>
              <c:strCache>
                <c:ptCount val="1"/>
                <c:pt idx="0">
                  <c:v>R9VM2</c:v>
                </c:pt>
              </c:strCache>
            </c:strRef>
          </c:tx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80000"/>
                  <a:lumOff val="20000"/>
                </a:schemeClr>
              </a:solidFill>
              <a:ln w="9525">
                <a:solidFill>
                  <a:schemeClr val="accent6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Ro!$B$20:$J$20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000C-4845-85C5-C40AC7A18B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6157424"/>
        <c:axId val="386157096"/>
      </c:lineChart>
      <c:catAx>
        <c:axId val="3861574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Time (dp)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157096"/>
        <c:crossesAt val="-30"/>
        <c:auto val="1"/>
        <c:lblAlgn val="ctr"/>
        <c:lblOffset val="100"/>
        <c:noMultiLvlLbl val="0"/>
      </c:catAx>
      <c:valAx>
        <c:axId val="386157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 baseline="0"/>
                  <a:t>R0 (mm)</a:t>
                </a:r>
                <a:endParaRPr lang="en-GB" sz="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15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/>
              <a:t>Horizontal</a:t>
            </a:r>
            <a:r>
              <a:rPr lang="en-GB" sz="1000" baseline="0"/>
              <a:t> Ro</a:t>
            </a:r>
            <a:endParaRPr lang="en-GB" sz="1000"/>
          </a:p>
        </c:rich>
      </c:tx>
      <c:layout>
        <c:manualLayout>
          <c:xMode val="edge"/>
          <c:yMode val="edge"/>
          <c:x val="0.38176049382716043"/>
          <c:y val="6.2716049382716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Ro!$A$21</c:f>
              <c:strCache>
                <c:ptCount val="1"/>
                <c:pt idx="0">
                  <c:v>R0HM1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Ro!$B$21:$J$21</c:f>
              <c:numCache>
                <c:formatCode>General</c:formatCode>
                <c:ptCount val="9"/>
                <c:pt idx="1">
                  <c:v>-10.481992999999999</c:v>
                </c:pt>
                <c:pt idx="2">
                  <c:v>-8.9671280000000007</c:v>
                </c:pt>
                <c:pt idx="3">
                  <c:v>-8.4755310000000001</c:v>
                </c:pt>
                <c:pt idx="4">
                  <c:v>-7.72905</c:v>
                </c:pt>
                <c:pt idx="5">
                  <c:v>-4.4823110000000002</c:v>
                </c:pt>
                <c:pt idx="6">
                  <c:v>-4.2380259999999996</c:v>
                </c:pt>
                <c:pt idx="7">
                  <c:v>-3.2590159999999999</c:v>
                </c:pt>
                <c:pt idx="8">
                  <c:v>-2.6716329999999999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059-46D6-9013-473E5776148A}"/>
            </c:ext>
          </c:extLst>
        </c:ser>
        <c:ser>
          <c:idx val="1"/>
          <c:order val="1"/>
          <c:tx>
            <c:strRef>
              <c:f>Ro!$A$22</c:f>
              <c:strCache>
                <c:ptCount val="1"/>
                <c:pt idx="0">
                  <c:v>R0HM2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Ro!$B$22:$J$22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059-46D6-9013-473E5776148A}"/>
            </c:ext>
          </c:extLst>
        </c:ser>
        <c:ser>
          <c:idx val="2"/>
          <c:order val="2"/>
          <c:tx>
            <c:strRef>
              <c:f>Ro!$A$23</c:f>
              <c:strCache>
                <c:ptCount val="1"/>
                <c:pt idx="0">
                  <c:v>R1HM1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Ro!$B$23:$J$23</c:f>
              <c:numCache>
                <c:formatCode>General</c:formatCode>
                <c:ptCount val="9"/>
                <c:pt idx="0">
                  <c:v>-40.217689</c:v>
                </c:pt>
                <c:pt idx="1">
                  <c:v>-34.441122</c:v>
                </c:pt>
                <c:pt idx="2">
                  <c:v>-26.529737999999998</c:v>
                </c:pt>
                <c:pt idx="3">
                  <c:v>-20.370736999999998</c:v>
                </c:pt>
                <c:pt idx="4">
                  <c:v>-16.438276999999999</c:v>
                </c:pt>
                <c:pt idx="5">
                  <c:v>-18.888362999999998</c:v>
                </c:pt>
                <c:pt idx="6">
                  <c:v>-11.220154000000001</c:v>
                </c:pt>
                <c:pt idx="7">
                  <c:v>-8.5107269999999993</c:v>
                </c:pt>
                <c:pt idx="8">
                  <c:v>-4.4552569999999996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059-46D6-9013-473E5776148A}"/>
            </c:ext>
          </c:extLst>
        </c:ser>
        <c:ser>
          <c:idx val="3"/>
          <c:order val="3"/>
          <c:tx>
            <c:strRef>
              <c:f>Ro!$A$24</c:f>
              <c:strCache>
                <c:ptCount val="1"/>
                <c:pt idx="0">
                  <c:v>R1HM2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Ro!$B$24:$J$24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059-46D6-9013-473E5776148A}"/>
            </c:ext>
          </c:extLst>
        </c:ser>
        <c:ser>
          <c:idx val="4"/>
          <c:order val="4"/>
          <c:tx>
            <c:strRef>
              <c:f>Ro!$A$25</c:f>
              <c:strCache>
                <c:ptCount val="1"/>
                <c:pt idx="0">
                  <c:v>R2HM1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Ro!$B$25:$J$25</c:f>
              <c:numCache>
                <c:formatCode>General</c:formatCode>
                <c:ptCount val="9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059-46D6-9013-473E5776148A}"/>
            </c:ext>
          </c:extLst>
        </c:ser>
        <c:ser>
          <c:idx val="5"/>
          <c:order val="5"/>
          <c:tx>
            <c:strRef>
              <c:f>Ro!$A$26</c:f>
              <c:strCache>
                <c:ptCount val="1"/>
                <c:pt idx="0">
                  <c:v>R2HM2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Ro!$B$26:$J$26</c:f>
              <c:numCache>
                <c:formatCode>General</c:formatCode>
                <c:ptCount val="9"/>
                <c:pt idx="0">
                  <c:v>-33.851163999999997</c:v>
                </c:pt>
                <c:pt idx="1">
                  <c:v>-30.959966999999999</c:v>
                </c:pt>
                <c:pt idx="2">
                  <c:v>-27.322392000000001</c:v>
                </c:pt>
                <c:pt idx="3">
                  <c:v>-19.355270999999998</c:v>
                </c:pt>
                <c:pt idx="4">
                  <c:v>-15.508162</c:v>
                </c:pt>
                <c:pt idx="5">
                  <c:v>-13.912167</c:v>
                </c:pt>
                <c:pt idx="6">
                  <c:v>-11.845727999999999</c:v>
                </c:pt>
                <c:pt idx="7">
                  <c:v>-9.589753</c:v>
                </c:pt>
                <c:pt idx="8">
                  <c:v>-7.2797340000000004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059-46D6-9013-473E5776148A}"/>
            </c:ext>
          </c:extLst>
        </c:ser>
        <c:ser>
          <c:idx val="6"/>
          <c:order val="6"/>
          <c:tx>
            <c:strRef>
              <c:f>Ro!$A$27</c:f>
              <c:strCache>
                <c:ptCount val="1"/>
                <c:pt idx="0">
                  <c:v>R3HM1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Ro!$B$27:$J$27</c:f>
              <c:numCache>
                <c:formatCode>General</c:formatCode>
                <c:ptCount val="9"/>
                <c:pt idx="1">
                  <c:v>-19.336131000000002</c:v>
                </c:pt>
                <c:pt idx="2">
                  <c:v>-15.313803</c:v>
                </c:pt>
                <c:pt idx="3">
                  <c:v>-11.298385</c:v>
                </c:pt>
                <c:pt idx="4">
                  <c:v>-7.8362230000000004</c:v>
                </c:pt>
                <c:pt idx="5">
                  <c:v>-4.9902480000000002</c:v>
                </c:pt>
                <c:pt idx="6">
                  <c:v>-6.4631100000000004</c:v>
                </c:pt>
                <c:pt idx="7">
                  <c:v>-3.5967639999999999</c:v>
                </c:pt>
                <c:pt idx="8">
                  <c:v>-1.275498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059-46D6-9013-473E5776148A}"/>
            </c:ext>
          </c:extLst>
        </c:ser>
        <c:ser>
          <c:idx val="7"/>
          <c:order val="7"/>
          <c:tx>
            <c:strRef>
              <c:f>Ro!$A$28</c:f>
              <c:strCache>
                <c:ptCount val="1"/>
                <c:pt idx="0">
                  <c:v>R4HM2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Ro!$B$28:$J$28</c:f>
              <c:numCache>
                <c:formatCode>General</c:formatCode>
                <c:ptCount val="9"/>
                <c:pt idx="0">
                  <c:v>-42.971156999999998</c:v>
                </c:pt>
                <c:pt idx="1">
                  <c:v>-40.350498999999999</c:v>
                </c:pt>
                <c:pt idx="2">
                  <c:v>-31.339825999999999</c:v>
                </c:pt>
                <c:pt idx="3">
                  <c:v>-27.59046</c:v>
                </c:pt>
                <c:pt idx="4">
                  <c:v>-22.589141000000001</c:v>
                </c:pt>
                <c:pt idx="5">
                  <c:v>-19.434201000000002</c:v>
                </c:pt>
                <c:pt idx="6">
                  <c:v>-16.886628000000002</c:v>
                </c:pt>
                <c:pt idx="7">
                  <c:v>-17.027073000000001</c:v>
                </c:pt>
                <c:pt idx="8">
                  <c:v>-13.269073000000001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6059-46D6-9013-473E5776148A}"/>
            </c:ext>
          </c:extLst>
        </c:ser>
        <c:ser>
          <c:idx val="8"/>
          <c:order val="8"/>
          <c:tx>
            <c:strRef>
              <c:f>Ro!$A$29</c:f>
              <c:strCache>
                <c:ptCount val="1"/>
                <c:pt idx="0">
                  <c:v>R5HM1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Ro!$B$29:$J$29</c:f>
              <c:numCache>
                <c:formatCode>General</c:formatCode>
                <c:ptCount val="9"/>
                <c:pt idx="0">
                  <c:v>-24.112311999999999</c:v>
                </c:pt>
                <c:pt idx="1">
                  <c:v>-20.681484999999999</c:v>
                </c:pt>
                <c:pt idx="2">
                  <c:v>-17.308835999999999</c:v>
                </c:pt>
                <c:pt idx="3">
                  <c:v>-13.623357</c:v>
                </c:pt>
                <c:pt idx="4">
                  <c:v>-10.380276</c:v>
                </c:pt>
                <c:pt idx="5">
                  <c:v>-7.8028620000000002</c:v>
                </c:pt>
                <c:pt idx="6">
                  <c:v>-4.4201090000000001</c:v>
                </c:pt>
                <c:pt idx="7">
                  <c:v>-4.8944929999999998</c:v>
                </c:pt>
                <c:pt idx="8">
                  <c:v>-2.9263880000000002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6059-46D6-9013-473E5776148A}"/>
            </c:ext>
          </c:extLst>
        </c:ser>
        <c:ser>
          <c:idx val="9"/>
          <c:order val="9"/>
          <c:tx>
            <c:strRef>
              <c:f>Ro!$A$30</c:f>
              <c:strCache>
                <c:ptCount val="1"/>
                <c:pt idx="0">
                  <c:v>R6HM1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Ro!$B$30:$J$30</c:f>
              <c:numCache>
                <c:formatCode>General</c:formatCode>
                <c:ptCount val="9"/>
                <c:pt idx="1">
                  <c:v>-13.139922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6059-46D6-9013-473E5776148A}"/>
            </c:ext>
          </c:extLst>
        </c:ser>
        <c:ser>
          <c:idx val="10"/>
          <c:order val="10"/>
          <c:tx>
            <c:strRef>
              <c:f>Ro!$A$31</c:f>
              <c:strCache>
                <c:ptCount val="1"/>
                <c:pt idx="0">
                  <c:v>R6HM2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Ro!$B$31:$J$31</c:f>
              <c:numCache>
                <c:formatCode>General</c:formatCode>
                <c:ptCount val="9"/>
                <c:pt idx="0">
                  <c:v>-37.559232999999999</c:v>
                </c:pt>
                <c:pt idx="1">
                  <c:v>-36.373519999999999</c:v>
                </c:pt>
                <c:pt idx="2">
                  <c:v>-32.813882</c:v>
                </c:pt>
                <c:pt idx="3">
                  <c:v>-27.906849000000001</c:v>
                </c:pt>
                <c:pt idx="4">
                  <c:v>-23.050656</c:v>
                </c:pt>
                <c:pt idx="5">
                  <c:v>-21.469832</c:v>
                </c:pt>
                <c:pt idx="6">
                  <c:v>-16.751059000000001</c:v>
                </c:pt>
                <c:pt idx="7">
                  <c:v>-15.968985</c:v>
                </c:pt>
                <c:pt idx="8">
                  <c:v>-11.753843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6059-46D6-9013-473E5776148A}"/>
            </c:ext>
          </c:extLst>
        </c:ser>
        <c:ser>
          <c:idx val="11"/>
          <c:order val="11"/>
          <c:tx>
            <c:strRef>
              <c:f>Ro!$A$32</c:f>
              <c:strCache>
                <c:ptCount val="1"/>
                <c:pt idx="0">
                  <c:v>R7HM1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Ro!$B$32:$J$32</c:f>
              <c:numCache>
                <c:formatCode>General</c:formatCode>
                <c:ptCount val="9"/>
                <c:pt idx="0">
                  <c:v>-19.225493</c:v>
                </c:pt>
                <c:pt idx="1">
                  <c:v>-17.9495</c:v>
                </c:pt>
                <c:pt idx="2">
                  <c:v>-15.073598</c:v>
                </c:pt>
                <c:pt idx="3">
                  <c:v>-14.820384000000001</c:v>
                </c:pt>
                <c:pt idx="4">
                  <c:v>-11.807029999999999</c:v>
                </c:pt>
                <c:pt idx="5">
                  <c:v>-10.06578</c:v>
                </c:pt>
                <c:pt idx="6">
                  <c:v>-10.089675</c:v>
                </c:pt>
                <c:pt idx="7">
                  <c:v>-11.046526</c:v>
                </c:pt>
                <c:pt idx="8">
                  <c:v>-8.4691120000000009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6059-46D6-9013-473E5776148A}"/>
            </c:ext>
          </c:extLst>
        </c:ser>
        <c:ser>
          <c:idx val="12"/>
          <c:order val="12"/>
          <c:tx>
            <c:strRef>
              <c:f>Ro!$A$33</c:f>
              <c:strCache>
                <c:ptCount val="1"/>
                <c:pt idx="0">
                  <c:v>R7HM2</c:v>
                </c:pt>
              </c:strCache>
            </c:strRef>
          </c:tx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Ro!$B$33:$J$33</c:f>
              <c:numCache>
                <c:formatCode>General</c:formatCode>
                <c:ptCount val="9"/>
                <c:pt idx="0">
                  <c:v>-21.872539</c:v>
                </c:pt>
                <c:pt idx="1">
                  <c:v>-19.618119</c:v>
                </c:pt>
                <c:pt idx="2">
                  <c:v>-14.316591000000001</c:v>
                </c:pt>
                <c:pt idx="3">
                  <c:v>-10.516392</c:v>
                </c:pt>
                <c:pt idx="4">
                  <c:v>-5.690334</c:v>
                </c:pt>
                <c:pt idx="5">
                  <c:v>-4.0563770000000003</c:v>
                </c:pt>
                <c:pt idx="6">
                  <c:v>-2.2782819999999999</c:v>
                </c:pt>
                <c:pt idx="7">
                  <c:v>-2.7455120000000002</c:v>
                </c:pt>
                <c:pt idx="8">
                  <c:v>0.68379699999999999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6059-46D6-9013-473E5776148A}"/>
            </c:ext>
          </c:extLst>
        </c:ser>
        <c:ser>
          <c:idx val="13"/>
          <c:order val="13"/>
          <c:tx>
            <c:strRef>
              <c:f>Ro!$A$34</c:f>
              <c:strCache>
                <c:ptCount val="1"/>
                <c:pt idx="0">
                  <c:v>R8HM2</c:v>
                </c:pt>
              </c:strCache>
            </c:strRef>
          </c:tx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Ro!$B$34:$J$34</c:f>
              <c:numCache>
                <c:formatCode>General</c:formatCode>
                <c:ptCount val="9"/>
                <c:pt idx="0">
                  <c:v>-34.104748000000001</c:v>
                </c:pt>
                <c:pt idx="1">
                  <c:v>-30.771601</c:v>
                </c:pt>
                <c:pt idx="2">
                  <c:v>-26.32133</c:v>
                </c:pt>
                <c:pt idx="3">
                  <c:v>-21.890191000000002</c:v>
                </c:pt>
                <c:pt idx="4">
                  <c:v>-17.864591000000001</c:v>
                </c:pt>
                <c:pt idx="5">
                  <c:v>-15.263017</c:v>
                </c:pt>
                <c:pt idx="6">
                  <c:v>-12.55667</c:v>
                </c:pt>
                <c:pt idx="7">
                  <c:v>-11.503594</c:v>
                </c:pt>
                <c:pt idx="8">
                  <c:v>-9.1008370000000003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6059-46D6-9013-473E5776148A}"/>
            </c:ext>
          </c:extLst>
        </c:ser>
        <c:ser>
          <c:idx val="14"/>
          <c:order val="14"/>
          <c:tx>
            <c:strRef>
              <c:f>Ro!$A$35</c:f>
              <c:strCache>
                <c:ptCount val="1"/>
                <c:pt idx="0">
                  <c:v>R9HM1</c:v>
                </c:pt>
              </c:strCache>
            </c:strRef>
          </c:tx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numRef>
              <c:f>Ro!$B$1:$J$1</c:f>
              <c:numCache>
                <c:formatCode>General</c:formatCode>
                <c:ptCount val="9"/>
                <c:pt idx="0">
                  <c:v>920</c:v>
                </c:pt>
                <c:pt idx="1">
                  <c:v>925</c:v>
                </c:pt>
                <c:pt idx="2">
                  <c:v>930</c:v>
                </c:pt>
                <c:pt idx="3">
                  <c:v>935</c:v>
                </c:pt>
                <c:pt idx="4">
                  <c:v>940</c:v>
                </c:pt>
                <c:pt idx="5">
                  <c:v>945</c:v>
                </c:pt>
                <c:pt idx="6">
                  <c:v>950</c:v>
                </c:pt>
                <c:pt idx="7">
                  <c:v>955</c:v>
                </c:pt>
                <c:pt idx="8">
                  <c:v>960</c:v>
                </c:pt>
              </c:numCache>
            </c:numRef>
          </c:cat>
          <c:val>
            <c:numRef>
              <c:f>Ro!$B$35:$J$35</c:f>
              <c:numCache>
                <c:formatCode>General</c:formatCode>
                <c:ptCount val="9"/>
                <c:pt idx="0">
                  <c:v>-28.905711</c:v>
                </c:pt>
                <c:pt idx="1">
                  <c:v>-29.698391999999998</c:v>
                </c:pt>
                <c:pt idx="2">
                  <c:v>-25.386233000000001</c:v>
                </c:pt>
                <c:pt idx="3">
                  <c:v>-20.128197</c:v>
                </c:pt>
                <c:pt idx="4">
                  <c:v>-14.884447</c:v>
                </c:pt>
                <c:pt idx="5">
                  <c:v>-11.372876</c:v>
                </c:pt>
                <c:pt idx="6">
                  <c:v>-7.4470489999999998</c:v>
                </c:pt>
                <c:pt idx="7">
                  <c:v>-9.3775600000000008</c:v>
                </c:pt>
                <c:pt idx="8">
                  <c:v>-5.6124309999999999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6059-46D6-9013-473E577614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6157424"/>
        <c:axId val="386157096"/>
      </c:lineChart>
      <c:catAx>
        <c:axId val="3861574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Time (dp)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157096"/>
        <c:crossesAt val="-50"/>
        <c:auto val="1"/>
        <c:lblAlgn val="ctr"/>
        <c:lblOffset val="100"/>
        <c:noMultiLvlLbl val="0"/>
      </c:catAx>
      <c:valAx>
        <c:axId val="386157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Ro</a:t>
                </a:r>
                <a:r>
                  <a:rPr lang="en-GB" sz="800" baseline="0"/>
                  <a:t> (mm)</a:t>
                </a:r>
                <a:endParaRPr lang="en-GB" sz="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15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0C787A-2A42-4971-9318-6D1B985D8032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2DD6A-9180-4CA2-8D51-828A2C890A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241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022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907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679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708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584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229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4931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624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578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2404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596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7964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8335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1350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9385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0038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220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889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686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468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268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170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141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857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2DD6A-9180-4CA2-8D51-828A2C890A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55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0292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24501" y="1304925"/>
            <a:ext cx="48768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96B1B1A-8A60-7571-1DEF-DF900256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A238165-19F1-BC18-C20C-3CC3D2AF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1EE5152-9164-4EB5-EAF6-34C6622C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4838699" cy="2846762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62602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2603" y="2330075"/>
            <a:ext cx="4838698" cy="2846762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4603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3CDD2F5-1481-9908-2B81-B0CBF2B47D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6B48C32-ECD3-49D3-C88A-0D6CD7761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971ACE-673D-0FE6-8E00-6A36AFB9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4305300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57201D5-8F5F-EFFC-D1C0-6AEE32BE39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78B8663-1CEA-8953-DFF8-3DC54CD04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21BB798-7151-8F54-8B80-FAE59219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55372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67701" y="2286000"/>
            <a:ext cx="3644900" cy="321310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26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5614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16459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0134601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01346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587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0134601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09D4965-8177-C8A9-33AC-754C0ED55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1BF125-5608-918B-79E5-BE6B8E11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1BFCBE-908C-8ECE-F8ED-964778AC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0134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4700187"/>
            <a:ext cx="10134600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4611373-ED99-15C4-4B72-2A9B821E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D30078-44D0-E5C0-B24D-510F1391F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F11EA8-20E4-A501-59E7-89936990B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1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333"/>
            <a:ext cx="12190813" cy="6857332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008184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761"/>
            <a:ext cx="12189289" cy="685647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762"/>
            <a:ext cx="12189289" cy="685647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7.jpeg"/><Relationship Id="rId5" Type="http://schemas.openxmlformats.org/officeDocument/2006/relationships/chart" Target="../charts/char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chart" Target="../charts/chart7.xml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chart" Target="../charts/chart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png"/><Relationship Id="rId11" Type="http://schemas.openxmlformats.org/officeDocument/2006/relationships/chart" Target="../charts/chart5.xml"/><Relationship Id="rId5" Type="http://schemas.openxmlformats.org/officeDocument/2006/relationships/image" Target="../media/image38.png"/><Relationship Id="rId15" Type="http://schemas.openxmlformats.org/officeDocument/2006/relationships/image" Target="../media/image44.png"/><Relationship Id="rId10" Type="http://schemas.openxmlformats.org/officeDocument/2006/relationships/chart" Target="../charts/chart4.xml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1.gif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B5CD0-94BB-02A9-D0D6-755513A29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200" y="2116376"/>
            <a:ext cx="6858000" cy="3436249"/>
          </a:xfrm>
        </p:spPr>
        <p:txBody>
          <a:bodyPr>
            <a:normAutofit/>
          </a:bodyPr>
          <a:lstStyle/>
          <a:p>
            <a:r>
              <a:rPr lang="en-GB" dirty="0"/>
              <a:t>ISIS Machine Intensity Limitations and Recovery Following the Long Shutdown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A80B9D-A009-468E-DD38-1C459E82E2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H. Cavanagh </a:t>
            </a:r>
            <a:r>
              <a:rPr lang="en-GB" sz="1600" i="1" dirty="0"/>
              <a:t>on behalf of ISIS Accelerator Beams &amp; Technology Divisions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7514D-CA92-5C28-8A6F-C434B7EF1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3200" y="5536407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Particle Accelerator and Beams Conference 2026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CC80D5-0EB8-807C-B0E7-140CDCF28F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3200" y="5856632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July 2026</a:t>
            </a:r>
          </a:p>
        </p:txBody>
      </p:sp>
    </p:spTree>
    <p:extLst>
      <p:ext uri="{BB962C8B-B14F-4D97-AF65-F5344CB8AC3E}">
        <p14:creationId xmlns:p14="http://schemas.microsoft.com/office/powerpoint/2010/main" val="1481826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76C80-D639-7962-F268-C8330A5FF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10503970" cy="574675"/>
          </a:xfrm>
        </p:spPr>
        <p:txBody>
          <a:bodyPr>
            <a:normAutofit/>
          </a:bodyPr>
          <a:lstStyle/>
          <a:p>
            <a:r>
              <a:rPr lang="en-GB" dirty="0"/>
              <a:t>Running, but with lower intensity and higher beam losses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F1427F-EB2D-F27F-32CA-043AF68B92DA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9DD5D0-11E3-1F31-150C-CF96400D8478}"/>
              </a:ext>
            </a:extLst>
          </p:cNvPr>
          <p:cNvSpPr txBox="1"/>
          <p:nvPr/>
        </p:nvSpPr>
        <p:spPr>
          <a:xfrm>
            <a:off x="10015486" y="8994441"/>
            <a:ext cx="223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Longitudinal pulse shapes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23A24C-CC73-00F5-F3AE-8C3920FD53E7}"/>
              </a:ext>
            </a:extLst>
          </p:cNvPr>
          <p:cNvSpPr txBox="1"/>
          <p:nvPr/>
        </p:nvSpPr>
        <p:spPr>
          <a:xfrm>
            <a:off x="0" y="93133"/>
            <a:ext cx="4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9.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B5C1763-B220-40CD-1912-8BB3F43A8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158075"/>
            <a:ext cx="11870482" cy="2797175"/>
          </a:xfrm>
        </p:spPr>
        <p:txBody>
          <a:bodyPr>
            <a:normAutofit/>
          </a:bodyPr>
          <a:lstStyle/>
          <a:p>
            <a:r>
              <a:rPr lang="en-GB" dirty="0"/>
              <a:t>Priority to maintain operations with acceptable loss levels</a:t>
            </a:r>
          </a:p>
          <a:p>
            <a:r>
              <a:rPr lang="en-GB" dirty="0"/>
              <a:t>Investigations conducted to understand these problems 2022-2024</a:t>
            </a:r>
          </a:p>
          <a:p>
            <a:pPr lvl="1"/>
            <a:r>
              <a:rPr lang="en-GB" dirty="0"/>
              <a:t>Orbits</a:t>
            </a:r>
          </a:p>
          <a:p>
            <a:pPr lvl="1"/>
            <a:r>
              <a:rPr lang="en-GB" dirty="0"/>
              <a:t>Envelopes</a:t>
            </a:r>
          </a:p>
          <a:p>
            <a:pPr lvl="1"/>
            <a:r>
              <a:rPr lang="en-GB" dirty="0"/>
              <a:t>Chopped beam</a:t>
            </a:r>
          </a:p>
          <a:p>
            <a:pPr lvl="1"/>
            <a:r>
              <a:rPr lang="en-GB" dirty="0"/>
              <a:t>Injection</a:t>
            </a:r>
          </a:p>
          <a:p>
            <a:pPr lvl="1"/>
            <a:r>
              <a:rPr lang="en-GB" dirty="0"/>
              <a:t>Longitudinal</a:t>
            </a:r>
          </a:p>
          <a:p>
            <a:pPr lvl="1"/>
            <a:r>
              <a:rPr lang="en-GB" dirty="0"/>
              <a:t>Collimation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972FD4F-6ED7-35F6-FC8D-8B86FD4A3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2140">
            <a:off x="4594897" y="2282225"/>
            <a:ext cx="3199999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567B6DD-534B-6303-01A5-13B349153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2140">
            <a:off x="5539728" y="3085775"/>
            <a:ext cx="3200001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409EA0D-FC52-E367-1EA5-788F3A7FB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2140">
            <a:off x="6815486" y="3872565"/>
            <a:ext cx="320000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F75CDDF-8CE3-6EC8-9ABF-EA8D86ED0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2140">
            <a:off x="8230021" y="4692875"/>
            <a:ext cx="3200001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D0DA11DD-A771-E056-7F2E-6B31FB16DF7F}"/>
              </a:ext>
            </a:extLst>
          </p:cNvPr>
          <p:cNvSpPr txBox="1">
            <a:spLocks/>
          </p:cNvSpPr>
          <p:nvPr/>
        </p:nvSpPr>
        <p:spPr>
          <a:xfrm>
            <a:off x="-4672295" y="1119682"/>
            <a:ext cx="7053643" cy="2617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573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19F64B8-A107-DFFE-C18D-A0C1341ED8AF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1D87562-DA0E-261D-3ACA-C6A42DE57778}"/>
              </a:ext>
            </a:extLst>
          </p:cNvPr>
          <p:cNvSpPr txBox="1">
            <a:spLocks/>
          </p:cNvSpPr>
          <p:nvPr/>
        </p:nvSpPr>
        <p:spPr>
          <a:xfrm>
            <a:off x="243416" y="1120921"/>
            <a:ext cx="11547513" cy="155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Initially identified discrepancy with bare orbit measurements in both planes (no programmable steering correction)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MAD model showed no obvious matches to kicks at dipoles, doublets, singlets or combinations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looking for phase advance dis-continuities highlighted areas of interest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50959DB3-AB06-96EE-EDE1-16CA27C70E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5579543"/>
              </p:ext>
            </p:extLst>
          </p:nvPr>
        </p:nvGraphicFramePr>
        <p:xfrm>
          <a:off x="6670608" y="2736030"/>
          <a:ext cx="6953144" cy="3486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79695D3A-C72F-6D01-312D-94459EA91947}"/>
              </a:ext>
            </a:extLst>
          </p:cNvPr>
          <p:cNvSpPr txBox="1">
            <a:spLocks/>
          </p:cNvSpPr>
          <p:nvPr/>
        </p:nvSpPr>
        <p:spPr>
          <a:xfrm>
            <a:off x="266698" y="3633785"/>
            <a:ext cx="6460239" cy="1234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Checked alignment of Dipole 9 from the long-shutdown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identified and corrected a 2 mm longitudinal offset, improved scintillator losses in SP8/9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4BC2B5F2-26EF-39FA-E658-397BE63FD760}"/>
              </a:ext>
            </a:extLst>
          </p:cNvPr>
          <p:cNvSpPr txBox="1">
            <a:spLocks/>
          </p:cNvSpPr>
          <p:nvPr/>
        </p:nvSpPr>
        <p:spPr>
          <a:xfrm>
            <a:off x="266698" y="365125"/>
            <a:ext cx="1050397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Orbits and alignment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2D86940-2923-2CB3-E7A1-B1075B869EDA}"/>
              </a:ext>
            </a:extLst>
          </p:cNvPr>
          <p:cNvSpPr/>
          <p:nvPr/>
        </p:nvSpPr>
        <p:spPr>
          <a:xfrm flipH="1">
            <a:off x="8390237" y="4113731"/>
            <a:ext cx="343728" cy="1677231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E80453-8EEE-74E6-1CB2-CC2EB1DEE75A}"/>
              </a:ext>
            </a:extLst>
          </p:cNvPr>
          <p:cNvSpPr/>
          <p:nvPr/>
        </p:nvSpPr>
        <p:spPr>
          <a:xfrm flipH="1">
            <a:off x="9862951" y="4113729"/>
            <a:ext cx="343729" cy="1677233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7E345F5-982C-BDB3-866A-65E35F335627}"/>
              </a:ext>
            </a:extLst>
          </p:cNvPr>
          <p:cNvSpPr/>
          <p:nvPr/>
        </p:nvSpPr>
        <p:spPr>
          <a:xfrm flipH="1">
            <a:off x="9369815" y="4113732"/>
            <a:ext cx="381327" cy="1677229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9B02398-16C7-5278-B567-453EB33F7575}"/>
              </a:ext>
            </a:extLst>
          </p:cNvPr>
          <p:cNvSpPr/>
          <p:nvPr/>
        </p:nvSpPr>
        <p:spPr>
          <a:xfrm flipH="1">
            <a:off x="8876585" y="4113731"/>
            <a:ext cx="343729" cy="1677233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34F8D978-0151-EA9E-895B-E1C67AACC2F1}"/>
              </a:ext>
            </a:extLst>
          </p:cNvPr>
          <p:cNvSpPr txBox="1">
            <a:spLocks/>
          </p:cNvSpPr>
          <p:nvPr/>
        </p:nvSpPr>
        <p:spPr>
          <a:xfrm>
            <a:off x="266698" y="2704016"/>
            <a:ext cx="6339619" cy="929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Re-aligned Dipoles 2, 3, 4, 5 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no noticeable change in bare orbit measurements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98735E19-34D0-503E-1FCD-21DEF802CC68}"/>
              </a:ext>
            </a:extLst>
          </p:cNvPr>
          <p:cNvSpPr txBox="1">
            <a:spLocks/>
          </p:cNvSpPr>
          <p:nvPr/>
        </p:nvSpPr>
        <p:spPr>
          <a:xfrm>
            <a:off x="282896" y="5198297"/>
            <a:ext cx="6597355" cy="1199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Trading losses between SP1 and SP6, particularly vertically. Opened up SP6 to search for obstruction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no obstruction identified</a:t>
            </a: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02A0D76-6BED-5045-1E41-632B333F76A8}"/>
              </a:ext>
            </a:extLst>
          </p:cNvPr>
          <p:cNvGrpSpPr/>
          <p:nvPr/>
        </p:nvGrpSpPr>
        <p:grpSpPr>
          <a:xfrm>
            <a:off x="7741430" y="2946089"/>
            <a:ext cx="3434885" cy="862590"/>
            <a:chOff x="8012478" y="2824053"/>
            <a:chExt cx="3097105" cy="86259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0F78A2F-4662-CA37-AE30-C562F1393ADC}"/>
                </a:ext>
              </a:extLst>
            </p:cNvPr>
            <p:cNvSpPr txBox="1"/>
            <p:nvPr/>
          </p:nvSpPr>
          <p:spPr>
            <a:xfrm>
              <a:off x="8012478" y="3224978"/>
              <a:ext cx="69516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Dipole 2</a:t>
              </a:r>
              <a:endParaRPr lang="en-GB" sz="1200" b="1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D727D46-28EE-CB9C-A9FD-BA22B0FFE96B}"/>
                </a:ext>
              </a:extLst>
            </p:cNvPr>
            <p:cNvSpPr txBox="1"/>
            <p:nvPr/>
          </p:nvSpPr>
          <p:spPr>
            <a:xfrm>
              <a:off x="8496908" y="2829351"/>
              <a:ext cx="106147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Dipole 3</a:t>
              </a:r>
            </a:p>
            <a:p>
              <a:r>
                <a:rPr lang="en-GB" sz="1200" b="1" dirty="0">
                  <a:solidFill>
                    <a:srgbClr val="FF0000"/>
                  </a:solidFill>
                </a:rPr>
                <a:t>Sp4 doublet</a:t>
              </a:r>
              <a:endParaRPr lang="en-GB" sz="1200" b="1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7FE12DF-A182-46F3-5B23-930979D8CD53}"/>
                </a:ext>
              </a:extLst>
            </p:cNvPr>
            <p:cNvSpPr txBox="1"/>
            <p:nvPr/>
          </p:nvSpPr>
          <p:spPr>
            <a:xfrm>
              <a:off x="9442994" y="2824053"/>
              <a:ext cx="117843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Dipole 4</a:t>
              </a:r>
            </a:p>
            <a:p>
              <a:r>
                <a:rPr lang="en-GB" sz="1200" b="1" dirty="0">
                  <a:solidFill>
                    <a:srgbClr val="FF0000"/>
                  </a:solidFill>
                </a:rPr>
                <a:t>Sp5 doublet</a:t>
              </a:r>
              <a:endParaRPr lang="en-GB" sz="1200" b="1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B0C53BC-B397-A527-B2B3-94703958948A}"/>
                </a:ext>
              </a:extLst>
            </p:cNvPr>
            <p:cNvSpPr txBox="1"/>
            <p:nvPr/>
          </p:nvSpPr>
          <p:spPr>
            <a:xfrm>
              <a:off x="10252535" y="2901812"/>
              <a:ext cx="85704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endParaRPr lang="en-GB" sz="1200" b="1" dirty="0">
                <a:solidFill>
                  <a:srgbClr val="FF0000"/>
                </a:solidFill>
              </a:endParaRPr>
            </a:p>
            <a:p>
              <a:r>
                <a:rPr lang="en-GB" sz="1200" b="1" dirty="0">
                  <a:solidFill>
                    <a:srgbClr val="FF0000"/>
                  </a:solidFill>
                </a:rPr>
                <a:t>Sp6 doublet</a:t>
              </a:r>
              <a:endParaRPr lang="en-GB" sz="1200" b="1" dirty="0"/>
            </a:p>
          </p:txBody>
        </p:sp>
      </p:grp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B061CE8-2121-1A75-4779-22834477E948}"/>
              </a:ext>
            </a:extLst>
          </p:cNvPr>
          <p:cNvCxnSpPr>
            <a:cxnSpLocks/>
          </p:cNvCxnSpPr>
          <p:nvPr/>
        </p:nvCxnSpPr>
        <p:spPr>
          <a:xfrm>
            <a:off x="8278693" y="3577846"/>
            <a:ext cx="238141" cy="489025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E9A33F8-017C-3FC6-A4C7-E864DA9B4C32}"/>
              </a:ext>
            </a:extLst>
          </p:cNvPr>
          <p:cNvCxnSpPr>
            <a:cxnSpLocks/>
          </p:cNvCxnSpPr>
          <p:nvPr/>
        </p:nvCxnSpPr>
        <p:spPr>
          <a:xfrm>
            <a:off x="8733965" y="3429000"/>
            <a:ext cx="314484" cy="63787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E5A6650-AFBB-6090-4C5F-A6FCF826891A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9560478" y="3407754"/>
            <a:ext cx="420966" cy="65911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4888B87-AD7E-21ED-4639-DA8FF86A14A8}"/>
              </a:ext>
            </a:extLst>
          </p:cNvPr>
          <p:cNvCxnSpPr>
            <a:cxnSpLocks/>
          </p:cNvCxnSpPr>
          <p:nvPr/>
        </p:nvCxnSpPr>
        <p:spPr>
          <a:xfrm flipH="1">
            <a:off x="9991849" y="3633785"/>
            <a:ext cx="233946" cy="43308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EE423A8-20B6-2BB0-EE00-0C0EE2500AFE}"/>
              </a:ext>
            </a:extLst>
          </p:cNvPr>
          <p:cNvSpPr txBox="1"/>
          <p:nvPr/>
        </p:nvSpPr>
        <p:spPr>
          <a:xfrm>
            <a:off x="0" y="9313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10.</a:t>
            </a:r>
          </a:p>
        </p:txBody>
      </p:sp>
    </p:spTree>
    <p:extLst>
      <p:ext uri="{BB962C8B-B14F-4D97-AF65-F5344CB8AC3E}">
        <p14:creationId xmlns:p14="http://schemas.microsoft.com/office/powerpoint/2010/main" val="2134914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5A6FCB8-2AC7-E830-E95C-28E48BC6EA0A}"/>
              </a:ext>
            </a:extLst>
          </p:cNvPr>
          <p:cNvSpPr txBox="1">
            <a:spLocks/>
          </p:cNvSpPr>
          <p:nvPr/>
        </p:nvSpPr>
        <p:spPr>
          <a:xfrm>
            <a:off x="266698" y="1067105"/>
            <a:ext cx="9944101" cy="89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Voltage drop measurements on all main elements made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repairs made to R0QD and R3QF, </a:t>
            </a:r>
            <a:r>
              <a:rPr lang="en-GB" dirty="0">
                <a:solidFill>
                  <a:srgbClr val="00B050"/>
                </a:solidFill>
              </a:rPr>
              <a:t>no measurable change to orbits</a:t>
            </a:r>
          </a:p>
          <a:p>
            <a:pPr lvl="1"/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AF7C95D-7009-3CEF-959E-F0A146F7EDB8}"/>
              </a:ext>
            </a:extLst>
          </p:cNvPr>
          <p:cNvGrpSpPr/>
          <p:nvPr/>
        </p:nvGrpSpPr>
        <p:grpSpPr>
          <a:xfrm>
            <a:off x="6344020" y="329046"/>
            <a:ext cx="5555882" cy="1777549"/>
            <a:chOff x="-2684298" y="3537702"/>
            <a:chExt cx="5555882" cy="177754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FDF1D19-7196-4DEF-E813-E6A530BB0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400000">
              <a:off x="74388" y="2518055"/>
              <a:ext cx="1774432" cy="381996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411DA22-1E87-2261-2440-B57B8ADEFBE0}"/>
                </a:ext>
              </a:extLst>
            </p:cNvPr>
            <p:cNvSpPr txBox="1"/>
            <p:nvPr/>
          </p:nvSpPr>
          <p:spPr>
            <a:xfrm>
              <a:off x="-2684298" y="3537702"/>
              <a:ext cx="15470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Damaged electrical connections on R0QD and R3QF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AD91640-3A42-28C5-FAB0-6ADD5E2B9595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-1137217" y="3860868"/>
              <a:ext cx="2879567" cy="53335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37EC4D0-425C-B37C-9607-1F4E6183C96F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37C44073-A187-BF86-4815-67272A5200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081213"/>
              </p:ext>
            </p:extLst>
          </p:nvPr>
        </p:nvGraphicFramePr>
        <p:xfrm>
          <a:off x="7551822" y="2352357"/>
          <a:ext cx="4665578" cy="2076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0ABA743F-4285-3D5C-9240-5B0A013E2E7B}"/>
              </a:ext>
            </a:extLst>
          </p:cNvPr>
          <p:cNvGrpSpPr/>
          <p:nvPr/>
        </p:nvGrpSpPr>
        <p:grpSpPr>
          <a:xfrm>
            <a:off x="348089" y="2689960"/>
            <a:ext cx="3597528" cy="1698731"/>
            <a:chOff x="13417377" y="-472731"/>
            <a:chExt cx="3597528" cy="169873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B1B94BF-6B4C-7119-9BDC-F4E450B911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10360" y="-184333"/>
              <a:ext cx="1880444" cy="141033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AACD05E-BDAC-4716-2414-1B52D56F0846}"/>
                </a:ext>
              </a:extLst>
            </p:cNvPr>
            <p:cNvSpPr txBox="1"/>
            <p:nvPr/>
          </p:nvSpPr>
          <p:spPr>
            <a:xfrm>
              <a:off x="13417377" y="-472731"/>
              <a:ext cx="35975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Search coil multiplexer in the inner synchrotron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F9F3F7A-1C7A-6313-B101-E8969AF592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390804" y="-195732"/>
              <a:ext cx="637584" cy="42377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4640382D-BC3C-3644-D9F4-4EEBA472430C}"/>
              </a:ext>
            </a:extLst>
          </p:cNvPr>
          <p:cNvSpPr txBox="1">
            <a:spLocks/>
          </p:cNvSpPr>
          <p:nvPr/>
        </p:nvSpPr>
        <p:spPr>
          <a:xfrm>
            <a:off x="266698" y="1961859"/>
            <a:ext cx="9702249" cy="850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Checked doublets and trim quadrupoles with search coils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no coil errors identified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6037A90-FFFF-3CF0-3CD1-92EC2BD4164D}"/>
              </a:ext>
            </a:extLst>
          </p:cNvPr>
          <p:cNvSpPr txBox="1">
            <a:spLocks/>
          </p:cNvSpPr>
          <p:nvPr/>
        </p:nvSpPr>
        <p:spPr>
          <a:xfrm>
            <a:off x="266698" y="365125"/>
            <a:ext cx="1050397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Orbits and alignment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1C813E-D17D-1AAA-0A4D-63067F253B71}"/>
              </a:ext>
            </a:extLst>
          </p:cNvPr>
          <p:cNvGrpSpPr/>
          <p:nvPr/>
        </p:nvGrpSpPr>
        <p:grpSpPr>
          <a:xfrm>
            <a:off x="5450682" y="4577291"/>
            <a:ext cx="6528928" cy="2240954"/>
            <a:chOff x="5396372" y="2539837"/>
            <a:chExt cx="6528928" cy="2240954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CD41DDA-2D67-0718-9507-546A29078AE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884" t="27002" r="1851" b="14869"/>
            <a:stretch>
              <a:fillRect/>
            </a:stretch>
          </p:blipFill>
          <p:spPr>
            <a:xfrm>
              <a:off x="7304034" y="2539837"/>
              <a:ext cx="4621266" cy="224095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EB290FE-DFEC-96ED-F60F-BC0A7F71BF1D}"/>
                </a:ext>
              </a:extLst>
            </p:cNvPr>
            <p:cNvSpPr txBox="1"/>
            <p:nvPr/>
          </p:nvSpPr>
          <p:spPr>
            <a:xfrm>
              <a:off x="5396372" y="4249329"/>
              <a:ext cx="1882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Proved steering magnet bumps and single kicks 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B315A44-D576-5F0E-41FA-C2ADB2407E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79045" y="3621425"/>
              <a:ext cx="1709045" cy="611889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B8CA67C0-3F86-9F2C-13C4-1C32170B038F}"/>
              </a:ext>
            </a:extLst>
          </p:cNvPr>
          <p:cNvSpPr txBox="1">
            <a:spLocks/>
          </p:cNvSpPr>
          <p:nvPr/>
        </p:nvSpPr>
        <p:spPr>
          <a:xfrm>
            <a:off x="283104" y="4526582"/>
            <a:ext cx="6960848" cy="215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Checked polarity of all programmable steering magnets 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identified polarity issue on (unused) R3HD1 and x2 sign errors within controls for R2VD1 </a:t>
            </a:r>
            <a:r>
              <a:rPr lang="en-GB" dirty="0">
                <a:solidFill>
                  <a:srgbClr val="00B050"/>
                </a:solidFill>
              </a:rPr>
              <a:t>– resolved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orbit response matrices show correct response of all individual steering magnets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orbit bump check measurements correct </a:t>
            </a:r>
            <a:r>
              <a:rPr lang="en-GB" dirty="0">
                <a:solidFill>
                  <a:schemeClr val="accent2"/>
                </a:solidFill>
              </a:rPr>
              <a:t>(minor query on response of R7HM1 BPM)</a:t>
            </a:r>
          </a:p>
        </p:txBody>
      </p:sp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EF731915-439C-66A2-33B8-9EE05CC899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7588552"/>
              </p:ext>
            </p:extLst>
          </p:nvPr>
        </p:nvGraphicFramePr>
        <p:xfrm>
          <a:off x="3362442" y="2352357"/>
          <a:ext cx="4701557" cy="2092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564648C0-8EBC-E87E-BBC9-0EFF7996FA7A}"/>
              </a:ext>
            </a:extLst>
          </p:cNvPr>
          <p:cNvSpPr txBox="1"/>
          <p:nvPr/>
        </p:nvSpPr>
        <p:spPr>
          <a:xfrm>
            <a:off x="6721790" y="2377071"/>
            <a:ext cx="2684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SP6 Doublet comparison to 2018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F0CE96B-6F13-EF29-24D0-01498BC97666}"/>
              </a:ext>
            </a:extLst>
          </p:cNvPr>
          <p:cNvCxnSpPr>
            <a:cxnSpLocks/>
          </p:cNvCxnSpPr>
          <p:nvPr/>
        </p:nvCxnSpPr>
        <p:spPr>
          <a:xfrm>
            <a:off x="8158737" y="2654070"/>
            <a:ext cx="464563" cy="24191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D5830D0-904B-0DE6-0530-A40D73F145F1}"/>
              </a:ext>
            </a:extLst>
          </p:cNvPr>
          <p:cNvCxnSpPr>
            <a:cxnSpLocks/>
          </p:cNvCxnSpPr>
          <p:nvPr/>
        </p:nvCxnSpPr>
        <p:spPr>
          <a:xfrm flipH="1">
            <a:off x="7117561" y="2654070"/>
            <a:ext cx="434261" cy="24191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AC133B4-E203-B60F-9A57-43DEA108EAC4}"/>
              </a:ext>
            </a:extLst>
          </p:cNvPr>
          <p:cNvSpPr txBox="1"/>
          <p:nvPr/>
        </p:nvSpPr>
        <p:spPr>
          <a:xfrm>
            <a:off x="0" y="9313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11.</a:t>
            </a:r>
          </a:p>
        </p:txBody>
      </p:sp>
    </p:spTree>
    <p:extLst>
      <p:ext uri="{BB962C8B-B14F-4D97-AF65-F5344CB8AC3E}">
        <p14:creationId xmlns:p14="http://schemas.microsoft.com/office/powerpoint/2010/main" val="1305743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28A17BC-2AB6-2368-25C0-8E654982FE04}"/>
              </a:ext>
            </a:extLst>
          </p:cNvPr>
          <p:cNvSpPr txBox="1">
            <a:spLocks/>
          </p:cNvSpPr>
          <p:nvPr/>
        </p:nvSpPr>
        <p:spPr>
          <a:xfrm>
            <a:off x="266699" y="365125"/>
            <a:ext cx="1050397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Envelopes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81D5A035-D965-30D7-73C4-5064003165CE}"/>
              </a:ext>
            </a:extLst>
          </p:cNvPr>
          <p:cNvSpPr txBox="1">
            <a:spLocks/>
          </p:cNvSpPr>
          <p:nvPr/>
        </p:nvSpPr>
        <p:spPr>
          <a:xfrm>
            <a:off x="360243" y="3589308"/>
            <a:ext cx="4388440" cy="9297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Betatron</a:t>
            </a:r>
            <a:r>
              <a:rPr lang="en-GB" dirty="0"/>
              <a:t> amplitudes measured from chopped beam data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consistent with data back to 2016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9DAB54-DF2A-A679-B46F-623C8B3EEA7C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49C49E76-A714-8CD5-D6E4-EF4EC476879F}"/>
              </a:ext>
            </a:extLst>
          </p:cNvPr>
          <p:cNvSpPr txBox="1">
            <a:spLocks/>
          </p:cNvSpPr>
          <p:nvPr/>
        </p:nvSpPr>
        <p:spPr>
          <a:xfrm>
            <a:off x="329783" y="2355644"/>
            <a:ext cx="5610586" cy="1161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Checked polarity of all programmable trim quadrupoles</a:t>
            </a:r>
          </a:p>
          <a:p>
            <a:pPr lvl="1"/>
            <a:r>
              <a:rPr lang="en-GB" dirty="0" err="1">
                <a:solidFill>
                  <a:srgbClr val="00B050"/>
                </a:solidFill>
              </a:rPr>
              <a:t>dQ</a:t>
            </a:r>
            <a:r>
              <a:rPr lang="en-GB" dirty="0">
                <a:solidFill>
                  <a:srgbClr val="00B050"/>
                </a:solidFill>
              </a:rPr>
              <a:t>/</a:t>
            </a:r>
            <a:r>
              <a:rPr lang="en-GB" dirty="0" err="1">
                <a:solidFill>
                  <a:srgbClr val="00B050"/>
                </a:solidFill>
              </a:rPr>
              <a:t>dI</a:t>
            </a:r>
            <a:r>
              <a:rPr lang="en-GB" dirty="0">
                <a:solidFill>
                  <a:srgbClr val="00B050"/>
                </a:solidFill>
              </a:rPr>
              <a:t> measurements, no errors identified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82A055C-3C33-07EA-866F-1E0F9C5EC1B8}"/>
              </a:ext>
            </a:extLst>
          </p:cNvPr>
          <p:cNvSpPr txBox="1">
            <a:spLocks/>
          </p:cNvSpPr>
          <p:nvPr/>
        </p:nvSpPr>
        <p:spPr>
          <a:xfrm>
            <a:off x="308782" y="1020214"/>
            <a:ext cx="5864322" cy="215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BPM spectra measured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observed increased side-bands, tuned losses empirically </a:t>
            </a:r>
            <a:r>
              <a:rPr lang="en-GB" dirty="0">
                <a:solidFill>
                  <a:srgbClr val="00B050"/>
                </a:solidFill>
              </a:rPr>
              <a:t>-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rgbClr val="00B050"/>
                </a:solidFill>
              </a:rPr>
              <a:t>resolved through PSU filter replacements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FADC8D-9E26-B658-F731-F9A876A4CF39}"/>
              </a:ext>
            </a:extLst>
          </p:cNvPr>
          <p:cNvSpPr txBox="1"/>
          <p:nvPr/>
        </p:nvSpPr>
        <p:spPr>
          <a:xfrm>
            <a:off x="619778" y="4621580"/>
            <a:ext cx="2381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Horizontal </a:t>
            </a:r>
            <a:r>
              <a:rPr lang="en-GB" sz="1200" b="1" dirty="0" err="1">
                <a:solidFill>
                  <a:srgbClr val="FF0000"/>
                </a:solidFill>
              </a:rPr>
              <a:t>Betatron</a:t>
            </a:r>
            <a:r>
              <a:rPr lang="en-GB" sz="1200" b="1" dirty="0">
                <a:solidFill>
                  <a:srgbClr val="FF0000"/>
                </a:solidFill>
              </a:rPr>
              <a:t> Amplitude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157549-5D35-6A98-122B-03D8C7F4FB42}"/>
              </a:ext>
            </a:extLst>
          </p:cNvPr>
          <p:cNvSpPr txBox="1"/>
          <p:nvPr/>
        </p:nvSpPr>
        <p:spPr>
          <a:xfrm>
            <a:off x="3643151" y="4620773"/>
            <a:ext cx="2381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Vertical </a:t>
            </a:r>
            <a:r>
              <a:rPr lang="en-GB" sz="1200" b="1" dirty="0" err="1">
                <a:solidFill>
                  <a:srgbClr val="FF0000"/>
                </a:solidFill>
              </a:rPr>
              <a:t>Betatron</a:t>
            </a:r>
            <a:r>
              <a:rPr lang="en-GB" sz="1200" b="1" dirty="0">
                <a:solidFill>
                  <a:srgbClr val="FF0000"/>
                </a:solidFill>
              </a:rPr>
              <a:t> Amplitude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00C9E7-D1F8-5F11-88D3-F37532557005}"/>
              </a:ext>
            </a:extLst>
          </p:cNvPr>
          <p:cNvGrpSpPr/>
          <p:nvPr/>
        </p:nvGrpSpPr>
        <p:grpSpPr>
          <a:xfrm>
            <a:off x="6095879" y="93133"/>
            <a:ext cx="6024814" cy="4502192"/>
            <a:chOff x="6095879" y="93133"/>
            <a:chExt cx="6024814" cy="450219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246A04-0C85-3FFB-4883-F98F2144E837}"/>
                </a:ext>
              </a:extLst>
            </p:cNvPr>
            <p:cNvSpPr txBox="1"/>
            <p:nvPr/>
          </p:nvSpPr>
          <p:spPr>
            <a:xfrm>
              <a:off x="7737185" y="93133"/>
              <a:ext cx="3898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Prominent side-bands throughout the cycle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967C7D9-71DE-D1DB-DF1F-F3371325773B}"/>
                </a:ext>
              </a:extLst>
            </p:cNvPr>
            <p:cNvSpPr txBox="1"/>
            <p:nvPr/>
          </p:nvSpPr>
          <p:spPr>
            <a:xfrm>
              <a:off x="7919754" y="2345828"/>
              <a:ext cx="2779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Increase in side-bands at injection</a:t>
              </a:r>
            </a:p>
          </p:txBody>
        </p:sp>
        <p:pic>
          <p:nvPicPr>
            <p:cNvPr id="29" name="Picture 1" descr="image001">
              <a:extLst>
                <a:ext uri="{FF2B5EF4-FFF2-40B4-BE49-F238E27FC236}">
                  <a16:creationId xmlns:a16="http://schemas.microsoft.com/office/drawing/2014/main" id="{55C13238-FED1-0592-BA65-2F580890632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646" t="42049" b="15944"/>
            <a:stretch>
              <a:fillRect/>
            </a:stretch>
          </p:blipFill>
          <p:spPr bwMode="auto">
            <a:xfrm>
              <a:off x="8867695" y="2587014"/>
              <a:ext cx="3252998" cy="2008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1" descr="image001">
              <a:extLst>
                <a:ext uri="{FF2B5EF4-FFF2-40B4-BE49-F238E27FC236}">
                  <a16:creationId xmlns:a16="http://schemas.microsoft.com/office/drawing/2014/main" id="{EFC20E99-A35A-12B9-7EF7-89E1BB41F7F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9" t="42925" r="59900" b="15944"/>
            <a:stretch>
              <a:fillRect/>
            </a:stretch>
          </p:blipFill>
          <p:spPr bwMode="auto">
            <a:xfrm>
              <a:off x="6095879" y="2703422"/>
              <a:ext cx="3149790" cy="185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D4B899-2D57-9933-8381-B39F1DCCF9AD}"/>
                </a:ext>
              </a:extLst>
            </p:cNvPr>
            <p:cNvGrpSpPr/>
            <p:nvPr/>
          </p:nvGrpSpPr>
          <p:grpSpPr>
            <a:xfrm>
              <a:off x="6095879" y="488661"/>
              <a:ext cx="2976818" cy="1816869"/>
              <a:chOff x="6167186" y="2544512"/>
              <a:chExt cx="2976818" cy="1816869"/>
            </a:xfrm>
          </p:grpSpPr>
          <p:pic>
            <p:nvPicPr>
              <p:cNvPr id="10" name="Picture 1" descr="image001">
                <a:extLst>
                  <a:ext uri="{FF2B5EF4-FFF2-40B4-BE49-F238E27FC236}">
                    <a16:creationId xmlns:a16="http://schemas.microsoft.com/office/drawing/2014/main" id="{D91EE4D4-D0DF-D690-7EFB-938F5340C0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5" t="1299" r="62219" b="58838"/>
              <a:stretch>
                <a:fillRect/>
              </a:stretch>
            </p:blipFill>
            <p:spPr bwMode="auto">
              <a:xfrm>
                <a:off x="6167186" y="2544512"/>
                <a:ext cx="2976818" cy="1816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48829C9-0ABB-CF30-C4DD-D4E8AF669DFC}"/>
                  </a:ext>
                </a:extLst>
              </p:cNvPr>
              <p:cNvSpPr/>
              <p:nvPr/>
            </p:nvSpPr>
            <p:spPr>
              <a:xfrm>
                <a:off x="7201889" y="2544512"/>
                <a:ext cx="938259" cy="207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CE92ED9-EE55-1A88-BD63-927DF4A9DF80}"/>
                </a:ext>
              </a:extLst>
            </p:cNvPr>
            <p:cNvGrpSpPr/>
            <p:nvPr/>
          </p:nvGrpSpPr>
          <p:grpSpPr>
            <a:xfrm>
              <a:off x="8997269" y="408066"/>
              <a:ext cx="3123424" cy="1937762"/>
              <a:chOff x="9068576" y="2463917"/>
              <a:chExt cx="3123424" cy="1937762"/>
            </a:xfrm>
          </p:grpSpPr>
          <p:pic>
            <p:nvPicPr>
              <p:cNvPr id="11" name="Picture 1" descr="image001">
                <a:extLst>
                  <a:ext uri="{FF2B5EF4-FFF2-40B4-BE49-F238E27FC236}">
                    <a16:creationId xmlns:a16="http://schemas.microsoft.com/office/drawing/2014/main" id="{BFE97777-1211-69DE-8B6B-003923FD953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646" t="1551" b="57992"/>
              <a:stretch>
                <a:fillRect/>
              </a:stretch>
            </p:blipFill>
            <p:spPr bwMode="auto">
              <a:xfrm>
                <a:off x="9068576" y="2544512"/>
                <a:ext cx="3123424" cy="1857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3B1070E4-2083-1D85-113E-83B0B030FB80}"/>
                  </a:ext>
                </a:extLst>
              </p:cNvPr>
              <p:cNvSpPr/>
              <p:nvPr/>
            </p:nvSpPr>
            <p:spPr>
              <a:xfrm>
                <a:off x="9617303" y="2463917"/>
                <a:ext cx="938259" cy="207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3A4D363-9E5E-20E8-3678-412D9EAF03E9}"/>
                </a:ext>
              </a:extLst>
            </p:cNvPr>
            <p:cNvSpPr txBox="1"/>
            <p:nvPr/>
          </p:nvSpPr>
          <p:spPr>
            <a:xfrm>
              <a:off x="7236113" y="419652"/>
              <a:ext cx="7429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2019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36D39BA-BB2D-5A91-EF2A-80D86EDC8987}"/>
                </a:ext>
              </a:extLst>
            </p:cNvPr>
            <p:cNvSpPr txBox="1"/>
            <p:nvPr/>
          </p:nvSpPr>
          <p:spPr>
            <a:xfrm>
              <a:off x="7228234" y="2622827"/>
              <a:ext cx="7429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2019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36BDE0B-85E3-C5F0-5706-310C6506D26C}"/>
                </a:ext>
              </a:extLst>
            </p:cNvPr>
            <p:cNvSpPr txBox="1"/>
            <p:nvPr/>
          </p:nvSpPr>
          <p:spPr>
            <a:xfrm>
              <a:off x="10160128" y="2622826"/>
              <a:ext cx="7429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2024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CDE3FE4-BFF7-C500-106F-12D4BFF55C2E}"/>
                </a:ext>
              </a:extLst>
            </p:cNvPr>
            <p:cNvSpPr txBox="1"/>
            <p:nvPr/>
          </p:nvSpPr>
          <p:spPr>
            <a:xfrm>
              <a:off x="10150212" y="419336"/>
              <a:ext cx="7429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2024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2AF5495-3082-8D9D-5B25-81EBB924F49A}"/>
              </a:ext>
            </a:extLst>
          </p:cNvPr>
          <p:cNvSpPr txBox="1"/>
          <p:nvPr/>
        </p:nvSpPr>
        <p:spPr>
          <a:xfrm>
            <a:off x="0" y="9313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12.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1C613C-CE53-A9BA-5A82-B4EEC433C8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98" y="4949126"/>
            <a:ext cx="3149790" cy="17369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156CEE-BEDA-9DCF-4F17-E125E8BB9E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2457" y="4985260"/>
            <a:ext cx="2763422" cy="16647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EC08E-1CF3-73FE-F2DD-6EA122DECB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035" y="4711950"/>
            <a:ext cx="4597856" cy="20529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05735A4-44EF-8544-28CE-AC91D1D0F658}"/>
              </a:ext>
            </a:extLst>
          </p:cNvPr>
          <p:cNvSpPr txBox="1"/>
          <p:nvPr/>
        </p:nvSpPr>
        <p:spPr>
          <a:xfrm>
            <a:off x="6199059" y="4623177"/>
            <a:ext cx="2381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Beta at BPM locations (MAD)</a:t>
            </a:r>
          </a:p>
        </p:txBody>
      </p:sp>
    </p:spTree>
    <p:extLst>
      <p:ext uri="{BB962C8B-B14F-4D97-AF65-F5344CB8AC3E}">
        <p14:creationId xmlns:p14="http://schemas.microsoft.com/office/powerpoint/2010/main" val="1562828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10EA4-28EB-05EB-B422-214BC59AC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Chopped beam measurements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42DF14-6F00-7AE4-6E73-34E5EAE9838E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91AAD7-03A9-2D67-C066-769AD124C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466" y="975081"/>
            <a:ext cx="11280635" cy="1757386"/>
          </a:xfrm>
        </p:spPr>
        <p:txBody>
          <a:bodyPr>
            <a:normAutofit/>
          </a:bodyPr>
          <a:lstStyle/>
          <a:p>
            <a:r>
              <a:rPr lang="en-GB" dirty="0"/>
              <a:t>Circulation and turn-by-turn measurements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running with all programmable steering magnets off could only circulate ~4 turns of beam</a:t>
            </a:r>
          </a:p>
          <a:p>
            <a:pPr lvl="1"/>
            <a:r>
              <a:rPr lang="en-GB" sz="1800" dirty="0">
                <a:solidFill>
                  <a:schemeClr val="accent2"/>
                </a:solidFill>
              </a:rPr>
              <a:t>turning off all programmable trim quadrupoles as well restored full circulation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f</a:t>
            </a:r>
            <a:r>
              <a:rPr lang="en-GB" sz="1800" dirty="0">
                <a:solidFill>
                  <a:schemeClr val="accent2"/>
                </a:solidFill>
              </a:rPr>
              <a:t>ull circulation also could also achieve by varying injection angle and local orbit bumps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unable to reconstruct turn-by-turn trajectories; </a:t>
            </a:r>
            <a:r>
              <a:rPr lang="en-GB" dirty="0">
                <a:solidFill>
                  <a:srgbClr val="00B050"/>
                </a:solidFill>
              </a:rPr>
              <a:t>not a coil or polarity error, but what else?</a:t>
            </a:r>
          </a:p>
          <a:p>
            <a:pPr lvl="1"/>
            <a:endParaRPr lang="en-GB" sz="1800" dirty="0">
              <a:solidFill>
                <a:schemeClr val="accent2"/>
              </a:solidFill>
            </a:endParaRPr>
          </a:p>
          <a:p>
            <a:pPr lvl="1"/>
            <a:endParaRPr lang="en-GB" dirty="0">
              <a:solidFill>
                <a:srgbClr val="676767"/>
              </a:solidFill>
            </a:endParaRP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21541BC-6AAB-05A4-EABF-0EB85836F7AC}"/>
              </a:ext>
            </a:extLst>
          </p:cNvPr>
          <p:cNvGrpSpPr/>
          <p:nvPr/>
        </p:nvGrpSpPr>
        <p:grpSpPr>
          <a:xfrm>
            <a:off x="3591987" y="3452769"/>
            <a:ext cx="4080818" cy="3405231"/>
            <a:chOff x="8111182" y="3460791"/>
            <a:chExt cx="4080818" cy="340523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5F5A91C-C83D-21FC-2935-AB19F0386C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11182" y="3460791"/>
              <a:ext cx="4080818" cy="340523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41F9EC3-A7F3-9C4C-657E-104BFE053AD5}"/>
                </a:ext>
              </a:extLst>
            </p:cNvPr>
            <p:cNvSpPr txBox="1"/>
            <p:nvPr/>
          </p:nvSpPr>
          <p:spPr>
            <a:xfrm>
              <a:off x="9900228" y="5821899"/>
              <a:ext cx="17118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R7VM2 UP Electrode</a:t>
              </a:r>
            </a:p>
            <a:p>
              <a:r>
                <a:rPr lang="en-GB" sz="1200" b="1" dirty="0">
                  <a:solidFill>
                    <a:srgbClr val="FF0000"/>
                  </a:solidFill>
                </a:rPr>
                <a:t>Steering Magnets and Trim Quadrupoles off</a:t>
              </a:r>
            </a:p>
          </p:txBody>
        </p:sp>
      </p:grpSp>
      <p:sp>
        <p:nvSpPr>
          <p:cNvPr id="65" name="Content Placeholder 3">
            <a:extLst>
              <a:ext uri="{FF2B5EF4-FFF2-40B4-BE49-F238E27FC236}">
                <a16:creationId xmlns:a16="http://schemas.microsoft.com/office/drawing/2014/main" id="{5953EAD1-54B3-9EC2-4F20-9AC06552BFB1}"/>
              </a:ext>
            </a:extLst>
          </p:cNvPr>
          <p:cNvSpPr txBox="1">
            <a:spLocks/>
          </p:cNvSpPr>
          <p:nvPr/>
        </p:nvSpPr>
        <p:spPr>
          <a:xfrm>
            <a:off x="380323" y="2228442"/>
            <a:ext cx="8124407" cy="16550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</p:txBody>
      </p:sp>
      <p:sp>
        <p:nvSpPr>
          <p:cNvPr id="66" name="Content Placeholder 3">
            <a:extLst>
              <a:ext uri="{FF2B5EF4-FFF2-40B4-BE49-F238E27FC236}">
                <a16:creationId xmlns:a16="http://schemas.microsoft.com/office/drawing/2014/main" id="{B4903646-0DD8-0E78-02B9-505CFE8FC3DA}"/>
              </a:ext>
            </a:extLst>
          </p:cNvPr>
          <p:cNvSpPr txBox="1">
            <a:spLocks/>
          </p:cNvSpPr>
          <p:nvPr/>
        </p:nvSpPr>
        <p:spPr>
          <a:xfrm>
            <a:off x="373605" y="4019662"/>
            <a:ext cx="7906795" cy="140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85214C-2115-B333-909E-A3AE726B8B32}"/>
              </a:ext>
            </a:extLst>
          </p:cNvPr>
          <p:cNvGrpSpPr/>
          <p:nvPr/>
        </p:nvGrpSpPr>
        <p:grpSpPr>
          <a:xfrm>
            <a:off x="0" y="3429000"/>
            <a:ext cx="4080817" cy="3405230"/>
            <a:chOff x="8111182" y="85880"/>
            <a:chExt cx="4080817" cy="34052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F7EA2DD-8FD1-61D5-36F7-3414FD457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11182" y="85880"/>
              <a:ext cx="4080817" cy="3405230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7B21598-43F3-2950-6611-511CF94AA1B5}"/>
                </a:ext>
              </a:extLst>
            </p:cNvPr>
            <p:cNvSpPr txBox="1"/>
            <p:nvPr/>
          </p:nvSpPr>
          <p:spPr>
            <a:xfrm>
              <a:off x="9973669" y="1383430"/>
              <a:ext cx="7657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Turn 1</a:t>
              </a:r>
            </a:p>
            <a:p>
              <a:r>
                <a:rPr lang="en-GB" sz="1200" b="1" dirty="0">
                  <a:solidFill>
                    <a:srgbClr val="FF0000"/>
                  </a:solidFill>
                </a:rPr>
                <a:t>Turn 2</a:t>
              </a:r>
            </a:p>
            <a:p>
              <a:r>
                <a:rPr lang="en-GB" sz="1200" b="1" dirty="0">
                  <a:solidFill>
                    <a:srgbClr val="FF0000"/>
                  </a:solidFill>
                </a:rPr>
                <a:t>Turn 3</a:t>
              </a:r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C43380A3-FAFD-A976-03E2-337AA273AC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59810" y="1578907"/>
              <a:ext cx="984161" cy="1032727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0C676A1E-8AB4-1645-3899-0BC5E2BBC4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02906" y="1771650"/>
              <a:ext cx="961844" cy="100651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2E06B337-A102-009E-9B44-A0A9E7730F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53121" y="1976699"/>
              <a:ext cx="899496" cy="94388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Content Placeholder 3">
            <a:extLst>
              <a:ext uri="{FF2B5EF4-FFF2-40B4-BE49-F238E27FC236}">
                <a16:creationId xmlns:a16="http://schemas.microsoft.com/office/drawing/2014/main" id="{F0987D78-56C3-2985-1473-0D908DA7E187}"/>
              </a:ext>
            </a:extLst>
          </p:cNvPr>
          <p:cNvSpPr txBox="1">
            <a:spLocks/>
          </p:cNvSpPr>
          <p:nvPr/>
        </p:nvSpPr>
        <p:spPr>
          <a:xfrm>
            <a:off x="371738" y="5583289"/>
            <a:ext cx="2839926" cy="1168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6B2492D-8FCC-C6E6-68D1-1F94A0E9863F}"/>
              </a:ext>
            </a:extLst>
          </p:cNvPr>
          <p:cNvSpPr txBox="1"/>
          <p:nvPr/>
        </p:nvSpPr>
        <p:spPr>
          <a:xfrm>
            <a:off x="0" y="93133"/>
            <a:ext cx="58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13.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C01707-4069-0F9A-144F-7A6E669944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8402" y="2777969"/>
            <a:ext cx="4636693" cy="3945085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EBD9FAB-D7DE-2EDE-8A3E-C76F5B5D4321}"/>
              </a:ext>
            </a:extLst>
          </p:cNvPr>
          <p:cNvSpPr txBox="1">
            <a:spLocks/>
          </p:cNvSpPr>
          <p:nvPr/>
        </p:nvSpPr>
        <p:spPr>
          <a:xfrm>
            <a:off x="357466" y="2687406"/>
            <a:ext cx="5505302" cy="857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Chromaticity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agrees with previous measurement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72F178-D2B8-8B5F-0C79-46DC8135E83D}"/>
              </a:ext>
            </a:extLst>
          </p:cNvPr>
          <p:cNvSpPr txBox="1"/>
          <p:nvPr/>
        </p:nvSpPr>
        <p:spPr>
          <a:xfrm>
            <a:off x="9626978" y="4818883"/>
            <a:ext cx="2011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Chromaticity comparison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BBFFBB-EEF2-62C5-E638-579AB11CD4DF}"/>
              </a:ext>
            </a:extLst>
          </p:cNvPr>
          <p:cNvSpPr txBox="1"/>
          <p:nvPr/>
        </p:nvSpPr>
        <p:spPr>
          <a:xfrm>
            <a:off x="11264792" y="5095882"/>
            <a:ext cx="771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2019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70EA0F-31F9-2FC9-2C6A-B89796B39714}"/>
              </a:ext>
            </a:extLst>
          </p:cNvPr>
          <p:cNvSpPr txBox="1"/>
          <p:nvPr/>
        </p:nvSpPr>
        <p:spPr>
          <a:xfrm>
            <a:off x="10727680" y="4371582"/>
            <a:ext cx="771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4169199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BB6F8A6-4A50-D76B-13D0-EA875D077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10503970" cy="574675"/>
          </a:xfrm>
        </p:spPr>
        <p:txBody>
          <a:bodyPr>
            <a:normAutofit/>
          </a:bodyPr>
          <a:lstStyle/>
          <a:p>
            <a:r>
              <a:rPr lang="en-GB" dirty="0"/>
              <a:t>Injection 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F23B73E-B200-C3F5-FC96-6AC39C2345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106" y="119600"/>
            <a:ext cx="2804998" cy="139183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B908EDF-7FAE-6B8E-9ED1-4C2520261D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0504" y="2277097"/>
            <a:ext cx="2333024" cy="1168376"/>
          </a:xfrm>
          <a:prstGeom prst="rect">
            <a:avLst/>
          </a:prstGeom>
        </p:spPr>
      </p:pic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A1524385-FE8E-71DF-E443-24B20DB83F7A}"/>
              </a:ext>
            </a:extLst>
          </p:cNvPr>
          <p:cNvSpPr txBox="1">
            <a:spLocks/>
          </p:cNvSpPr>
          <p:nvPr/>
        </p:nvSpPr>
        <p:spPr>
          <a:xfrm>
            <a:off x="424895" y="923962"/>
            <a:ext cx="11342209" cy="215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Empirically arrived in a correlated painting regime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unable to inject with large vertical </a:t>
            </a:r>
            <a:r>
              <a:rPr lang="en-GB" dirty="0" err="1">
                <a:solidFill>
                  <a:srgbClr val="FF0000"/>
                </a:solidFill>
              </a:rPr>
              <a:t>betatron</a:t>
            </a:r>
            <a:r>
              <a:rPr lang="en-GB" dirty="0">
                <a:solidFill>
                  <a:srgbClr val="FF0000"/>
                </a:solidFill>
              </a:rPr>
              <a:t> amplitudes 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empirically having to move the vertical trajectory through injection to combat losses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03772F3-2405-15AA-C829-DF7A157AEC0D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8673B71-B874-820F-58EA-27E380725A1F}"/>
              </a:ext>
            </a:extLst>
          </p:cNvPr>
          <p:cNvSpPr txBox="1">
            <a:spLocks/>
          </p:cNvSpPr>
          <p:nvPr/>
        </p:nvSpPr>
        <p:spPr>
          <a:xfrm>
            <a:off x="266699" y="5014815"/>
            <a:ext cx="11342209" cy="753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Single turn to SP8 tests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beam unexpectedly high at injection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D3A5823-A3A3-2F12-E4A7-F0357769C39B}"/>
              </a:ext>
            </a:extLst>
          </p:cNvPr>
          <p:cNvSpPr txBox="1"/>
          <p:nvPr/>
        </p:nvSpPr>
        <p:spPr>
          <a:xfrm>
            <a:off x="9084020" y="3776421"/>
            <a:ext cx="2562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Injection Dipole Scans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0544BB1-6D8C-5E0D-23A8-A8CA29B035D9}"/>
              </a:ext>
            </a:extLst>
          </p:cNvPr>
          <p:cNvSpPr txBox="1"/>
          <p:nvPr/>
        </p:nvSpPr>
        <p:spPr>
          <a:xfrm>
            <a:off x="8514251" y="3818054"/>
            <a:ext cx="70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2016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52E16E-E8BF-F911-3D6B-48DF2696F10A}"/>
              </a:ext>
            </a:extLst>
          </p:cNvPr>
          <p:cNvSpPr txBox="1"/>
          <p:nvPr/>
        </p:nvSpPr>
        <p:spPr>
          <a:xfrm>
            <a:off x="10738451" y="3818053"/>
            <a:ext cx="70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2024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C8EB607-86A5-E53A-59B9-38519A7D1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1976" y="5178463"/>
            <a:ext cx="2692418" cy="16329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871D10-B905-F7A4-ADB6-414E12340C05}"/>
              </a:ext>
            </a:extLst>
          </p:cNvPr>
          <p:cNvSpPr txBox="1"/>
          <p:nvPr/>
        </p:nvSpPr>
        <p:spPr>
          <a:xfrm>
            <a:off x="0" y="9313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14.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97070C9-FC6B-A90D-F9F8-DD5BF6ED077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4014" t="827" r="34784" b="68093"/>
          <a:stretch>
            <a:fillRect/>
          </a:stretch>
        </p:blipFill>
        <p:spPr>
          <a:xfrm>
            <a:off x="7673661" y="4053420"/>
            <a:ext cx="2381622" cy="139188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3A80EFE-A62D-11CF-6255-DD0763C7E14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4029" t="259" r="34769" b="68552"/>
          <a:stretch>
            <a:fillRect/>
          </a:stretch>
        </p:blipFill>
        <p:spPr>
          <a:xfrm>
            <a:off x="9769331" y="4035797"/>
            <a:ext cx="2373274" cy="139188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CE5293C-00E8-A41A-1B44-9A516FCDBE2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4029" t="755" r="35190" b="68396"/>
          <a:stretch>
            <a:fillRect/>
          </a:stretch>
        </p:blipFill>
        <p:spPr>
          <a:xfrm>
            <a:off x="7706717" y="5415283"/>
            <a:ext cx="2315510" cy="136157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79B211F-BCB1-DCA7-DEE8-06FCBA38B52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4029" t="369" r="34152" b="68480"/>
          <a:stretch>
            <a:fillRect/>
          </a:stretch>
        </p:blipFill>
        <p:spPr>
          <a:xfrm>
            <a:off x="9783583" y="5402384"/>
            <a:ext cx="2408417" cy="1383416"/>
          </a:xfrm>
          <a:prstGeom prst="rect">
            <a:avLst/>
          </a:prstGeom>
        </p:spPr>
      </p:pic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00000000-0008-0000-09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1224913"/>
              </p:ext>
            </p:extLst>
          </p:nvPr>
        </p:nvGraphicFramePr>
        <p:xfrm>
          <a:off x="235717" y="1893995"/>
          <a:ext cx="324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00000000-0008-0000-09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2994512"/>
              </p:ext>
            </p:extLst>
          </p:nvPr>
        </p:nvGraphicFramePr>
        <p:xfrm>
          <a:off x="240229" y="3285053"/>
          <a:ext cx="324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00000000-0008-0000-0B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817616"/>
              </p:ext>
            </p:extLst>
          </p:nvPr>
        </p:nvGraphicFramePr>
        <p:xfrm>
          <a:off x="3247339" y="1877966"/>
          <a:ext cx="324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00000000-0008-0000-0B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3272194"/>
              </p:ext>
            </p:extLst>
          </p:nvPr>
        </p:nvGraphicFramePr>
        <p:xfrm>
          <a:off x="3279940" y="3312050"/>
          <a:ext cx="3240000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C96BC123-0550-82DF-03B4-678BE75215A9}"/>
              </a:ext>
            </a:extLst>
          </p:cNvPr>
          <p:cNvSpPr txBox="1">
            <a:spLocks/>
          </p:cNvSpPr>
          <p:nvPr/>
        </p:nvSpPr>
        <p:spPr>
          <a:xfrm>
            <a:off x="272538" y="5821899"/>
            <a:ext cx="4229807" cy="942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Injection dipole scans 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show extent of poor orbit control in both planes</a:t>
            </a:r>
            <a:endParaRPr lang="en-GB" dirty="0">
              <a:solidFill>
                <a:srgbClr val="00B05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FE09E28-14EE-40EE-CD8F-6E4AFF126273}"/>
              </a:ext>
            </a:extLst>
          </p:cNvPr>
          <p:cNvGrpSpPr/>
          <p:nvPr/>
        </p:nvGrpSpPr>
        <p:grpSpPr>
          <a:xfrm>
            <a:off x="6482827" y="1945136"/>
            <a:ext cx="3375595" cy="1884266"/>
            <a:chOff x="8958753" y="1766467"/>
            <a:chExt cx="3375595" cy="1884266"/>
          </a:xfrm>
        </p:grpSpPr>
        <p:grpSp>
          <p:nvGrpSpPr>
            <p:cNvPr id="8" name="Group 388">
              <a:extLst>
                <a:ext uri="{FF2B5EF4-FFF2-40B4-BE49-F238E27FC236}">
                  <a16:creationId xmlns:a16="http://schemas.microsoft.com/office/drawing/2014/main" id="{D3BD4533-21BA-AC8A-858C-11CDD8E5794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998307" y="2050360"/>
              <a:ext cx="3061958" cy="1600373"/>
              <a:chOff x="6149" y="9529"/>
              <a:chExt cx="4396" cy="2300"/>
            </a:xfrm>
          </p:grpSpPr>
          <p:pic>
            <p:nvPicPr>
              <p:cNvPr id="9" name="Picture 389">
                <a:extLst>
                  <a:ext uri="{FF2B5EF4-FFF2-40B4-BE49-F238E27FC236}">
                    <a16:creationId xmlns:a16="http://schemas.microsoft.com/office/drawing/2014/main" id="{76D60535-2D1A-BC41-A7B5-1EA0D8E0BF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5" t="6029" r="1865" b="1808"/>
              <a:stretch>
                <a:fillRect/>
              </a:stretch>
            </p:blipFill>
            <p:spPr bwMode="auto">
              <a:xfrm>
                <a:off x="8216" y="9529"/>
                <a:ext cx="2329" cy="2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390">
                <a:extLst>
                  <a:ext uri="{FF2B5EF4-FFF2-40B4-BE49-F238E27FC236}">
                    <a16:creationId xmlns:a16="http://schemas.microsoft.com/office/drawing/2014/main" id="{C70C5EDA-3321-28D4-DA6C-0C19ED8D98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5" t="6029" r="1865" b="1808"/>
              <a:stretch>
                <a:fillRect/>
              </a:stretch>
            </p:blipFill>
            <p:spPr bwMode="auto">
              <a:xfrm>
                <a:off x="6149" y="9529"/>
                <a:ext cx="2329" cy="2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6D056D5-5C37-2ABA-F9CB-4A921567DCBF}"/>
                </a:ext>
              </a:extLst>
            </p:cNvPr>
            <p:cNvSpPr txBox="1"/>
            <p:nvPr/>
          </p:nvSpPr>
          <p:spPr>
            <a:xfrm>
              <a:off x="9682672" y="1766467"/>
              <a:ext cx="1987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FF0000"/>
                  </a:solidFill>
                </a:rPr>
                <a:t>2008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030EB4A-A99C-0E62-2C77-45D4ACA42053}"/>
                </a:ext>
              </a:extLst>
            </p:cNvPr>
            <p:cNvSpPr txBox="1"/>
            <p:nvPr/>
          </p:nvSpPr>
          <p:spPr>
            <a:xfrm>
              <a:off x="8958753" y="1898357"/>
              <a:ext cx="1987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FF0000"/>
                  </a:solidFill>
                </a:rPr>
                <a:t>Horizontal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5C71B21-0D9C-DA84-5879-3DAA81392049}"/>
                </a:ext>
              </a:extLst>
            </p:cNvPr>
            <p:cNvSpPr txBox="1"/>
            <p:nvPr/>
          </p:nvSpPr>
          <p:spPr>
            <a:xfrm>
              <a:off x="10346449" y="1892927"/>
              <a:ext cx="1987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FF0000"/>
                  </a:solidFill>
                </a:rPr>
                <a:t>Vertical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159A468-20D6-986B-88F2-70184FC02BFF}"/>
              </a:ext>
            </a:extLst>
          </p:cNvPr>
          <p:cNvSpPr txBox="1"/>
          <p:nvPr/>
        </p:nvSpPr>
        <p:spPr>
          <a:xfrm>
            <a:off x="3398908" y="1904963"/>
            <a:ext cx="2562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CC09BF-2139-E731-875D-5F28D66DBE3D}"/>
              </a:ext>
            </a:extLst>
          </p:cNvPr>
          <p:cNvSpPr txBox="1"/>
          <p:nvPr/>
        </p:nvSpPr>
        <p:spPr>
          <a:xfrm>
            <a:off x="4724379" y="4947978"/>
            <a:ext cx="2562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R5EPM1 Profiles (Run to SP8)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E4E040-9C9A-C86F-2BC6-16A3E36B3DD6}"/>
              </a:ext>
            </a:extLst>
          </p:cNvPr>
          <p:cNvSpPr txBox="1"/>
          <p:nvPr/>
        </p:nvSpPr>
        <p:spPr>
          <a:xfrm>
            <a:off x="9508200" y="4216349"/>
            <a:ext cx="70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R4VM1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C5E38A7-B49C-67CE-3CD3-B5C6DEC74BD0}"/>
              </a:ext>
            </a:extLst>
          </p:cNvPr>
          <p:cNvSpPr txBox="1"/>
          <p:nvPr/>
        </p:nvSpPr>
        <p:spPr>
          <a:xfrm>
            <a:off x="9524107" y="5530827"/>
            <a:ext cx="70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R8HM2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56B63E-5D11-2DA1-C850-6DED45663C87}"/>
              </a:ext>
            </a:extLst>
          </p:cNvPr>
          <p:cNvSpPr txBox="1"/>
          <p:nvPr/>
        </p:nvSpPr>
        <p:spPr>
          <a:xfrm>
            <a:off x="10910533" y="1383212"/>
            <a:ext cx="1132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Injection and Painting Schematics</a:t>
            </a:r>
          </a:p>
        </p:txBody>
      </p:sp>
    </p:spTree>
    <p:extLst>
      <p:ext uri="{BB962C8B-B14F-4D97-AF65-F5344CB8AC3E}">
        <p14:creationId xmlns:p14="http://schemas.microsoft.com/office/powerpoint/2010/main" val="3312510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B35FABDD-9CD8-4D16-3F48-356207384E13}"/>
              </a:ext>
            </a:extLst>
          </p:cNvPr>
          <p:cNvSpPr txBox="1">
            <a:spLocks/>
          </p:cNvSpPr>
          <p:nvPr/>
        </p:nvSpPr>
        <p:spPr>
          <a:xfrm>
            <a:off x="293648" y="3227688"/>
            <a:ext cx="7684350" cy="89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Inductance measurements on IHQ19-22 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no errors identified</a:t>
            </a:r>
          </a:p>
          <a:p>
            <a:pPr lvl="1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B0E731-82B4-92B9-363E-4FD4CB041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Injected Profile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2F1278-12AE-8690-611E-F4B5BB3E8A89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9C5ABC-B9DF-6BE6-6D39-1D15B1DA1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300" y="4239554"/>
            <a:ext cx="5231205" cy="2278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8C9E8E-C70C-E4FB-2AC4-2E49636F4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2019" y="4168771"/>
            <a:ext cx="4955536" cy="2420356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E242B9A-D867-838C-6294-DE1E2CC7DA53}"/>
              </a:ext>
            </a:extLst>
          </p:cNvPr>
          <p:cNvSpPr txBox="1">
            <a:spLocks/>
          </p:cNvSpPr>
          <p:nvPr/>
        </p:nvSpPr>
        <p:spPr>
          <a:xfrm>
            <a:off x="293648" y="1052074"/>
            <a:ext cx="7639605" cy="215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Measured profiles over injection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show same vertical movement over injection and inability to inject large </a:t>
            </a:r>
            <a:r>
              <a:rPr lang="en-GB" dirty="0" err="1">
                <a:solidFill>
                  <a:srgbClr val="FF0000"/>
                </a:solidFill>
              </a:rPr>
              <a:t>betatron</a:t>
            </a:r>
            <a:r>
              <a:rPr lang="en-GB" dirty="0">
                <a:solidFill>
                  <a:srgbClr val="FF0000"/>
                </a:solidFill>
              </a:rPr>
              <a:t> amplitudes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multi-channel profile monitors show large blow up over injection</a:t>
            </a:r>
          </a:p>
          <a:p>
            <a:pPr lvl="2"/>
            <a:r>
              <a:rPr lang="en-GB" dirty="0">
                <a:solidFill>
                  <a:schemeClr val="accent2"/>
                </a:solidFill>
              </a:rPr>
              <a:t>Initially thought this was present without beam, but can be reduced with setup changes (</a:t>
            </a:r>
            <a:r>
              <a:rPr lang="en-GB" dirty="0" err="1">
                <a:solidFill>
                  <a:schemeClr val="accent2"/>
                </a:solidFill>
              </a:rPr>
              <a:t>eg</a:t>
            </a:r>
            <a:r>
              <a:rPr lang="en-GB" dirty="0">
                <a:solidFill>
                  <a:schemeClr val="accent2"/>
                </a:solidFill>
              </a:rPr>
              <a:t> vertical sweeper)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rgbClr val="00B050"/>
                </a:solidFill>
              </a:rPr>
              <a:t>horizontal profiles as expected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2B0A61-97F2-DF7E-46C4-7B1285DCFC29}"/>
              </a:ext>
            </a:extLst>
          </p:cNvPr>
          <p:cNvSpPr txBox="1"/>
          <p:nvPr/>
        </p:nvSpPr>
        <p:spPr>
          <a:xfrm>
            <a:off x="3076378" y="3919405"/>
            <a:ext cx="70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2014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FC2A2F-735B-0271-001B-67B32DCB288A}"/>
              </a:ext>
            </a:extLst>
          </p:cNvPr>
          <p:cNvSpPr txBox="1"/>
          <p:nvPr/>
        </p:nvSpPr>
        <p:spPr>
          <a:xfrm>
            <a:off x="8663801" y="3896544"/>
            <a:ext cx="70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B39051-4529-0132-3824-177F477D151F}"/>
              </a:ext>
            </a:extLst>
          </p:cNvPr>
          <p:cNvSpPr txBox="1"/>
          <p:nvPr/>
        </p:nvSpPr>
        <p:spPr>
          <a:xfrm>
            <a:off x="8245431" y="365125"/>
            <a:ext cx="3679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Multi-channel profile monitor measurement, blow up at injection, real?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685ABE-8508-80D8-15DC-57052CD9C33E}"/>
              </a:ext>
            </a:extLst>
          </p:cNvPr>
          <p:cNvSpPr txBox="1"/>
          <p:nvPr/>
        </p:nvSpPr>
        <p:spPr>
          <a:xfrm>
            <a:off x="0" y="9313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15.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57088E-AC90-6146-F7FC-7AF04CF537AF}"/>
              </a:ext>
            </a:extLst>
          </p:cNvPr>
          <p:cNvSpPr txBox="1"/>
          <p:nvPr/>
        </p:nvSpPr>
        <p:spPr>
          <a:xfrm>
            <a:off x="4327570" y="3885894"/>
            <a:ext cx="3679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Single-channel profile comparisons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0F1E76B-A7F6-92AB-B443-A6482E39E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3099" y="983925"/>
            <a:ext cx="4004561" cy="268898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DA6D2A3-A828-94A4-A090-7AC6C419C265}"/>
              </a:ext>
            </a:extLst>
          </p:cNvPr>
          <p:cNvCxnSpPr>
            <a:cxnSpLocks/>
          </p:cNvCxnSpPr>
          <p:nvPr/>
        </p:nvCxnSpPr>
        <p:spPr>
          <a:xfrm flipH="1">
            <a:off x="8663801" y="652462"/>
            <a:ext cx="1421564" cy="67019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043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36AEF-356F-F729-412E-9E3731371B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525AE60-27BB-7D8A-1564-762B128CD8EA}"/>
              </a:ext>
            </a:extLst>
          </p:cNvPr>
          <p:cNvSpPr txBox="1">
            <a:spLocks/>
          </p:cNvSpPr>
          <p:nvPr/>
        </p:nvSpPr>
        <p:spPr>
          <a:xfrm>
            <a:off x="266699" y="365125"/>
            <a:ext cx="1050397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Longitudinal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0BE0D4-1BA1-4CD4-0AF6-5E9E930771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19" b="513"/>
          <a:stretch/>
        </p:blipFill>
        <p:spPr>
          <a:xfrm>
            <a:off x="8230639" y="2398916"/>
            <a:ext cx="3211356" cy="20931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68754A-56EF-E49F-5A6F-96507B48FF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43"/>
          <a:stretch/>
        </p:blipFill>
        <p:spPr>
          <a:xfrm>
            <a:off x="8230639" y="4513690"/>
            <a:ext cx="3211356" cy="212297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5DA2C65-C807-6984-EC46-D9B9AAFC3BF2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C9AE18E-C2AF-BE7E-3917-4FEAD961597C}"/>
              </a:ext>
            </a:extLst>
          </p:cNvPr>
          <p:cNvSpPr txBox="1">
            <a:spLocks/>
          </p:cNvSpPr>
          <p:nvPr/>
        </p:nvSpPr>
        <p:spPr>
          <a:xfrm>
            <a:off x="266699" y="2165292"/>
            <a:ext cx="9849528" cy="1299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Momentum spread and kinetic energy measurements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consistent with previous measurements</a:t>
            </a:r>
          </a:p>
          <a:p>
            <a:pPr marL="457200" lvl="1" indent="0">
              <a:buNone/>
            </a:pPr>
            <a:endParaRPr lang="en-GB" dirty="0">
              <a:solidFill>
                <a:schemeClr val="accent2"/>
              </a:solidFill>
            </a:endParaRPr>
          </a:p>
          <a:p>
            <a:pPr lvl="1"/>
            <a:endParaRPr lang="en-GB" dirty="0">
              <a:solidFill>
                <a:schemeClr val="accent2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A580E069-9625-1F8C-A919-1FF6DC6C5A61}"/>
              </a:ext>
            </a:extLst>
          </p:cNvPr>
          <p:cNvSpPr txBox="1">
            <a:spLocks/>
          </p:cNvSpPr>
          <p:nvPr/>
        </p:nvSpPr>
        <p:spPr>
          <a:xfrm>
            <a:off x="266699" y="2937568"/>
            <a:ext cx="9849528" cy="1299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Run on fundamental only RF systems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all seemed reasonable loss wise and on BPM sum signals</a:t>
            </a:r>
          </a:p>
          <a:p>
            <a:pPr marL="457200" lvl="1" indent="0">
              <a:buNone/>
            </a:pPr>
            <a:endParaRPr lang="en-GB" dirty="0">
              <a:solidFill>
                <a:schemeClr val="accent2"/>
              </a:solidFill>
            </a:endParaRPr>
          </a:p>
          <a:p>
            <a:pPr lvl="1"/>
            <a:endParaRPr lang="en-GB" dirty="0">
              <a:solidFill>
                <a:schemeClr val="accent2"/>
              </a:solidFill>
            </a:endParaRPr>
          </a:p>
          <a:p>
            <a:pPr lvl="1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44BC21-A0F1-FC7B-5855-E8800458E6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6344" y="323965"/>
            <a:ext cx="2905651" cy="1717246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7A5BC95C-07AF-38EA-6B5A-9CFF8D29692B}"/>
              </a:ext>
            </a:extLst>
          </p:cNvPr>
          <p:cNvSpPr txBox="1">
            <a:spLocks/>
          </p:cNvSpPr>
          <p:nvPr/>
        </p:nvSpPr>
        <p:spPr>
          <a:xfrm>
            <a:off x="266699" y="1096551"/>
            <a:ext cx="9142257" cy="224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Delta and theta differences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running high delta over injection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theta difference within control system</a:t>
            </a:r>
          </a:p>
          <a:p>
            <a:pPr marL="457200" lvl="1" indent="0">
              <a:buNone/>
            </a:pPr>
            <a:endParaRPr lang="en-GB" dirty="0">
              <a:solidFill>
                <a:schemeClr val="accent2"/>
              </a:solidFill>
            </a:endParaRPr>
          </a:p>
          <a:p>
            <a:pPr lvl="1"/>
            <a:endParaRPr lang="en-GB" dirty="0">
              <a:solidFill>
                <a:schemeClr val="accent2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3924CB-0C8A-D0F6-EABD-905B2303D964}"/>
              </a:ext>
            </a:extLst>
          </p:cNvPr>
          <p:cNvSpPr txBox="1"/>
          <p:nvPr/>
        </p:nvSpPr>
        <p:spPr>
          <a:xfrm>
            <a:off x="8875741" y="83746"/>
            <a:ext cx="2736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Delta function throughout the cycle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9CC00B-2E47-BB5B-9E0F-077AAC02334C}"/>
              </a:ext>
            </a:extLst>
          </p:cNvPr>
          <p:cNvSpPr txBox="1"/>
          <p:nvPr/>
        </p:nvSpPr>
        <p:spPr>
          <a:xfrm>
            <a:off x="0" y="9313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16.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72C044B9-D2FD-E5EC-C38B-9AF8CA0D2FD1}"/>
              </a:ext>
            </a:extLst>
          </p:cNvPr>
          <p:cNvPicPr>
            <a:picLocks noGrp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9" r="19389"/>
          <a:stretch>
            <a:fillRect/>
          </a:stretch>
        </p:blipFill>
        <p:spPr>
          <a:xfrm>
            <a:off x="1005970" y="3817286"/>
            <a:ext cx="6168585" cy="29343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7B24BD-5D2C-B700-C159-9203F8B5D5EB}"/>
              </a:ext>
            </a:extLst>
          </p:cNvPr>
          <p:cNvSpPr txBox="1"/>
          <p:nvPr/>
        </p:nvSpPr>
        <p:spPr>
          <a:xfrm>
            <a:off x="2179328" y="3646619"/>
            <a:ext cx="47255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1RF only tomographic reconstruction and simulation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CDA1B2-3DBC-3DB5-1D9A-31C0360C4058}"/>
              </a:ext>
            </a:extLst>
          </p:cNvPr>
          <p:cNvSpPr txBox="1"/>
          <p:nvPr/>
        </p:nvSpPr>
        <p:spPr>
          <a:xfrm>
            <a:off x="7617697" y="2100286"/>
            <a:ext cx="4574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Energy and momentum spread measurements through injection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34DB11D-6C18-5D88-8786-58C3EF991F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893" y="459744"/>
            <a:ext cx="3838179" cy="31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34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6083787-69F9-BCA9-BA05-0AF6398207EE}"/>
              </a:ext>
            </a:extLst>
          </p:cNvPr>
          <p:cNvSpPr txBox="1">
            <a:spLocks/>
          </p:cNvSpPr>
          <p:nvPr/>
        </p:nvSpPr>
        <p:spPr>
          <a:xfrm>
            <a:off x="266699" y="365125"/>
            <a:ext cx="1050397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Collimation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36E824D-C407-D5E3-94B1-A29A848DE4AA}"/>
              </a:ext>
            </a:extLst>
          </p:cNvPr>
          <p:cNvSpPr txBox="1">
            <a:spLocks/>
          </p:cNvSpPr>
          <p:nvPr/>
        </p:nvSpPr>
        <p:spPr>
          <a:xfrm>
            <a:off x="331955" y="2779074"/>
            <a:ext cx="9849528" cy="1299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Insert collectors further to reduce available aperture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better distribution of losses ins SP1/2 </a:t>
            </a:r>
            <a:r>
              <a:rPr lang="en-GB" sz="1400" i="1" dirty="0">
                <a:solidFill>
                  <a:srgbClr val="FF0000"/>
                </a:solidFill>
              </a:rPr>
              <a:t>(doesn’t necessarily mean all on collectors!)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VCP1B biggest effect on loss distribution and consistent with setup studies from 2018</a:t>
            </a:r>
          </a:p>
          <a:p>
            <a:pPr lvl="1"/>
            <a:endParaRPr lang="en-GB" dirty="0">
              <a:solidFill>
                <a:schemeClr val="accent2"/>
              </a:solidFill>
            </a:endParaRPr>
          </a:p>
          <a:p>
            <a:pPr lvl="1"/>
            <a:endParaRPr lang="en-GB" dirty="0">
              <a:solidFill>
                <a:schemeClr val="accent2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29D432-D876-66F5-0BF3-37776B59F4B7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B2E58A2-3EDD-9E60-99B9-BA2FA9EDFB8A}"/>
              </a:ext>
            </a:extLst>
          </p:cNvPr>
          <p:cNvSpPr txBox="1">
            <a:spLocks/>
          </p:cNvSpPr>
          <p:nvPr/>
        </p:nvSpPr>
        <p:spPr>
          <a:xfrm>
            <a:off x="308768" y="4156680"/>
            <a:ext cx="6623728" cy="2373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Experiment with collectors completely withdrawn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losses distributed increase around the ring (as expected)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scaled RF volts to check response and nothing concerning</a:t>
            </a:r>
          </a:p>
          <a:p>
            <a:pPr lvl="1"/>
            <a:endParaRPr lang="en-GB" dirty="0">
              <a:solidFill>
                <a:schemeClr val="accent2"/>
              </a:solidFill>
            </a:endParaRPr>
          </a:p>
          <a:p>
            <a:pPr lvl="1"/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F69919-9257-AF49-211B-013A48C7AF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7" t="11679" r="-3417" b="13239"/>
          <a:stretch/>
        </p:blipFill>
        <p:spPr bwMode="auto">
          <a:xfrm>
            <a:off x="8790196" y="272069"/>
            <a:ext cx="3166357" cy="25282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D61AEE-E170-E211-DAC3-35874AC5E60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30" b="31163"/>
          <a:stretch/>
        </p:blipFill>
        <p:spPr bwMode="auto">
          <a:xfrm>
            <a:off x="355142" y="1074990"/>
            <a:ext cx="6577354" cy="12011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9A147E-66C7-3C5D-5298-8E1A3DCE970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4696" b="37044"/>
          <a:stretch>
            <a:fillRect/>
          </a:stretch>
        </p:blipFill>
        <p:spPr>
          <a:xfrm>
            <a:off x="7237806" y="3924238"/>
            <a:ext cx="4862096" cy="28379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36A5A13-3B26-7413-AE1E-063C0C0F6A04}"/>
              </a:ext>
            </a:extLst>
          </p:cNvPr>
          <p:cNvSpPr txBox="1"/>
          <p:nvPr/>
        </p:nvSpPr>
        <p:spPr>
          <a:xfrm>
            <a:off x="5256719" y="594470"/>
            <a:ext cx="3679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SP1 collector schematic and photograph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BA73328-0863-A6BF-6A7E-BAA643F8C12C}"/>
              </a:ext>
            </a:extLst>
          </p:cNvPr>
          <p:cNvCxnSpPr>
            <a:cxnSpLocks/>
          </p:cNvCxnSpPr>
          <p:nvPr/>
        </p:nvCxnSpPr>
        <p:spPr>
          <a:xfrm>
            <a:off x="7874000" y="939800"/>
            <a:ext cx="995787" cy="41714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528C973-84C3-3E13-FBC8-652CDD1C24D3}"/>
              </a:ext>
            </a:extLst>
          </p:cNvPr>
          <p:cNvCxnSpPr>
            <a:cxnSpLocks/>
          </p:cNvCxnSpPr>
          <p:nvPr/>
        </p:nvCxnSpPr>
        <p:spPr>
          <a:xfrm flipH="1">
            <a:off x="4469924" y="902018"/>
            <a:ext cx="634620" cy="49270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0844E04-E24B-9E97-3321-B52B770C1BD5}"/>
              </a:ext>
            </a:extLst>
          </p:cNvPr>
          <p:cNvSpPr txBox="1"/>
          <p:nvPr/>
        </p:nvSpPr>
        <p:spPr>
          <a:xfrm>
            <a:off x="7145101" y="6485238"/>
            <a:ext cx="4954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Loss distribution around the ring, not constrained to SP1/2 as usual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B1E96C-F473-2463-4029-4E908ACD7983}"/>
              </a:ext>
            </a:extLst>
          </p:cNvPr>
          <p:cNvSpPr txBox="1"/>
          <p:nvPr/>
        </p:nvSpPr>
        <p:spPr>
          <a:xfrm>
            <a:off x="0" y="9313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17.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09B0A21-A742-7FBB-E0A2-1935C7566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568" y="5185384"/>
            <a:ext cx="2465238" cy="129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955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B7E0E00-8E7E-0950-4DAF-E2FBD60229C4}"/>
              </a:ext>
            </a:extLst>
          </p:cNvPr>
          <p:cNvSpPr txBox="1">
            <a:spLocks/>
          </p:cNvSpPr>
          <p:nvPr/>
        </p:nvSpPr>
        <p:spPr>
          <a:xfrm>
            <a:off x="266699" y="365125"/>
            <a:ext cx="1050397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/>
              <a:t>Running, but with lower intensity and higher beam losses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11A6CD-338F-9488-8A22-861634924B6E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CB46B26-BD74-C70F-490B-D14D2BDCAFE7}"/>
              </a:ext>
            </a:extLst>
          </p:cNvPr>
          <p:cNvSpPr txBox="1">
            <a:spLocks/>
          </p:cNvSpPr>
          <p:nvPr/>
        </p:nvSpPr>
        <p:spPr>
          <a:xfrm>
            <a:off x="369335" y="1046132"/>
            <a:ext cx="11730567" cy="5446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Normal operational issues ongoing that required to be overcome…</a:t>
            </a:r>
          </a:p>
          <a:p>
            <a:pPr lvl="1"/>
            <a:r>
              <a:rPr lang="en-GB" dirty="0"/>
              <a:t>Required to switch running between 700-800 MeV due to main magnet power supply  (2/3/4 UPS’s and trench choke vs NINA)</a:t>
            </a:r>
          </a:p>
          <a:p>
            <a:pPr lvl="1"/>
            <a:r>
              <a:rPr lang="en-GB" dirty="0"/>
              <a:t>Main magnet power supply instability (+/- 1 A)</a:t>
            </a:r>
          </a:p>
          <a:p>
            <a:pPr lvl="1"/>
            <a:r>
              <a:rPr lang="en-GB" dirty="0"/>
              <a:t>Extract septum instability (+/- 100 A)</a:t>
            </a:r>
          </a:p>
          <a:p>
            <a:pPr lvl="1"/>
            <a:r>
              <a:rPr lang="en-GB" dirty="0"/>
              <a:t>65 µs offset in field minimum timing</a:t>
            </a:r>
          </a:p>
          <a:p>
            <a:pPr lvl="1"/>
            <a:r>
              <a:rPr lang="en-GB" dirty="0"/>
              <a:t>SP7 ceramic support break on RF screen</a:t>
            </a:r>
          </a:p>
          <a:p>
            <a:pPr lvl="1"/>
            <a:r>
              <a:rPr lang="en-GB" dirty="0"/>
              <a:t>HEDS Chopper non-operational for ~18 months</a:t>
            </a:r>
          </a:p>
          <a:p>
            <a:pPr lvl="1"/>
            <a:r>
              <a:rPr lang="en-GB" dirty="0"/>
              <a:t>45º shift in RF theta after long shutdown</a:t>
            </a:r>
          </a:p>
          <a:p>
            <a:pPr lvl="1"/>
            <a:r>
              <a:rPr lang="en-GB" dirty="0"/>
              <a:t>Periods of running on 3 out of 4 dual harmonic RF cavities</a:t>
            </a:r>
          </a:p>
          <a:p>
            <a:pPr lvl="1"/>
            <a:r>
              <a:rPr lang="en-GB" dirty="0"/>
              <a:t>Operating on 5 out of 6 fundamental RF cavities for half a cycle</a:t>
            </a:r>
          </a:p>
          <a:p>
            <a:pPr lvl="1"/>
            <a:r>
              <a:rPr lang="en-GB" dirty="0"/>
              <a:t>Low LEBT efficiencies due to misaligned ion source cold-box</a:t>
            </a:r>
          </a:p>
          <a:p>
            <a:pPr lvl="1"/>
            <a:r>
              <a:rPr lang="en-GB" dirty="0"/>
              <a:t>Removal of vertical secondary collector (VCS0) due to water leak</a:t>
            </a:r>
          </a:p>
          <a:p>
            <a:pPr lvl="1"/>
            <a:r>
              <a:rPr lang="en-GB" dirty="0"/>
              <a:t>Setting up to synchrotron room beam dump when no targets available</a:t>
            </a:r>
          </a:p>
          <a:p>
            <a:pPr lvl="1"/>
            <a:r>
              <a:rPr lang="en-GB" dirty="0"/>
              <a:t>Step changes in synchrotron performance (cured with vertical beam setup) corresponding to power dips and/or extract septum trips?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18BDAD-1355-EDEF-B444-6364153CAAD2}"/>
              </a:ext>
            </a:extLst>
          </p:cNvPr>
          <p:cNvSpPr txBox="1"/>
          <p:nvPr/>
        </p:nvSpPr>
        <p:spPr>
          <a:xfrm>
            <a:off x="0" y="93133"/>
            <a:ext cx="65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18.</a:t>
            </a:r>
          </a:p>
        </p:txBody>
      </p:sp>
    </p:spTree>
    <p:extLst>
      <p:ext uri="{BB962C8B-B14F-4D97-AF65-F5344CB8AC3E}">
        <p14:creationId xmlns:p14="http://schemas.microsoft.com/office/powerpoint/2010/main" val="36476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A38D7-E06B-B6A6-03F5-6C9050AB3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F7D73F-7CE9-0265-D571-41DD2F937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6989294" cy="224679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Re-cap/introduction to ISIS</a:t>
            </a:r>
          </a:p>
          <a:p>
            <a:r>
              <a:rPr lang="en-GB" dirty="0"/>
              <a:t>Beam status before the long shutdown</a:t>
            </a:r>
          </a:p>
          <a:p>
            <a:r>
              <a:rPr lang="en-GB" dirty="0"/>
              <a:t>Long-shutdown works</a:t>
            </a:r>
          </a:p>
          <a:p>
            <a:r>
              <a:rPr lang="en-GB" dirty="0"/>
              <a:t>Recovery following the long shutdown…</a:t>
            </a:r>
          </a:p>
          <a:p>
            <a:r>
              <a:rPr lang="en-GB" dirty="0"/>
              <a:t>Lessons learnt</a:t>
            </a:r>
          </a:p>
          <a:p>
            <a:r>
              <a:rPr lang="en-GB" dirty="0"/>
              <a:t>Next 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B642FD-A4AF-4539-FDDA-864787FD4BC1}"/>
              </a:ext>
            </a:extLst>
          </p:cNvPr>
          <p:cNvSpPr txBox="1"/>
          <p:nvPr/>
        </p:nvSpPr>
        <p:spPr>
          <a:xfrm>
            <a:off x="0" y="93133"/>
            <a:ext cx="4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2564137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608FD-69D2-DCA5-F5D3-2CA15264A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6461359" cy="574675"/>
          </a:xfrm>
        </p:spPr>
        <p:txBody>
          <a:bodyPr>
            <a:normAutofit fontScale="90000"/>
          </a:bodyPr>
          <a:lstStyle/>
          <a:p>
            <a:r>
              <a:rPr lang="en-GB" dirty="0"/>
              <a:t>SP0 Singlet, SP1 Doublet and SP1 Dipole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A48E4-CAE9-8F51-5B7F-E628C98CB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033" y="939800"/>
            <a:ext cx="11833202" cy="4351338"/>
          </a:xfrm>
        </p:spPr>
        <p:txBody>
          <a:bodyPr>
            <a:normAutofit/>
          </a:bodyPr>
          <a:lstStyle/>
          <a:p>
            <a:r>
              <a:rPr lang="en-GB" dirty="0"/>
              <a:t>Acute beam loss issue at R0BLM4 in December 2024, with associated vacuum rise</a:t>
            </a:r>
          </a:p>
          <a:p>
            <a:pPr lvl="1"/>
            <a:r>
              <a:rPr lang="en-GB" dirty="0"/>
              <a:t>Suspect clipping RF screen in SP0 Singlet or upstream in SP1 Dipole</a:t>
            </a:r>
          </a:p>
          <a:p>
            <a:pPr lvl="1"/>
            <a:r>
              <a:rPr lang="en-GB" dirty="0"/>
              <a:t>Able to limp to last few days of cycle by pushing beam to the outside of the ring and reducing repetition rate</a:t>
            </a:r>
          </a:p>
          <a:p>
            <a:r>
              <a:rPr lang="en-GB" dirty="0"/>
              <a:t>Inspected in the shutdown and identified damage in SP1 Dipole and SP0 Singlet RF Screens</a:t>
            </a:r>
          </a:p>
          <a:p>
            <a:r>
              <a:rPr lang="en-GB" dirty="0"/>
              <a:t>When replacing Dipole 1 took a good long look in SP1 Doublet and identified another issue with this RF screen and significant blackening </a:t>
            </a:r>
            <a:r>
              <a:rPr lang="en-GB" sz="1600" i="1" dirty="0"/>
              <a:t>- SP1 Doublet screen replaced in the subsequent shutdown</a:t>
            </a:r>
          </a:p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7AA221-35EB-E45D-F583-19867F405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0" t="36551" r="34444"/>
          <a:stretch>
            <a:fillRect/>
          </a:stretch>
        </p:blipFill>
        <p:spPr>
          <a:xfrm>
            <a:off x="5936744" y="3595670"/>
            <a:ext cx="2934697" cy="309702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A5C56C5-B192-1DFE-5A89-C3A921F1B0DB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A4706A-90C7-C2B8-4AB8-42E5B11ED0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4"/>
          <a:stretch>
            <a:fillRect/>
          </a:stretch>
        </p:blipFill>
        <p:spPr>
          <a:xfrm rot="5400000">
            <a:off x="8851791" y="3752082"/>
            <a:ext cx="3097024" cy="27842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08C547-122D-7200-DD8C-FC5B25A724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4" b="13957"/>
          <a:stretch>
            <a:fillRect/>
          </a:stretch>
        </p:blipFill>
        <p:spPr>
          <a:xfrm>
            <a:off x="266700" y="3595670"/>
            <a:ext cx="3015515" cy="309702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A047205-EF81-8C65-DBD3-AC7F73022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6" r="9763"/>
          <a:stretch>
            <a:fillRect/>
          </a:stretch>
        </p:blipFill>
        <p:spPr bwMode="auto">
          <a:xfrm>
            <a:off x="3385399" y="3595670"/>
            <a:ext cx="2254634" cy="30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2C0658-4279-C862-5705-02CDA04423AF}"/>
              </a:ext>
            </a:extLst>
          </p:cNvPr>
          <p:cNvSpPr txBox="1"/>
          <p:nvPr/>
        </p:nvSpPr>
        <p:spPr>
          <a:xfrm>
            <a:off x="691406" y="3139220"/>
            <a:ext cx="2254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Dipole 1 RF Screen Damage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D7CB05-16F3-545E-ED24-9EF791A27711}"/>
              </a:ext>
            </a:extLst>
          </p:cNvPr>
          <p:cNvSpPr txBox="1"/>
          <p:nvPr/>
        </p:nvSpPr>
        <p:spPr>
          <a:xfrm>
            <a:off x="3311798" y="3146812"/>
            <a:ext cx="2784202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SP0 Singlet Damage</a:t>
            </a:r>
          </a:p>
          <a:p>
            <a:r>
              <a:rPr lang="en-GB" sz="1050" b="1" dirty="0">
                <a:solidFill>
                  <a:srgbClr val="FF0000"/>
                </a:solidFill>
              </a:rPr>
              <a:t>(although intact on original inspection)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0F1E08-61B9-0C79-FA01-DE5CC804A997}"/>
              </a:ext>
            </a:extLst>
          </p:cNvPr>
          <p:cNvSpPr txBox="1"/>
          <p:nvPr/>
        </p:nvSpPr>
        <p:spPr>
          <a:xfrm>
            <a:off x="6183301" y="3152001"/>
            <a:ext cx="2254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SP1 Doublet Damaged Wire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708735-C1F4-60A3-1B46-42688A133EBE}"/>
              </a:ext>
            </a:extLst>
          </p:cNvPr>
          <p:cNvSpPr txBox="1"/>
          <p:nvPr/>
        </p:nvSpPr>
        <p:spPr>
          <a:xfrm>
            <a:off x="9245960" y="3152001"/>
            <a:ext cx="2254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SP1 Doublet Blackening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958E29E-C0F1-2F57-FE1D-CE8B02DE6010}"/>
              </a:ext>
            </a:extLst>
          </p:cNvPr>
          <p:cNvCxnSpPr>
            <a:cxnSpLocks/>
          </p:cNvCxnSpPr>
          <p:nvPr/>
        </p:nvCxnSpPr>
        <p:spPr>
          <a:xfrm>
            <a:off x="1559293" y="3400828"/>
            <a:ext cx="544600" cy="1991198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6094B41-B375-9E49-C14B-BB393805EDD8}"/>
              </a:ext>
            </a:extLst>
          </p:cNvPr>
          <p:cNvCxnSpPr>
            <a:cxnSpLocks/>
          </p:cNvCxnSpPr>
          <p:nvPr/>
        </p:nvCxnSpPr>
        <p:spPr>
          <a:xfrm>
            <a:off x="4217820" y="3536697"/>
            <a:ext cx="372154" cy="123036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6C3BD82-435A-FE8E-808A-2876B381C7BE}"/>
              </a:ext>
            </a:extLst>
          </p:cNvPr>
          <p:cNvCxnSpPr>
            <a:cxnSpLocks/>
          </p:cNvCxnSpPr>
          <p:nvPr/>
        </p:nvCxnSpPr>
        <p:spPr>
          <a:xfrm>
            <a:off x="7505102" y="3429000"/>
            <a:ext cx="565808" cy="254579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98C60DA4-8D07-406B-FD01-D78199FB5766}"/>
              </a:ext>
            </a:extLst>
          </p:cNvPr>
          <p:cNvSpPr/>
          <p:nvPr/>
        </p:nvSpPr>
        <p:spPr>
          <a:xfrm rot="639804">
            <a:off x="4622807" y="4689690"/>
            <a:ext cx="129091" cy="73106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AADDE5C-3F02-944D-D7A2-49324A48F0DB}"/>
              </a:ext>
            </a:extLst>
          </p:cNvPr>
          <p:cNvSpPr/>
          <p:nvPr/>
        </p:nvSpPr>
        <p:spPr>
          <a:xfrm>
            <a:off x="7934149" y="5996539"/>
            <a:ext cx="503786" cy="696156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134CFD9-9E1E-E11A-EEED-92DE32511299}"/>
              </a:ext>
            </a:extLst>
          </p:cNvPr>
          <p:cNvCxnSpPr>
            <a:cxnSpLocks/>
          </p:cNvCxnSpPr>
          <p:nvPr/>
        </p:nvCxnSpPr>
        <p:spPr>
          <a:xfrm>
            <a:off x="10169527" y="3400351"/>
            <a:ext cx="0" cy="233630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9110B34-E12B-4CB2-9E69-1055F02AE88C}"/>
              </a:ext>
            </a:extLst>
          </p:cNvPr>
          <p:cNvSpPr txBox="1"/>
          <p:nvPr/>
        </p:nvSpPr>
        <p:spPr>
          <a:xfrm>
            <a:off x="0" y="93133"/>
            <a:ext cx="691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19.</a:t>
            </a:r>
          </a:p>
        </p:txBody>
      </p:sp>
    </p:spTree>
    <p:extLst>
      <p:ext uri="{BB962C8B-B14F-4D97-AF65-F5344CB8AC3E}">
        <p14:creationId xmlns:p14="http://schemas.microsoft.com/office/powerpoint/2010/main" val="12408606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4CC61-8152-A04C-52AC-E2A542721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2 RF Screen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F782F-E8F0-F76F-9CCA-ED9BBFA66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046132"/>
            <a:ext cx="8559666" cy="2382868"/>
          </a:xfrm>
        </p:spPr>
        <p:txBody>
          <a:bodyPr>
            <a:normAutofit/>
          </a:bodyPr>
          <a:lstStyle/>
          <a:p>
            <a:r>
              <a:rPr lang="en-GB" dirty="0"/>
              <a:t>Dipole 2 upstream scintillators replaced 2022, these showed increased loss levels compared to downstream, prompting investigations into scintillator calibration and degradation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r>
              <a:rPr lang="en-GB" dirty="0"/>
              <a:t>Further inspection showed that one scintillator in-particular in the dipole was responding differently, over time its losses began to grow with intensity and repetition rate and Dipole 2 became a tuning constraint</a:t>
            </a:r>
          </a:p>
          <a:p>
            <a:r>
              <a:rPr lang="en-GB" dirty="0"/>
              <a:t>Requested inspection of Dipole 2 RF screen in December 2025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7DEBEDF-D451-821C-A4C5-975DB5189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222" y="3744227"/>
            <a:ext cx="5031221" cy="274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EFB6AA4-69BF-1A59-612D-11548F689170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9B2E495-D539-DB92-0DA3-0F16ED6EFB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6"/>
          <a:stretch/>
        </p:blipFill>
        <p:spPr bwMode="auto">
          <a:xfrm>
            <a:off x="9350913" y="267040"/>
            <a:ext cx="2362530" cy="3210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64AB843-AC2B-3643-9867-F2B6CC8E03A1}"/>
              </a:ext>
            </a:extLst>
          </p:cNvPr>
          <p:cNvGrpSpPr/>
          <p:nvPr/>
        </p:nvGrpSpPr>
        <p:grpSpPr>
          <a:xfrm>
            <a:off x="266700" y="3620410"/>
            <a:ext cx="5612115" cy="2996282"/>
            <a:chOff x="526245" y="3429000"/>
            <a:chExt cx="5612115" cy="299628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E7B5D5D-A4DE-ADB0-3166-7DD58B4BE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0563" y="3429000"/>
              <a:ext cx="5327797" cy="294430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1D24BD-8F34-36B4-F917-AD0693964A49}"/>
                </a:ext>
              </a:extLst>
            </p:cNvPr>
            <p:cNvSpPr txBox="1"/>
            <p:nvPr/>
          </p:nvSpPr>
          <p:spPr>
            <a:xfrm>
              <a:off x="3181350" y="6148283"/>
              <a:ext cx="11018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Time (</a:t>
              </a:r>
              <a:r>
                <a:rPr lang="en-GB" sz="1200" b="1" dirty="0" err="1"/>
                <a:t>ms</a:t>
              </a:r>
              <a:r>
                <a:rPr lang="en-GB" sz="1200" b="1" dirty="0"/>
                <a:t>)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9FA0931-0BAF-57C7-6F16-F405943F388D}"/>
                </a:ext>
              </a:extLst>
            </p:cNvPr>
            <p:cNvSpPr txBox="1"/>
            <p:nvPr/>
          </p:nvSpPr>
          <p:spPr>
            <a:xfrm rot="16200000">
              <a:off x="113799" y="4429105"/>
              <a:ext cx="11018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Loss (mV)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7971C9F-072F-FA7E-6DE2-BD152FD5B9C8}"/>
              </a:ext>
            </a:extLst>
          </p:cNvPr>
          <p:cNvSpPr txBox="1"/>
          <p:nvPr/>
        </p:nvSpPr>
        <p:spPr>
          <a:xfrm>
            <a:off x="1350019" y="4157040"/>
            <a:ext cx="1677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Scintillator 2:3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2E97AD-4E9C-29D7-44FD-85458905F50C}"/>
              </a:ext>
            </a:extLst>
          </p:cNvPr>
          <p:cNvSpPr txBox="1"/>
          <p:nvPr/>
        </p:nvSpPr>
        <p:spPr>
          <a:xfrm>
            <a:off x="2188621" y="5284653"/>
            <a:ext cx="2052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Scintillators 2:1 and 2:2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CE5879-BDA3-4751-1742-964A4E4DC108}"/>
              </a:ext>
            </a:extLst>
          </p:cNvPr>
          <p:cNvSpPr txBox="1"/>
          <p:nvPr/>
        </p:nvSpPr>
        <p:spPr>
          <a:xfrm>
            <a:off x="3027222" y="5722801"/>
            <a:ext cx="2052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Scintillators 2:4 2:5, 2:6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5B67019-1718-3229-9B6F-4FF29AE5B3E1}"/>
              </a:ext>
            </a:extLst>
          </p:cNvPr>
          <p:cNvCxnSpPr>
            <a:cxnSpLocks/>
          </p:cNvCxnSpPr>
          <p:nvPr/>
        </p:nvCxnSpPr>
        <p:spPr>
          <a:xfrm>
            <a:off x="1745332" y="4452851"/>
            <a:ext cx="208596" cy="241435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8F3AC44-1E57-CA56-7501-5F15168DE4AA}"/>
              </a:ext>
            </a:extLst>
          </p:cNvPr>
          <p:cNvCxnSpPr>
            <a:cxnSpLocks/>
          </p:cNvCxnSpPr>
          <p:nvPr/>
        </p:nvCxnSpPr>
        <p:spPr>
          <a:xfrm flipH="1">
            <a:off x="2307050" y="5551358"/>
            <a:ext cx="501905" cy="26051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9DA5D95-68FD-CEDA-6977-A0D0E734B84C}"/>
              </a:ext>
            </a:extLst>
          </p:cNvPr>
          <p:cNvCxnSpPr>
            <a:cxnSpLocks/>
          </p:cNvCxnSpPr>
          <p:nvPr/>
        </p:nvCxnSpPr>
        <p:spPr>
          <a:xfrm flipH="1">
            <a:off x="2231818" y="5901545"/>
            <a:ext cx="861991" cy="15497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690F8AF-9290-7A2F-D085-E5D1635EEFCF}"/>
              </a:ext>
            </a:extLst>
          </p:cNvPr>
          <p:cNvSpPr txBox="1"/>
          <p:nvPr/>
        </p:nvSpPr>
        <p:spPr>
          <a:xfrm>
            <a:off x="6574681" y="3481910"/>
            <a:ext cx="2623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Dipole 2 RF Screen Damage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642C7F7-794E-4735-82FB-1ED71DBB7770}"/>
              </a:ext>
            </a:extLst>
          </p:cNvPr>
          <p:cNvSpPr/>
          <p:nvPr/>
        </p:nvSpPr>
        <p:spPr>
          <a:xfrm>
            <a:off x="8826366" y="5284653"/>
            <a:ext cx="2107933" cy="120822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2AE11A-9768-04B1-EFD9-9888F2020E83}"/>
              </a:ext>
            </a:extLst>
          </p:cNvPr>
          <p:cNvCxnSpPr>
            <a:cxnSpLocks/>
          </p:cNvCxnSpPr>
          <p:nvPr/>
        </p:nvCxnSpPr>
        <p:spPr>
          <a:xfrm>
            <a:off x="8171848" y="3691317"/>
            <a:ext cx="1179065" cy="16186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04D9F65-97F5-2637-1582-17252B1E84CD}"/>
              </a:ext>
            </a:extLst>
          </p:cNvPr>
          <p:cNvSpPr txBox="1"/>
          <p:nvPr/>
        </p:nvSpPr>
        <p:spPr>
          <a:xfrm>
            <a:off x="7796893" y="182204"/>
            <a:ext cx="1477479" cy="283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Dipole Scintillators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40517F0-2A3D-5601-8192-7F3C940F03BC}"/>
              </a:ext>
            </a:extLst>
          </p:cNvPr>
          <p:cNvCxnSpPr>
            <a:cxnSpLocks/>
          </p:cNvCxnSpPr>
          <p:nvPr/>
        </p:nvCxnSpPr>
        <p:spPr>
          <a:xfrm>
            <a:off x="8837920" y="419680"/>
            <a:ext cx="1364859" cy="106739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F427107-5296-E50F-36E3-7857614E02A7}"/>
              </a:ext>
            </a:extLst>
          </p:cNvPr>
          <p:cNvSpPr txBox="1"/>
          <p:nvPr/>
        </p:nvSpPr>
        <p:spPr>
          <a:xfrm>
            <a:off x="0" y="93133"/>
            <a:ext cx="551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20.</a:t>
            </a:r>
          </a:p>
        </p:txBody>
      </p:sp>
    </p:spTree>
    <p:extLst>
      <p:ext uri="{BB962C8B-B14F-4D97-AF65-F5344CB8AC3E}">
        <p14:creationId xmlns:p14="http://schemas.microsoft.com/office/powerpoint/2010/main" val="442908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2077F-0485-14A0-78E9-DC00C8575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Loss evolution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BA715F-4EC4-F111-8FD4-5E95DFA5022D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D54E33A-7044-7CA9-843D-1540A98F2B61}"/>
              </a:ext>
            </a:extLst>
          </p:cNvPr>
          <p:cNvGrpSpPr/>
          <p:nvPr/>
        </p:nvGrpSpPr>
        <p:grpSpPr>
          <a:xfrm>
            <a:off x="2457573" y="887506"/>
            <a:ext cx="8734620" cy="5742164"/>
            <a:chOff x="4150534" y="7068515"/>
            <a:chExt cx="7507121" cy="493520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B9BE7B-B4BA-349E-BAD9-377C87351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6528" y="7431718"/>
              <a:ext cx="6096000" cy="45720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CEC4FDB-5980-8E60-D1B3-0BB3A7698C1F}"/>
                </a:ext>
              </a:extLst>
            </p:cNvPr>
            <p:cNvSpPr txBox="1"/>
            <p:nvPr/>
          </p:nvSpPr>
          <p:spPr>
            <a:xfrm>
              <a:off x="4150534" y="7068515"/>
              <a:ext cx="75071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October 2022, high losses throughout injection, peak trapping and extraction, not all on the collectors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1627F71-92C6-E2AB-9D82-6EFA28D0F054}"/>
              </a:ext>
            </a:extLst>
          </p:cNvPr>
          <p:cNvGrpSpPr/>
          <p:nvPr/>
        </p:nvGrpSpPr>
        <p:grpSpPr>
          <a:xfrm>
            <a:off x="2456477" y="885454"/>
            <a:ext cx="7343936" cy="5744216"/>
            <a:chOff x="5388995" y="7828183"/>
            <a:chExt cx="6332740" cy="495328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18219AB-B5EE-3335-0898-BEB5794DC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6433" y="8209471"/>
              <a:ext cx="6096000" cy="45720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126A31F-8802-18F8-2166-4F8AA27BE2F3}"/>
                </a:ext>
              </a:extLst>
            </p:cNvPr>
            <p:cNvSpPr txBox="1"/>
            <p:nvPr/>
          </p:nvSpPr>
          <p:spPr>
            <a:xfrm>
              <a:off x="5388995" y="7828183"/>
              <a:ext cx="63327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September 2023, extraction sorted, losses still distributed and fast ramp to 2 </a:t>
              </a:r>
              <a:r>
                <a:rPr lang="en-GB" sz="1200" b="1" dirty="0" err="1">
                  <a:solidFill>
                    <a:srgbClr val="FF0000"/>
                  </a:solidFill>
                </a:rPr>
                <a:t>ms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4E24C77-D77F-99CF-316C-C6EF440537AA}"/>
              </a:ext>
            </a:extLst>
          </p:cNvPr>
          <p:cNvGrpSpPr/>
          <p:nvPr/>
        </p:nvGrpSpPr>
        <p:grpSpPr>
          <a:xfrm>
            <a:off x="2456477" y="885454"/>
            <a:ext cx="7229626" cy="5744216"/>
            <a:chOff x="4992415" y="7276408"/>
            <a:chExt cx="6201359" cy="492721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09E9BC5-BC1B-9C69-046C-BA0639C72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774" y="7631626"/>
              <a:ext cx="6096000" cy="457200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4B08A08-4A2E-F0E9-7577-F381A2F6B53C}"/>
                </a:ext>
              </a:extLst>
            </p:cNvPr>
            <p:cNvSpPr txBox="1"/>
            <p:nvPr/>
          </p:nvSpPr>
          <p:spPr>
            <a:xfrm>
              <a:off x="4992415" y="7276408"/>
              <a:ext cx="4480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August 2024, losses still high, but more controlled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D5B5B99-197E-1987-D1C6-C894E566744B}"/>
              </a:ext>
            </a:extLst>
          </p:cNvPr>
          <p:cNvGrpSpPr/>
          <p:nvPr/>
        </p:nvGrpSpPr>
        <p:grpSpPr>
          <a:xfrm>
            <a:off x="2526167" y="903538"/>
            <a:ext cx="7159935" cy="5733103"/>
            <a:chOff x="5173022" y="10031850"/>
            <a:chExt cx="6140585" cy="491688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747C9B0-DDC9-3B33-3042-5B97B684A5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7607" y="10376739"/>
              <a:ext cx="6096000" cy="457200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D947899-36E4-938B-D098-F570487153AF}"/>
                </a:ext>
              </a:extLst>
            </p:cNvPr>
            <p:cNvSpPr txBox="1"/>
            <p:nvPr/>
          </p:nvSpPr>
          <p:spPr>
            <a:xfrm>
              <a:off x="5173022" y="10031850"/>
              <a:ext cx="609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November 2024, still high losses but able to change distribution through tuning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98D71BD-F229-963A-1F67-DB3A58DCDB8D}"/>
              </a:ext>
            </a:extLst>
          </p:cNvPr>
          <p:cNvGrpSpPr/>
          <p:nvPr/>
        </p:nvGrpSpPr>
        <p:grpSpPr>
          <a:xfrm>
            <a:off x="2526167" y="903537"/>
            <a:ext cx="7668153" cy="5733103"/>
            <a:chOff x="5386954" y="9772571"/>
            <a:chExt cx="6576449" cy="4916889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818111F-DA34-91B1-8FD5-C1D7BD336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1213" y="10117460"/>
              <a:ext cx="6096000" cy="4572000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CE84170-CDDC-CDC3-9502-31AE0BB2883C}"/>
                </a:ext>
              </a:extLst>
            </p:cNvPr>
            <p:cNvSpPr txBox="1"/>
            <p:nvPr/>
          </p:nvSpPr>
          <p:spPr>
            <a:xfrm>
              <a:off x="5386954" y="9772571"/>
              <a:ext cx="65764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May 2025, losses much reduced after SP1 doublet works (500 – 200 mV scale change)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C8E7541-7A9D-15D0-5410-BA82F4BA2DDF}"/>
              </a:ext>
            </a:extLst>
          </p:cNvPr>
          <p:cNvGrpSpPr/>
          <p:nvPr/>
        </p:nvGrpSpPr>
        <p:grpSpPr>
          <a:xfrm>
            <a:off x="2505897" y="896567"/>
            <a:ext cx="8221014" cy="5741647"/>
            <a:chOff x="8606480" y="9902724"/>
            <a:chExt cx="7035597" cy="491373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52DE7BB-2C8F-7FE3-F3B6-895D82863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5179" y="10244462"/>
              <a:ext cx="6096000" cy="4572000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FA15D66-9D18-780F-3F50-5E8E9802A0EC}"/>
                </a:ext>
              </a:extLst>
            </p:cNvPr>
            <p:cNvSpPr txBox="1"/>
            <p:nvPr/>
          </p:nvSpPr>
          <p:spPr>
            <a:xfrm>
              <a:off x="8606480" y="9902724"/>
              <a:ext cx="70355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March 2026, losses equivalent to 2020 levels after Dip 2 RF screen works 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1012D49B-7BEC-7152-4234-00061EEE72F9}"/>
              </a:ext>
            </a:extLst>
          </p:cNvPr>
          <p:cNvSpPr txBox="1"/>
          <p:nvPr/>
        </p:nvSpPr>
        <p:spPr>
          <a:xfrm>
            <a:off x="0" y="93133"/>
            <a:ext cx="64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21.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CC283E3-E722-9E41-737E-D04D4E3DC748}"/>
              </a:ext>
            </a:extLst>
          </p:cNvPr>
          <p:cNvSpPr txBox="1"/>
          <p:nvPr/>
        </p:nvSpPr>
        <p:spPr>
          <a:xfrm>
            <a:off x="376107" y="2308459"/>
            <a:ext cx="17096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FFFF"/>
                </a:solidFill>
              </a:rPr>
              <a:t>Average Horizontal Beam Position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44EAC49-2873-00B8-A7EA-D082E96D7A23}"/>
              </a:ext>
            </a:extLst>
          </p:cNvPr>
          <p:cNvSpPr txBox="1"/>
          <p:nvPr/>
        </p:nvSpPr>
        <p:spPr>
          <a:xfrm>
            <a:off x="376107" y="3864870"/>
            <a:ext cx="20305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C00FC"/>
                </a:solidFill>
              </a:rPr>
              <a:t>Sum of all synchrotron beam loss monitors (BLM Sum)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7341984-7C1F-3D31-1B65-53270612CAAD}"/>
              </a:ext>
            </a:extLst>
          </p:cNvPr>
          <p:cNvSpPr txBox="1"/>
          <p:nvPr/>
        </p:nvSpPr>
        <p:spPr>
          <a:xfrm>
            <a:off x="376107" y="5159671"/>
            <a:ext cx="1709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E500"/>
                </a:solidFill>
              </a:rPr>
              <a:t>BLM Sum -SP1&amp;SP2</a:t>
            </a:r>
          </a:p>
        </p:txBody>
      </p:sp>
    </p:spTree>
    <p:extLst>
      <p:ext uri="{BB962C8B-B14F-4D97-AF65-F5344CB8AC3E}">
        <p14:creationId xmlns:p14="http://schemas.microsoft.com/office/powerpoint/2010/main" val="419785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0DDA0-2186-EF67-8887-E8B08D1BA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raised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A64944-BB29-D5B3-077C-F9DF23419FD3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8ED43B6-5F0B-C2F0-B281-4A95807C5532}"/>
              </a:ext>
            </a:extLst>
          </p:cNvPr>
          <p:cNvGrpSpPr/>
          <p:nvPr/>
        </p:nvGrpSpPr>
        <p:grpSpPr>
          <a:xfrm>
            <a:off x="2421384" y="2653352"/>
            <a:ext cx="8699151" cy="9622898"/>
            <a:chOff x="2946040" y="2053808"/>
            <a:chExt cx="8699151" cy="962289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37E04A6-2D25-C7AA-984C-B6EF370FDAC8}"/>
                </a:ext>
              </a:extLst>
            </p:cNvPr>
            <p:cNvGrpSpPr/>
            <p:nvPr/>
          </p:nvGrpSpPr>
          <p:grpSpPr>
            <a:xfrm>
              <a:off x="2946040" y="2053808"/>
              <a:ext cx="8699151" cy="9622898"/>
              <a:chOff x="204282" y="2279109"/>
              <a:chExt cx="7580293" cy="8385231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54521345-6D91-DFAF-AEE9-C566A73D8F4B}"/>
                  </a:ext>
                </a:extLst>
              </p:cNvPr>
              <p:cNvGrpSpPr/>
              <p:nvPr/>
            </p:nvGrpSpPr>
            <p:grpSpPr>
              <a:xfrm>
                <a:off x="204282" y="2279109"/>
                <a:ext cx="7580293" cy="3248871"/>
                <a:chOff x="204282" y="2279109"/>
                <a:chExt cx="7580293" cy="3248871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FB53C282-237F-A1E3-4211-178296B910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78876" y="3084752"/>
                  <a:ext cx="5957871" cy="2443228"/>
                </a:xfrm>
                <a:prstGeom prst="rect">
                  <a:avLst/>
                </a:prstGeom>
              </p:spPr>
            </p:pic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D070DF9-9823-51FB-78B6-1D61EA7A5227}"/>
                    </a:ext>
                  </a:extLst>
                </p:cNvPr>
                <p:cNvSpPr txBox="1"/>
                <p:nvPr/>
              </p:nvSpPr>
              <p:spPr>
                <a:xfrm>
                  <a:off x="6484047" y="2279109"/>
                  <a:ext cx="130052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FF0000"/>
                      </a:solidFill>
                    </a:rPr>
                    <a:t>Synchrotron Room Beam Dump (SRBD)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DC21DC42-F955-451B-97F8-2CA5E021B20F}"/>
                    </a:ext>
                  </a:extLst>
                </p:cNvPr>
                <p:cNvSpPr txBox="1"/>
                <p:nvPr/>
              </p:nvSpPr>
              <p:spPr>
                <a:xfrm>
                  <a:off x="4233716" y="2623381"/>
                  <a:ext cx="139610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FF0000"/>
                      </a:solidFill>
                    </a:rPr>
                    <a:t>Collectors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D3BAA8B-1A9A-B339-170B-8AFD6D9812A1}"/>
                    </a:ext>
                  </a:extLst>
                </p:cNvPr>
                <p:cNvSpPr txBox="1"/>
                <p:nvPr/>
              </p:nvSpPr>
              <p:spPr>
                <a:xfrm>
                  <a:off x="2143091" y="2430237"/>
                  <a:ext cx="106599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FF0000"/>
                      </a:solidFill>
                    </a:rPr>
                    <a:t>Extract Kickers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F7C451E1-77A9-E75E-FF5E-9EFAF8189DF8}"/>
                    </a:ext>
                  </a:extLst>
                </p:cNvPr>
                <p:cNvSpPr txBox="1"/>
                <p:nvPr/>
              </p:nvSpPr>
              <p:spPr>
                <a:xfrm>
                  <a:off x="1279987" y="2618995"/>
                  <a:ext cx="139610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FF0000"/>
                      </a:solidFill>
                    </a:rPr>
                    <a:t>Dipole 1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B046FAD-42E7-DCE4-7585-3372CA8FC886}"/>
                    </a:ext>
                  </a:extLst>
                </p:cNvPr>
                <p:cNvSpPr txBox="1"/>
                <p:nvPr/>
              </p:nvSpPr>
              <p:spPr>
                <a:xfrm>
                  <a:off x="204282" y="2612749"/>
                  <a:ext cx="139610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FF0000"/>
                      </a:solidFill>
                    </a:rPr>
                    <a:t>SP0 Singlet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377E636E-5509-BABB-F3A5-5C301C994165}"/>
                    </a:ext>
                  </a:extLst>
                </p:cNvPr>
                <p:cNvSpPr txBox="1"/>
                <p:nvPr/>
              </p:nvSpPr>
              <p:spPr>
                <a:xfrm>
                  <a:off x="3097667" y="2623381"/>
                  <a:ext cx="159532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FF0000"/>
                      </a:solidFill>
                    </a:rPr>
                    <a:t>SP1 Doublet</a:t>
                  </a:r>
                </a:p>
              </p:txBody>
            </p:sp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7455F00E-994B-DEF8-83F3-91FA94AD1E4D}"/>
                    </a:ext>
                  </a:extLst>
                </p:cNvPr>
                <p:cNvCxnSpPr/>
                <p:nvPr/>
              </p:nvCxnSpPr>
              <p:spPr>
                <a:xfrm>
                  <a:off x="1019655" y="2910407"/>
                  <a:ext cx="1123436" cy="1714220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157F772C-CF58-6488-DE9E-FE4A455D7C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72939" y="2910407"/>
                  <a:ext cx="803540" cy="1492260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120EE32D-D422-1F75-3FE8-4FA249398C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38281" y="2898148"/>
                  <a:ext cx="698204" cy="1468156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FA4DF727-300A-42DE-3BEE-73D7D7A3A9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38747" y="2895994"/>
                  <a:ext cx="182715" cy="1470310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AB9ADBD3-6EE4-AE3F-4B7E-2236F0D899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118437" y="2910407"/>
                  <a:ext cx="539257" cy="1525708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FA58E63A-20FC-D915-9ED7-750D435678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25962" y="2925440"/>
                  <a:ext cx="646266" cy="1699187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A2183602-B5CB-7017-5353-0C78C281E517}"/>
                    </a:ext>
                  </a:extLst>
                </p:cNvPr>
                <p:cNvSpPr txBox="1"/>
                <p:nvPr/>
              </p:nvSpPr>
              <p:spPr>
                <a:xfrm>
                  <a:off x="5136729" y="2439009"/>
                  <a:ext cx="101783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FF0000"/>
                      </a:solidFill>
                    </a:rPr>
                    <a:t>Extract Septum</a:t>
                  </a:r>
                </a:p>
              </p:txBody>
            </p: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E8EADA0B-5CE7-E06E-4519-4A8F5487F6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99194" y="2926694"/>
                  <a:ext cx="1054299" cy="1588450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A7348F8-08A1-EB73-0593-389670656CC2}"/>
                    </a:ext>
                  </a:extLst>
                </p:cNvPr>
                <p:cNvSpPr txBox="1"/>
                <p:nvPr/>
              </p:nvSpPr>
              <p:spPr>
                <a:xfrm>
                  <a:off x="5862320" y="2605180"/>
                  <a:ext cx="1396101" cy="2413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FF0000"/>
                      </a:solidFill>
                    </a:rPr>
                    <a:t>Dipole 2</a:t>
                  </a:r>
                </a:p>
              </p:txBody>
            </p:sp>
          </p:grpSp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0FBBD33F-45F0-FBDD-F44A-312852D1334E}"/>
                  </a:ext>
                </a:extLst>
              </p:cNvPr>
              <p:cNvSpPr/>
              <p:nvPr/>
            </p:nvSpPr>
            <p:spPr>
              <a:xfrm rot="18990311">
                <a:off x="1051466" y="5013334"/>
                <a:ext cx="5533253" cy="5651006"/>
              </a:xfrm>
              <a:prstGeom prst="arc">
                <a:avLst>
                  <a:gd name="adj1" fmla="val 16483734"/>
                  <a:gd name="adj2" fmla="val 21089723"/>
                </a:avLst>
              </a:prstGeom>
              <a:ln w="47625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17D0EF0-7D99-6622-9157-48B7BAC1EC18}"/>
                  </a:ext>
                </a:extLst>
              </p:cNvPr>
              <p:cNvSpPr txBox="1"/>
              <p:nvPr/>
            </p:nvSpPr>
            <p:spPr>
              <a:xfrm>
                <a:off x="4414684" y="5487003"/>
                <a:ext cx="6557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chemeClr val="accent1"/>
                    </a:solidFill>
                  </a:rPr>
                  <a:t>Beam</a:t>
                </a:r>
              </a:p>
            </p:txBody>
          </p: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304F885-E50C-6A2B-F7FB-09EC9760F9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94639" y="2778286"/>
              <a:ext cx="1101734" cy="197876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1F64C27A-37CB-338F-AE2A-70A54672D8B7}"/>
              </a:ext>
            </a:extLst>
          </p:cNvPr>
          <p:cNvSpPr txBox="1">
            <a:spLocks/>
          </p:cNvSpPr>
          <p:nvPr/>
        </p:nvSpPr>
        <p:spPr>
          <a:xfrm>
            <a:off x="387524" y="1014845"/>
            <a:ext cx="113356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Do we know the exact sequence of events?</a:t>
            </a:r>
          </a:p>
          <a:p>
            <a:pPr lvl="1"/>
            <a:r>
              <a:rPr lang="en-GB" dirty="0"/>
              <a:t>were all the issues related?</a:t>
            </a:r>
          </a:p>
          <a:p>
            <a:pPr lvl="1"/>
            <a:r>
              <a:rPr lang="en-GB" dirty="0"/>
              <a:t>time to resolution exacerbated by degraded scintillators?</a:t>
            </a:r>
          </a:p>
          <a:p>
            <a:pPr lvl="1"/>
            <a:r>
              <a:rPr lang="en-GB" dirty="0"/>
              <a:t>all damage in intentionally high loss areas – needle in a haystack!</a:t>
            </a:r>
          </a:p>
          <a:p>
            <a:pPr lvl="1"/>
            <a:r>
              <a:rPr lang="en-GB" i="1" dirty="0">
                <a:solidFill>
                  <a:srgbClr val="FF9D1B"/>
                </a:solidFill>
              </a:rPr>
              <a:t>errors not magnetic, or alignment, so not present in modelling</a:t>
            </a:r>
          </a:p>
          <a:p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F473B56-42C1-9CC9-7591-BBE289DE1E99}"/>
              </a:ext>
            </a:extLst>
          </p:cNvPr>
          <p:cNvSpPr txBox="1"/>
          <p:nvPr/>
        </p:nvSpPr>
        <p:spPr>
          <a:xfrm>
            <a:off x="0" y="93133"/>
            <a:ext cx="64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22.</a:t>
            </a:r>
          </a:p>
        </p:txBody>
      </p:sp>
    </p:spTree>
    <p:extLst>
      <p:ext uri="{BB962C8B-B14F-4D97-AF65-F5344CB8AC3E}">
        <p14:creationId xmlns:p14="http://schemas.microsoft.com/office/powerpoint/2010/main" val="8539098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8D159-1D13-F8C8-EFD4-2196763A4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learnt / questions raised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B62304-44CF-EBA6-8F5F-0556D854FB59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52D3F-AEA8-A011-2FDE-3A6A5BCD3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889" y="2996402"/>
            <a:ext cx="6763790" cy="3675525"/>
          </a:xfrm>
        </p:spPr>
        <p:txBody>
          <a:bodyPr>
            <a:normAutofit/>
          </a:bodyPr>
          <a:lstStyle/>
          <a:p>
            <a:r>
              <a:rPr lang="en-GB" dirty="0"/>
              <a:t>Was too much changed in the shutdown?</a:t>
            </a:r>
          </a:p>
          <a:p>
            <a:r>
              <a:rPr lang="en-GB" dirty="0"/>
              <a:t>Can we do less invasive inspections?</a:t>
            </a:r>
          </a:p>
          <a:p>
            <a:pPr lvl="1"/>
            <a:r>
              <a:rPr lang="en-GB" dirty="0"/>
              <a:t>Or other types of in-situ magnet measurements?</a:t>
            </a:r>
          </a:p>
          <a:p>
            <a:r>
              <a:rPr lang="en-GB" dirty="0"/>
              <a:t>Review the RF screen design?</a:t>
            </a:r>
          </a:p>
          <a:p>
            <a:pPr lvl="1"/>
            <a:r>
              <a:rPr lang="en-GB" dirty="0"/>
              <a:t>J-Parc’s are outside of the vacuum vessel….</a:t>
            </a:r>
          </a:p>
          <a:p>
            <a:r>
              <a:rPr lang="en-GB" dirty="0"/>
              <a:t>Potentially too complacent at 245 µA?</a:t>
            </a:r>
          </a:p>
          <a:p>
            <a:pPr lvl="1"/>
            <a:r>
              <a:rPr lang="en-GB" dirty="0"/>
              <a:t>Improve suite of comparative measurements?</a:t>
            </a:r>
          </a:p>
          <a:p>
            <a:pPr lvl="1"/>
            <a:r>
              <a:rPr lang="en-GB" dirty="0"/>
              <a:t>How can we make our approach/models more robust since the identified issues weren’t necessarily items we have in lattice (magnetic) models….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B15BC7-CC17-ED74-1A52-43288954F68E}"/>
              </a:ext>
            </a:extLst>
          </p:cNvPr>
          <p:cNvSpPr txBox="1"/>
          <p:nvPr/>
        </p:nvSpPr>
        <p:spPr>
          <a:xfrm>
            <a:off x="0" y="93133"/>
            <a:ext cx="64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23.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907527-068E-B4A7-C29A-733B7DFEF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679" y="3237875"/>
            <a:ext cx="4986784" cy="3325907"/>
          </a:xfrm>
          <a:prstGeom prst="rect">
            <a:avLst/>
          </a:prstGeom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2BA37B26-97BD-D7A3-BE3C-5C02F9646A48}"/>
              </a:ext>
            </a:extLst>
          </p:cNvPr>
          <p:cNvSpPr txBox="1">
            <a:spLocks/>
          </p:cNvSpPr>
          <p:nvPr/>
        </p:nvSpPr>
        <p:spPr>
          <a:xfrm>
            <a:off x="348889" y="1172106"/>
            <a:ext cx="11341100" cy="113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Importance of committed, talented staff with years of knowledge and experience</a:t>
            </a:r>
          </a:p>
          <a:p>
            <a:pPr lvl="1"/>
            <a:r>
              <a:rPr lang="en-GB" dirty="0"/>
              <a:t>Accelerator physics, operational crew, diagnostics, RF, injector, ion source, controls, mechanical engineering, vacuum, magnet power supplies…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1FCCCB-41CE-20AB-348D-DEDF181E3FE7}"/>
              </a:ext>
            </a:extLst>
          </p:cNvPr>
          <p:cNvSpPr txBox="1"/>
          <p:nvPr/>
        </p:nvSpPr>
        <p:spPr>
          <a:xfrm>
            <a:off x="8535128" y="6286783"/>
            <a:ext cx="381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ISIS Accelerator (Beams) Division, January 2026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2658DDD8-C793-0FCE-20EF-7B2E0A91D145}"/>
              </a:ext>
            </a:extLst>
          </p:cNvPr>
          <p:cNvSpPr txBox="1">
            <a:spLocks/>
          </p:cNvSpPr>
          <p:nvPr/>
        </p:nvSpPr>
        <p:spPr>
          <a:xfrm>
            <a:off x="348889" y="2214857"/>
            <a:ext cx="11508904" cy="926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What/where is the threshold for opening up?</a:t>
            </a:r>
          </a:p>
          <a:p>
            <a:pPr lvl="1"/>
            <a:r>
              <a:rPr lang="en-GB" dirty="0"/>
              <a:t>4/5 to the good!  Should we have limped on?  Or systematically opened-up?  Risks?</a:t>
            </a:r>
          </a:p>
        </p:txBody>
      </p:sp>
    </p:spTree>
    <p:extLst>
      <p:ext uri="{BB962C8B-B14F-4D97-AF65-F5344CB8AC3E}">
        <p14:creationId xmlns:p14="http://schemas.microsoft.com/office/powerpoint/2010/main" val="1247610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extLst>
              <a:ext uri="{FF2B5EF4-FFF2-40B4-BE49-F238E27FC236}">
                <a16:creationId xmlns:a16="http://schemas.microsoft.com/office/drawing/2014/main" id="{F2B5916C-9026-10D1-F970-324216AD98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" t="617" r="1839" b="5080"/>
          <a:stretch>
            <a:fillRect/>
          </a:stretch>
        </p:blipFill>
        <p:spPr bwMode="auto">
          <a:xfrm>
            <a:off x="292100" y="2031747"/>
            <a:ext cx="11272345" cy="263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59AE27-8381-8BBE-237A-2043181FD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343243E-AC27-8A92-52BA-5479174870F0}"/>
              </a:ext>
            </a:extLst>
          </p:cNvPr>
          <p:cNvSpPr txBox="1">
            <a:spLocks/>
          </p:cNvSpPr>
          <p:nvPr/>
        </p:nvSpPr>
        <p:spPr>
          <a:xfrm>
            <a:off x="8045072" y="5529661"/>
            <a:ext cx="4478153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Thank you for listening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FAEC878-5F47-3950-20BB-AA47E4749568}"/>
              </a:ext>
            </a:extLst>
          </p:cNvPr>
          <p:cNvSpPr txBox="1">
            <a:spLocks/>
          </p:cNvSpPr>
          <p:nvPr/>
        </p:nvSpPr>
        <p:spPr>
          <a:xfrm>
            <a:off x="9264273" y="6078012"/>
            <a:ext cx="2775328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Any questions?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4E48D2-0FFB-55A1-96C1-32172D8B2545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74C958-3DEF-C7E1-6544-15EE15859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100" y="4780554"/>
            <a:ext cx="8191500" cy="1984313"/>
          </a:xfrm>
        </p:spPr>
        <p:txBody>
          <a:bodyPr>
            <a:normAutofit/>
          </a:bodyPr>
          <a:lstStyle/>
          <a:p>
            <a:r>
              <a:rPr lang="en-GB" dirty="0"/>
              <a:t>Continue to increase beam intensity and efficiency</a:t>
            </a:r>
          </a:p>
          <a:p>
            <a:pPr lvl="1"/>
            <a:r>
              <a:rPr lang="en-GB" dirty="0"/>
              <a:t>Injection painting, RF setup</a:t>
            </a:r>
          </a:p>
          <a:p>
            <a:pPr lvl="1"/>
            <a:r>
              <a:rPr lang="en-GB" dirty="0"/>
              <a:t>Improving measurements and models</a:t>
            </a:r>
          </a:p>
          <a:p>
            <a:pPr marL="0" indent="0">
              <a:buNone/>
            </a:pPr>
            <a:endParaRPr lang="en-GB" sz="900" b="1" i="1" dirty="0"/>
          </a:p>
          <a:p>
            <a:pPr marL="0" indent="0">
              <a:buNone/>
            </a:pPr>
            <a:r>
              <a:rPr lang="en-GB" b="1" i="1" dirty="0"/>
              <a:t>Push for 300 µA capability following installation of MEBT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C538575-C666-31D9-7602-D33E69610AA7}"/>
              </a:ext>
            </a:extLst>
          </p:cNvPr>
          <p:cNvSpPr txBox="1">
            <a:spLocks/>
          </p:cNvSpPr>
          <p:nvPr/>
        </p:nvSpPr>
        <p:spPr>
          <a:xfrm>
            <a:off x="292100" y="1041001"/>
            <a:ext cx="11709400" cy="2307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Ran Cycle 2025/5 and 2026/1 at peak of 212 µA (94-95% efficiency), limited mainly by target levels</a:t>
            </a:r>
          </a:p>
          <a:p>
            <a:r>
              <a:rPr lang="en-GB" dirty="0"/>
              <a:t>228 µA equivalent (base-rate) beam achieved during start-up/machine physics periods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1E4FD32-C388-40DB-6FB7-E265C2B72D2B}"/>
              </a:ext>
            </a:extLst>
          </p:cNvPr>
          <p:cNvCxnSpPr>
            <a:cxnSpLocks/>
          </p:cNvCxnSpPr>
          <p:nvPr/>
        </p:nvCxnSpPr>
        <p:spPr>
          <a:xfrm flipV="1">
            <a:off x="948267" y="2500853"/>
            <a:ext cx="5459575" cy="25013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167D8C2-6F47-F692-D3EF-C969A8D704C9}"/>
              </a:ext>
            </a:extLst>
          </p:cNvPr>
          <p:cNvCxnSpPr>
            <a:cxnSpLocks/>
          </p:cNvCxnSpPr>
          <p:nvPr/>
        </p:nvCxnSpPr>
        <p:spPr>
          <a:xfrm>
            <a:off x="953496" y="3515504"/>
            <a:ext cx="5454346" cy="648489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261C36-1A6F-0D88-D5E2-4D35096600A3}"/>
              </a:ext>
            </a:extLst>
          </p:cNvPr>
          <p:cNvCxnSpPr>
            <a:cxnSpLocks/>
          </p:cNvCxnSpPr>
          <p:nvPr/>
        </p:nvCxnSpPr>
        <p:spPr>
          <a:xfrm flipV="1">
            <a:off x="6566313" y="2814049"/>
            <a:ext cx="4235984" cy="22085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C45AEF-7C8F-D723-7E6E-3A96A4DFA983}"/>
              </a:ext>
            </a:extLst>
          </p:cNvPr>
          <p:cNvCxnSpPr>
            <a:cxnSpLocks/>
          </p:cNvCxnSpPr>
          <p:nvPr/>
        </p:nvCxnSpPr>
        <p:spPr>
          <a:xfrm>
            <a:off x="6566313" y="3789444"/>
            <a:ext cx="3600984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F07157A-2A9F-902F-1C26-BBC43DA1EB34}"/>
              </a:ext>
            </a:extLst>
          </p:cNvPr>
          <p:cNvCxnSpPr>
            <a:cxnSpLocks/>
          </p:cNvCxnSpPr>
          <p:nvPr/>
        </p:nvCxnSpPr>
        <p:spPr>
          <a:xfrm>
            <a:off x="10185970" y="3792212"/>
            <a:ext cx="581234" cy="43484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C148F03-BE2B-39FE-1772-26513F3C5D5B}"/>
              </a:ext>
            </a:extLst>
          </p:cNvPr>
          <p:cNvSpPr txBox="1"/>
          <p:nvPr/>
        </p:nvSpPr>
        <p:spPr>
          <a:xfrm>
            <a:off x="0" y="93133"/>
            <a:ext cx="702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24.</a:t>
            </a:r>
          </a:p>
        </p:txBody>
      </p:sp>
      <p:pic>
        <p:nvPicPr>
          <p:cNvPr id="3073" name="Picture 1">
            <a:extLst>
              <a:ext uri="{FF2B5EF4-FFF2-40B4-BE49-F238E27FC236}">
                <a16:creationId xmlns:a16="http://schemas.microsoft.com/office/drawing/2014/main" id="{74B0A897-603D-82B7-9E0C-531EAE9F5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653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ECD7B-5A80-2B78-E9E5-BDB4F53AE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ISIS Facility Overview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8F7D786-3E23-9AD4-BF0A-1B2DEF4BDE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2" b="7442"/>
          <a:stretch>
            <a:fillRect/>
          </a:stretch>
        </p:blipFill>
        <p:spPr>
          <a:xfrm>
            <a:off x="5846914" y="0"/>
            <a:ext cx="6345086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2771F4E-9367-FA02-E38F-FD0B5B999B79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24CD59-841E-2FF8-0BD2-9E4993418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4"/>
            <a:ext cx="5829300" cy="5352353"/>
          </a:xfrm>
        </p:spPr>
        <p:txBody>
          <a:bodyPr>
            <a:normAutofit/>
          </a:bodyPr>
          <a:lstStyle/>
          <a:p>
            <a:r>
              <a:rPr lang="en-GB" dirty="0"/>
              <a:t>World-leading centre for research in the physical and life sciences, began operations in 1984</a:t>
            </a:r>
          </a:p>
          <a:p>
            <a:endParaRPr lang="en-GB" dirty="0"/>
          </a:p>
          <a:p>
            <a:r>
              <a:rPr lang="en-GB" dirty="0"/>
              <a:t>Suite of 37 instruments served by three targets</a:t>
            </a:r>
          </a:p>
          <a:p>
            <a:pPr lvl="1"/>
            <a:r>
              <a:rPr lang="en-GB" dirty="0"/>
              <a:t>Two neutron spallation targets (tungsten)</a:t>
            </a:r>
          </a:p>
          <a:p>
            <a:pPr lvl="1"/>
            <a:r>
              <a:rPr lang="en-GB" dirty="0"/>
              <a:t>One intermediate muon target (graphite)</a:t>
            </a:r>
          </a:p>
          <a:p>
            <a:endParaRPr lang="en-GB" dirty="0"/>
          </a:p>
          <a:p>
            <a:r>
              <a:rPr lang="en-GB" dirty="0"/>
              <a:t>Annually</a:t>
            </a:r>
          </a:p>
          <a:p>
            <a:pPr lvl="1"/>
            <a:r>
              <a:rPr lang="en-GB" dirty="0"/>
              <a:t>Host ~3,000 UK and international researchers</a:t>
            </a:r>
          </a:p>
          <a:p>
            <a:pPr lvl="1"/>
            <a:r>
              <a:rPr lang="en-GB" dirty="0"/>
              <a:t>Conduct ~1,200 experiments</a:t>
            </a:r>
          </a:p>
          <a:p>
            <a:pPr lvl="1"/>
            <a:r>
              <a:rPr lang="en-GB" dirty="0"/>
              <a:t>Produce ~600 publications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Run 24/7 for ~140-180 days per year, in four/five cycles</a:t>
            </a: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FE5B20-657B-331E-80C1-5CE401FB1587}"/>
              </a:ext>
            </a:extLst>
          </p:cNvPr>
          <p:cNvSpPr txBox="1"/>
          <p:nvPr/>
        </p:nvSpPr>
        <p:spPr>
          <a:xfrm>
            <a:off x="0" y="93133"/>
            <a:ext cx="4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3950166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8CC44-503F-741C-B009-3D25E9144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654F9-374B-41E3-E3D3-AF042A8D1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ISIS Accelerator Parameters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5C0CD8-1C57-7710-6733-76BD926D0460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7A56E8-B7A0-6418-D3BF-269AE21334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467" y="0"/>
            <a:ext cx="4572000" cy="685800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144D0-CA31-C1B3-2453-29AE31A52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029986"/>
            <a:ext cx="7449944" cy="566172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5000"/>
              </a:lnSpc>
            </a:pPr>
            <a:r>
              <a:rPr lang="en-GB" dirty="0"/>
              <a:t>35 keV H</a:t>
            </a:r>
            <a:r>
              <a:rPr lang="en-GB" baseline="60000" dirty="0"/>
              <a:t>_</a:t>
            </a:r>
            <a:r>
              <a:rPr lang="en-GB" dirty="0"/>
              <a:t> penning ion source</a:t>
            </a:r>
          </a:p>
          <a:p>
            <a:pPr>
              <a:lnSpc>
                <a:spcPct val="125000"/>
              </a:lnSpc>
            </a:pPr>
            <a:r>
              <a:rPr lang="en-GB" dirty="0"/>
              <a:t>665 keV RFQ</a:t>
            </a:r>
          </a:p>
          <a:p>
            <a:pPr>
              <a:lnSpc>
                <a:spcPct val="125000"/>
              </a:lnSpc>
            </a:pPr>
            <a:r>
              <a:rPr lang="en-GB" dirty="0"/>
              <a:t>70 MeV DTL</a:t>
            </a:r>
          </a:p>
          <a:p>
            <a:pPr>
              <a:lnSpc>
                <a:spcPct val="125000"/>
              </a:lnSpc>
            </a:pPr>
            <a:r>
              <a:rPr lang="en-GB" dirty="0"/>
              <a:t>200 µs multi-turn charge-exchange injection</a:t>
            </a:r>
          </a:p>
          <a:p>
            <a:pPr lvl="1">
              <a:lnSpc>
                <a:spcPct val="125000"/>
              </a:lnSpc>
            </a:pPr>
            <a:r>
              <a:rPr lang="en-GB" dirty="0"/>
              <a:t>Horizontal painting from dispersive closed orbit on falling main magnetic field</a:t>
            </a:r>
          </a:p>
          <a:p>
            <a:pPr lvl="1">
              <a:lnSpc>
                <a:spcPct val="125000"/>
              </a:lnSpc>
            </a:pPr>
            <a:r>
              <a:rPr lang="en-GB" dirty="0"/>
              <a:t>Vertical painting achieved using an upstream programmable dipole</a:t>
            </a:r>
          </a:p>
          <a:p>
            <a:pPr>
              <a:lnSpc>
                <a:spcPct val="125000"/>
              </a:lnSpc>
            </a:pPr>
            <a:r>
              <a:rPr lang="en-GB" dirty="0"/>
              <a:t>163 m, 800 MeV RCS</a:t>
            </a:r>
          </a:p>
          <a:p>
            <a:pPr>
              <a:lnSpc>
                <a:spcPct val="125000"/>
              </a:lnSpc>
            </a:pPr>
            <a:r>
              <a:rPr lang="en-GB" dirty="0"/>
              <a:t>Up to 3x10</a:t>
            </a:r>
            <a:r>
              <a:rPr lang="en-GB" baseline="30000" dirty="0"/>
              <a:t>13</a:t>
            </a:r>
            <a:r>
              <a:rPr lang="en-GB" dirty="0"/>
              <a:t> </a:t>
            </a:r>
            <a:r>
              <a:rPr lang="en-GB" dirty="0" err="1"/>
              <a:t>ppp</a:t>
            </a:r>
            <a:r>
              <a:rPr lang="en-GB" dirty="0"/>
              <a:t>, 50 Hz, 240 µA (192 kW)</a:t>
            </a:r>
          </a:p>
          <a:p>
            <a:pPr>
              <a:lnSpc>
                <a:spcPct val="125000"/>
              </a:lnSpc>
            </a:pPr>
            <a:r>
              <a:rPr lang="en-GB" dirty="0"/>
              <a:t>x10 super-period structure: dipole, quadrupole doublet and singlet</a:t>
            </a:r>
          </a:p>
          <a:p>
            <a:pPr lvl="1">
              <a:lnSpc>
                <a:spcPct val="125000"/>
              </a:lnSpc>
            </a:pPr>
            <a:r>
              <a:rPr lang="en-GB" dirty="0"/>
              <a:t>x20 programmable trim quadrupoles</a:t>
            </a:r>
          </a:p>
          <a:p>
            <a:pPr lvl="1">
              <a:lnSpc>
                <a:spcPct val="125000"/>
              </a:lnSpc>
            </a:pPr>
            <a:r>
              <a:rPr lang="en-GB" dirty="0"/>
              <a:t>x14 programmable dipole correctors</a:t>
            </a:r>
          </a:p>
          <a:p>
            <a:pPr>
              <a:lnSpc>
                <a:spcPct val="125000"/>
              </a:lnSpc>
            </a:pPr>
            <a:r>
              <a:rPr lang="en-GB" dirty="0"/>
              <a:t>x1 straight used for injection</a:t>
            </a:r>
          </a:p>
          <a:p>
            <a:pPr>
              <a:lnSpc>
                <a:spcPct val="125000"/>
              </a:lnSpc>
            </a:pPr>
            <a:r>
              <a:rPr lang="en-GB" dirty="0"/>
              <a:t>x1 straight used jointly for collimation and vertical extraction </a:t>
            </a:r>
          </a:p>
          <a:p>
            <a:pPr>
              <a:lnSpc>
                <a:spcPct val="125000"/>
              </a:lnSpc>
            </a:pPr>
            <a:r>
              <a:rPr lang="en-GB" dirty="0"/>
              <a:t>x6 fundamental and x4 second harmonic RF cavities</a:t>
            </a:r>
          </a:p>
          <a:p>
            <a:pPr>
              <a:lnSpc>
                <a:spcPct val="125000"/>
              </a:lnSpc>
            </a:pPr>
            <a:r>
              <a:rPr lang="en-GB" dirty="0"/>
              <a:t>x2 extracted proton beamlines (154 m and 144 m)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8B615B-65E9-2361-53E7-F892ADAC00C2}"/>
              </a:ext>
            </a:extLst>
          </p:cNvPr>
          <p:cNvSpPr txBox="1"/>
          <p:nvPr/>
        </p:nvSpPr>
        <p:spPr>
          <a:xfrm>
            <a:off x="0" y="93133"/>
            <a:ext cx="4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2811653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59EEA-23C8-DB85-0034-2038782B9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8706261" cy="574675"/>
          </a:xfrm>
        </p:spPr>
        <p:txBody>
          <a:bodyPr>
            <a:normAutofit/>
          </a:bodyPr>
          <a:lstStyle/>
          <a:p>
            <a:r>
              <a:rPr lang="en-GB" dirty="0"/>
              <a:t>2020 Beam Status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70C883-23C0-AA57-1C10-9F1525DB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081637"/>
            <a:ext cx="5563570" cy="13269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Machine setup campaigns and accelerator developments from 2009-2020 facilitated increased beam intensity and efficiency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F2CAF-E8F2-8217-35FE-7988D447E9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" t="62204" r="85315" b="2629"/>
          <a:stretch/>
        </p:blipFill>
        <p:spPr bwMode="auto">
          <a:xfrm>
            <a:off x="6006782" y="4026647"/>
            <a:ext cx="1866696" cy="265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D21E43-5682-67F2-C444-D72A33043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94" b="44406"/>
          <a:stretch>
            <a:fillRect/>
          </a:stretch>
        </p:blipFill>
        <p:spPr bwMode="auto">
          <a:xfrm>
            <a:off x="7909387" y="4026647"/>
            <a:ext cx="4015914" cy="265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D184FF-420F-688B-2B68-5F6FD1FD2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5070" y="509048"/>
            <a:ext cx="6375779" cy="1899535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1D3A3E9-606A-C84E-DD63-CA1183DE088C}"/>
              </a:ext>
            </a:extLst>
          </p:cNvPr>
          <p:cNvSpPr txBox="1">
            <a:spLocks/>
          </p:cNvSpPr>
          <p:nvPr/>
        </p:nvSpPr>
        <p:spPr>
          <a:xfrm>
            <a:off x="266699" y="2627215"/>
            <a:ext cx="5533284" cy="3489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Record Day:</a:t>
            </a:r>
          </a:p>
          <a:p>
            <a:r>
              <a:rPr lang="en-GB" dirty="0"/>
              <a:t>September 27</a:t>
            </a:r>
            <a:r>
              <a:rPr lang="en-GB" baseline="30000" dirty="0"/>
              <a:t>th</a:t>
            </a:r>
            <a:r>
              <a:rPr lang="en-GB" dirty="0"/>
              <a:t> 2020, 5.87 </a:t>
            </a:r>
            <a:r>
              <a:rPr lang="en-GB" dirty="0" err="1"/>
              <a:t>mAh</a:t>
            </a:r>
            <a:r>
              <a:rPr lang="en-GB" dirty="0"/>
              <a:t>, maximum beam of 245 µA for 24 hrs (2 minutes off!)</a:t>
            </a:r>
          </a:p>
          <a:p>
            <a:r>
              <a:rPr lang="en-GB" dirty="0"/>
              <a:t>In 2020, 78/107 scheduled days received &gt;5mAh beam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72C1C76-1DEC-6008-4426-195214D81242}"/>
              </a:ext>
            </a:extLst>
          </p:cNvPr>
          <p:cNvSpPr txBox="1">
            <a:spLocks/>
          </p:cNvSpPr>
          <p:nvPr/>
        </p:nvSpPr>
        <p:spPr>
          <a:xfrm>
            <a:off x="6546091" y="2649655"/>
            <a:ext cx="5161884" cy="9817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Record Performance:</a:t>
            </a:r>
            <a:r>
              <a:rPr lang="en-GB" dirty="0"/>
              <a:t> </a:t>
            </a:r>
          </a:p>
          <a:p>
            <a:r>
              <a:rPr lang="en-GB" dirty="0"/>
              <a:t>275 µA equivalent beam demonstrated during February 2020 machine physics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5B7EF6-3115-9D0C-5AED-F1BB2CEA73F5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DF3012-FE1D-05F8-BF3F-CAF8D067A29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" t="6277" r="2334" b="3249"/>
          <a:stretch/>
        </p:blipFill>
        <p:spPr>
          <a:xfrm>
            <a:off x="638098" y="4476116"/>
            <a:ext cx="4192628" cy="220218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C1C4C4-8237-9363-8012-2510C3294801}"/>
              </a:ext>
            </a:extLst>
          </p:cNvPr>
          <p:cNvCxnSpPr>
            <a:cxnSpLocks/>
          </p:cNvCxnSpPr>
          <p:nvPr/>
        </p:nvCxnSpPr>
        <p:spPr>
          <a:xfrm flipV="1">
            <a:off x="6248400" y="821024"/>
            <a:ext cx="5459575" cy="25013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F8CD95A-6794-FC94-7DEB-C91912AE6CB4}"/>
              </a:ext>
            </a:extLst>
          </p:cNvPr>
          <p:cNvCxnSpPr>
            <a:cxnSpLocks/>
          </p:cNvCxnSpPr>
          <p:nvPr/>
        </p:nvCxnSpPr>
        <p:spPr>
          <a:xfrm>
            <a:off x="6248400" y="1303003"/>
            <a:ext cx="5454346" cy="648489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utoShape 2" descr="Image preview">
            <a:extLst>
              <a:ext uri="{FF2B5EF4-FFF2-40B4-BE49-F238E27FC236}">
                <a16:creationId xmlns:a16="http://schemas.microsoft.com/office/drawing/2014/main" id="{76336F89-CD73-50C3-8B94-EABCD71EF2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85D2E1-C22E-BDA6-B75B-FB041B7C9B33}"/>
              </a:ext>
            </a:extLst>
          </p:cNvPr>
          <p:cNvSpPr txBox="1"/>
          <p:nvPr/>
        </p:nvSpPr>
        <p:spPr>
          <a:xfrm>
            <a:off x="0" y="93133"/>
            <a:ext cx="4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4.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00AC4F-0DB4-116D-8B17-6EBB77C75070}"/>
              </a:ext>
            </a:extLst>
          </p:cNvPr>
          <p:cNvSpPr txBox="1"/>
          <p:nvPr/>
        </p:nvSpPr>
        <p:spPr>
          <a:xfrm>
            <a:off x="8972959" y="5361765"/>
            <a:ext cx="2030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FC00FC"/>
                </a:solidFill>
              </a:rPr>
              <a:t>Sum of all synchrotron beam loss monitors (BLM Sum)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2DA3C2-41A6-57B6-7A13-F0A78A1A6164}"/>
              </a:ext>
            </a:extLst>
          </p:cNvPr>
          <p:cNvSpPr txBox="1"/>
          <p:nvPr/>
        </p:nvSpPr>
        <p:spPr>
          <a:xfrm>
            <a:off x="8972959" y="6025173"/>
            <a:ext cx="1709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00E500"/>
                </a:solidFill>
              </a:rPr>
              <a:t>BLM Sum -SP1&amp;SP2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352BF4-60A5-5A6E-F82A-807A80D2A1EE}"/>
              </a:ext>
            </a:extLst>
          </p:cNvPr>
          <p:cNvSpPr txBox="1"/>
          <p:nvPr/>
        </p:nvSpPr>
        <p:spPr>
          <a:xfrm>
            <a:off x="8725309" y="4704895"/>
            <a:ext cx="2030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bg1">
                    <a:lumMod val="65000"/>
                  </a:schemeClr>
                </a:solidFill>
              </a:rPr>
              <a:t>~245 µA reference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32373CD-7A02-4704-2BE3-0080E575CF4B}"/>
              </a:ext>
            </a:extLst>
          </p:cNvPr>
          <p:cNvCxnSpPr>
            <a:cxnSpLocks/>
          </p:cNvCxnSpPr>
          <p:nvPr/>
        </p:nvCxnSpPr>
        <p:spPr>
          <a:xfrm flipH="1">
            <a:off x="8602914" y="4970246"/>
            <a:ext cx="524119" cy="790633"/>
          </a:xfrm>
          <a:prstGeom prst="straightConnector1">
            <a:avLst/>
          </a:prstGeom>
          <a:ln w="317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9692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02E87-F6D8-C84D-D761-1CC3D4F5C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 Shutdown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168DEB-B3CA-9F4C-3AC9-692C94204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978" y="455043"/>
            <a:ext cx="3009487" cy="10295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Installation of new TS-1 target, reflector and moderator assembly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27947C-7620-A56E-C4F4-328E24DB0E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46" t="7040" r="10103" b="7330"/>
          <a:stretch/>
        </p:blipFill>
        <p:spPr>
          <a:xfrm>
            <a:off x="8158840" y="4538892"/>
            <a:ext cx="3667902" cy="2090704"/>
          </a:xfrm>
          <a:prstGeom prst="rect">
            <a:avLst/>
          </a:prstGeom>
        </p:spPr>
      </p:pic>
      <p:pic>
        <p:nvPicPr>
          <p:cNvPr id="13" name="Picture 1" descr="image001">
            <a:extLst>
              <a:ext uri="{FF2B5EF4-FFF2-40B4-BE49-F238E27FC236}">
                <a16:creationId xmlns:a16="http://schemas.microsoft.com/office/drawing/2014/main" id="{1CBAE813-4509-4CD6-6A4A-7688E1BEC8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6"/>
          <a:stretch/>
        </p:blipFill>
        <p:spPr bwMode="auto">
          <a:xfrm rot="5400000">
            <a:off x="6668909" y="5210660"/>
            <a:ext cx="2012939" cy="684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75D8475-45CF-C9CB-035B-08F2D1CE0FDB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Group 8">
            <a:extLst>
              <a:ext uri="{FF2B5EF4-FFF2-40B4-BE49-F238E27FC236}">
                <a16:creationId xmlns:a16="http://schemas.microsoft.com/office/drawing/2014/main" id="{20A3D361-E03E-1631-0411-FBEA34294F4D}"/>
              </a:ext>
            </a:extLst>
          </p:cNvPr>
          <p:cNvPicPr>
            <a:picLocks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2" b="-44"/>
          <a:stretch/>
        </p:blipFill>
        <p:spPr bwMode="auto">
          <a:xfrm>
            <a:off x="4029978" y="3274172"/>
            <a:ext cx="2894437" cy="335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Tank 4 on a crane">
            <a:extLst>
              <a:ext uri="{FF2B5EF4-FFF2-40B4-BE49-F238E27FC236}">
                <a16:creationId xmlns:a16="http://schemas.microsoft.com/office/drawing/2014/main" id="{E3C1C988-4F87-3625-34F7-F96750C3B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99" y="2222915"/>
            <a:ext cx="3231571" cy="183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The new tank being vacuum tested">
            <a:extLst>
              <a:ext uri="{FF2B5EF4-FFF2-40B4-BE49-F238E27FC236}">
                <a16:creationId xmlns:a16="http://schemas.microsoft.com/office/drawing/2014/main" id="{9B11CDCA-4D53-040B-88F4-60D2CC8DB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99" y="4207599"/>
            <a:ext cx="3231571" cy="242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3BDB89C9-9C9D-72C4-21FD-037AFBBD0EC6}"/>
              </a:ext>
            </a:extLst>
          </p:cNvPr>
          <p:cNvSpPr txBox="1">
            <a:spLocks/>
          </p:cNvSpPr>
          <p:nvPr/>
        </p:nvSpPr>
        <p:spPr>
          <a:xfrm>
            <a:off x="262159" y="1664605"/>
            <a:ext cx="3396420" cy="57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Linac Tank 4 replacement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87EA634B-8955-FA09-FC5E-72A451435235}"/>
              </a:ext>
            </a:extLst>
          </p:cNvPr>
          <p:cNvSpPr txBox="1">
            <a:spLocks/>
          </p:cNvSpPr>
          <p:nvPr/>
        </p:nvSpPr>
        <p:spPr>
          <a:xfrm>
            <a:off x="3964608" y="2171901"/>
            <a:ext cx="3074857" cy="1100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Upgrades of all synchrotron fundamental RF high power drives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81C78D1-792C-E90B-EA02-6F00D2273B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" t="1921" r="2118" b="1724"/>
          <a:stretch>
            <a:fillRect/>
          </a:stretch>
        </p:blipFill>
        <p:spPr bwMode="auto">
          <a:xfrm>
            <a:off x="7456123" y="1636981"/>
            <a:ext cx="4661784" cy="198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EED455A-5D37-EACA-0C99-A065CEFD607F}"/>
              </a:ext>
            </a:extLst>
          </p:cNvPr>
          <p:cNvSpPr txBox="1">
            <a:spLocks/>
          </p:cNvSpPr>
          <p:nvPr/>
        </p:nvSpPr>
        <p:spPr>
          <a:xfrm>
            <a:off x="7156390" y="3964217"/>
            <a:ext cx="3961674" cy="57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Muon collimator replacement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5C0C3F-0D5F-4C12-ADC1-A2A18BBE677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390" y="365125"/>
            <a:ext cx="3009487" cy="16714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03DA77C-42EF-368F-8E5E-6003D6E0339D}"/>
              </a:ext>
            </a:extLst>
          </p:cNvPr>
          <p:cNvSpPr txBox="1"/>
          <p:nvPr/>
        </p:nvSpPr>
        <p:spPr>
          <a:xfrm>
            <a:off x="0" y="93133"/>
            <a:ext cx="4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75304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25F9444-79D6-0A8C-58A4-DDFAB177B005}"/>
              </a:ext>
            </a:extLst>
          </p:cNvPr>
          <p:cNvSpPr txBox="1">
            <a:spLocks/>
          </p:cNvSpPr>
          <p:nvPr/>
        </p:nvSpPr>
        <p:spPr>
          <a:xfrm>
            <a:off x="266699" y="365125"/>
            <a:ext cx="8989133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First Beam Through Tank 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8924E8-87ED-1A9C-0279-4C1BA957D3FB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E61FF96-D499-6FD5-0834-F522382D713C}"/>
              </a:ext>
            </a:extLst>
          </p:cNvPr>
          <p:cNvSpPr txBox="1">
            <a:spLocks/>
          </p:cNvSpPr>
          <p:nvPr/>
        </p:nvSpPr>
        <p:spPr>
          <a:xfrm>
            <a:off x="393691" y="1317973"/>
            <a:ext cx="6675976" cy="1970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Dec 2021 – </a:t>
            </a:r>
            <a:r>
              <a:rPr lang="en-GB" dirty="0">
                <a:solidFill>
                  <a:srgbClr val="00B050"/>
                </a:solidFill>
              </a:rPr>
              <a:t>First Tank 4 beam, 94% transmission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r>
              <a:rPr lang="en-GB" dirty="0"/>
              <a:t>No tuning attempts, just demonstrate transmission to give confidence before the start-up after Christmas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77B684-2711-EB5C-3224-EBED02DB0C48}"/>
              </a:ext>
            </a:extLst>
          </p:cNvPr>
          <p:cNvSpPr txBox="1"/>
          <p:nvPr/>
        </p:nvSpPr>
        <p:spPr>
          <a:xfrm>
            <a:off x="0" y="93133"/>
            <a:ext cx="4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6.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3553AB-A368-FD7B-924C-B4841F976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99" y="3366358"/>
            <a:ext cx="8200763" cy="328175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D023C02-9958-AF8C-9DC7-24F41B3AB9FB}"/>
              </a:ext>
            </a:extLst>
          </p:cNvPr>
          <p:cNvGrpSpPr/>
          <p:nvPr/>
        </p:nvGrpSpPr>
        <p:grpSpPr>
          <a:xfrm>
            <a:off x="7978134" y="157178"/>
            <a:ext cx="3947167" cy="3583298"/>
            <a:chOff x="4071046" y="4472604"/>
            <a:chExt cx="2367858" cy="2149578"/>
          </a:xfrm>
        </p:grpSpPr>
        <p:pic>
          <p:nvPicPr>
            <p:cNvPr id="9" name="Picture 8" descr="The beam current monitors before and after tank IV (top two traces), showing the beam pulse passing through">
              <a:extLst>
                <a:ext uri="{FF2B5EF4-FFF2-40B4-BE49-F238E27FC236}">
                  <a16:creationId xmlns:a16="http://schemas.microsoft.com/office/drawing/2014/main" id="{468450B3-B96E-5A2F-06D1-2765E38FB9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1046" y="4472604"/>
              <a:ext cx="2367858" cy="2149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EB8A468-EF1E-B105-04A3-3C4688D0B3F2}"/>
                </a:ext>
              </a:extLst>
            </p:cNvPr>
            <p:cNvSpPr/>
            <p:nvPr/>
          </p:nvSpPr>
          <p:spPr>
            <a:xfrm>
              <a:off x="4164812" y="4878492"/>
              <a:ext cx="66507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SzPts val="2400"/>
              </a:pPr>
              <a:r>
                <a:rPr lang="en-GB" sz="1200" b="1" dirty="0">
                  <a:solidFill>
                    <a:srgbClr val="EAEA00"/>
                  </a:solidFill>
                </a:rPr>
                <a:t>I3T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76AC6B5-4D9F-33BF-A919-01CDBE74D4AA}"/>
                </a:ext>
              </a:extLst>
            </p:cNvPr>
            <p:cNvSpPr/>
            <p:nvPr/>
          </p:nvSpPr>
          <p:spPr>
            <a:xfrm>
              <a:off x="4164813" y="5343913"/>
              <a:ext cx="66507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SzPts val="2400"/>
              </a:pPr>
              <a:r>
                <a:rPr lang="en-GB" sz="1200" b="1" dirty="0">
                  <a:solidFill>
                    <a:srgbClr val="00D7D7"/>
                  </a:solidFill>
                </a:rPr>
                <a:t>IHT1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526D325-B8A4-4C3B-A5B2-B570D5ED42D5}"/>
                </a:ext>
              </a:extLst>
            </p:cNvPr>
            <p:cNvSpPr/>
            <p:nvPr/>
          </p:nvSpPr>
          <p:spPr>
            <a:xfrm>
              <a:off x="4139294" y="5740811"/>
              <a:ext cx="79111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SzPts val="2400"/>
              </a:pPr>
              <a:r>
                <a:rPr lang="en-GB" sz="1200" b="1" dirty="0">
                  <a:solidFill>
                    <a:srgbClr val="0CC309"/>
                  </a:solidFill>
                </a:rPr>
                <a:t>T4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9187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20977-5416-2014-B398-B7FBC0A50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8989133" cy="574675"/>
          </a:xfrm>
        </p:spPr>
        <p:txBody>
          <a:bodyPr>
            <a:normAutofit/>
          </a:bodyPr>
          <a:lstStyle/>
          <a:p>
            <a:r>
              <a:rPr lang="en-GB" dirty="0"/>
              <a:t>Initial beam after the long shutdown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64542AE1-9613-6C6A-FA55-1781A8564802}"/>
              </a:ext>
            </a:extLst>
          </p:cNvPr>
          <p:cNvSpPr txBox="1">
            <a:spLocks/>
          </p:cNvSpPr>
          <p:nvPr/>
        </p:nvSpPr>
        <p:spPr>
          <a:xfrm>
            <a:off x="269565" y="1052677"/>
            <a:ext cx="1165286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i="1" dirty="0"/>
              <a:t>“It’s only 40 µA to TS2, it’s a doddle” </a:t>
            </a:r>
            <a:r>
              <a:rPr lang="en-GB" dirty="0"/>
              <a:t>soon came back to bite as we worked to re-establish beam…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B993C9-5A90-8FD4-AC05-BFA6CCCA6C47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FFF684-EFE2-2DDD-F38C-1EE0D8B34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824" y="1592599"/>
            <a:ext cx="11404618" cy="508897"/>
          </a:xfrm>
        </p:spPr>
        <p:txBody>
          <a:bodyPr>
            <a:normAutofit/>
          </a:bodyPr>
          <a:lstStyle/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Dec 2021 – </a:t>
            </a:r>
            <a:r>
              <a:rPr lang="en-GB" dirty="0">
                <a:solidFill>
                  <a:srgbClr val="00B050"/>
                </a:solidFill>
              </a:rPr>
              <a:t>First Tank 4 beam, 94% transmission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C7C8592-2FEF-DA58-15A2-BCB96A299A37}"/>
              </a:ext>
            </a:extLst>
          </p:cNvPr>
          <p:cNvGrpSpPr/>
          <p:nvPr/>
        </p:nvGrpSpPr>
        <p:grpSpPr>
          <a:xfrm>
            <a:off x="2946040" y="2905858"/>
            <a:ext cx="8719715" cy="1747462"/>
            <a:chOff x="3429470" y="2880016"/>
            <a:chExt cx="8719715" cy="174746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409FD57-9871-0F64-3DA2-A05AF2849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85185" y="3006603"/>
              <a:ext cx="7870765" cy="124980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46A67CE-DC1A-AA30-6639-5F7B95CEBCA5}"/>
                </a:ext>
              </a:extLst>
            </p:cNvPr>
            <p:cNvSpPr txBox="1"/>
            <p:nvPr/>
          </p:nvSpPr>
          <p:spPr>
            <a:xfrm>
              <a:off x="3429470" y="3354506"/>
              <a:ext cx="6557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accent1"/>
                  </a:solidFill>
                </a:rPr>
                <a:t>Beam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0C35D36-9126-010F-10F9-80F3579CB7EE}"/>
                </a:ext>
              </a:extLst>
            </p:cNvPr>
            <p:cNvCxnSpPr>
              <a:cxnSpLocks/>
            </p:cNvCxnSpPr>
            <p:nvPr/>
          </p:nvCxnSpPr>
          <p:spPr>
            <a:xfrm>
              <a:off x="3867993" y="3631505"/>
              <a:ext cx="8281192" cy="1"/>
            </a:xfrm>
            <a:prstGeom prst="straightConnector1">
              <a:avLst/>
            </a:prstGeom>
            <a:ln w="317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6585B02-8520-242E-0735-8829A77A6557}"/>
                </a:ext>
              </a:extLst>
            </p:cNvPr>
            <p:cNvSpPr txBox="1"/>
            <p:nvPr/>
          </p:nvSpPr>
          <p:spPr>
            <a:xfrm>
              <a:off x="8095704" y="2883501"/>
              <a:ext cx="13961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IHT1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169AA7D-8DDF-A5EC-6D4B-C6B86CCC288C}"/>
                </a:ext>
              </a:extLst>
            </p:cNvPr>
            <p:cNvCxnSpPr>
              <a:cxnSpLocks/>
            </p:cNvCxnSpPr>
            <p:nvPr/>
          </p:nvCxnSpPr>
          <p:spPr>
            <a:xfrm>
              <a:off x="8368369" y="3157014"/>
              <a:ext cx="354845" cy="33599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068F991-E55D-868D-1CA9-A7C5E932742F}"/>
                </a:ext>
              </a:extLst>
            </p:cNvPr>
            <p:cNvSpPr txBox="1"/>
            <p:nvPr/>
          </p:nvSpPr>
          <p:spPr>
            <a:xfrm>
              <a:off x="11559080" y="2880016"/>
              <a:ext cx="55582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IHT2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3AD276C7-5025-5883-F084-5CB6B3564F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51381" y="3157014"/>
              <a:ext cx="27146" cy="38042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F87BA7A-75A5-F6A8-44CE-9021C7D0DE8A}"/>
                </a:ext>
              </a:extLst>
            </p:cNvPr>
            <p:cNvSpPr txBox="1"/>
            <p:nvPr/>
          </p:nvSpPr>
          <p:spPr>
            <a:xfrm>
              <a:off x="8670031" y="2885096"/>
              <a:ext cx="13961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IHQ2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F66BE06-5FB5-3F3E-9446-F5B33FE332CD}"/>
                </a:ext>
              </a:extLst>
            </p:cNvPr>
            <p:cNvCxnSpPr>
              <a:cxnSpLocks/>
            </p:cNvCxnSpPr>
            <p:nvPr/>
          </p:nvCxnSpPr>
          <p:spPr>
            <a:xfrm>
              <a:off x="8921904" y="3134798"/>
              <a:ext cx="0" cy="358207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203C306-8CA5-031A-C157-A01ECE379142}"/>
                </a:ext>
              </a:extLst>
            </p:cNvPr>
            <p:cNvSpPr txBox="1"/>
            <p:nvPr/>
          </p:nvSpPr>
          <p:spPr>
            <a:xfrm>
              <a:off x="9491805" y="4350479"/>
              <a:ext cx="20672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Injector Profile Monitors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779D2D3-DA55-2C5F-2B98-45FC8C1DEAE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02800" y="4181242"/>
              <a:ext cx="566532" cy="179165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6E0E19F-2471-0E6B-4E6B-D2353F7C26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69332" y="4157684"/>
              <a:ext cx="0" cy="202723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CE6365C-41A3-A9BC-979D-6CA17E43D3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58015" y="4156762"/>
              <a:ext cx="443852" cy="202723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EE1987B-6AAC-FEBA-1016-F5E385362103}"/>
                </a:ext>
              </a:extLst>
            </p:cNvPr>
            <p:cNvSpPr txBox="1"/>
            <p:nvPr/>
          </p:nvSpPr>
          <p:spPr>
            <a:xfrm>
              <a:off x="6511362" y="2886986"/>
              <a:ext cx="1706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Steering Magnets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FAD4F0C-4559-3897-EFD2-BB88F76C58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9043" y="3175000"/>
              <a:ext cx="333445" cy="27975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6BC1F35-1367-E04B-C0EF-4C169CDDCB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70567" y="3206651"/>
              <a:ext cx="133986" cy="25779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A976615-8390-0CAC-4962-7AC24D11D07D}"/>
                </a:ext>
              </a:extLst>
            </p:cNvPr>
            <p:cNvCxnSpPr>
              <a:cxnSpLocks/>
            </p:cNvCxnSpPr>
            <p:nvPr/>
          </p:nvCxnSpPr>
          <p:spPr>
            <a:xfrm>
              <a:off x="7180263" y="3182938"/>
              <a:ext cx="106100" cy="28673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A9E497E-17FF-8E00-828B-48C0585D09E8}"/>
                </a:ext>
              </a:extLst>
            </p:cNvPr>
            <p:cNvCxnSpPr>
              <a:cxnSpLocks/>
            </p:cNvCxnSpPr>
            <p:nvPr/>
          </p:nvCxnSpPr>
          <p:spPr>
            <a:xfrm>
              <a:off x="7181850" y="3181350"/>
              <a:ext cx="334498" cy="28183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210B030-45D7-58FC-DD90-22594DF36FA0}"/>
              </a:ext>
            </a:extLst>
          </p:cNvPr>
          <p:cNvSpPr txBox="1"/>
          <p:nvPr/>
        </p:nvSpPr>
        <p:spPr>
          <a:xfrm>
            <a:off x="0" y="93133"/>
            <a:ext cx="4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7.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BB8C0BE-451B-1548-7784-DFF91D84CB8F}"/>
              </a:ext>
            </a:extLst>
          </p:cNvPr>
          <p:cNvSpPr txBox="1">
            <a:spLocks/>
          </p:cNvSpPr>
          <p:nvPr/>
        </p:nvSpPr>
        <p:spPr>
          <a:xfrm>
            <a:off x="389347" y="1987476"/>
            <a:ext cx="11404618" cy="486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11</a:t>
            </a:r>
            <a:r>
              <a:rPr lang="en-GB" baseline="30000" dirty="0"/>
              <a:t>th</a:t>
            </a:r>
            <a:r>
              <a:rPr lang="en-GB" dirty="0"/>
              <a:t> Jan 2022 – Tank 4 transmission not quite as good, </a:t>
            </a:r>
            <a:r>
              <a:rPr lang="en-GB" dirty="0">
                <a:solidFill>
                  <a:schemeClr val="accent2"/>
                </a:solidFill>
              </a:rPr>
              <a:t>Tank 4 wrong phase </a:t>
            </a:r>
            <a:r>
              <a:rPr lang="en-GB" dirty="0">
                <a:solidFill>
                  <a:srgbClr val="00B050"/>
                </a:solidFill>
              </a:rPr>
              <a:t>- easy to solve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F493A5A-031D-C4C3-9F6C-0BEDCF9465E2}"/>
              </a:ext>
            </a:extLst>
          </p:cNvPr>
          <p:cNvSpPr txBox="1">
            <a:spLocks/>
          </p:cNvSpPr>
          <p:nvPr/>
        </p:nvSpPr>
        <p:spPr>
          <a:xfrm>
            <a:off x="390760" y="2392057"/>
            <a:ext cx="11404618" cy="1273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12</a:t>
            </a:r>
            <a:r>
              <a:rPr lang="en-GB" baseline="30000" dirty="0"/>
              <a:t>th</a:t>
            </a:r>
            <a:r>
              <a:rPr lang="en-GB" dirty="0"/>
              <a:t> Jan 2022 – 24 mA at IHT1 but 0 at IHT2, </a:t>
            </a:r>
            <a:r>
              <a:rPr lang="en-GB" dirty="0">
                <a:solidFill>
                  <a:schemeClr val="accent2"/>
                </a:solidFill>
              </a:rPr>
              <a:t>IHQ2 wrong polarity </a:t>
            </a:r>
            <a:r>
              <a:rPr lang="en-GB" dirty="0">
                <a:solidFill>
                  <a:srgbClr val="00B050"/>
                </a:solidFill>
              </a:rPr>
              <a:t>- easy to solve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D9BE652-720D-98F4-5019-0571AF7D36BD}"/>
              </a:ext>
            </a:extLst>
          </p:cNvPr>
          <p:cNvSpPr txBox="1">
            <a:spLocks/>
          </p:cNvSpPr>
          <p:nvPr/>
        </p:nvSpPr>
        <p:spPr>
          <a:xfrm>
            <a:off x="386284" y="2791838"/>
            <a:ext cx="11404618" cy="486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…</a:t>
            </a:r>
          </a:p>
          <a:p>
            <a:r>
              <a:rPr lang="en-GB" dirty="0"/>
              <a:t>...</a:t>
            </a:r>
          </a:p>
          <a:p>
            <a:r>
              <a:rPr lang="en-GB" dirty="0"/>
              <a:t>…</a:t>
            </a:r>
          </a:p>
          <a:p>
            <a:r>
              <a:rPr lang="en-GB" dirty="0"/>
              <a:t>…</a:t>
            </a:r>
          </a:p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Feb 2022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still </a:t>
            </a:r>
            <a:r>
              <a:rPr lang="en-GB" dirty="0">
                <a:solidFill>
                  <a:srgbClr val="FF0000"/>
                </a:solidFill>
              </a:rPr>
              <a:t>struggling with synchrotron losses and circulating a diluted beam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could only inject on the inside of the ring with 20-40% injection efficiency but then get 90% of this diluted beam accelerated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used beam loss monitors (BLMs) to establish that beam survives few turns but lost somewhere between R0BLM4 and R1BLM1, and by changing the main magnet current expected a possible 20 mm aperture restriction…</a:t>
            </a:r>
          </a:p>
        </p:txBody>
      </p:sp>
    </p:spTree>
    <p:extLst>
      <p:ext uri="{BB962C8B-B14F-4D97-AF65-F5344CB8AC3E}">
        <p14:creationId xmlns:p14="http://schemas.microsoft.com/office/powerpoint/2010/main" val="329714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F287B-EC31-74C2-BAFA-68C095113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Aperture restriction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F29867E-0C99-5C15-266C-E18E5C38126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8" t="14541" r="6135" b="4114"/>
          <a:stretch>
            <a:fillRect/>
          </a:stretch>
        </p:blipFill>
        <p:spPr>
          <a:xfrm rot="9415985">
            <a:off x="5959093" y="1931960"/>
            <a:ext cx="6141672" cy="527846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F07AEA7-C1BE-0AA0-008D-37F12CAA5458}"/>
              </a:ext>
            </a:extLst>
          </p:cNvPr>
          <p:cNvSpPr/>
          <p:nvPr/>
        </p:nvSpPr>
        <p:spPr>
          <a:xfrm>
            <a:off x="92098" y="5821899"/>
            <a:ext cx="5707885" cy="92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EC87691-49C2-419F-4009-EC422EEB86A5}"/>
              </a:ext>
            </a:extLst>
          </p:cNvPr>
          <p:cNvGrpSpPr/>
          <p:nvPr/>
        </p:nvGrpSpPr>
        <p:grpSpPr>
          <a:xfrm>
            <a:off x="4719854" y="704163"/>
            <a:ext cx="7331893" cy="7584269"/>
            <a:chOff x="5545735" y="227298"/>
            <a:chExt cx="6410058" cy="663070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B056E60-5C6D-B5B0-C731-A822D3C1B8BC}"/>
                </a:ext>
              </a:extLst>
            </p:cNvPr>
            <p:cNvSpPr/>
            <p:nvPr/>
          </p:nvSpPr>
          <p:spPr>
            <a:xfrm rot="303728">
              <a:off x="7095789" y="227298"/>
              <a:ext cx="4860004" cy="1831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64A429-4444-7B79-8AF7-B92A608E1DB7}"/>
                </a:ext>
              </a:extLst>
            </p:cNvPr>
            <p:cNvSpPr/>
            <p:nvPr/>
          </p:nvSpPr>
          <p:spPr>
            <a:xfrm>
              <a:off x="6738229" y="5153089"/>
              <a:ext cx="4961467" cy="17049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2442823-A118-F7F4-E541-970F2BA4C774}"/>
                </a:ext>
              </a:extLst>
            </p:cNvPr>
            <p:cNvSpPr/>
            <p:nvPr/>
          </p:nvSpPr>
          <p:spPr>
            <a:xfrm rot="16578356">
              <a:off x="4738654" y="2576544"/>
              <a:ext cx="3319074" cy="17049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270BD9-7D47-EF84-F1C5-4F3064A86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8" y="1029053"/>
            <a:ext cx="11870482" cy="1426280"/>
          </a:xfrm>
        </p:spPr>
        <p:txBody>
          <a:bodyPr>
            <a:normAutofit/>
          </a:bodyPr>
          <a:lstStyle/>
          <a:p>
            <a:r>
              <a:rPr lang="en-GB" dirty="0"/>
              <a:t>Upon inspection found an aluminium vacuum seal found in the extract kicker bay</a:t>
            </a:r>
          </a:p>
          <a:p>
            <a:pPr lvl="1"/>
            <a:r>
              <a:rPr lang="en-GB" dirty="0"/>
              <a:t>type of seal found in EPB1, so the hypothesis is this came from SRBD during refurbishment in the shutdown</a:t>
            </a:r>
          </a:p>
          <a:p>
            <a:pPr lvl="1"/>
            <a:r>
              <a:rPr lang="en-GB" dirty="0"/>
              <a:t>some concern that to get this far into the kicker bay would have had to travel through the extract septum and collector straight</a:t>
            </a:r>
          </a:p>
          <a:p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BC11806-BF52-55A4-ACE6-8EF90975B536}"/>
              </a:ext>
            </a:extLst>
          </p:cNvPr>
          <p:cNvSpPr txBox="1">
            <a:spLocks/>
          </p:cNvSpPr>
          <p:nvPr/>
        </p:nvSpPr>
        <p:spPr>
          <a:xfrm>
            <a:off x="266699" y="2853796"/>
            <a:ext cx="11197168" cy="115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C7285D8-FFAD-12CA-D12F-C8599A838C91}"/>
              </a:ext>
            </a:extLst>
          </p:cNvPr>
          <p:cNvGrpSpPr/>
          <p:nvPr/>
        </p:nvGrpSpPr>
        <p:grpSpPr>
          <a:xfrm>
            <a:off x="116957" y="2566045"/>
            <a:ext cx="6930029" cy="8386614"/>
            <a:chOff x="204282" y="2265078"/>
            <a:chExt cx="6930029" cy="838661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610FDFD-2B46-1D09-087C-FF34CD645B85}"/>
                </a:ext>
              </a:extLst>
            </p:cNvPr>
            <p:cNvGrpSpPr/>
            <p:nvPr/>
          </p:nvGrpSpPr>
          <p:grpSpPr>
            <a:xfrm>
              <a:off x="204282" y="2265078"/>
              <a:ext cx="6930029" cy="3882625"/>
              <a:chOff x="204282" y="2265078"/>
              <a:chExt cx="6930029" cy="3882625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256542F-A055-A5CE-0329-52028E6570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876" y="3084752"/>
                <a:ext cx="5957871" cy="2443228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7F063EF-CCF3-6064-4956-DA990E7A0AB4}"/>
                  </a:ext>
                </a:extLst>
              </p:cNvPr>
              <p:cNvSpPr txBox="1"/>
              <p:nvPr/>
            </p:nvSpPr>
            <p:spPr>
              <a:xfrm>
                <a:off x="2551444" y="5686038"/>
                <a:ext cx="163242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rgbClr val="FF0000"/>
                    </a:solidFill>
                  </a:rPr>
                  <a:t>Beam loss observed after few turns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AE942D0-16BC-6473-0937-75F74683587F}"/>
                  </a:ext>
                </a:extLst>
              </p:cNvPr>
              <p:cNvSpPr txBox="1"/>
              <p:nvPr/>
            </p:nvSpPr>
            <p:spPr>
              <a:xfrm>
                <a:off x="5833783" y="2265078"/>
                <a:ext cx="13005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rgbClr val="FF0000"/>
                    </a:solidFill>
                  </a:rPr>
                  <a:t>Synchrotron Room Beam Dump (SRBD)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F453561-8269-9C30-E17B-B834D343CF0B}"/>
                  </a:ext>
                </a:extLst>
              </p:cNvPr>
              <p:cNvSpPr txBox="1"/>
              <p:nvPr/>
            </p:nvSpPr>
            <p:spPr>
              <a:xfrm>
                <a:off x="4233716" y="2623381"/>
                <a:ext cx="13961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rgbClr val="FF0000"/>
                    </a:solidFill>
                  </a:rPr>
                  <a:t>Collectors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E6BF1B0-C930-9407-BDE6-CA983CF35EB4}"/>
                  </a:ext>
                </a:extLst>
              </p:cNvPr>
              <p:cNvSpPr txBox="1"/>
              <p:nvPr/>
            </p:nvSpPr>
            <p:spPr>
              <a:xfrm>
                <a:off x="2143091" y="2430237"/>
                <a:ext cx="1065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rgbClr val="FF0000"/>
                    </a:solidFill>
                  </a:rPr>
                  <a:t>Extract Kickers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0CBF021-FF76-E765-71EF-28334FF0B6A3}"/>
                  </a:ext>
                </a:extLst>
              </p:cNvPr>
              <p:cNvSpPr txBox="1"/>
              <p:nvPr/>
            </p:nvSpPr>
            <p:spPr>
              <a:xfrm>
                <a:off x="1279987" y="2618995"/>
                <a:ext cx="13961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rgbClr val="FF0000"/>
                    </a:solidFill>
                  </a:rPr>
                  <a:t>Dipole 1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2B88ACF-2FD3-0BC1-05E4-84C7DE5F0269}"/>
                  </a:ext>
                </a:extLst>
              </p:cNvPr>
              <p:cNvSpPr txBox="1"/>
              <p:nvPr/>
            </p:nvSpPr>
            <p:spPr>
              <a:xfrm>
                <a:off x="204282" y="2612749"/>
                <a:ext cx="13961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rgbClr val="FF0000"/>
                    </a:solidFill>
                  </a:rPr>
                  <a:t>SP0 Singlet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29E0846-CA2F-0530-50B6-DDC7234AED4A}"/>
                  </a:ext>
                </a:extLst>
              </p:cNvPr>
              <p:cNvSpPr txBox="1"/>
              <p:nvPr/>
            </p:nvSpPr>
            <p:spPr>
              <a:xfrm>
                <a:off x="3097667" y="2623381"/>
                <a:ext cx="15953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rgbClr val="FF0000"/>
                    </a:solidFill>
                  </a:rPr>
                  <a:t>SP1 Doublet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06980A1F-2217-1A89-0BA3-5AF0B07F1299}"/>
                  </a:ext>
                </a:extLst>
              </p:cNvPr>
              <p:cNvCxnSpPr/>
              <p:nvPr/>
            </p:nvCxnSpPr>
            <p:spPr>
              <a:xfrm>
                <a:off x="1019655" y="2910407"/>
                <a:ext cx="1123436" cy="171422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13818950-BA23-F167-AD2D-4F051669FA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72939" y="2910407"/>
                <a:ext cx="803540" cy="149226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A93DB8C4-17FE-868B-EAF9-8B8C19CDB5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38281" y="2898148"/>
                <a:ext cx="698204" cy="1468156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1E62D8A4-61C5-1A63-0649-368ED41D6F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38747" y="2895994"/>
                <a:ext cx="182715" cy="147031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6673E646-B560-98DC-2B1B-2E0EB0ACCD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18437" y="2910407"/>
                <a:ext cx="539257" cy="1525708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08AB898F-6DD5-7B21-34C0-15FFD91D6A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25962" y="2954015"/>
                <a:ext cx="285271" cy="1670612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76BF777-B938-48CD-6C2F-9A5275359B16}"/>
                  </a:ext>
                </a:extLst>
              </p:cNvPr>
              <p:cNvSpPr txBox="1"/>
              <p:nvPr/>
            </p:nvSpPr>
            <p:spPr>
              <a:xfrm>
                <a:off x="5136729" y="2439009"/>
                <a:ext cx="10178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solidFill>
                      <a:srgbClr val="FF0000"/>
                    </a:solidFill>
                  </a:rPr>
                  <a:t>Extract Septum</a:t>
                </a:r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9B24198F-E7A2-DE4A-AFBF-D286166694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99194" y="2926694"/>
                <a:ext cx="1054299" cy="158845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F91E049B-5633-FED1-17E4-3881FB397E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68897" y="4751210"/>
                <a:ext cx="12391" cy="850333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AE86B25A-D63C-ACD9-2DBB-3074E08817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504503" y="4837325"/>
                <a:ext cx="458793" cy="781536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A8C40955-6E0B-A10C-0744-80476F649809}"/>
                </a:ext>
              </a:extLst>
            </p:cNvPr>
            <p:cNvSpPr/>
            <p:nvPr/>
          </p:nvSpPr>
          <p:spPr>
            <a:xfrm rot="18990311">
              <a:off x="777992" y="5000686"/>
              <a:ext cx="5533253" cy="5651006"/>
            </a:xfrm>
            <a:prstGeom prst="arc">
              <a:avLst>
                <a:gd name="adj1" fmla="val 16200000"/>
                <a:gd name="adj2" fmla="val 21089723"/>
              </a:avLst>
            </a:prstGeom>
            <a:ln w="476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81B10E1-7D5B-03E5-4888-229ECC2EC54C}"/>
                </a:ext>
              </a:extLst>
            </p:cNvPr>
            <p:cNvSpPr txBox="1"/>
            <p:nvPr/>
          </p:nvSpPr>
          <p:spPr>
            <a:xfrm>
              <a:off x="4652660" y="5709742"/>
              <a:ext cx="6557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accent1"/>
                  </a:solidFill>
                </a:rPr>
                <a:t>Beam</a:t>
              </a:r>
            </a:p>
          </p:txBody>
        </p:sp>
      </p:grp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7534B55-F7A6-2462-9250-7095E315A2B1}"/>
              </a:ext>
            </a:extLst>
          </p:cNvPr>
          <p:cNvCxnSpPr>
            <a:cxnSpLocks/>
          </p:cNvCxnSpPr>
          <p:nvPr/>
        </p:nvCxnSpPr>
        <p:spPr>
          <a:xfrm flipH="1" flipV="1">
            <a:off x="3047067" y="4747434"/>
            <a:ext cx="2891843" cy="264454"/>
          </a:xfrm>
          <a:prstGeom prst="straightConnector1">
            <a:avLst/>
          </a:prstGeom>
          <a:ln w="47625">
            <a:solidFill>
              <a:srgbClr val="7030A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03EAB376-03F8-6799-35EA-9E464E0CEBB9}"/>
              </a:ext>
            </a:extLst>
          </p:cNvPr>
          <p:cNvSpPr txBox="1"/>
          <p:nvPr/>
        </p:nvSpPr>
        <p:spPr>
          <a:xfrm>
            <a:off x="10556894" y="2490950"/>
            <a:ext cx="1300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Vacuum Seal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55C11C0-0901-D313-8EA0-4BC3869B1D7E}"/>
              </a:ext>
            </a:extLst>
          </p:cNvPr>
          <p:cNvCxnSpPr>
            <a:cxnSpLocks/>
          </p:cNvCxnSpPr>
          <p:nvPr/>
        </p:nvCxnSpPr>
        <p:spPr>
          <a:xfrm flipH="1">
            <a:off x="9274542" y="2665352"/>
            <a:ext cx="1314430" cy="103074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F2E282F-4E81-4F75-DAAF-BF9AA6F646DA}"/>
              </a:ext>
            </a:extLst>
          </p:cNvPr>
          <p:cNvSpPr txBox="1"/>
          <p:nvPr/>
        </p:nvSpPr>
        <p:spPr>
          <a:xfrm>
            <a:off x="0" y="93133"/>
            <a:ext cx="4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8.</a:t>
            </a:r>
          </a:p>
        </p:txBody>
      </p:sp>
    </p:spTree>
    <p:extLst>
      <p:ext uri="{BB962C8B-B14F-4D97-AF65-F5344CB8AC3E}">
        <p14:creationId xmlns:p14="http://schemas.microsoft.com/office/powerpoint/2010/main" val="99270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367b676-3231-4229-b246-27e36f6a6ea0" xsi:nil="true"/>
    <lcf76f155ced4ddcb4097134ff3c332f xmlns="7a6c5452-7205-4e2c-a322-0d36e47a40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2453390EE4BA43A5D6133E94472E90" ma:contentTypeVersion="17" ma:contentTypeDescription="Create a new document." ma:contentTypeScope="" ma:versionID="a3dd40fe961babd590db7e6ab2b6c3cc">
  <xsd:schema xmlns:xsd="http://www.w3.org/2001/XMLSchema" xmlns:xs="http://www.w3.org/2001/XMLSchema" xmlns:p="http://schemas.microsoft.com/office/2006/metadata/properties" xmlns:ns2="7a6c5452-7205-4e2c-a322-0d36e47a4095" xmlns:ns3="4367b676-3231-4229-b246-27e36f6a6ea0" targetNamespace="http://schemas.microsoft.com/office/2006/metadata/properties" ma:root="true" ma:fieldsID="9c9a1b7cbcb1e6780652342e7736d883" ns2:_="" ns3:_="">
    <xsd:import namespace="7a6c5452-7205-4e2c-a322-0d36e47a4095"/>
    <xsd:import namespace="4367b676-3231-4229-b246-27e36f6a6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c5452-7205-4e2c-a322-0d36e47a40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7b676-3231-4229-b246-27e36f6a6ea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5bb8876-a7eb-42f8-850b-785a27f532ba}" ma:internalName="TaxCatchAll" ma:showField="CatchAllData" ma:web="4367b676-3231-4229-b246-27e36f6a6e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62D15E-264E-46BA-8227-F78B9A4A7183}">
  <ds:schemaRefs>
    <ds:schemaRef ds:uri="http://purl.org/dc/dcmitype/"/>
    <ds:schemaRef ds:uri="4367b676-3231-4229-b246-27e36f6a6ea0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7a6c5452-7205-4e2c-a322-0d36e47a4095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D4F5BA3-79C3-4C5A-A3F0-A9B7B86BEE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6c5452-7205-4e2c-a322-0d36e47a4095"/>
    <ds:schemaRef ds:uri="4367b676-3231-4229-b246-27e36f6a6e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B8F5E0-6443-4F3B-85F5-E23BF401A0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2275</Words>
  <Application>Microsoft Office PowerPoint</Application>
  <PresentationFormat>Widescreen</PresentationFormat>
  <Paragraphs>380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Calibri</vt:lpstr>
      <vt:lpstr>Moderat Medium</vt:lpstr>
      <vt:lpstr>Roboto</vt:lpstr>
      <vt:lpstr>Aptos</vt:lpstr>
      <vt:lpstr>Arial</vt:lpstr>
      <vt:lpstr>1_Title slide</vt:lpstr>
      <vt:lpstr>2_Triangles</vt:lpstr>
      <vt:lpstr>3_Pattern</vt:lpstr>
      <vt:lpstr>4_Blank Layouts</vt:lpstr>
      <vt:lpstr>ISIS Machine Intensity Limitations and Recovery Following the Long Shutdown</vt:lpstr>
      <vt:lpstr>Outline</vt:lpstr>
      <vt:lpstr>The ISIS Facility Overview</vt:lpstr>
      <vt:lpstr>ISIS Accelerator Parameters</vt:lpstr>
      <vt:lpstr>2020 Beam Status</vt:lpstr>
      <vt:lpstr>Long Shutdown </vt:lpstr>
      <vt:lpstr>PowerPoint Presentation</vt:lpstr>
      <vt:lpstr>Initial beam after the long shutdown</vt:lpstr>
      <vt:lpstr>Aperture restriction</vt:lpstr>
      <vt:lpstr>Running, but with lower intensity and higher beam losses</vt:lpstr>
      <vt:lpstr>PowerPoint Presentation</vt:lpstr>
      <vt:lpstr>PowerPoint Presentation</vt:lpstr>
      <vt:lpstr>PowerPoint Presentation</vt:lpstr>
      <vt:lpstr>Chopped beam measurements</vt:lpstr>
      <vt:lpstr>Injection </vt:lpstr>
      <vt:lpstr>Injected Profile</vt:lpstr>
      <vt:lpstr>PowerPoint Presentation</vt:lpstr>
      <vt:lpstr>PowerPoint Presentation</vt:lpstr>
      <vt:lpstr>PowerPoint Presentation</vt:lpstr>
      <vt:lpstr>SP0 Singlet, SP1 Doublet and SP1 Dipole</vt:lpstr>
      <vt:lpstr>Dipole 2 RF Screen</vt:lpstr>
      <vt:lpstr>Loss evolution</vt:lpstr>
      <vt:lpstr>Questions raised</vt:lpstr>
      <vt:lpstr>Lessons learnt / questions raised</vt:lpstr>
      <vt:lpstr>Next steps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Stephanie (STFC,RAL,ISIS)</dc:creator>
  <cp:lastModifiedBy>Cavanagh, Hayley (STFC,RAL,ISIS)</cp:lastModifiedBy>
  <cp:revision>111</cp:revision>
  <dcterms:created xsi:type="dcterms:W3CDTF">2023-01-10T12:41:06Z</dcterms:created>
  <dcterms:modified xsi:type="dcterms:W3CDTF">2026-06-29T10:13:50Z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0x010100FC2453390EE4BA43A5D6133E94472E90</vt:lpwstr>
  </property>
  <property fmtid="{D5CDD505-2E9C-101B-9397-08002B2CF9AE}" pid="3" name="MediaServiceImageTags">
    <vt:lpwstr/>
  </property>
</Properties>
</file>